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69" r:id="rId3"/>
    <p:sldId id="270" r:id="rId4"/>
    <p:sldId id="271" r:id="rId5"/>
    <p:sldId id="272" r:id="rId6"/>
    <p:sldId id="274" r:id="rId7"/>
    <p:sldId id="273" r:id="rId8"/>
  </p:sldIdLst>
  <p:sldSz cx="9144000" cy="6858000" type="screen4x3"/>
  <p:notesSz cx="7099300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2CB"/>
    <a:srgbClr val="FF99CC"/>
    <a:srgbClr val="CC0033"/>
    <a:srgbClr val="33FF00"/>
    <a:srgbClr val="FFFFFF"/>
    <a:srgbClr val="FF9966"/>
    <a:srgbClr val="FFFF33"/>
    <a:srgbClr val="3504C9"/>
    <a:srgbClr val="9A9AFF"/>
    <a:srgbClr val="C52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6433" autoAdjust="0"/>
  </p:normalViewPr>
  <p:slideViewPr>
    <p:cSldViewPr snapToGrid="0" snapToObjects="1">
      <p:cViewPr varScale="1">
        <p:scale>
          <a:sx n="113" d="100"/>
          <a:sy n="113" d="100"/>
        </p:scale>
        <p:origin x="1452" y="96"/>
      </p:cViewPr>
      <p:guideLst>
        <p:guide orient="horz" pos="2160"/>
        <p:guide pos="17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918148B-A41C-724A-BB19-C694B8AA6E7E}" type="datetimeFigureOut">
              <a:rPr lang="fr-FR" smtClean="0"/>
              <a:t>29/09/2016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ADFF4B2-EC5A-5F44-961F-7B8CF1ED8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029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A3B94EB-16EA-3445-A814-D54700928F30}" type="datetimeFigureOut">
              <a:rPr lang="fr-FR" smtClean="0"/>
              <a:t>29/09/2016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6465112-E82C-7A42-9B0E-04E99CBC5D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0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B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60625" y="639365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2" name="Image 21" descr="032_XW9K449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801411"/>
            <a:ext cx="8997696" cy="4512235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2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1955" y="634943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5" name="Image 4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8" name="Triangle isocèle 17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2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e 10"/>
          <p:cNvSpPr/>
          <p:nvPr userDrawn="1"/>
        </p:nvSpPr>
        <p:spPr>
          <a:xfrm rot="16200000">
            <a:off x="4885377" y="-974591"/>
            <a:ext cx="3319824" cy="522065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32000"/>
                </a:srgbClr>
              </a:gs>
              <a:gs pos="100000">
                <a:schemeClr val="bg1"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Losange 11"/>
          <p:cNvSpPr/>
          <p:nvPr userDrawn="1"/>
        </p:nvSpPr>
        <p:spPr>
          <a:xfrm>
            <a:off x="6652282" y="-24175"/>
            <a:ext cx="2516403" cy="1639451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14000"/>
                </a:schemeClr>
              </a:gs>
              <a:gs pos="100000">
                <a:srgbClr val="9D1747">
                  <a:alpha val="1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" name="Triangle isocèle 13"/>
          <p:cNvSpPr/>
          <p:nvPr userDrawn="1"/>
        </p:nvSpPr>
        <p:spPr>
          <a:xfrm rot="16200000">
            <a:off x="7346587" y="353825"/>
            <a:ext cx="1746574" cy="184825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46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Triangle isocèle 17"/>
          <p:cNvSpPr/>
          <p:nvPr userDrawn="1"/>
        </p:nvSpPr>
        <p:spPr>
          <a:xfrm rot="5400000">
            <a:off x="94524" y="2079251"/>
            <a:ext cx="3247355" cy="3436402"/>
          </a:xfrm>
          <a:prstGeom prst="triangle">
            <a:avLst/>
          </a:prstGeom>
          <a:solidFill>
            <a:srgbClr val="9D1747">
              <a:alpha val="7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Triangle isocèle 18"/>
          <p:cNvSpPr/>
          <p:nvPr userDrawn="1"/>
        </p:nvSpPr>
        <p:spPr>
          <a:xfrm rot="5400000">
            <a:off x="94524" y="1691901"/>
            <a:ext cx="3247355" cy="3436402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80000"/>
                </a:srgbClr>
              </a:gs>
              <a:gs pos="0">
                <a:srgbClr val="FFFFFF">
                  <a:alpha val="36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7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1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Triangle isocèle 28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0" name="Triangle isocèle 29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Triangle isocèle 30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Pentagone 10"/>
          <p:cNvSpPr/>
          <p:nvPr userDrawn="1"/>
        </p:nvSpPr>
        <p:spPr>
          <a:xfrm rot="16200000">
            <a:off x="4110669" y="-1147016"/>
            <a:ext cx="3922107" cy="6167791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>
                  <a:alpha val="51000"/>
                </a:srgbClr>
              </a:gs>
              <a:gs pos="100000">
                <a:schemeClr val="bg1">
                  <a:alpha val="51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Losange 11"/>
          <p:cNvSpPr/>
          <p:nvPr userDrawn="1"/>
        </p:nvSpPr>
        <p:spPr>
          <a:xfrm>
            <a:off x="6195758" y="-24175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2000"/>
                </a:schemeClr>
              </a:gs>
              <a:gs pos="100000">
                <a:srgbClr val="9D1747">
                  <a:alpha val="22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Triangle isocèle 21"/>
          <p:cNvSpPr/>
          <p:nvPr userDrawn="1"/>
        </p:nvSpPr>
        <p:spPr>
          <a:xfrm rot="16200000">
            <a:off x="7020500" y="344602"/>
            <a:ext cx="2063438" cy="2183562"/>
          </a:xfrm>
          <a:prstGeom prst="triangle">
            <a:avLst/>
          </a:prstGeom>
          <a:gradFill flip="none" rotWithShape="1">
            <a:gsLst>
              <a:gs pos="0">
                <a:srgbClr val="9D1747">
                  <a:alpha val="10000"/>
                </a:srgbClr>
              </a:gs>
              <a:gs pos="100000">
                <a:srgbClr val="FFFFFF">
                  <a:alpha val="10000"/>
                </a:srgbClr>
              </a:gs>
            </a:gsLst>
            <a:lin ang="594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7" name="Triangle isocèle 26"/>
          <p:cNvSpPr/>
          <p:nvPr userDrawn="1"/>
        </p:nvSpPr>
        <p:spPr>
          <a:xfrm rot="5400000">
            <a:off x="125760" y="1170310"/>
            <a:ext cx="4320480" cy="4572000"/>
          </a:xfrm>
          <a:prstGeom prst="triangle">
            <a:avLst/>
          </a:prstGeom>
          <a:solidFill>
            <a:srgbClr val="9D1747">
              <a:alpha val="5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Triangle isocèle 27"/>
          <p:cNvSpPr/>
          <p:nvPr userDrawn="1"/>
        </p:nvSpPr>
        <p:spPr>
          <a:xfrm rot="5400000">
            <a:off x="125760" y="782960"/>
            <a:ext cx="4320480" cy="4572000"/>
          </a:xfrm>
          <a:prstGeom prst="triangle">
            <a:avLst/>
          </a:prstGeom>
          <a:gradFill flip="none" rotWithShape="1">
            <a:gsLst>
              <a:gs pos="100000">
                <a:srgbClr val="9D1747">
                  <a:alpha val="30000"/>
                </a:srgbClr>
              </a:gs>
              <a:gs pos="0">
                <a:srgbClr val="FFFFFF">
                  <a:alpha val="30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948" y="6373504"/>
            <a:ext cx="720080" cy="32090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1A31A217-8750-3D45-897A-9370757FC2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46"/>
          <a:stretch/>
        </p:blipFill>
        <p:spPr bwMode="auto">
          <a:xfrm>
            <a:off x="2708275" y="6388492"/>
            <a:ext cx="1944216" cy="469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Logo_INSALyon-quadri copi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55" y="360000"/>
            <a:ext cx="2306320" cy="502920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2708275" y="4384655"/>
            <a:ext cx="6159500" cy="644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708275" y="5033779"/>
            <a:ext cx="6159500" cy="46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sous-titres du masque</a:t>
            </a:r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2708275" y="5711296"/>
            <a:ext cx="6159500" cy="39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Auteur(s)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6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et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>
          <a:xfrm>
            <a:off x="457200" y="1016000"/>
            <a:ext cx="8229600" cy="5130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3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632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50140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80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7200" y="698500"/>
            <a:ext cx="3600000" cy="36000"/>
          </a:xfrm>
          <a:prstGeom prst="rect">
            <a:avLst/>
          </a:prstGeom>
          <a:gradFill flip="none" rotWithShape="1"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808538" y="1044575"/>
            <a:ext cx="3878262" cy="5119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457200" y="1044575"/>
            <a:ext cx="4198938" cy="5119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10"/>
          <p:cNvSpPr/>
          <p:nvPr userDrawn="1"/>
        </p:nvSpPr>
        <p:spPr>
          <a:xfrm rot="5400000" flipH="1" flipV="1">
            <a:off x="8382722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Pentagone 10"/>
          <p:cNvSpPr/>
          <p:nvPr userDrawn="1"/>
        </p:nvSpPr>
        <p:spPr>
          <a:xfrm rot="16200000" flipH="1" flipV="1">
            <a:off x="204824" y="639253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Pentagone 10"/>
          <p:cNvSpPr/>
          <p:nvPr userDrawn="1"/>
        </p:nvSpPr>
        <p:spPr>
          <a:xfrm rot="5400000" flipH="1" flipV="1">
            <a:off x="8665257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 flip="none" rotWithShape="1"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3466D8FE-5733-7B45-8963-854D3AC5C96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928" y="6474390"/>
            <a:ext cx="636199" cy="283523"/>
          </a:xfrm>
          <a:prstGeom prst="rect">
            <a:avLst/>
          </a:prstGeom>
        </p:spPr>
      </p:pic>
      <p:pic>
        <p:nvPicPr>
          <p:cNvPr id="16" name="Image 15" descr="Logo_INSALyon-quadri copi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35083"/>
            <a:ext cx="1008000" cy="2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5" r:id="rId3"/>
    <p:sldLayoutId id="2147483669" r:id="rId4"/>
    <p:sldLayoutId id="2147483670" r:id="rId5"/>
    <p:sldLayoutId id="2147483650" r:id="rId6"/>
    <p:sldLayoutId id="2147483671" r:id="rId7"/>
    <p:sldLayoutId id="2147483674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13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96938" indent="-269875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68400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39863" indent="-271463" algn="l" defTabSz="4572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uto.howstuffworks.com/transmission5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36525"/>
            <a:ext cx="5729288" cy="658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485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fr-FR" altLang="fr-FR"/>
              <a:t>BOITE DE VITESSES MANUELLE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6346825" y="1822450"/>
            <a:ext cx="2797175" cy="1128713"/>
            <a:chOff x="3998" y="1148"/>
            <a:chExt cx="1762" cy="711"/>
          </a:xfrm>
        </p:grpSpPr>
        <p:sp>
          <p:nvSpPr>
            <p:cNvPr id="3082" name="AutoShape 5"/>
            <p:cNvSpPr>
              <a:spLocks noChangeArrowheads="1"/>
            </p:cNvSpPr>
            <p:nvPr/>
          </p:nvSpPr>
          <p:spPr bwMode="auto">
            <a:xfrm rot="-411526">
              <a:off x="3998" y="1632"/>
              <a:ext cx="633" cy="227"/>
            </a:xfrm>
            <a:prstGeom prst="leftArrow">
              <a:avLst>
                <a:gd name="adj1" fmla="val 50000"/>
                <a:gd name="adj2" fmla="val 6971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4135" y="1148"/>
              <a:ext cx="162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Entrée :</a:t>
              </a:r>
              <a:r>
                <a:rPr lang="fr-FR" altLang="fr-FR" sz="2000"/>
                <a:t> </a:t>
              </a:r>
              <a:br>
                <a:rPr lang="fr-FR" altLang="fr-FR" sz="2000"/>
              </a:br>
              <a:r>
                <a:rPr lang="fr-FR" altLang="fr-FR" sz="2000"/>
                <a:t>Moteur + Embrayage</a:t>
              </a:r>
            </a:p>
          </p:txBody>
        </p:sp>
      </p:grp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109663" y="4346575"/>
            <a:ext cx="7862887" cy="1527175"/>
            <a:chOff x="699" y="2738"/>
            <a:chExt cx="4953" cy="962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 rot="-411526">
              <a:off x="699" y="3473"/>
              <a:ext cx="633" cy="227"/>
            </a:xfrm>
            <a:prstGeom prst="leftArrow">
              <a:avLst>
                <a:gd name="adj1" fmla="val 50000"/>
                <a:gd name="adj2" fmla="val 6971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-411526" flipH="1" flipV="1">
              <a:off x="4269" y="2941"/>
              <a:ext cx="633" cy="227"/>
            </a:xfrm>
            <a:prstGeom prst="leftArrow">
              <a:avLst>
                <a:gd name="adj1" fmla="val 50000"/>
                <a:gd name="adj2" fmla="val 6971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/>
              <a:endParaRPr lang="fr-FR" altLang="fr-FR">
                <a:solidFill>
                  <a:srgbClr val="666699"/>
                </a:solidFill>
              </a:endParaRPr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978" y="2738"/>
              <a:ext cx="67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altLang="fr-FR" sz="2000">
                  <a:solidFill>
                    <a:srgbClr val="66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Sorties :</a:t>
              </a:r>
            </a:p>
            <a:p>
              <a:pPr eaLnBrk="1" hangingPunct="1">
                <a:defRPr/>
              </a:pPr>
              <a:r>
                <a:rPr lang="fr-FR" altLang="fr-FR" sz="2000"/>
                <a:t>Roues</a:t>
              </a:r>
            </a:p>
          </p:txBody>
        </p:sp>
      </p:grp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7196138" y="6224588"/>
            <a:ext cx="175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fr-FR" altLang="fr-FR"/>
              <a:t>Source PSA</a:t>
            </a:r>
          </a:p>
        </p:txBody>
      </p:sp>
    </p:spTree>
    <p:extLst>
      <p:ext uri="{BB962C8B-B14F-4D97-AF65-F5344CB8AC3E}">
        <p14:creationId xmlns:p14="http://schemas.microsoft.com/office/powerpoint/2010/main" val="13750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639632"/>
            <a:ext cx="8801100" cy="56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onel\cmao1\BV\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"/>
          <a:stretch>
            <a:fillRect/>
          </a:stretch>
        </p:blipFill>
        <p:spPr bwMode="auto">
          <a:xfrm>
            <a:off x="1270000" y="0"/>
            <a:ext cx="612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4"/>
          <p:cNvSpPr>
            <a:spLocks/>
          </p:cNvSpPr>
          <p:nvPr/>
        </p:nvSpPr>
        <p:spPr bwMode="auto">
          <a:xfrm>
            <a:off x="6972300" y="317500"/>
            <a:ext cx="1714500" cy="1638300"/>
          </a:xfrm>
          <a:prstGeom prst="borderCallout2">
            <a:avLst>
              <a:gd name="adj1" fmla="val 6977"/>
              <a:gd name="adj2" fmla="val -4444"/>
              <a:gd name="adj3" fmla="val 6977"/>
              <a:gd name="adj4" fmla="val -36019"/>
              <a:gd name="adj5" fmla="val 51940"/>
              <a:gd name="adj6" fmla="val -68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fr-FR" altLang="fr-FR"/>
              <a:t>Arbre primaire</a:t>
            </a:r>
          </a:p>
          <a:p>
            <a:pPr algn="ctr" eaLnBrk="1" hangingPunct="1"/>
            <a:r>
              <a:rPr lang="fr-FR" altLang="fr-FR"/>
              <a:t>Primary shaft</a:t>
            </a:r>
          </a:p>
        </p:txBody>
      </p:sp>
      <p:sp>
        <p:nvSpPr>
          <p:cNvPr id="4100" name="AutoShape 5"/>
          <p:cNvSpPr>
            <a:spLocks/>
          </p:cNvSpPr>
          <p:nvPr/>
        </p:nvSpPr>
        <p:spPr bwMode="auto">
          <a:xfrm>
            <a:off x="952500" y="2667000"/>
            <a:ext cx="1714500" cy="1625600"/>
          </a:xfrm>
          <a:prstGeom prst="borderCallout2">
            <a:avLst>
              <a:gd name="adj1" fmla="val 7032"/>
              <a:gd name="adj2" fmla="val 104444"/>
              <a:gd name="adj3" fmla="val 7032"/>
              <a:gd name="adj4" fmla="val 136019"/>
              <a:gd name="adj5" fmla="val -32032"/>
              <a:gd name="adj6" fmla="val 168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fr-FR" altLang="fr-FR"/>
              <a:t>Arbre secondaire</a:t>
            </a:r>
          </a:p>
          <a:p>
            <a:pPr algn="ctr" eaLnBrk="1" hangingPunct="1"/>
            <a:r>
              <a:rPr lang="fr-FR" altLang="fr-FR"/>
              <a:t>Secondary Shaft</a:t>
            </a:r>
          </a:p>
        </p:txBody>
      </p:sp>
      <p:sp>
        <p:nvSpPr>
          <p:cNvPr id="4101" name="AutoShape 6"/>
          <p:cNvSpPr>
            <a:spLocks/>
          </p:cNvSpPr>
          <p:nvPr/>
        </p:nvSpPr>
        <p:spPr bwMode="auto">
          <a:xfrm>
            <a:off x="110067" y="5105400"/>
            <a:ext cx="2595033" cy="850900"/>
          </a:xfrm>
          <a:prstGeom prst="borderCallout2">
            <a:avLst>
              <a:gd name="adj1" fmla="val 13431"/>
              <a:gd name="adj2" fmla="val 103509"/>
              <a:gd name="adj3" fmla="val 13431"/>
              <a:gd name="adj4" fmla="val 140495"/>
              <a:gd name="adj5" fmla="val -52241"/>
              <a:gd name="adj6" fmla="val 17894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fr-FR" altLang="fr-FR" dirty="0"/>
              <a:t>Différentiel</a:t>
            </a:r>
          </a:p>
          <a:p>
            <a:pPr algn="ctr" eaLnBrk="1" hangingPunct="1"/>
            <a:r>
              <a:rPr lang="fr-FR" altLang="fr-FR" dirty="0" err="1" smtClean="0"/>
              <a:t>Differential</a:t>
            </a:r>
            <a:r>
              <a:rPr lang="fr-FR" altLang="fr-FR" dirty="0" smtClean="0"/>
              <a:t> drive</a:t>
            </a:r>
            <a:endParaRPr lang="fr-FR" altLang="fr-FR" dirty="0"/>
          </a:p>
        </p:txBody>
      </p:sp>
      <p:sp>
        <p:nvSpPr>
          <p:cNvPr id="4102" name="AutoShape 7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266700" y="215900"/>
            <a:ext cx="609600" cy="647700"/>
          </a:xfrm>
          <a:prstGeom prst="actionButtonInformat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02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871" r="4470"/>
          <a:stretch/>
        </p:blipFill>
        <p:spPr>
          <a:xfrm>
            <a:off x="57150" y="190388"/>
            <a:ext cx="9086850" cy="64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modele_cao_calcul\BV\coupe_bo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reeform 3"/>
          <p:cNvSpPr>
            <a:spLocks/>
          </p:cNvSpPr>
          <p:nvPr/>
        </p:nvSpPr>
        <p:spPr bwMode="auto">
          <a:xfrm>
            <a:off x="539750" y="2711450"/>
            <a:ext cx="5994400" cy="1174750"/>
          </a:xfrm>
          <a:custGeom>
            <a:avLst/>
            <a:gdLst>
              <a:gd name="T0" fmla="*/ 5962650 w 3776"/>
              <a:gd name="T1" fmla="*/ 590550 h 740"/>
              <a:gd name="T2" fmla="*/ 5962650 w 3776"/>
              <a:gd name="T3" fmla="*/ 0 h 740"/>
              <a:gd name="T4" fmla="*/ 5257800 w 3776"/>
              <a:gd name="T5" fmla="*/ 0 h 740"/>
              <a:gd name="T6" fmla="*/ 5257800 w 3776"/>
              <a:gd name="T7" fmla="*/ 203200 h 740"/>
              <a:gd name="T8" fmla="*/ 4013200 w 3776"/>
              <a:gd name="T9" fmla="*/ 203200 h 740"/>
              <a:gd name="T10" fmla="*/ 4006850 w 3776"/>
              <a:gd name="T11" fmla="*/ 247650 h 740"/>
              <a:gd name="T12" fmla="*/ 2641600 w 3776"/>
              <a:gd name="T13" fmla="*/ 247650 h 740"/>
              <a:gd name="T14" fmla="*/ 2635250 w 3776"/>
              <a:gd name="T15" fmla="*/ 323850 h 740"/>
              <a:gd name="T16" fmla="*/ 584200 w 3776"/>
              <a:gd name="T17" fmla="*/ 323850 h 740"/>
              <a:gd name="T18" fmla="*/ 0 w 3776"/>
              <a:gd name="T19" fmla="*/ 349250 h 740"/>
              <a:gd name="T20" fmla="*/ 0 w 3776"/>
              <a:gd name="T21" fmla="*/ 831850 h 740"/>
              <a:gd name="T22" fmla="*/ 596900 w 3776"/>
              <a:gd name="T23" fmla="*/ 831850 h 740"/>
              <a:gd name="T24" fmla="*/ 2641600 w 3776"/>
              <a:gd name="T25" fmla="*/ 857250 h 740"/>
              <a:gd name="T26" fmla="*/ 2641600 w 3776"/>
              <a:gd name="T27" fmla="*/ 958850 h 740"/>
              <a:gd name="T28" fmla="*/ 4279900 w 3776"/>
              <a:gd name="T29" fmla="*/ 958850 h 740"/>
              <a:gd name="T30" fmla="*/ 4279900 w 3776"/>
              <a:gd name="T31" fmla="*/ 1003300 h 740"/>
              <a:gd name="T32" fmla="*/ 5270500 w 3776"/>
              <a:gd name="T33" fmla="*/ 1003300 h 740"/>
              <a:gd name="T34" fmla="*/ 5270500 w 3776"/>
              <a:gd name="T35" fmla="*/ 1174750 h 740"/>
              <a:gd name="T36" fmla="*/ 5994400 w 3776"/>
              <a:gd name="T37" fmla="*/ 1174750 h 740"/>
              <a:gd name="T38" fmla="*/ 5962650 w 3776"/>
              <a:gd name="T39" fmla="*/ 590550 h 7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776" h="740">
                <a:moveTo>
                  <a:pt x="3756" y="372"/>
                </a:moveTo>
                <a:lnTo>
                  <a:pt x="3756" y="0"/>
                </a:lnTo>
                <a:lnTo>
                  <a:pt x="3312" y="0"/>
                </a:lnTo>
                <a:lnTo>
                  <a:pt x="3312" y="128"/>
                </a:lnTo>
                <a:lnTo>
                  <a:pt x="2528" y="128"/>
                </a:lnTo>
                <a:lnTo>
                  <a:pt x="2524" y="156"/>
                </a:lnTo>
                <a:lnTo>
                  <a:pt x="1664" y="156"/>
                </a:lnTo>
                <a:lnTo>
                  <a:pt x="1660" y="204"/>
                </a:lnTo>
                <a:lnTo>
                  <a:pt x="368" y="204"/>
                </a:lnTo>
                <a:lnTo>
                  <a:pt x="0" y="220"/>
                </a:lnTo>
                <a:lnTo>
                  <a:pt x="0" y="524"/>
                </a:lnTo>
                <a:lnTo>
                  <a:pt x="376" y="524"/>
                </a:lnTo>
                <a:lnTo>
                  <a:pt x="1664" y="540"/>
                </a:lnTo>
                <a:lnTo>
                  <a:pt x="1664" y="604"/>
                </a:lnTo>
                <a:lnTo>
                  <a:pt x="2696" y="604"/>
                </a:lnTo>
                <a:lnTo>
                  <a:pt x="2696" y="632"/>
                </a:lnTo>
                <a:lnTo>
                  <a:pt x="3320" y="632"/>
                </a:lnTo>
                <a:lnTo>
                  <a:pt x="3320" y="740"/>
                </a:lnTo>
                <a:lnTo>
                  <a:pt x="3776" y="740"/>
                </a:lnTo>
                <a:lnTo>
                  <a:pt x="3756" y="372"/>
                </a:lnTo>
                <a:close/>
              </a:path>
            </a:pathLst>
          </a:custGeom>
          <a:solidFill>
            <a:srgbClr val="66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028700" y="908050"/>
            <a:ext cx="7524750" cy="1828800"/>
            <a:chOff x="648" y="572"/>
            <a:chExt cx="4740" cy="1152"/>
          </a:xfrm>
        </p:grpSpPr>
        <p:sp>
          <p:nvSpPr>
            <p:cNvPr id="5154" name="Freeform 5"/>
            <p:cNvSpPr>
              <a:spLocks/>
            </p:cNvSpPr>
            <p:nvPr/>
          </p:nvSpPr>
          <p:spPr bwMode="auto">
            <a:xfrm>
              <a:off x="648" y="630"/>
              <a:ext cx="4740" cy="1008"/>
            </a:xfrm>
            <a:custGeom>
              <a:avLst/>
              <a:gdLst>
                <a:gd name="T0" fmla="*/ 4728 w 4740"/>
                <a:gd name="T1" fmla="*/ 432 h 1008"/>
                <a:gd name="T2" fmla="*/ 4464 w 4740"/>
                <a:gd name="T3" fmla="*/ 432 h 1008"/>
                <a:gd name="T4" fmla="*/ 4398 w 4740"/>
                <a:gd name="T5" fmla="*/ 402 h 1008"/>
                <a:gd name="T6" fmla="*/ 3228 w 4740"/>
                <a:gd name="T7" fmla="*/ 402 h 1008"/>
                <a:gd name="T8" fmla="*/ 3162 w 4740"/>
                <a:gd name="T9" fmla="*/ 366 h 1008"/>
                <a:gd name="T10" fmla="*/ 2880 w 4740"/>
                <a:gd name="T11" fmla="*/ 366 h 1008"/>
                <a:gd name="T12" fmla="*/ 2880 w 4740"/>
                <a:gd name="T13" fmla="*/ 270 h 1008"/>
                <a:gd name="T14" fmla="*/ 2628 w 4740"/>
                <a:gd name="T15" fmla="*/ 270 h 1008"/>
                <a:gd name="T16" fmla="*/ 2628 w 4740"/>
                <a:gd name="T17" fmla="*/ 372 h 1008"/>
                <a:gd name="T18" fmla="*/ 2382 w 4740"/>
                <a:gd name="T19" fmla="*/ 372 h 1008"/>
                <a:gd name="T20" fmla="*/ 2382 w 4740"/>
                <a:gd name="T21" fmla="*/ 282 h 1008"/>
                <a:gd name="T22" fmla="*/ 2106 w 4740"/>
                <a:gd name="T23" fmla="*/ 282 h 1008"/>
                <a:gd name="T24" fmla="*/ 2106 w 4740"/>
                <a:gd name="T25" fmla="*/ 366 h 1008"/>
                <a:gd name="T26" fmla="*/ 2016 w 4740"/>
                <a:gd name="T27" fmla="*/ 366 h 1008"/>
                <a:gd name="T28" fmla="*/ 2016 w 4740"/>
                <a:gd name="T29" fmla="*/ 162 h 1008"/>
                <a:gd name="T30" fmla="*/ 1812 w 4740"/>
                <a:gd name="T31" fmla="*/ 162 h 1008"/>
                <a:gd name="T32" fmla="*/ 1812 w 4740"/>
                <a:gd name="T33" fmla="*/ 258 h 1008"/>
                <a:gd name="T34" fmla="*/ 1746 w 4740"/>
                <a:gd name="T35" fmla="*/ 258 h 1008"/>
                <a:gd name="T36" fmla="*/ 1746 w 4740"/>
                <a:gd name="T37" fmla="*/ 72 h 1008"/>
                <a:gd name="T38" fmla="*/ 1518 w 4740"/>
                <a:gd name="T39" fmla="*/ 72 h 1008"/>
                <a:gd name="T40" fmla="*/ 1518 w 4740"/>
                <a:gd name="T41" fmla="*/ 300 h 1008"/>
                <a:gd name="T42" fmla="*/ 996 w 4740"/>
                <a:gd name="T43" fmla="*/ 300 h 1008"/>
                <a:gd name="T44" fmla="*/ 996 w 4740"/>
                <a:gd name="T45" fmla="*/ 0 h 1008"/>
                <a:gd name="T46" fmla="*/ 768 w 4740"/>
                <a:gd name="T47" fmla="*/ 0 h 1008"/>
                <a:gd name="T48" fmla="*/ 768 w 4740"/>
                <a:gd name="T49" fmla="*/ 318 h 1008"/>
                <a:gd name="T50" fmla="*/ 552 w 4740"/>
                <a:gd name="T51" fmla="*/ 318 h 1008"/>
                <a:gd name="T52" fmla="*/ 552 w 4740"/>
                <a:gd name="T53" fmla="*/ 366 h 1008"/>
                <a:gd name="T54" fmla="*/ 0 w 4740"/>
                <a:gd name="T55" fmla="*/ 366 h 1008"/>
                <a:gd name="T56" fmla="*/ 0 w 4740"/>
                <a:gd name="T57" fmla="*/ 672 h 1008"/>
                <a:gd name="T58" fmla="*/ 564 w 4740"/>
                <a:gd name="T59" fmla="*/ 672 h 1008"/>
                <a:gd name="T60" fmla="*/ 564 w 4740"/>
                <a:gd name="T61" fmla="*/ 750 h 1008"/>
                <a:gd name="T62" fmla="*/ 786 w 4740"/>
                <a:gd name="T63" fmla="*/ 750 h 1008"/>
                <a:gd name="T64" fmla="*/ 786 w 4740"/>
                <a:gd name="T65" fmla="*/ 1008 h 1008"/>
                <a:gd name="T66" fmla="*/ 1008 w 4740"/>
                <a:gd name="T67" fmla="*/ 1008 h 1008"/>
                <a:gd name="T68" fmla="*/ 1008 w 4740"/>
                <a:gd name="T69" fmla="*/ 756 h 1008"/>
                <a:gd name="T70" fmla="*/ 1524 w 4740"/>
                <a:gd name="T71" fmla="*/ 756 h 1008"/>
                <a:gd name="T72" fmla="*/ 1524 w 4740"/>
                <a:gd name="T73" fmla="*/ 1002 h 1008"/>
                <a:gd name="T74" fmla="*/ 1764 w 4740"/>
                <a:gd name="T75" fmla="*/ 1002 h 1008"/>
                <a:gd name="T76" fmla="*/ 1764 w 4740"/>
                <a:gd name="T77" fmla="*/ 804 h 1008"/>
                <a:gd name="T78" fmla="*/ 1812 w 4740"/>
                <a:gd name="T79" fmla="*/ 804 h 1008"/>
                <a:gd name="T80" fmla="*/ 1830 w 4740"/>
                <a:gd name="T81" fmla="*/ 872 h 1008"/>
                <a:gd name="T82" fmla="*/ 2046 w 4740"/>
                <a:gd name="T83" fmla="*/ 872 h 1008"/>
                <a:gd name="T84" fmla="*/ 2046 w 4740"/>
                <a:gd name="T85" fmla="*/ 708 h 1008"/>
                <a:gd name="T86" fmla="*/ 2112 w 4740"/>
                <a:gd name="T87" fmla="*/ 708 h 1008"/>
                <a:gd name="T88" fmla="*/ 2112 w 4740"/>
                <a:gd name="T89" fmla="*/ 786 h 1008"/>
                <a:gd name="T90" fmla="*/ 2400 w 4740"/>
                <a:gd name="T91" fmla="*/ 786 h 1008"/>
                <a:gd name="T92" fmla="*/ 2400 w 4740"/>
                <a:gd name="T93" fmla="*/ 720 h 1008"/>
                <a:gd name="T94" fmla="*/ 2634 w 4740"/>
                <a:gd name="T95" fmla="*/ 720 h 1008"/>
                <a:gd name="T96" fmla="*/ 2634 w 4740"/>
                <a:gd name="T97" fmla="*/ 798 h 1008"/>
                <a:gd name="T98" fmla="*/ 2880 w 4740"/>
                <a:gd name="T99" fmla="*/ 798 h 1008"/>
                <a:gd name="T100" fmla="*/ 2880 w 4740"/>
                <a:gd name="T101" fmla="*/ 720 h 1008"/>
                <a:gd name="T102" fmla="*/ 3204 w 4740"/>
                <a:gd name="T103" fmla="*/ 720 h 1008"/>
                <a:gd name="T104" fmla="*/ 3252 w 4740"/>
                <a:gd name="T105" fmla="*/ 692 h 1008"/>
                <a:gd name="T106" fmla="*/ 3840 w 4740"/>
                <a:gd name="T107" fmla="*/ 692 h 1008"/>
                <a:gd name="T108" fmla="*/ 3882 w 4740"/>
                <a:gd name="T109" fmla="*/ 660 h 1008"/>
                <a:gd name="T110" fmla="*/ 4440 w 4740"/>
                <a:gd name="T111" fmla="*/ 660 h 1008"/>
                <a:gd name="T112" fmla="*/ 4476 w 4740"/>
                <a:gd name="T113" fmla="*/ 624 h 1008"/>
                <a:gd name="T114" fmla="*/ 4734 w 4740"/>
                <a:gd name="T115" fmla="*/ 624 h 1008"/>
                <a:gd name="T116" fmla="*/ 4740 w 4740"/>
                <a:gd name="T117" fmla="*/ 522 h 1008"/>
                <a:gd name="T118" fmla="*/ 4728 w 4740"/>
                <a:gd name="T119" fmla="*/ 432 h 10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40" h="1008">
                  <a:moveTo>
                    <a:pt x="4728" y="432"/>
                  </a:moveTo>
                  <a:lnTo>
                    <a:pt x="4464" y="432"/>
                  </a:lnTo>
                  <a:lnTo>
                    <a:pt x="4398" y="402"/>
                  </a:lnTo>
                  <a:lnTo>
                    <a:pt x="3228" y="402"/>
                  </a:lnTo>
                  <a:lnTo>
                    <a:pt x="3162" y="366"/>
                  </a:lnTo>
                  <a:lnTo>
                    <a:pt x="2880" y="366"/>
                  </a:lnTo>
                  <a:lnTo>
                    <a:pt x="2880" y="270"/>
                  </a:lnTo>
                  <a:lnTo>
                    <a:pt x="2628" y="270"/>
                  </a:lnTo>
                  <a:lnTo>
                    <a:pt x="2628" y="372"/>
                  </a:lnTo>
                  <a:lnTo>
                    <a:pt x="2382" y="372"/>
                  </a:lnTo>
                  <a:lnTo>
                    <a:pt x="2382" y="282"/>
                  </a:lnTo>
                  <a:lnTo>
                    <a:pt x="2106" y="282"/>
                  </a:lnTo>
                  <a:lnTo>
                    <a:pt x="2106" y="366"/>
                  </a:lnTo>
                  <a:lnTo>
                    <a:pt x="2016" y="366"/>
                  </a:lnTo>
                  <a:lnTo>
                    <a:pt x="2016" y="162"/>
                  </a:lnTo>
                  <a:lnTo>
                    <a:pt x="1812" y="162"/>
                  </a:lnTo>
                  <a:lnTo>
                    <a:pt x="1812" y="258"/>
                  </a:lnTo>
                  <a:lnTo>
                    <a:pt x="1746" y="258"/>
                  </a:lnTo>
                  <a:lnTo>
                    <a:pt x="1746" y="72"/>
                  </a:lnTo>
                  <a:lnTo>
                    <a:pt x="1518" y="72"/>
                  </a:lnTo>
                  <a:lnTo>
                    <a:pt x="1518" y="300"/>
                  </a:lnTo>
                  <a:lnTo>
                    <a:pt x="996" y="300"/>
                  </a:lnTo>
                  <a:lnTo>
                    <a:pt x="996" y="0"/>
                  </a:lnTo>
                  <a:lnTo>
                    <a:pt x="768" y="0"/>
                  </a:lnTo>
                  <a:lnTo>
                    <a:pt x="768" y="318"/>
                  </a:lnTo>
                  <a:lnTo>
                    <a:pt x="552" y="318"/>
                  </a:lnTo>
                  <a:lnTo>
                    <a:pt x="552" y="366"/>
                  </a:lnTo>
                  <a:lnTo>
                    <a:pt x="0" y="366"/>
                  </a:lnTo>
                  <a:lnTo>
                    <a:pt x="0" y="672"/>
                  </a:lnTo>
                  <a:lnTo>
                    <a:pt x="564" y="672"/>
                  </a:lnTo>
                  <a:lnTo>
                    <a:pt x="564" y="750"/>
                  </a:lnTo>
                  <a:lnTo>
                    <a:pt x="786" y="750"/>
                  </a:lnTo>
                  <a:lnTo>
                    <a:pt x="786" y="1008"/>
                  </a:lnTo>
                  <a:lnTo>
                    <a:pt x="1008" y="1008"/>
                  </a:lnTo>
                  <a:lnTo>
                    <a:pt x="1008" y="756"/>
                  </a:lnTo>
                  <a:lnTo>
                    <a:pt x="1524" y="756"/>
                  </a:lnTo>
                  <a:lnTo>
                    <a:pt x="1524" y="1002"/>
                  </a:lnTo>
                  <a:lnTo>
                    <a:pt x="1764" y="1002"/>
                  </a:lnTo>
                  <a:lnTo>
                    <a:pt x="1764" y="804"/>
                  </a:lnTo>
                  <a:lnTo>
                    <a:pt x="1812" y="804"/>
                  </a:lnTo>
                  <a:lnTo>
                    <a:pt x="1830" y="872"/>
                  </a:lnTo>
                  <a:lnTo>
                    <a:pt x="2046" y="872"/>
                  </a:lnTo>
                  <a:lnTo>
                    <a:pt x="2046" y="708"/>
                  </a:lnTo>
                  <a:lnTo>
                    <a:pt x="2112" y="708"/>
                  </a:lnTo>
                  <a:lnTo>
                    <a:pt x="2112" y="786"/>
                  </a:lnTo>
                  <a:lnTo>
                    <a:pt x="2400" y="786"/>
                  </a:lnTo>
                  <a:lnTo>
                    <a:pt x="2400" y="720"/>
                  </a:lnTo>
                  <a:lnTo>
                    <a:pt x="2634" y="720"/>
                  </a:lnTo>
                  <a:lnTo>
                    <a:pt x="2634" y="798"/>
                  </a:lnTo>
                  <a:lnTo>
                    <a:pt x="2880" y="798"/>
                  </a:lnTo>
                  <a:lnTo>
                    <a:pt x="2880" y="720"/>
                  </a:lnTo>
                  <a:lnTo>
                    <a:pt x="3204" y="720"/>
                  </a:lnTo>
                  <a:lnTo>
                    <a:pt x="3252" y="692"/>
                  </a:lnTo>
                  <a:lnTo>
                    <a:pt x="3840" y="692"/>
                  </a:lnTo>
                  <a:lnTo>
                    <a:pt x="3882" y="660"/>
                  </a:lnTo>
                  <a:lnTo>
                    <a:pt x="4440" y="660"/>
                  </a:lnTo>
                  <a:lnTo>
                    <a:pt x="4476" y="624"/>
                  </a:lnTo>
                  <a:lnTo>
                    <a:pt x="4734" y="624"/>
                  </a:lnTo>
                  <a:lnTo>
                    <a:pt x="4740" y="522"/>
                  </a:lnTo>
                  <a:lnTo>
                    <a:pt x="4728" y="432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5" name="Freeform 6"/>
            <p:cNvSpPr>
              <a:spLocks/>
            </p:cNvSpPr>
            <p:nvPr/>
          </p:nvSpPr>
          <p:spPr bwMode="auto">
            <a:xfrm>
              <a:off x="812" y="572"/>
              <a:ext cx="392" cy="424"/>
            </a:xfrm>
            <a:custGeom>
              <a:avLst/>
              <a:gdLst>
                <a:gd name="T0" fmla="*/ 0 w 392"/>
                <a:gd name="T1" fmla="*/ 424 h 424"/>
                <a:gd name="T2" fmla="*/ 0 w 392"/>
                <a:gd name="T3" fmla="*/ 372 h 424"/>
                <a:gd name="T4" fmla="*/ 64 w 392"/>
                <a:gd name="T5" fmla="*/ 308 h 424"/>
                <a:gd name="T6" fmla="*/ 64 w 392"/>
                <a:gd name="T7" fmla="*/ 0 h 424"/>
                <a:gd name="T8" fmla="*/ 308 w 392"/>
                <a:gd name="T9" fmla="*/ 0 h 424"/>
                <a:gd name="T10" fmla="*/ 308 w 392"/>
                <a:gd name="T11" fmla="*/ 288 h 424"/>
                <a:gd name="T12" fmla="*/ 392 w 392"/>
                <a:gd name="T13" fmla="*/ 372 h 424"/>
                <a:gd name="T14" fmla="*/ 392 w 392"/>
                <a:gd name="T15" fmla="*/ 420 h 424"/>
                <a:gd name="T16" fmla="*/ 0 w 392"/>
                <a:gd name="T17" fmla="*/ 424 h 4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2" h="424">
                  <a:moveTo>
                    <a:pt x="0" y="424"/>
                  </a:moveTo>
                  <a:lnTo>
                    <a:pt x="0" y="372"/>
                  </a:lnTo>
                  <a:lnTo>
                    <a:pt x="64" y="308"/>
                  </a:lnTo>
                  <a:lnTo>
                    <a:pt x="64" y="0"/>
                  </a:lnTo>
                  <a:lnTo>
                    <a:pt x="308" y="0"/>
                  </a:lnTo>
                  <a:lnTo>
                    <a:pt x="308" y="288"/>
                  </a:lnTo>
                  <a:lnTo>
                    <a:pt x="392" y="372"/>
                  </a:lnTo>
                  <a:lnTo>
                    <a:pt x="392" y="420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6" name="Freeform 7"/>
            <p:cNvSpPr>
              <a:spLocks/>
            </p:cNvSpPr>
            <p:nvPr/>
          </p:nvSpPr>
          <p:spPr bwMode="auto">
            <a:xfrm flipV="1">
              <a:off x="820" y="1300"/>
              <a:ext cx="392" cy="424"/>
            </a:xfrm>
            <a:custGeom>
              <a:avLst/>
              <a:gdLst>
                <a:gd name="T0" fmla="*/ 0 w 392"/>
                <a:gd name="T1" fmla="*/ 424 h 424"/>
                <a:gd name="T2" fmla="*/ 0 w 392"/>
                <a:gd name="T3" fmla="*/ 372 h 424"/>
                <a:gd name="T4" fmla="*/ 64 w 392"/>
                <a:gd name="T5" fmla="*/ 308 h 424"/>
                <a:gd name="T6" fmla="*/ 64 w 392"/>
                <a:gd name="T7" fmla="*/ 0 h 424"/>
                <a:gd name="T8" fmla="*/ 308 w 392"/>
                <a:gd name="T9" fmla="*/ 0 h 424"/>
                <a:gd name="T10" fmla="*/ 308 w 392"/>
                <a:gd name="T11" fmla="*/ 288 h 424"/>
                <a:gd name="T12" fmla="*/ 392 w 392"/>
                <a:gd name="T13" fmla="*/ 372 h 424"/>
                <a:gd name="T14" fmla="*/ 392 w 392"/>
                <a:gd name="T15" fmla="*/ 420 h 424"/>
                <a:gd name="T16" fmla="*/ 0 w 392"/>
                <a:gd name="T17" fmla="*/ 424 h 4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2" h="424">
                  <a:moveTo>
                    <a:pt x="0" y="424"/>
                  </a:moveTo>
                  <a:lnTo>
                    <a:pt x="0" y="372"/>
                  </a:lnTo>
                  <a:lnTo>
                    <a:pt x="64" y="308"/>
                  </a:lnTo>
                  <a:lnTo>
                    <a:pt x="64" y="0"/>
                  </a:lnTo>
                  <a:lnTo>
                    <a:pt x="308" y="0"/>
                  </a:lnTo>
                  <a:lnTo>
                    <a:pt x="308" y="288"/>
                  </a:lnTo>
                  <a:lnTo>
                    <a:pt x="392" y="372"/>
                  </a:lnTo>
                  <a:lnTo>
                    <a:pt x="392" y="420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1104900" y="2743200"/>
            <a:ext cx="768350" cy="1098550"/>
            <a:chOff x="696" y="1728"/>
            <a:chExt cx="484" cy="692"/>
          </a:xfrm>
        </p:grpSpPr>
        <p:sp>
          <p:nvSpPr>
            <p:cNvPr id="5152" name="Freeform 9"/>
            <p:cNvSpPr>
              <a:spLocks/>
            </p:cNvSpPr>
            <p:nvPr/>
          </p:nvSpPr>
          <p:spPr bwMode="auto">
            <a:xfrm>
              <a:off x="696" y="1728"/>
              <a:ext cx="476" cy="180"/>
            </a:xfrm>
            <a:custGeom>
              <a:avLst/>
              <a:gdLst>
                <a:gd name="T0" fmla="*/ 0 w 476"/>
                <a:gd name="T1" fmla="*/ 180 h 180"/>
                <a:gd name="T2" fmla="*/ 0 w 476"/>
                <a:gd name="T3" fmla="*/ 52 h 180"/>
                <a:gd name="T4" fmla="*/ 188 w 476"/>
                <a:gd name="T5" fmla="*/ 52 h 180"/>
                <a:gd name="T6" fmla="*/ 188 w 476"/>
                <a:gd name="T7" fmla="*/ 0 h 180"/>
                <a:gd name="T8" fmla="*/ 476 w 476"/>
                <a:gd name="T9" fmla="*/ 0 h 180"/>
                <a:gd name="T10" fmla="*/ 476 w 476"/>
                <a:gd name="T11" fmla="*/ 180 h 180"/>
                <a:gd name="T12" fmla="*/ 0 w 476"/>
                <a:gd name="T13" fmla="*/ 18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6" h="180">
                  <a:moveTo>
                    <a:pt x="0" y="180"/>
                  </a:moveTo>
                  <a:lnTo>
                    <a:pt x="0" y="52"/>
                  </a:lnTo>
                  <a:lnTo>
                    <a:pt x="188" y="52"/>
                  </a:lnTo>
                  <a:lnTo>
                    <a:pt x="188" y="0"/>
                  </a:lnTo>
                  <a:lnTo>
                    <a:pt x="476" y="0"/>
                  </a:lnTo>
                  <a:lnTo>
                    <a:pt x="476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3" name="Freeform 10"/>
            <p:cNvSpPr>
              <a:spLocks/>
            </p:cNvSpPr>
            <p:nvPr/>
          </p:nvSpPr>
          <p:spPr bwMode="auto">
            <a:xfrm flipV="1">
              <a:off x="704" y="2240"/>
              <a:ext cx="476" cy="180"/>
            </a:xfrm>
            <a:custGeom>
              <a:avLst/>
              <a:gdLst>
                <a:gd name="T0" fmla="*/ 0 w 476"/>
                <a:gd name="T1" fmla="*/ 180 h 180"/>
                <a:gd name="T2" fmla="*/ 0 w 476"/>
                <a:gd name="T3" fmla="*/ 52 h 180"/>
                <a:gd name="T4" fmla="*/ 188 w 476"/>
                <a:gd name="T5" fmla="*/ 52 h 180"/>
                <a:gd name="T6" fmla="*/ 188 w 476"/>
                <a:gd name="T7" fmla="*/ 0 h 180"/>
                <a:gd name="T8" fmla="*/ 476 w 476"/>
                <a:gd name="T9" fmla="*/ 0 h 180"/>
                <a:gd name="T10" fmla="*/ 476 w 476"/>
                <a:gd name="T11" fmla="*/ 180 h 180"/>
                <a:gd name="T12" fmla="*/ 0 w 476"/>
                <a:gd name="T13" fmla="*/ 18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6" h="180">
                  <a:moveTo>
                    <a:pt x="0" y="180"/>
                  </a:moveTo>
                  <a:lnTo>
                    <a:pt x="0" y="52"/>
                  </a:lnTo>
                  <a:lnTo>
                    <a:pt x="188" y="52"/>
                  </a:lnTo>
                  <a:lnTo>
                    <a:pt x="188" y="0"/>
                  </a:lnTo>
                  <a:lnTo>
                    <a:pt x="476" y="0"/>
                  </a:lnTo>
                  <a:lnTo>
                    <a:pt x="476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33CC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2279650" y="2603500"/>
            <a:ext cx="698500" cy="1390650"/>
            <a:chOff x="1436" y="1640"/>
            <a:chExt cx="440" cy="876"/>
          </a:xfrm>
        </p:grpSpPr>
        <p:sp>
          <p:nvSpPr>
            <p:cNvPr id="5150" name="Freeform 12"/>
            <p:cNvSpPr>
              <a:spLocks/>
            </p:cNvSpPr>
            <p:nvPr/>
          </p:nvSpPr>
          <p:spPr bwMode="auto">
            <a:xfrm>
              <a:off x="1436" y="1640"/>
              <a:ext cx="436" cy="276"/>
            </a:xfrm>
            <a:custGeom>
              <a:avLst/>
              <a:gdLst>
                <a:gd name="T0" fmla="*/ 0 w 436"/>
                <a:gd name="T1" fmla="*/ 272 h 276"/>
                <a:gd name="T2" fmla="*/ 0 w 436"/>
                <a:gd name="T3" fmla="*/ 0 h 276"/>
                <a:gd name="T4" fmla="*/ 236 w 436"/>
                <a:gd name="T5" fmla="*/ 0 h 276"/>
                <a:gd name="T6" fmla="*/ 236 w 436"/>
                <a:gd name="T7" fmla="*/ 140 h 276"/>
                <a:gd name="T8" fmla="*/ 436 w 436"/>
                <a:gd name="T9" fmla="*/ 140 h 276"/>
                <a:gd name="T10" fmla="*/ 436 w 436"/>
                <a:gd name="T11" fmla="*/ 276 h 276"/>
                <a:gd name="T12" fmla="*/ 0 w 436"/>
                <a:gd name="T13" fmla="*/ 272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6" h="276">
                  <a:moveTo>
                    <a:pt x="0" y="272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140"/>
                  </a:lnTo>
                  <a:lnTo>
                    <a:pt x="436" y="140"/>
                  </a:lnTo>
                  <a:lnTo>
                    <a:pt x="436" y="27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1" name="Freeform 13"/>
            <p:cNvSpPr>
              <a:spLocks/>
            </p:cNvSpPr>
            <p:nvPr/>
          </p:nvSpPr>
          <p:spPr bwMode="auto">
            <a:xfrm flipV="1">
              <a:off x="1440" y="2240"/>
              <a:ext cx="436" cy="276"/>
            </a:xfrm>
            <a:custGeom>
              <a:avLst/>
              <a:gdLst>
                <a:gd name="T0" fmla="*/ 0 w 436"/>
                <a:gd name="T1" fmla="*/ 272 h 276"/>
                <a:gd name="T2" fmla="*/ 0 w 436"/>
                <a:gd name="T3" fmla="*/ 0 h 276"/>
                <a:gd name="T4" fmla="*/ 236 w 436"/>
                <a:gd name="T5" fmla="*/ 0 h 276"/>
                <a:gd name="T6" fmla="*/ 236 w 436"/>
                <a:gd name="T7" fmla="*/ 140 h 276"/>
                <a:gd name="T8" fmla="*/ 436 w 436"/>
                <a:gd name="T9" fmla="*/ 140 h 276"/>
                <a:gd name="T10" fmla="*/ 436 w 436"/>
                <a:gd name="T11" fmla="*/ 276 h 276"/>
                <a:gd name="T12" fmla="*/ 0 w 436"/>
                <a:gd name="T13" fmla="*/ 272 h 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6" h="276">
                  <a:moveTo>
                    <a:pt x="0" y="272"/>
                  </a:moveTo>
                  <a:lnTo>
                    <a:pt x="0" y="0"/>
                  </a:lnTo>
                  <a:lnTo>
                    <a:pt x="236" y="0"/>
                  </a:lnTo>
                  <a:lnTo>
                    <a:pt x="236" y="140"/>
                  </a:lnTo>
                  <a:lnTo>
                    <a:pt x="436" y="140"/>
                  </a:lnTo>
                  <a:lnTo>
                    <a:pt x="436" y="276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3194050" y="2571750"/>
            <a:ext cx="692150" cy="1473200"/>
            <a:chOff x="2012" y="1620"/>
            <a:chExt cx="436" cy="928"/>
          </a:xfrm>
        </p:grpSpPr>
        <p:sp>
          <p:nvSpPr>
            <p:cNvPr id="5148" name="Freeform 15"/>
            <p:cNvSpPr>
              <a:spLocks/>
            </p:cNvSpPr>
            <p:nvPr/>
          </p:nvSpPr>
          <p:spPr bwMode="auto">
            <a:xfrm>
              <a:off x="2012" y="1620"/>
              <a:ext cx="436" cy="240"/>
            </a:xfrm>
            <a:custGeom>
              <a:avLst/>
              <a:gdLst>
                <a:gd name="T0" fmla="*/ 436 w 436"/>
                <a:gd name="T1" fmla="*/ 236 h 240"/>
                <a:gd name="T2" fmla="*/ 432 w 436"/>
                <a:gd name="T3" fmla="*/ 4 h 240"/>
                <a:gd name="T4" fmla="*/ 172 w 436"/>
                <a:gd name="T5" fmla="*/ 0 h 240"/>
                <a:gd name="T6" fmla="*/ 172 w 436"/>
                <a:gd name="T7" fmla="*/ 156 h 240"/>
                <a:gd name="T8" fmla="*/ 0 w 436"/>
                <a:gd name="T9" fmla="*/ 164 h 240"/>
                <a:gd name="T10" fmla="*/ 0 w 436"/>
                <a:gd name="T11" fmla="*/ 240 h 240"/>
                <a:gd name="T12" fmla="*/ 436 w 436"/>
                <a:gd name="T13" fmla="*/ 23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6" h="240">
                  <a:moveTo>
                    <a:pt x="436" y="236"/>
                  </a:moveTo>
                  <a:lnTo>
                    <a:pt x="432" y="4"/>
                  </a:lnTo>
                  <a:lnTo>
                    <a:pt x="172" y="0"/>
                  </a:lnTo>
                  <a:lnTo>
                    <a:pt x="172" y="156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436" y="236"/>
                  </a:ln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9" name="Freeform 16"/>
            <p:cNvSpPr>
              <a:spLocks/>
            </p:cNvSpPr>
            <p:nvPr/>
          </p:nvSpPr>
          <p:spPr bwMode="auto">
            <a:xfrm flipV="1">
              <a:off x="2012" y="2308"/>
              <a:ext cx="436" cy="240"/>
            </a:xfrm>
            <a:custGeom>
              <a:avLst/>
              <a:gdLst>
                <a:gd name="T0" fmla="*/ 436 w 436"/>
                <a:gd name="T1" fmla="*/ 236 h 240"/>
                <a:gd name="T2" fmla="*/ 432 w 436"/>
                <a:gd name="T3" fmla="*/ 4 h 240"/>
                <a:gd name="T4" fmla="*/ 172 w 436"/>
                <a:gd name="T5" fmla="*/ 0 h 240"/>
                <a:gd name="T6" fmla="*/ 172 w 436"/>
                <a:gd name="T7" fmla="*/ 156 h 240"/>
                <a:gd name="T8" fmla="*/ 0 w 436"/>
                <a:gd name="T9" fmla="*/ 164 h 240"/>
                <a:gd name="T10" fmla="*/ 0 w 436"/>
                <a:gd name="T11" fmla="*/ 240 h 240"/>
                <a:gd name="T12" fmla="*/ 436 w 436"/>
                <a:gd name="T13" fmla="*/ 236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6" h="240">
                  <a:moveTo>
                    <a:pt x="436" y="236"/>
                  </a:moveTo>
                  <a:lnTo>
                    <a:pt x="432" y="4"/>
                  </a:lnTo>
                  <a:lnTo>
                    <a:pt x="172" y="0"/>
                  </a:lnTo>
                  <a:lnTo>
                    <a:pt x="172" y="156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436" y="236"/>
                  </a:lnTo>
                  <a:close/>
                </a:path>
              </a:pathLst>
            </a:custGeom>
            <a:solidFill>
              <a:srgbClr val="3333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892550" y="2362200"/>
            <a:ext cx="749300" cy="1885950"/>
            <a:chOff x="2452" y="1488"/>
            <a:chExt cx="472" cy="1188"/>
          </a:xfrm>
        </p:grpSpPr>
        <p:sp>
          <p:nvSpPr>
            <p:cNvPr id="5146" name="Freeform 18"/>
            <p:cNvSpPr>
              <a:spLocks/>
            </p:cNvSpPr>
            <p:nvPr/>
          </p:nvSpPr>
          <p:spPr bwMode="auto">
            <a:xfrm>
              <a:off x="2452" y="1488"/>
              <a:ext cx="460" cy="368"/>
            </a:xfrm>
            <a:custGeom>
              <a:avLst/>
              <a:gdLst>
                <a:gd name="T0" fmla="*/ 0 w 460"/>
                <a:gd name="T1" fmla="*/ 0 h 368"/>
                <a:gd name="T2" fmla="*/ 0 w 460"/>
                <a:gd name="T3" fmla="*/ 144 h 368"/>
                <a:gd name="T4" fmla="*/ 104 w 460"/>
                <a:gd name="T5" fmla="*/ 196 h 368"/>
                <a:gd name="T6" fmla="*/ 104 w 460"/>
                <a:gd name="T7" fmla="*/ 244 h 368"/>
                <a:gd name="T8" fmla="*/ 20 w 460"/>
                <a:gd name="T9" fmla="*/ 268 h 368"/>
                <a:gd name="T10" fmla="*/ 20 w 460"/>
                <a:gd name="T11" fmla="*/ 368 h 368"/>
                <a:gd name="T12" fmla="*/ 400 w 460"/>
                <a:gd name="T13" fmla="*/ 368 h 368"/>
                <a:gd name="T14" fmla="*/ 396 w 460"/>
                <a:gd name="T15" fmla="*/ 324 h 368"/>
                <a:gd name="T16" fmla="*/ 424 w 460"/>
                <a:gd name="T17" fmla="*/ 324 h 368"/>
                <a:gd name="T18" fmla="*/ 416 w 460"/>
                <a:gd name="T19" fmla="*/ 292 h 368"/>
                <a:gd name="T20" fmla="*/ 460 w 460"/>
                <a:gd name="T21" fmla="*/ 296 h 368"/>
                <a:gd name="T22" fmla="*/ 460 w 460"/>
                <a:gd name="T23" fmla="*/ 204 h 368"/>
                <a:gd name="T24" fmla="*/ 385 w 460"/>
                <a:gd name="T25" fmla="*/ 184 h 368"/>
                <a:gd name="T26" fmla="*/ 336 w 460"/>
                <a:gd name="T27" fmla="*/ 188 h 368"/>
                <a:gd name="T28" fmla="*/ 320 w 460"/>
                <a:gd name="T29" fmla="*/ 92 h 368"/>
                <a:gd name="T30" fmla="*/ 288 w 460"/>
                <a:gd name="T31" fmla="*/ 96 h 368"/>
                <a:gd name="T32" fmla="*/ 268 w 460"/>
                <a:gd name="T33" fmla="*/ 148 h 368"/>
                <a:gd name="T34" fmla="*/ 244 w 460"/>
                <a:gd name="T35" fmla="*/ 12 h 368"/>
                <a:gd name="T36" fmla="*/ 0 w 460"/>
                <a:gd name="T37" fmla="*/ 0 h 3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0" h="368">
                  <a:moveTo>
                    <a:pt x="0" y="0"/>
                  </a:moveTo>
                  <a:lnTo>
                    <a:pt x="0" y="144"/>
                  </a:lnTo>
                  <a:lnTo>
                    <a:pt x="104" y="196"/>
                  </a:lnTo>
                  <a:lnTo>
                    <a:pt x="104" y="244"/>
                  </a:lnTo>
                  <a:lnTo>
                    <a:pt x="20" y="268"/>
                  </a:lnTo>
                  <a:lnTo>
                    <a:pt x="20" y="368"/>
                  </a:lnTo>
                  <a:lnTo>
                    <a:pt x="400" y="368"/>
                  </a:lnTo>
                  <a:lnTo>
                    <a:pt x="396" y="324"/>
                  </a:lnTo>
                  <a:lnTo>
                    <a:pt x="424" y="324"/>
                  </a:lnTo>
                  <a:lnTo>
                    <a:pt x="416" y="292"/>
                  </a:lnTo>
                  <a:lnTo>
                    <a:pt x="460" y="296"/>
                  </a:lnTo>
                  <a:lnTo>
                    <a:pt x="460" y="204"/>
                  </a:lnTo>
                  <a:lnTo>
                    <a:pt x="385" y="184"/>
                  </a:lnTo>
                  <a:lnTo>
                    <a:pt x="336" y="188"/>
                  </a:lnTo>
                  <a:lnTo>
                    <a:pt x="320" y="92"/>
                  </a:lnTo>
                  <a:lnTo>
                    <a:pt x="288" y="96"/>
                  </a:lnTo>
                  <a:lnTo>
                    <a:pt x="268" y="148"/>
                  </a:lnTo>
                  <a:lnTo>
                    <a:pt x="2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9525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7" name="Freeform 19"/>
            <p:cNvSpPr>
              <a:spLocks/>
            </p:cNvSpPr>
            <p:nvPr/>
          </p:nvSpPr>
          <p:spPr bwMode="auto">
            <a:xfrm flipV="1">
              <a:off x="2464" y="2308"/>
              <a:ext cx="460" cy="368"/>
            </a:xfrm>
            <a:custGeom>
              <a:avLst/>
              <a:gdLst>
                <a:gd name="T0" fmla="*/ 0 w 460"/>
                <a:gd name="T1" fmla="*/ 0 h 368"/>
                <a:gd name="T2" fmla="*/ 0 w 460"/>
                <a:gd name="T3" fmla="*/ 144 h 368"/>
                <a:gd name="T4" fmla="*/ 104 w 460"/>
                <a:gd name="T5" fmla="*/ 196 h 368"/>
                <a:gd name="T6" fmla="*/ 104 w 460"/>
                <a:gd name="T7" fmla="*/ 244 h 368"/>
                <a:gd name="T8" fmla="*/ 20 w 460"/>
                <a:gd name="T9" fmla="*/ 268 h 368"/>
                <a:gd name="T10" fmla="*/ 20 w 460"/>
                <a:gd name="T11" fmla="*/ 368 h 368"/>
                <a:gd name="T12" fmla="*/ 400 w 460"/>
                <a:gd name="T13" fmla="*/ 368 h 368"/>
                <a:gd name="T14" fmla="*/ 396 w 460"/>
                <a:gd name="T15" fmla="*/ 324 h 368"/>
                <a:gd name="T16" fmla="*/ 424 w 460"/>
                <a:gd name="T17" fmla="*/ 324 h 368"/>
                <a:gd name="T18" fmla="*/ 416 w 460"/>
                <a:gd name="T19" fmla="*/ 292 h 368"/>
                <a:gd name="T20" fmla="*/ 460 w 460"/>
                <a:gd name="T21" fmla="*/ 296 h 368"/>
                <a:gd name="T22" fmla="*/ 460 w 460"/>
                <a:gd name="T23" fmla="*/ 204 h 368"/>
                <a:gd name="T24" fmla="*/ 385 w 460"/>
                <a:gd name="T25" fmla="*/ 184 h 368"/>
                <a:gd name="T26" fmla="*/ 336 w 460"/>
                <a:gd name="T27" fmla="*/ 188 h 368"/>
                <a:gd name="T28" fmla="*/ 320 w 460"/>
                <a:gd name="T29" fmla="*/ 92 h 368"/>
                <a:gd name="T30" fmla="*/ 288 w 460"/>
                <a:gd name="T31" fmla="*/ 96 h 368"/>
                <a:gd name="T32" fmla="*/ 268 w 460"/>
                <a:gd name="T33" fmla="*/ 148 h 368"/>
                <a:gd name="T34" fmla="*/ 244 w 460"/>
                <a:gd name="T35" fmla="*/ 12 h 368"/>
                <a:gd name="T36" fmla="*/ 0 w 460"/>
                <a:gd name="T37" fmla="*/ 0 h 3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0" h="368">
                  <a:moveTo>
                    <a:pt x="0" y="0"/>
                  </a:moveTo>
                  <a:lnTo>
                    <a:pt x="0" y="144"/>
                  </a:lnTo>
                  <a:lnTo>
                    <a:pt x="104" y="196"/>
                  </a:lnTo>
                  <a:lnTo>
                    <a:pt x="104" y="244"/>
                  </a:lnTo>
                  <a:lnTo>
                    <a:pt x="20" y="268"/>
                  </a:lnTo>
                  <a:lnTo>
                    <a:pt x="20" y="368"/>
                  </a:lnTo>
                  <a:lnTo>
                    <a:pt x="400" y="368"/>
                  </a:lnTo>
                  <a:lnTo>
                    <a:pt x="396" y="324"/>
                  </a:lnTo>
                  <a:lnTo>
                    <a:pt x="424" y="324"/>
                  </a:lnTo>
                  <a:lnTo>
                    <a:pt x="416" y="292"/>
                  </a:lnTo>
                  <a:lnTo>
                    <a:pt x="460" y="296"/>
                  </a:lnTo>
                  <a:lnTo>
                    <a:pt x="460" y="204"/>
                  </a:lnTo>
                  <a:lnTo>
                    <a:pt x="385" y="184"/>
                  </a:lnTo>
                  <a:lnTo>
                    <a:pt x="336" y="188"/>
                  </a:lnTo>
                  <a:lnTo>
                    <a:pt x="320" y="92"/>
                  </a:lnTo>
                  <a:lnTo>
                    <a:pt x="288" y="96"/>
                  </a:lnTo>
                  <a:lnTo>
                    <a:pt x="268" y="148"/>
                  </a:lnTo>
                  <a:lnTo>
                    <a:pt x="2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9525">
              <a:solidFill>
                <a:schemeClr val="tx1">
                  <a:alpha val="50195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4572000" y="2216150"/>
            <a:ext cx="971550" cy="2190750"/>
            <a:chOff x="2880" y="1396"/>
            <a:chExt cx="612" cy="1380"/>
          </a:xfrm>
        </p:grpSpPr>
        <p:sp>
          <p:nvSpPr>
            <p:cNvPr id="5144" name="Freeform 21"/>
            <p:cNvSpPr>
              <a:spLocks/>
            </p:cNvSpPr>
            <p:nvPr/>
          </p:nvSpPr>
          <p:spPr bwMode="auto">
            <a:xfrm>
              <a:off x="2880" y="1396"/>
              <a:ext cx="600" cy="432"/>
            </a:xfrm>
            <a:custGeom>
              <a:avLst/>
              <a:gdLst>
                <a:gd name="T0" fmla="*/ 148 w 600"/>
                <a:gd name="T1" fmla="*/ 432 h 432"/>
                <a:gd name="T2" fmla="*/ 148 w 600"/>
                <a:gd name="T3" fmla="*/ 296 h 432"/>
                <a:gd name="T4" fmla="*/ 252 w 600"/>
                <a:gd name="T5" fmla="*/ 296 h 432"/>
                <a:gd name="T6" fmla="*/ 256 w 600"/>
                <a:gd name="T7" fmla="*/ 184 h 432"/>
                <a:gd name="T8" fmla="*/ 292 w 600"/>
                <a:gd name="T9" fmla="*/ 192 h 432"/>
                <a:gd name="T10" fmla="*/ 308 w 600"/>
                <a:gd name="T11" fmla="*/ 252 h 432"/>
                <a:gd name="T12" fmla="*/ 336 w 600"/>
                <a:gd name="T13" fmla="*/ 240 h 432"/>
                <a:gd name="T14" fmla="*/ 344 w 600"/>
                <a:gd name="T15" fmla="*/ 100 h 432"/>
                <a:gd name="T16" fmla="*/ 416 w 600"/>
                <a:gd name="T17" fmla="*/ 100 h 432"/>
                <a:gd name="T18" fmla="*/ 412 w 600"/>
                <a:gd name="T19" fmla="*/ 0 h 432"/>
                <a:gd name="T20" fmla="*/ 600 w 600"/>
                <a:gd name="T21" fmla="*/ 0 h 432"/>
                <a:gd name="T22" fmla="*/ 600 w 600"/>
                <a:gd name="T23" fmla="*/ 120 h 432"/>
                <a:gd name="T24" fmla="*/ 520 w 600"/>
                <a:gd name="T25" fmla="*/ 166 h 432"/>
                <a:gd name="T26" fmla="*/ 520 w 600"/>
                <a:gd name="T27" fmla="*/ 192 h 432"/>
                <a:gd name="T28" fmla="*/ 486 w 600"/>
                <a:gd name="T29" fmla="*/ 212 h 432"/>
                <a:gd name="T30" fmla="*/ 486 w 600"/>
                <a:gd name="T31" fmla="*/ 340 h 432"/>
                <a:gd name="T32" fmla="*/ 510 w 600"/>
                <a:gd name="T33" fmla="*/ 364 h 432"/>
                <a:gd name="T34" fmla="*/ 512 w 600"/>
                <a:gd name="T35" fmla="*/ 432 h 432"/>
                <a:gd name="T36" fmla="*/ 0 w 600"/>
                <a:gd name="T37" fmla="*/ 432 h 432"/>
                <a:gd name="T38" fmla="*/ 148 w 600"/>
                <a:gd name="T39" fmla="*/ 432 h 4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32">
                  <a:moveTo>
                    <a:pt x="148" y="432"/>
                  </a:moveTo>
                  <a:lnTo>
                    <a:pt x="148" y="296"/>
                  </a:lnTo>
                  <a:lnTo>
                    <a:pt x="252" y="296"/>
                  </a:lnTo>
                  <a:lnTo>
                    <a:pt x="256" y="184"/>
                  </a:lnTo>
                  <a:lnTo>
                    <a:pt x="292" y="192"/>
                  </a:lnTo>
                  <a:lnTo>
                    <a:pt x="308" y="252"/>
                  </a:lnTo>
                  <a:lnTo>
                    <a:pt x="336" y="240"/>
                  </a:lnTo>
                  <a:lnTo>
                    <a:pt x="344" y="100"/>
                  </a:lnTo>
                  <a:lnTo>
                    <a:pt x="416" y="100"/>
                  </a:lnTo>
                  <a:lnTo>
                    <a:pt x="412" y="0"/>
                  </a:lnTo>
                  <a:lnTo>
                    <a:pt x="600" y="0"/>
                  </a:lnTo>
                  <a:lnTo>
                    <a:pt x="600" y="120"/>
                  </a:lnTo>
                  <a:lnTo>
                    <a:pt x="520" y="166"/>
                  </a:lnTo>
                  <a:lnTo>
                    <a:pt x="520" y="192"/>
                  </a:lnTo>
                  <a:lnTo>
                    <a:pt x="486" y="212"/>
                  </a:lnTo>
                  <a:lnTo>
                    <a:pt x="486" y="340"/>
                  </a:lnTo>
                  <a:lnTo>
                    <a:pt x="510" y="364"/>
                  </a:lnTo>
                  <a:lnTo>
                    <a:pt x="512" y="432"/>
                  </a:lnTo>
                  <a:lnTo>
                    <a:pt x="0" y="432"/>
                  </a:lnTo>
                  <a:lnTo>
                    <a:pt x="148" y="432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45" name="Freeform 22"/>
            <p:cNvSpPr>
              <a:spLocks/>
            </p:cNvSpPr>
            <p:nvPr/>
          </p:nvSpPr>
          <p:spPr bwMode="auto">
            <a:xfrm flipV="1">
              <a:off x="2892" y="2344"/>
              <a:ext cx="600" cy="432"/>
            </a:xfrm>
            <a:custGeom>
              <a:avLst/>
              <a:gdLst>
                <a:gd name="T0" fmla="*/ 148 w 600"/>
                <a:gd name="T1" fmla="*/ 432 h 432"/>
                <a:gd name="T2" fmla="*/ 148 w 600"/>
                <a:gd name="T3" fmla="*/ 296 h 432"/>
                <a:gd name="T4" fmla="*/ 252 w 600"/>
                <a:gd name="T5" fmla="*/ 296 h 432"/>
                <a:gd name="T6" fmla="*/ 256 w 600"/>
                <a:gd name="T7" fmla="*/ 184 h 432"/>
                <a:gd name="T8" fmla="*/ 292 w 600"/>
                <a:gd name="T9" fmla="*/ 192 h 432"/>
                <a:gd name="T10" fmla="*/ 308 w 600"/>
                <a:gd name="T11" fmla="*/ 252 h 432"/>
                <a:gd name="T12" fmla="*/ 336 w 600"/>
                <a:gd name="T13" fmla="*/ 240 h 432"/>
                <a:gd name="T14" fmla="*/ 344 w 600"/>
                <a:gd name="T15" fmla="*/ 100 h 432"/>
                <a:gd name="T16" fmla="*/ 416 w 600"/>
                <a:gd name="T17" fmla="*/ 100 h 432"/>
                <a:gd name="T18" fmla="*/ 412 w 600"/>
                <a:gd name="T19" fmla="*/ 0 h 432"/>
                <a:gd name="T20" fmla="*/ 600 w 600"/>
                <a:gd name="T21" fmla="*/ 0 h 432"/>
                <a:gd name="T22" fmla="*/ 600 w 600"/>
                <a:gd name="T23" fmla="*/ 120 h 432"/>
                <a:gd name="T24" fmla="*/ 520 w 600"/>
                <a:gd name="T25" fmla="*/ 166 h 432"/>
                <a:gd name="T26" fmla="*/ 520 w 600"/>
                <a:gd name="T27" fmla="*/ 192 h 432"/>
                <a:gd name="T28" fmla="*/ 486 w 600"/>
                <a:gd name="T29" fmla="*/ 212 h 432"/>
                <a:gd name="T30" fmla="*/ 486 w 600"/>
                <a:gd name="T31" fmla="*/ 340 h 432"/>
                <a:gd name="T32" fmla="*/ 510 w 600"/>
                <a:gd name="T33" fmla="*/ 364 h 432"/>
                <a:gd name="T34" fmla="*/ 512 w 600"/>
                <a:gd name="T35" fmla="*/ 432 h 432"/>
                <a:gd name="T36" fmla="*/ 0 w 600"/>
                <a:gd name="T37" fmla="*/ 432 h 432"/>
                <a:gd name="T38" fmla="*/ 148 w 600"/>
                <a:gd name="T39" fmla="*/ 432 h 4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0" h="432">
                  <a:moveTo>
                    <a:pt x="148" y="432"/>
                  </a:moveTo>
                  <a:lnTo>
                    <a:pt x="148" y="296"/>
                  </a:lnTo>
                  <a:lnTo>
                    <a:pt x="252" y="296"/>
                  </a:lnTo>
                  <a:lnTo>
                    <a:pt x="256" y="184"/>
                  </a:lnTo>
                  <a:lnTo>
                    <a:pt x="292" y="192"/>
                  </a:lnTo>
                  <a:lnTo>
                    <a:pt x="308" y="252"/>
                  </a:lnTo>
                  <a:lnTo>
                    <a:pt x="336" y="240"/>
                  </a:lnTo>
                  <a:lnTo>
                    <a:pt x="344" y="100"/>
                  </a:lnTo>
                  <a:lnTo>
                    <a:pt x="416" y="100"/>
                  </a:lnTo>
                  <a:lnTo>
                    <a:pt x="412" y="0"/>
                  </a:lnTo>
                  <a:lnTo>
                    <a:pt x="600" y="0"/>
                  </a:lnTo>
                  <a:lnTo>
                    <a:pt x="600" y="120"/>
                  </a:lnTo>
                  <a:lnTo>
                    <a:pt x="520" y="166"/>
                  </a:lnTo>
                  <a:lnTo>
                    <a:pt x="520" y="192"/>
                  </a:lnTo>
                  <a:lnTo>
                    <a:pt x="486" y="212"/>
                  </a:lnTo>
                  <a:lnTo>
                    <a:pt x="486" y="340"/>
                  </a:lnTo>
                  <a:lnTo>
                    <a:pt x="510" y="364"/>
                  </a:lnTo>
                  <a:lnTo>
                    <a:pt x="512" y="432"/>
                  </a:lnTo>
                  <a:lnTo>
                    <a:pt x="0" y="432"/>
                  </a:lnTo>
                  <a:lnTo>
                    <a:pt x="148" y="432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11" name="Group 23"/>
          <p:cNvGrpSpPr>
            <a:grpSpLocks/>
          </p:cNvGrpSpPr>
          <p:nvPr/>
        </p:nvGrpSpPr>
        <p:grpSpPr bwMode="auto">
          <a:xfrm>
            <a:off x="5365750" y="3841750"/>
            <a:ext cx="3378200" cy="3911600"/>
            <a:chOff x="3380" y="2420"/>
            <a:chExt cx="2128" cy="2464"/>
          </a:xfrm>
        </p:grpSpPr>
        <p:grpSp>
          <p:nvGrpSpPr>
            <p:cNvPr id="5140" name="Group 24"/>
            <p:cNvGrpSpPr>
              <a:grpSpLocks/>
            </p:cNvGrpSpPr>
            <p:nvPr/>
          </p:nvGrpSpPr>
          <p:grpSpPr bwMode="auto">
            <a:xfrm>
              <a:off x="3380" y="2420"/>
              <a:ext cx="2128" cy="2464"/>
              <a:chOff x="3380" y="2420"/>
              <a:chExt cx="2128" cy="2464"/>
            </a:xfrm>
          </p:grpSpPr>
          <p:sp>
            <p:nvSpPr>
              <p:cNvPr id="5142" name="Freeform 25"/>
              <p:cNvSpPr>
                <a:spLocks/>
              </p:cNvSpPr>
              <p:nvPr/>
            </p:nvSpPr>
            <p:spPr bwMode="auto">
              <a:xfrm>
                <a:off x="3380" y="2420"/>
                <a:ext cx="2112" cy="1056"/>
              </a:xfrm>
              <a:custGeom>
                <a:avLst/>
                <a:gdLst>
                  <a:gd name="T0" fmla="*/ 316 w 2112"/>
                  <a:gd name="T1" fmla="*/ 0 h 1056"/>
                  <a:gd name="T2" fmla="*/ 720 w 2112"/>
                  <a:gd name="T3" fmla="*/ 0 h 1056"/>
                  <a:gd name="T4" fmla="*/ 720 w 2112"/>
                  <a:gd name="T5" fmla="*/ 168 h 1056"/>
                  <a:gd name="T6" fmla="*/ 688 w 2112"/>
                  <a:gd name="T7" fmla="*/ 200 h 1056"/>
                  <a:gd name="T8" fmla="*/ 584 w 2112"/>
                  <a:gd name="T9" fmla="*/ 200 h 1056"/>
                  <a:gd name="T10" fmla="*/ 584 w 2112"/>
                  <a:gd name="T11" fmla="*/ 308 h 1056"/>
                  <a:gd name="T12" fmla="*/ 768 w 2112"/>
                  <a:gd name="T13" fmla="*/ 308 h 1056"/>
                  <a:gd name="T14" fmla="*/ 814 w 2112"/>
                  <a:gd name="T15" fmla="*/ 388 h 1056"/>
                  <a:gd name="T16" fmla="*/ 814 w 2112"/>
                  <a:gd name="T17" fmla="*/ 556 h 1056"/>
                  <a:gd name="T18" fmla="*/ 1080 w 2112"/>
                  <a:gd name="T19" fmla="*/ 556 h 1056"/>
                  <a:gd name="T20" fmla="*/ 1128 w 2112"/>
                  <a:gd name="T21" fmla="*/ 632 h 1056"/>
                  <a:gd name="T22" fmla="*/ 1296 w 2112"/>
                  <a:gd name="T23" fmla="*/ 632 h 1056"/>
                  <a:gd name="T24" fmla="*/ 1444 w 2112"/>
                  <a:gd name="T25" fmla="*/ 700 h 1056"/>
                  <a:gd name="T26" fmla="*/ 1444 w 2112"/>
                  <a:gd name="T27" fmla="*/ 940 h 1056"/>
                  <a:gd name="T28" fmla="*/ 1652 w 2112"/>
                  <a:gd name="T29" fmla="*/ 940 h 1056"/>
                  <a:gd name="T30" fmla="*/ 1720 w 2112"/>
                  <a:gd name="T31" fmla="*/ 979 h 1056"/>
                  <a:gd name="T32" fmla="*/ 2112 w 2112"/>
                  <a:gd name="T33" fmla="*/ 979 h 1056"/>
                  <a:gd name="T34" fmla="*/ 2112 w 2112"/>
                  <a:gd name="T35" fmla="*/ 1044 h 1056"/>
                  <a:gd name="T36" fmla="*/ 1388 w 2112"/>
                  <a:gd name="T37" fmla="*/ 1044 h 1056"/>
                  <a:gd name="T38" fmla="*/ 1376 w 2112"/>
                  <a:gd name="T39" fmla="*/ 1023 h 1056"/>
                  <a:gd name="T40" fmla="*/ 1343 w 2112"/>
                  <a:gd name="T41" fmla="*/ 1004 h 1056"/>
                  <a:gd name="T42" fmla="*/ 1343 w 2112"/>
                  <a:gd name="T43" fmla="*/ 836 h 1056"/>
                  <a:gd name="T44" fmla="*/ 1312 w 2112"/>
                  <a:gd name="T45" fmla="*/ 836 h 1056"/>
                  <a:gd name="T46" fmla="*/ 1276 w 2112"/>
                  <a:gd name="T47" fmla="*/ 768 h 1056"/>
                  <a:gd name="T48" fmla="*/ 1168 w 2112"/>
                  <a:gd name="T49" fmla="*/ 740 h 1056"/>
                  <a:gd name="T50" fmla="*/ 1120 w 2112"/>
                  <a:gd name="T51" fmla="*/ 740 h 1056"/>
                  <a:gd name="T52" fmla="*/ 1056 w 2112"/>
                  <a:gd name="T53" fmla="*/ 724 h 1056"/>
                  <a:gd name="T54" fmla="*/ 832 w 2112"/>
                  <a:gd name="T55" fmla="*/ 716 h 1056"/>
                  <a:gd name="T56" fmla="*/ 744 w 2112"/>
                  <a:gd name="T57" fmla="*/ 736 h 1056"/>
                  <a:gd name="T58" fmla="*/ 736 w 2112"/>
                  <a:gd name="T59" fmla="*/ 708 h 1056"/>
                  <a:gd name="T60" fmla="*/ 572 w 2112"/>
                  <a:gd name="T61" fmla="*/ 708 h 1056"/>
                  <a:gd name="T62" fmla="*/ 508 w 2112"/>
                  <a:gd name="T63" fmla="*/ 828 h 1056"/>
                  <a:gd name="T64" fmla="*/ 552 w 2112"/>
                  <a:gd name="T65" fmla="*/ 912 h 1056"/>
                  <a:gd name="T66" fmla="*/ 544 w 2112"/>
                  <a:gd name="T67" fmla="*/ 1020 h 1056"/>
                  <a:gd name="T68" fmla="*/ 504 w 2112"/>
                  <a:gd name="T69" fmla="*/ 1056 h 1056"/>
                  <a:gd name="T70" fmla="*/ 0 w 2112"/>
                  <a:gd name="T71" fmla="*/ 1056 h 1056"/>
                  <a:gd name="T72" fmla="*/ 0 w 2112"/>
                  <a:gd name="T73" fmla="*/ 948 h 1056"/>
                  <a:gd name="T74" fmla="*/ 244 w 2112"/>
                  <a:gd name="T75" fmla="*/ 948 h 1056"/>
                  <a:gd name="T76" fmla="*/ 244 w 2112"/>
                  <a:gd name="T77" fmla="*/ 892 h 1056"/>
                  <a:gd name="T78" fmla="*/ 388 w 2112"/>
                  <a:gd name="T79" fmla="*/ 892 h 1056"/>
                  <a:gd name="T80" fmla="*/ 388 w 2112"/>
                  <a:gd name="T81" fmla="*/ 776 h 1056"/>
                  <a:gd name="T82" fmla="*/ 473 w 2112"/>
                  <a:gd name="T83" fmla="*/ 628 h 1056"/>
                  <a:gd name="T84" fmla="*/ 592 w 2112"/>
                  <a:gd name="T85" fmla="*/ 604 h 1056"/>
                  <a:gd name="T86" fmla="*/ 592 w 2112"/>
                  <a:gd name="T87" fmla="*/ 316 h 1056"/>
                  <a:gd name="T88" fmla="*/ 588 w 2112"/>
                  <a:gd name="T89" fmla="*/ 600 h 1056"/>
                  <a:gd name="T90" fmla="*/ 432 w 2112"/>
                  <a:gd name="T91" fmla="*/ 600 h 1056"/>
                  <a:gd name="T92" fmla="*/ 432 w 2112"/>
                  <a:gd name="T93" fmla="*/ 196 h 1056"/>
                  <a:gd name="T94" fmla="*/ 320 w 2112"/>
                  <a:gd name="T95" fmla="*/ 196 h 1056"/>
                  <a:gd name="T96" fmla="*/ 320 w 2112"/>
                  <a:gd name="T97" fmla="*/ 28 h 1056"/>
                  <a:gd name="T98" fmla="*/ 392 w 2112"/>
                  <a:gd name="T99" fmla="*/ 32 h 1056"/>
                  <a:gd name="T100" fmla="*/ 724 w 2112"/>
                  <a:gd name="T101" fmla="*/ 36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12" h="1056">
                    <a:moveTo>
                      <a:pt x="316" y="0"/>
                    </a:moveTo>
                    <a:lnTo>
                      <a:pt x="720" y="0"/>
                    </a:lnTo>
                    <a:lnTo>
                      <a:pt x="720" y="168"/>
                    </a:lnTo>
                    <a:lnTo>
                      <a:pt x="688" y="200"/>
                    </a:lnTo>
                    <a:lnTo>
                      <a:pt x="584" y="200"/>
                    </a:lnTo>
                    <a:lnTo>
                      <a:pt x="584" y="308"/>
                    </a:lnTo>
                    <a:lnTo>
                      <a:pt x="768" y="308"/>
                    </a:lnTo>
                    <a:lnTo>
                      <a:pt x="814" y="388"/>
                    </a:lnTo>
                    <a:lnTo>
                      <a:pt x="814" y="556"/>
                    </a:lnTo>
                    <a:lnTo>
                      <a:pt x="1080" y="556"/>
                    </a:lnTo>
                    <a:lnTo>
                      <a:pt x="1128" y="632"/>
                    </a:lnTo>
                    <a:lnTo>
                      <a:pt x="1296" y="632"/>
                    </a:lnTo>
                    <a:lnTo>
                      <a:pt x="1444" y="700"/>
                    </a:lnTo>
                    <a:lnTo>
                      <a:pt x="1444" y="940"/>
                    </a:lnTo>
                    <a:lnTo>
                      <a:pt x="1652" y="940"/>
                    </a:lnTo>
                    <a:lnTo>
                      <a:pt x="1720" y="979"/>
                    </a:lnTo>
                    <a:lnTo>
                      <a:pt x="2112" y="979"/>
                    </a:lnTo>
                    <a:lnTo>
                      <a:pt x="2112" y="1044"/>
                    </a:lnTo>
                    <a:lnTo>
                      <a:pt x="1388" y="1044"/>
                    </a:lnTo>
                    <a:lnTo>
                      <a:pt x="1376" y="1023"/>
                    </a:lnTo>
                    <a:lnTo>
                      <a:pt x="1343" y="1004"/>
                    </a:lnTo>
                    <a:lnTo>
                      <a:pt x="1343" y="836"/>
                    </a:lnTo>
                    <a:lnTo>
                      <a:pt x="1312" y="836"/>
                    </a:lnTo>
                    <a:lnTo>
                      <a:pt x="1276" y="768"/>
                    </a:lnTo>
                    <a:lnTo>
                      <a:pt x="1168" y="740"/>
                    </a:lnTo>
                    <a:lnTo>
                      <a:pt x="1120" y="740"/>
                    </a:lnTo>
                    <a:lnTo>
                      <a:pt x="1056" y="724"/>
                    </a:lnTo>
                    <a:lnTo>
                      <a:pt x="832" y="716"/>
                    </a:lnTo>
                    <a:lnTo>
                      <a:pt x="744" y="736"/>
                    </a:lnTo>
                    <a:lnTo>
                      <a:pt x="736" y="708"/>
                    </a:lnTo>
                    <a:lnTo>
                      <a:pt x="572" y="708"/>
                    </a:lnTo>
                    <a:lnTo>
                      <a:pt x="508" y="828"/>
                    </a:lnTo>
                    <a:lnTo>
                      <a:pt x="552" y="912"/>
                    </a:lnTo>
                    <a:lnTo>
                      <a:pt x="544" y="1020"/>
                    </a:lnTo>
                    <a:lnTo>
                      <a:pt x="504" y="1056"/>
                    </a:lnTo>
                    <a:lnTo>
                      <a:pt x="0" y="1056"/>
                    </a:lnTo>
                    <a:lnTo>
                      <a:pt x="0" y="948"/>
                    </a:lnTo>
                    <a:lnTo>
                      <a:pt x="244" y="948"/>
                    </a:lnTo>
                    <a:lnTo>
                      <a:pt x="244" y="892"/>
                    </a:lnTo>
                    <a:lnTo>
                      <a:pt x="388" y="892"/>
                    </a:lnTo>
                    <a:lnTo>
                      <a:pt x="388" y="776"/>
                    </a:lnTo>
                    <a:lnTo>
                      <a:pt x="473" y="628"/>
                    </a:lnTo>
                    <a:lnTo>
                      <a:pt x="592" y="604"/>
                    </a:lnTo>
                    <a:lnTo>
                      <a:pt x="592" y="316"/>
                    </a:lnTo>
                    <a:lnTo>
                      <a:pt x="588" y="600"/>
                    </a:lnTo>
                    <a:lnTo>
                      <a:pt x="432" y="600"/>
                    </a:lnTo>
                    <a:lnTo>
                      <a:pt x="432" y="196"/>
                    </a:lnTo>
                    <a:lnTo>
                      <a:pt x="320" y="196"/>
                    </a:lnTo>
                    <a:lnTo>
                      <a:pt x="320" y="28"/>
                    </a:lnTo>
                    <a:lnTo>
                      <a:pt x="392" y="32"/>
                    </a:lnTo>
                    <a:lnTo>
                      <a:pt x="724" y="36"/>
                    </a:lnTo>
                  </a:path>
                </a:pathLst>
              </a:custGeom>
              <a:solidFill>
                <a:srgbClr val="FF99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43" name="Freeform 26"/>
              <p:cNvSpPr>
                <a:spLocks/>
              </p:cNvSpPr>
              <p:nvPr/>
            </p:nvSpPr>
            <p:spPr bwMode="auto">
              <a:xfrm flipV="1">
                <a:off x="3396" y="3828"/>
                <a:ext cx="2112" cy="1056"/>
              </a:xfrm>
              <a:custGeom>
                <a:avLst/>
                <a:gdLst>
                  <a:gd name="T0" fmla="*/ 316 w 2112"/>
                  <a:gd name="T1" fmla="*/ 0 h 1056"/>
                  <a:gd name="T2" fmla="*/ 720 w 2112"/>
                  <a:gd name="T3" fmla="*/ 0 h 1056"/>
                  <a:gd name="T4" fmla="*/ 720 w 2112"/>
                  <a:gd name="T5" fmla="*/ 168 h 1056"/>
                  <a:gd name="T6" fmla="*/ 688 w 2112"/>
                  <a:gd name="T7" fmla="*/ 200 h 1056"/>
                  <a:gd name="T8" fmla="*/ 584 w 2112"/>
                  <a:gd name="T9" fmla="*/ 200 h 1056"/>
                  <a:gd name="T10" fmla="*/ 584 w 2112"/>
                  <a:gd name="T11" fmla="*/ 308 h 1056"/>
                  <a:gd name="T12" fmla="*/ 768 w 2112"/>
                  <a:gd name="T13" fmla="*/ 308 h 1056"/>
                  <a:gd name="T14" fmla="*/ 814 w 2112"/>
                  <a:gd name="T15" fmla="*/ 388 h 1056"/>
                  <a:gd name="T16" fmla="*/ 814 w 2112"/>
                  <a:gd name="T17" fmla="*/ 556 h 1056"/>
                  <a:gd name="T18" fmla="*/ 1080 w 2112"/>
                  <a:gd name="T19" fmla="*/ 556 h 1056"/>
                  <a:gd name="T20" fmla="*/ 1128 w 2112"/>
                  <a:gd name="T21" fmla="*/ 632 h 1056"/>
                  <a:gd name="T22" fmla="*/ 1296 w 2112"/>
                  <a:gd name="T23" fmla="*/ 632 h 1056"/>
                  <a:gd name="T24" fmla="*/ 1444 w 2112"/>
                  <a:gd name="T25" fmla="*/ 700 h 1056"/>
                  <a:gd name="T26" fmla="*/ 1444 w 2112"/>
                  <a:gd name="T27" fmla="*/ 940 h 1056"/>
                  <a:gd name="T28" fmla="*/ 1652 w 2112"/>
                  <a:gd name="T29" fmla="*/ 940 h 1056"/>
                  <a:gd name="T30" fmla="*/ 1720 w 2112"/>
                  <a:gd name="T31" fmla="*/ 979 h 1056"/>
                  <a:gd name="T32" fmla="*/ 2112 w 2112"/>
                  <a:gd name="T33" fmla="*/ 979 h 1056"/>
                  <a:gd name="T34" fmla="*/ 2112 w 2112"/>
                  <a:gd name="T35" fmla="*/ 1044 h 1056"/>
                  <a:gd name="T36" fmla="*/ 1388 w 2112"/>
                  <a:gd name="T37" fmla="*/ 1044 h 1056"/>
                  <a:gd name="T38" fmla="*/ 1376 w 2112"/>
                  <a:gd name="T39" fmla="*/ 1023 h 1056"/>
                  <a:gd name="T40" fmla="*/ 1343 w 2112"/>
                  <a:gd name="T41" fmla="*/ 1004 h 1056"/>
                  <a:gd name="T42" fmla="*/ 1343 w 2112"/>
                  <a:gd name="T43" fmla="*/ 836 h 1056"/>
                  <a:gd name="T44" fmla="*/ 1312 w 2112"/>
                  <a:gd name="T45" fmla="*/ 836 h 1056"/>
                  <a:gd name="T46" fmla="*/ 1276 w 2112"/>
                  <a:gd name="T47" fmla="*/ 768 h 1056"/>
                  <a:gd name="T48" fmla="*/ 1168 w 2112"/>
                  <a:gd name="T49" fmla="*/ 740 h 1056"/>
                  <a:gd name="T50" fmla="*/ 1120 w 2112"/>
                  <a:gd name="T51" fmla="*/ 740 h 1056"/>
                  <a:gd name="T52" fmla="*/ 1056 w 2112"/>
                  <a:gd name="T53" fmla="*/ 724 h 1056"/>
                  <a:gd name="T54" fmla="*/ 832 w 2112"/>
                  <a:gd name="T55" fmla="*/ 716 h 1056"/>
                  <a:gd name="T56" fmla="*/ 744 w 2112"/>
                  <a:gd name="T57" fmla="*/ 736 h 1056"/>
                  <a:gd name="T58" fmla="*/ 736 w 2112"/>
                  <a:gd name="T59" fmla="*/ 708 h 1056"/>
                  <a:gd name="T60" fmla="*/ 572 w 2112"/>
                  <a:gd name="T61" fmla="*/ 708 h 1056"/>
                  <a:gd name="T62" fmla="*/ 508 w 2112"/>
                  <a:gd name="T63" fmla="*/ 828 h 1056"/>
                  <a:gd name="T64" fmla="*/ 552 w 2112"/>
                  <a:gd name="T65" fmla="*/ 912 h 1056"/>
                  <a:gd name="T66" fmla="*/ 544 w 2112"/>
                  <a:gd name="T67" fmla="*/ 1020 h 1056"/>
                  <a:gd name="T68" fmla="*/ 504 w 2112"/>
                  <a:gd name="T69" fmla="*/ 1056 h 1056"/>
                  <a:gd name="T70" fmla="*/ 0 w 2112"/>
                  <a:gd name="T71" fmla="*/ 1056 h 1056"/>
                  <a:gd name="T72" fmla="*/ 0 w 2112"/>
                  <a:gd name="T73" fmla="*/ 948 h 1056"/>
                  <a:gd name="T74" fmla="*/ 244 w 2112"/>
                  <a:gd name="T75" fmla="*/ 948 h 1056"/>
                  <a:gd name="T76" fmla="*/ 244 w 2112"/>
                  <a:gd name="T77" fmla="*/ 892 h 1056"/>
                  <a:gd name="T78" fmla="*/ 388 w 2112"/>
                  <a:gd name="T79" fmla="*/ 892 h 1056"/>
                  <a:gd name="T80" fmla="*/ 388 w 2112"/>
                  <a:gd name="T81" fmla="*/ 776 h 1056"/>
                  <a:gd name="T82" fmla="*/ 473 w 2112"/>
                  <a:gd name="T83" fmla="*/ 628 h 1056"/>
                  <a:gd name="T84" fmla="*/ 592 w 2112"/>
                  <a:gd name="T85" fmla="*/ 604 h 1056"/>
                  <a:gd name="T86" fmla="*/ 592 w 2112"/>
                  <a:gd name="T87" fmla="*/ 316 h 1056"/>
                  <a:gd name="T88" fmla="*/ 588 w 2112"/>
                  <a:gd name="T89" fmla="*/ 600 h 1056"/>
                  <a:gd name="T90" fmla="*/ 432 w 2112"/>
                  <a:gd name="T91" fmla="*/ 600 h 1056"/>
                  <a:gd name="T92" fmla="*/ 432 w 2112"/>
                  <a:gd name="T93" fmla="*/ 196 h 1056"/>
                  <a:gd name="T94" fmla="*/ 320 w 2112"/>
                  <a:gd name="T95" fmla="*/ 196 h 1056"/>
                  <a:gd name="T96" fmla="*/ 320 w 2112"/>
                  <a:gd name="T97" fmla="*/ 28 h 1056"/>
                  <a:gd name="T98" fmla="*/ 392 w 2112"/>
                  <a:gd name="T99" fmla="*/ 32 h 1056"/>
                  <a:gd name="T100" fmla="*/ 724 w 2112"/>
                  <a:gd name="T101" fmla="*/ 36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12" h="1056">
                    <a:moveTo>
                      <a:pt x="316" y="0"/>
                    </a:moveTo>
                    <a:lnTo>
                      <a:pt x="720" y="0"/>
                    </a:lnTo>
                    <a:lnTo>
                      <a:pt x="720" y="168"/>
                    </a:lnTo>
                    <a:lnTo>
                      <a:pt x="688" y="200"/>
                    </a:lnTo>
                    <a:lnTo>
                      <a:pt x="584" y="200"/>
                    </a:lnTo>
                    <a:lnTo>
                      <a:pt x="584" y="308"/>
                    </a:lnTo>
                    <a:lnTo>
                      <a:pt x="768" y="308"/>
                    </a:lnTo>
                    <a:lnTo>
                      <a:pt x="814" y="388"/>
                    </a:lnTo>
                    <a:lnTo>
                      <a:pt x="814" y="556"/>
                    </a:lnTo>
                    <a:lnTo>
                      <a:pt x="1080" y="556"/>
                    </a:lnTo>
                    <a:lnTo>
                      <a:pt x="1128" y="632"/>
                    </a:lnTo>
                    <a:lnTo>
                      <a:pt x="1296" y="632"/>
                    </a:lnTo>
                    <a:lnTo>
                      <a:pt x="1444" y="700"/>
                    </a:lnTo>
                    <a:lnTo>
                      <a:pt x="1444" y="940"/>
                    </a:lnTo>
                    <a:lnTo>
                      <a:pt x="1652" y="940"/>
                    </a:lnTo>
                    <a:lnTo>
                      <a:pt x="1720" y="979"/>
                    </a:lnTo>
                    <a:lnTo>
                      <a:pt x="2112" y="979"/>
                    </a:lnTo>
                    <a:lnTo>
                      <a:pt x="2112" y="1044"/>
                    </a:lnTo>
                    <a:lnTo>
                      <a:pt x="1388" y="1044"/>
                    </a:lnTo>
                    <a:lnTo>
                      <a:pt x="1376" y="1023"/>
                    </a:lnTo>
                    <a:lnTo>
                      <a:pt x="1343" y="1004"/>
                    </a:lnTo>
                    <a:lnTo>
                      <a:pt x="1343" y="836"/>
                    </a:lnTo>
                    <a:lnTo>
                      <a:pt x="1312" y="836"/>
                    </a:lnTo>
                    <a:lnTo>
                      <a:pt x="1276" y="768"/>
                    </a:lnTo>
                    <a:lnTo>
                      <a:pt x="1168" y="740"/>
                    </a:lnTo>
                    <a:lnTo>
                      <a:pt x="1120" y="740"/>
                    </a:lnTo>
                    <a:lnTo>
                      <a:pt x="1056" y="724"/>
                    </a:lnTo>
                    <a:lnTo>
                      <a:pt x="832" y="716"/>
                    </a:lnTo>
                    <a:lnTo>
                      <a:pt x="744" y="736"/>
                    </a:lnTo>
                    <a:lnTo>
                      <a:pt x="736" y="708"/>
                    </a:lnTo>
                    <a:lnTo>
                      <a:pt x="572" y="708"/>
                    </a:lnTo>
                    <a:lnTo>
                      <a:pt x="508" y="828"/>
                    </a:lnTo>
                    <a:lnTo>
                      <a:pt x="552" y="912"/>
                    </a:lnTo>
                    <a:lnTo>
                      <a:pt x="544" y="1020"/>
                    </a:lnTo>
                    <a:lnTo>
                      <a:pt x="504" y="1056"/>
                    </a:lnTo>
                    <a:lnTo>
                      <a:pt x="0" y="1056"/>
                    </a:lnTo>
                    <a:lnTo>
                      <a:pt x="0" y="948"/>
                    </a:lnTo>
                    <a:lnTo>
                      <a:pt x="244" y="948"/>
                    </a:lnTo>
                    <a:lnTo>
                      <a:pt x="244" y="892"/>
                    </a:lnTo>
                    <a:lnTo>
                      <a:pt x="388" y="892"/>
                    </a:lnTo>
                    <a:lnTo>
                      <a:pt x="388" y="776"/>
                    </a:lnTo>
                    <a:lnTo>
                      <a:pt x="473" y="628"/>
                    </a:lnTo>
                    <a:lnTo>
                      <a:pt x="592" y="604"/>
                    </a:lnTo>
                    <a:lnTo>
                      <a:pt x="592" y="316"/>
                    </a:lnTo>
                    <a:lnTo>
                      <a:pt x="588" y="600"/>
                    </a:lnTo>
                    <a:lnTo>
                      <a:pt x="432" y="600"/>
                    </a:lnTo>
                    <a:lnTo>
                      <a:pt x="432" y="196"/>
                    </a:lnTo>
                    <a:lnTo>
                      <a:pt x="320" y="196"/>
                    </a:lnTo>
                    <a:lnTo>
                      <a:pt x="320" y="28"/>
                    </a:lnTo>
                    <a:lnTo>
                      <a:pt x="392" y="32"/>
                    </a:lnTo>
                    <a:lnTo>
                      <a:pt x="724" y="36"/>
                    </a:lnTo>
                  </a:path>
                </a:pathLst>
              </a:custGeom>
              <a:solidFill>
                <a:srgbClr val="FF99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141" name="Rectangle 27"/>
            <p:cNvSpPr>
              <a:spLocks noChangeArrowheads="1"/>
            </p:cNvSpPr>
            <p:nvPr/>
          </p:nvSpPr>
          <p:spPr bwMode="auto">
            <a:xfrm>
              <a:off x="4216" y="2980"/>
              <a:ext cx="228" cy="134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12316" name="Group 28"/>
          <p:cNvGrpSpPr>
            <a:grpSpLocks/>
          </p:cNvGrpSpPr>
          <p:nvPr/>
        </p:nvGrpSpPr>
        <p:grpSpPr bwMode="auto">
          <a:xfrm>
            <a:off x="6400800" y="4984750"/>
            <a:ext cx="952500" cy="1631950"/>
            <a:chOff x="4032" y="3140"/>
            <a:chExt cx="600" cy="1028"/>
          </a:xfrm>
        </p:grpSpPr>
        <p:grpSp>
          <p:nvGrpSpPr>
            <p:cNvPr id="5134" name="Group 29"/>
            <p:cNvGrpSpPr>
              <a:grpSpLocks/>
            </p:cNvGrpSpPr>
            <p:nvPr/>
          </p:nvGrpSpPr>
          <p:grpSpPr bwMode="auto">
            <a:xfrm>
              <a:off x="4032" y="3140"/>
              <a:ext cx="588" cy="240"/>
              <a:chOff x="4032" y="3140"/>
              <a:chExt cx="588" cy="240"/>
            </a:xfrm>
          </p:grpSpPr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4032" y="3144"/>
                <a:ext cx="184" cy="236"/>
              </a:xfrm>
              <a:custGeom>
                <a:avLst/>
                <a:gdLst>
                  <a:gd name="T0" fmla="*/ 0 w 184"/>
                  <a:gd name="T1" fmla="*/ 76 h 236"/>
                  <a:gd name="T2" fmla="*/ 172 w 184"/>
                  <a:gd name="T3" fmla="*/ 0 h 236"/>
                  <a:gd name="T4" fmla="*/ 184 w 184"/>
                  <a:gd name="T5" fmla="*/ 232 h 236"/>
                  <a:gd name="T6" fmla="*/ 104 w 184"/>
                  <a:gd name="T7" fmla="*/ 236 h 236"/>
                  <a:gd name="T8" fmla="*/ 0 w 184"/>
                  <a:gd name="T9" fmla="*/ 76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236">
                    <a:moveTo>
                      <a:pt x="0" y="76"/>
                    </a:moveTo>
                    <a:lnTo>
                      <a:pt x="172" y="0"/>
                    </a:lnTo>
                    <a:lnTo>
                      <a:pt x="184" y="232"/>
                    </a:lnTo>
                    <a:lnTo>
                      <a:pt x="104" y="2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 flipH="1">
                <a:off x="4436" y="3140"/>
                <a:ext cx="184" cy="236"/>
              </a:xfrm>
              <a:custGeom>
                <a:avLst/>
                <a:gdLst>
                  <a:gd name="T0" fmla="*/ 0 w 184"/>
                  <a:gd name="T1" fmla="*/ 76 h 236"/>
                  <a:gd name="T2" fmla="*/ 172 w 184"/>
                  <a:gd name="T3" fmla="*/ 0 h 236"/>
                  <a:gd name="T4" fmla="*/ 184 w 184"/>
                  <a:gd name="T5" fmla="*/ 232 h 236"/>
                  <a:gd name="T6" fmla="*/ 104 w 184"/>
                  <a:gd name="T7" fmla="*/ 236 h 236"/>
                  <a:gd name="T8" fmla="*/ 0 w 184"/>
                  <a:gd name="T9" fmla="*/ 76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236">
                    <a:moveTo>
                      <a:pt x="0" y="76"/>
                    </a:moveTo>
                    <a:lnTo>
                      <a:pt x="172" y="0"/>
                    </a:lnTo>
                    <a:lnTo>
                      <a:pt x="184" y="232"/>
                    </a:lnTo>
                    <a:lnTo>
                      <a:pt x="104" y="2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135" name="Group 32"/>
            <p:cNvGrpSpPr>
              <a:grpSpLocks/>
            </p:cNvGrpSpPr>
            <p:nvPr/>
          </p:nvGrpSpPr>
          <p:grpSpPr bwMode="auto">
            <a:xfrm flipV="1">
              <a:off x="4044" y="3928"/>
              <a:ext cx="588" cy="240"/>
              <a:chOff x="4032" y="3140"/>
              <a:chExt cx="588" cy="240"/>
            </a:xfrm>
          </p:grpSpPr>
          <p:sp>
            <p:nvSpPr>
              <p:cNvPr id="5136" name="Freeform 33"/>
              <p:cNvSpPr>
                <a:spLocks/>
              </p:cNvSpPr>
              <p:nvPr/>
            </p:nvSpPr>
            <p:spPr bwMode="auto">
              <a:xfrm>
                <a:off x="4032" y="3144"/>
                <a:ext cx="184" cy="236"/>
              </a:xfrm>
              <a:custGeom>
                <a:avLst/>
                <a:gdLst>
                  <a:gd name="T0" fmla="*/ 0 w 184"/>
                  <a:gd name="T1" fmla="*/ 76 h 236"/>
                  <a:gd name="T2" fmla="*/ 172 w 184"/>
                  <a:gd name="T3" fmla="*/ 0 h 236"/>
                  <a:gd name="T4" fmla="*/ 184 w 184"/>
                  <a:gd name="T5" fmla="*/ 232 h 236"/>
                  <a:gd name="T6" fmla="*/ 104 w 184"/>
                  <a:gd name="T7" fmla="*/ 236 h 236"/>
                  <a:gd name="T8" fmla="*/ 0 w 184"/>
                  <a:gd name="T9" fmla="*/ 76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236">
                    <a:moveTo>
                      <a:pt x="0" y="76"/>
                    </a:moveTo>
                    <a:lnTo>
                      <a:pt x="172" y="0"/>
                    </a:lnTo>
                    <a:lnTo>
                      <a:pt x="184" y="232"/>
                    </a:lnTo>
                    <a:lnTo>
                      <a:pt x="104" y="2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37" name="Freeform 34"/>
              <p:cNvSpPr>
                <a:spLocks/>
              </p:cNvSpPr>
              <p:nvPr/>
            </p:nvSpPr>
            <p:spPr bwMode="auto">
              <a:xfrm flipH="1">
                <a:off x="4436" y="3140"/>
                <a:ext cx="184" cy="236"/>
              </a:xfrm>
              <a:custGeom>
                <a:avLst/>
                <a:gdLst>
                  <a:gd name="T0" fmla="*/ 0 w 184"/>
                  <a:gd name="T1" fmla="*/ 76 h 236"/>
                  <a:gd name="T2" fmla="*/ 172 w 184"/>
                  <a:gd name="T3" fmla="*/ 0 h 236"/>
                  <a:gd name="T4" fmla="*/ 184 w 184"/>
                  <a:gd name="T5" fmla="*/ 232 h 236"/>
                  <a:gd name="T6" fmla="*/ 104 w 184"/>
                  <a:gd name="T7" fmla="*/ 236 h 236"/>
                  <a:gd name="T8" fmla="*/ 0 w 184"/>
                  <a:gd name="T9" fmla="*/ 76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4" h="236">
                    <a:moveTo>
                      <a:pt x="0" y="76"/>
                    </a:moveTo>
                    <a:lnTo>
                      <a:pt x="172" y="0"/>
                    </a:lnTo>
                    <a:lnTo>
                      <a:pt x="184" y="232"/>
                    </a:lnTo>
                    <a:lnTo>
                      <a:pt x="104" y="23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CC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2323" name="Freeform 35"/>
          <p:cNvSpPr>
            <a:spLocks/>
          </p:cNvSpPr>
          <p:nvPr/>
        </p:nvSpPr>
        <p:spPr bwMode="auto">
          <a:xfrm>
            <a:off x="4895850" y="5111750"/>
            <a:ext cx="1695450" cy="1397000"/>
          </a:xfrm>
          <a:custGeom>
            <a:avLst/>
            <a:gdLst>
              <a:gd name="T0" fmla="*/ 0 w 1068"/>
              <a:gd name="T1" fmla="*/ 698500 h 880"/>
              <a:gd name="T2" fmla="*/ 0 w 1068"/>
              <a:gd name="T3" fmla="*/ 254000 h 880"/>
              <a:gd name="T4" fmla="*/ 152400 w 1068"/>
              <a:gd name="T5" fmla="*/ 254000 h 880"/>
              <a:gd name="T6" fmla="*/ 177800 w 1068"/>
              <a:gd name="T7" fmla="*/ 292100 h 880"/>
              <a:gd name="T8" fmla="*/ 457200 w 1068"/>
              <a:gd name="T9" fmla="*/ 292100 h 880"/>
              <a:gd name="T10" fmla="*/ 457200 w 1068"/>
              <a:gd name="T11" fmla="*/ 406400 h 880"/>
              <a:gd name="T12" fmla="*/ 1308100 w 1068"/>
              <a:gd name="T13" fmla="*/ 406400 h 880"/>
              <a:gd name="T14" fmla="*/ 1327150 w 1068"/>
              <a:gd name="T15" fmla="*/ 349250 h 880"/>
              <a:gd name="T16" fmla="*/ 1365250 w 1068"/>
              <a:gd name="T17" fmla="*/ 336550 h 880"/>
              <a:gd name="T18" fmla="*/ 1365250 w 1068"/>
              <a:gd name="T19" fmla="*/ 63500 h 880"/>
              <a:gd name="T20" fmla="*/ 1498600 w 1068"/>
              <a:gd name="T21" fmla="*/ 0 h 880"/>
              <a:gd name="T22" fmla="*/ 1682750 w 1068"/>
              <a:gd name="T23" fmla="*/ 273050 h 880"/>
              <a:gd name="T24" fmla="*/ 1676400 w 1068"/>
              <a:gd name="T25" fmla="*/ 412750 h 880"/>
              <a:gd name="T26" fmla="*/ 1695450 w 1068"/>
              <a:gd name="T27" fmla="*/ 1117600 h 880"/>
              <a:gd name="T28" fmla="*/ 1479550 w 1068"/>
              <a:gd name="T29" fmla="*/ 1397000 h 880"/>
              <a:gd name="T30" fmla="*/ 1377950 w 1068"/>
              <a:gd name="T31" fmla="*/ 1289050 h 880"/>
              <a:gd name="T32" fmla="*/ 1377950 w 1068"/>
              <a:gd name="T33" fmla="*/ 1022350 h 880"/>
              <a:gd name="T34" fmla="*/ 1333500 w 1068"/>
              <a:gd name="T35" fmla="*/ 996950 h 880"/>
              <a:gd name="T36" fmla="*/ 450850 w 1068"/>
              <a:gd name="T37" fmla="*/ 971550 h 880"/>
              <a:gd name="T38" fmla="*/ 431800 w 1068"/>
              <a:gd name="T39" fmla="*/ 1060450 h 880"/>
              <a:gd name="T40" fmla="*/ 177800 w 1068"/>
              <a:gd name="T41" fmla="*/ 1060450 h 880"/>
              <a:gd name="T42" fmla="*/ 171450 w 1068"/>
              <a:gd name="T43" fmla="*/ 1117600 h 880"/>
              <a:gd name="T44" fmla="*/ 19050 w 1068"/>
              <a:gd name="T45" fmla="*/ 1200150 h 880"/>
              <a:gd name="T46" fmla="*/ 0 w 1068"/>
              <a:gd name="T47" fmla="*/ 698500 h 8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68" h="880">
                <a:moveTo>
                  <a:pt x="0" y="440"/>
                </a:moveTo>
                <a:lnTo>
                  <a:pt x="0" y="160"/>
                </a:lnTo>
                <a:lnTo>
                  <a:pt x="96" y="160"/>
                </a:lnTo>
                <a:lnTo>
                  <a:pt x="112" y="184"/>
                </a:lnTo>
                <a:lnTo>
                  <a:pt x="288" y="184"/>
                </a:lnTo>
                <a:lnTo>
                  <a:pt x="288" y="256"/>
                </a:lnTo>
                <a:lnTo>
                  <a:pt x="824" y="256"/>
                </a:lnTo>
                <a:lnTo>
                  <a:pt x="836" y="220"/>
                </a:lnTo>
                <a:lnTo>
                  <a:pt x="860" y="212"/>
                </a:lnTo>
                <a:lnTo>
                  <a:pt x="860" y="40"/>
                </a:lnTo>
                <a:lnTo>
                  <a:pt x="944" y="0"/>
                </a:lnTo>
                <a:lnTo>
                  <a:pt x="1060" y="172"/>
                </a:lnTo>
                <a:lnTo>
                  <a:pt x="1056" y="260"/>
                </a:lnTo>
                <a:lnTo>
                  <a:pt x="1068" y="704"/>
                </a:lnTo>
                <a:lnTo>
                  <a:pt x="932" y="880"/>
                </a:lnTo>
                <a:lnTo>
                  <a:pt x="868" y="812"/>
                </a:lnTo>
                <a:lnTo>
                  <a:pt x="868" y="644"/>
                </a:lnTo>
                <a:lnTo>
                  <a:pt x="840" y="628"/>
                </a:lnTo>
                <a:lnTo>
                  <a:pt x="284" y="612"/>
                </a:lnTo>
                <a:lnTo>
                  <a:pt x="272" y="668"/>
                </a:lnTo>
                <a:lnTo>
                  <a:pt x="112" y="668"/>
                </a:lnTo>
                <a:lnTo>
                  <a:pt x="108" y="704"/>
                </a:lnTo>
                <a:lnTo>
                  <a:pt x="12" y="756"/>
                </a:lnTo>
                <a:lnTo>
                  <a:pt x="0" y="44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 flipH="1">
            <a:off x="7156450" y="5099050"/>
            <a:ext cx="1695450" cy="1397000"/>
          </a:xfrm>
          <a:custGeom>
            <a:avLst/>
            <a:gdLst>
              <a:gd name="T0" fmla="*/ 0 w 1068"/>
              <a:gd name="T1" fmla="*/ 698500 h 880"/>
              <a:gd name="T2" fmla="*/ 0 w 1068"/>
              <a:gd name="T3" fmla="*/ 254000 h 880"/>
              <a:gd name="T4" fmla="*/ 152400 w 1068"/>
              <a:gd name="T5" fmla="*/ 254000 h 880"/>
              <a:gd name="T6" fmla="*/ 177800 w 1068"/>
              <a:gd name="T7" fmla="*/ 292100 h 880"/>
              <a:gd name="T8" fmla="*/ 457200 w 1068"/>
              <a:gd name="T9" fmla="*/ 292100 h 880"/>
              <a:gd name="T10" fmla="*/ 457200 w 1068"/>
              <a:gd name="T11" fmla="*/ 406400 h 880"/>
              <a:gd name="T12" fmla="*/ 1308100 w 1068"/>
              <a:gd name="T13" fmla="*/ 406400 h 880"/>
              <a:gd name="T14" fmla="*/ 1327150 w 1068"/>
              <a:gd name="T15" fmla="*/ 349250 h 880"/>
              <a:gd name="T16" fmla="*/ 1365250 w 1068"/>
              <a:gd name="T17" fmla="*/ 336550 h 880"/>
              <a:gd name="T18" fmla="*/ 1365250 w 1068"/>
              <a:gd name="T19" fmla="*/ 63500 h 880"/>
              <a:gd name="T20" fmla="*/ 1498600 w 1068"/>
              <a:gd name="T21" fmla="*/ 0 h 880"/>
              <a:gd name="T22" fmla="*/ 1682750 w 1068"/>
              <a:gd name="T23" fmla="*/ 273050 h 880"/>
              <a:gd name="T24" fmla="*/ 1676400 w 1068"/>
              <a:gd name="T25" fmla="*/ 412750 h 880"/>
              <a:gd name="T26" fmla="*/ 1695450 w 1068"/>
              <a:gd name="T27" fmla="*/ 1117600 h 880"/>
              <a:gd name="T28" fmla="*/ 1479550 w 1068"/>
              <a:gd name="T29" fmla="*/ 1397000 h 880"/>
              <a:gd name="T30" fmla="*/ 1377950 w 1068"/>
              <a:gd name="T31" fmla="*/ 1289050 h 880"/>
              <a:gd name="T32" fmla="*/ 1377950 w 1068"/>
              <a:gd name="T33" fmla="*/ 1022350 h 880"/>
              <a:gd name="T34" fmla="*/ 1333500 w 1068"/>
              <a:gd name="T35" fmla="*/ 996950 h 880"/>
              <a:gd name="T36" fmla="*/ 450850 w 1068"/>
              <a:gd name="T37" fmla="*/ 971550 h 880"/>
              <a:gd name="T38" fmla="*/ 431800 w 1068"/>
              <a:gd name="T39" fmla="*/ 1060450 h 880"/>
              <a:gd name="T40" fmla="*/ 177800 w 1068"/>
              <a:gd name="T41" fmla="*/ 1060450 h 880"/>
              <a:gd name="T42" fmla="*/ 171450 w 1068"/>
              <a:gd name="T43" fmla="*/ 1117600 h 880"/>
              <a:gd name="T44" fmla="*/ 19050 w 1068"/>
              <a:gd name="T45" fmla="*/ 1200150 h 880"/>
              <a:gd name="T46" fmla="*/ 0 w 1068"/>
              <a:gd name="T47" fmla="*/ 698500 h 88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68" h="880">
                <a:moveTo>
                  <a:pt x="0" y="440"/>
                </a:moveTo>
                <a:lnTo>
                  <a:pt x="0" y="160"/>
                </a:lnTo>
                <a:lnTo>
                  <a:pt x="96" y="160"/>
                </a:lnTo>
                <a:lnTo>
                  <a:pt x="112" y="184"/>
                </a:lnTo>
                <a:lnTo>
                  <a:pt x="288" y="184"/>
                </a:lnTo>
                <a:lnTo>
                  <a:pt x="288" y="256"/>
                </a:lnTo>
                <a:lnTo>
                  <a:pt x="824" y="256"/>
                </a:lnTo>
                <a:lnTo>
                  <a:pt x="836" y="220"/>
                </a:lnTo>
                <a:lnTo>
                  <a:pt x="860" y="212"/>
                </a:lnTo>
                <a:lnTo>
                  <a:pt x="860" y="40"/>
                </a:lnTo>
                <a:lnTo>
                  <a:pt x="944" y="0"/>
                </a:lnTo>
                <a:lnTo>
                  <a:pt x="1060" y="172"/>
                </a:lnTo>
                <a:lnTo>
                  <a:pt x="1056" y="260"/>
                </a:lnTo>
                <a:lnTo>
                  <a:pt x="1068" y="704"/>
                </a:lnTo>
                <a:lnTo>
                  <a:pt x="932" y="880"/>
                </a:lnTo>
                <a:lnTo>
                  <a:pt x="868" y="812"/>
                </a:lnTo>
                <a:lnTo>
                  <a:pt x="868" y="644"/>
                </a:lnTo>
                <a:lnTo>
                  <a:pt x="840" y="628"/>
                </a:lnTo>
                <a:lnTo>
                  <a:pt x="284" y="612"/>
                </a:lnTo>
                <a:lnTo>
                  <a:pt x="272" y="668"/>
                </a:lnTo>
                <a:lnTo>
                  <a:pt x="112" y="668"/>
                </a:lnTo>
                <a:lnTo>
                  <a:pt x="108" y="704"/>
                </a:lnTo>
                <a:lnTo>
                  <a:pt x="12" y="756"/>
                </a:lnTo>
                <a:lnTo>
                  <a:pt x="0" y="440"/>
                </a:lnTo>
                <a:close/>
              </a:path>
            </a:pathLst>
          </a:custGeom>
          <a:solidFill>
            <a:srgbClr val="6666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8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323" grpId="0" animBg="1"/>
      <p:bldP spid="123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onel\cmao1\BV\cas du t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"/>
          <a:stretch>
            <a:fillRect/>
          </a:stretch>
        </p:blipFill>
        <p:spPr bwMode="auto">
          <a:xfrm>
            <a:off x="692150" y="130175"/>
            <a:ext cx="76009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152775" y="143351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/>
              <a:t>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35108" y="2402946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/>
              <a:t>B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76775" y="2163763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/>
              <a:t>O1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11875" y="2932113"/>
            <a:ext cx="60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/>
              <a:t>O2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4711700" y="1739900"/>
            <a:ext cx="1358900" cy="800100"/>
            <a:chOff x="2256" y="1112"/>
            <a:chExt cx="856" cy="504"/>
          </a:xfrm>
        </p:grpSpPr>
        <p:sp>
          <p:nvSpPr>
            <p:cNvPr id="9236" name="Line 8"/>
            <p:cNvSpPr>
              <a:spLocks noChangeShapeType="1"/>
            </p:cNvSpPr>
            <p:nvPr/>
          </p:nvSpPr>
          <p:spPr bwMode="auto">
            <a:xfrm flipH="1">
              <a:off x="2592" y="1128"/>
              <a:ext cx="144" cy="4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7" name="Line 9"/>
            <p:cNvSpPr>
              <a:spLocks noChangeShapeType="1"/>
            </p:cNvSpPr>
            <p:nvPr/>
          </p:nvSpPr>
          <p:spPr bwMode="auto">
            <a:xfrm flipH="1" flipV="1">
              <a:off x="2256" y="1112"/>
              <a:ext cx="480" cy="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8" name="Line 10"/>
            <p:cNvSpPr>
              <a:spLocks noChangeShapeType="1"/>
            </p:cNvSpPr>
            <p:nvPr/>
          </p:nvSpPr>
          <p:spPr bwMode="auto">
            <a:xfrm>
              <a:off x="2736" y="1136"/>
              <a:ext cx="376" cy="1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5156200" y="2514600"/>
            <a:ext cx="1104900" cy="736600"/>
            <a:chOff x="2760" y="2680"/>
            <a:chExt cx="696" cy="464"/>
          </a:xfrm>
        </p:grpSpPr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 flipV="1">
              <a:off x="3144" y="2768"/>
              <a:ext cx="312" cy="3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 flipH="1" flipV="1">
              <a:off x="2760" y="2936"/>
              <a:ext cx="392" cy="20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 flipH="1" flipV="1">
              <a:off x="3088" y="2680"/>
              <a:ext cx="40" cy="4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225" name="Line 15"/>
          <p:cNvSpPr>
            <a:spLocks noChangeShapeType="1"/>
          </p:cNvSpPr>
          <p:nvPr/>
        </p:nvSpPr>
        <p:spPr bwMode="auto">
          <a:xfrm flipH="1">
            <a:off x="5435600" y="1701800"/>
            <a:ext cx="1117600" cy="2794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 flipH="1">
            <a:off x="5067300" y="2971800"/>
            <a:ext cx="939800" cy="1016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2565400" y="1676400"/>
            <a:ext cx="4610100" cy="171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 flipV="1">
            <a:off x="2832100" y="2033588"/>
            <a:ext cx="596900" cy="153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 flipV="1">
            <a:off x="3416300" y="1828800"/>
            <a:ext cx="9525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30" name="Text Box 20"/>
          <p:cNvSpPr txBox="1">
            <a:spLocks noChangeArrowheads="1"/>
          </p:cNvSpPr>
          <p:nvPr/>
        </p:nvSpPr>
        <p:spPr bwMode="auto">
          <a:xfrm>
            <a:off x="7096125" y="3151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fr-FR" altLang="fr-FR"/>
              <a:t>z</a:t>
            </a:r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2562225" y="3341688"/>
            <a:ext cx="34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fr-FR" altLang="fr-FR"/>
              <a:t>x</a:t>
            </a:r>
          </a:p>
        </p:txBody>
      </p: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4183062" y="1335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r>
              <a:rPr lang="fr-FR" altLang="fr-FR" dirty="0"/>
              <a:t>y</a:t>
            </a:r>
          </a:p>
        </p:txBody>
      </p:sp>
      <p:sp>
        <p:nvSpPr>
          <p:cNvPr id="2" name="Ellipse 1"/>
          <p:cNvSpPr/>
          <p:nvPr/>
        </p:nvSpPr>
        <p:spPr>
          <a:xfrm>
            <a:off x="5400675" y="1701800"/>
            <a:ext cx="135466" cy="135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671608" y="3150129"/>
            <a:ext cx="135466" cy="1354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3374496" y="1944953"/>
            <a:ext cx="135466" cy="1354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905376" y="2506664"/>
            <a:ext cx="135466" cy="1354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007100" y="2930525"/>
            <a:ext cx="135466" cy="1354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19234" y="2810934"/>
            <a:ext cx="135466" cy="1354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177367" y="1271885"/>
            <a:ext cx="583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 smtClean="0"/>
              <a:t>E1</a:t>
            </a:r>
            <a:endParaRPr lang="fr-FR" altLang="fr-FR" b="1" dirty="0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5187949" y="3007667"/>
            <a:ext cx="5831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b="1" dirty="0" smtClean="0"/>
              <a:t>E2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119233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enseignement\cmao\cmao2courroie\ecorche_boiteme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60363"/>
            <a:ext cx="874395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e-PPT-formation-2014-N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tailEnd type="non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e_diapos_GM.pptx" id="{441EBB5F-A296-44AA-95AF-AA92C5D0F0A0}" vid="{4D03EF39-233A-4AD0-9124-F6A4D0639D5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modele_diapos_GM</Template>
  <TotalTime>5840</TotalTime>
  <Words>31</Words>
  <Application>Microsoft Office PowerPoint</Application>
  <PresentationFormat>Affichage à l'écran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Calibri</vt:lpstr>
      <vt:lpstr>Calibri Light</vt:lpstr>
      <vt:lpstr>Modele-PPT-formation-2014-NF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INSA Lyon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&amp; Analyse</dc:title>
  <dc:subject/>
  <dc:creator>M.COLON</dc:creator>
  <cp:keywords/>
  <dc:description/>
  <cp:lastModifiedBy>Lionel Manin</cp:lastModifiedBy>
  <cp:revision>261</cp:revision>
  <cp:lastPrinted>2016-09-29T08:54:18Z</cp:lastPrinted>
  <dcterms:created xsi:type="dcterms:W3CDTF">2016-09-07T15:22:19Z</dcterms:created>
  <dcterms:modified xsi:type="dcterms:W3CDTF">2016-09-29T12:16:08Z</dcterms:modified>
  <cp:category/>
</cp:coreProperties>
</file>