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7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7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8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6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5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6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13C3-C879-4468-B080-C05AD6AD64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35DB-9CC3-43F5-B7BA-670B523B0C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4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Dispositif expérimental pour étudier la propagation des ondes non linéaires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9898" y="2136811"/>
            <a:ext cx="7063902" cy="4441835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objet d’étude : Ondes de flexion dans une plaque mince élastique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Transferts d’énergie entre ondes dans le régime non linéaire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Evénements rares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Propagation en milieu désordonné</a:t>
            </a:r>
          </a:p>
          <a:p>
            <a:endParaRPr lang="fr-FR" dirty="0"/>
          </a:p>
          <a:p>
            <a:r>
              <a:rPr lang="fr-FR" dirty="0"/>
              <a:t>Dispositif expérimental : </a:t>
            </a:r>
          </a:p>
          <a:p>
            <a:pPr lvl="1"/>
            <a:r>
              <a:rPr lang="fr-FR" dirty="0"/>
              <a:t>une plaque d’acier 2000X1000X0.5 mm</a:t>
            </a:r>
            <a:r>
              <a:rPr lang="fr-FR" baseline="30000" dirty="0"/>
              <a:t>3</a:t>
            </a:r>
            <a:r>
              <a:rPr lang="fr-FR" dirty="0"/>
              <a:t> fixée à l’extrémité supérieure</a:t>
            </a:r>
          </a:p>
          <a:p>
            <a:pPr lvl="1"/>
            <a:r>
              <a:rPr lang="fr-FR" dirty="0"/>
              <a:t>Un vibreur pour exciter les ondes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>
                <a:solidFill>
                  <a:srgbClr val="FF0000"/>
                </a:solidFill>
              </a:rPr>
              <a:t>Objectif: trouver un dispositif ajustable pour contrôler/absorber la réflexion des ondes en haut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06404" y="1958865"/>
            <a:ext cx="2462487" cy="4026625"/>
            <a:chOff x="1476446" y="1735128"/>
            <a:chExt cx="2462487" cy="4026625"/>
          </a:xfrm>
        </p:grpSpPr>
        <p:sp>
          <p:nvSpPr>
            <p:cNvPr id="7" name="Rectangle 1"/>
            <p:cNvSpPr/>
            <p:nvPr/>
          </p:nvSpPr>
          <p:spPr>
            <a:xfrm>
              <a:off x="1635650" y="1872287"/>
              <a:ext cx="2143125" cy="3889466"/>
            </a:xfrm>
            <a:custGeom>
              <a:avLst/>
              <a:gdLst>
                <a:gd name="connsiteX0" fmla="*/ 0 w 2857500"/>
                <a:gd name="connsiteY0" fmla="*/ 0 h 5763986"/>
                <a:gd name="connsiteX1" fmla="*/ 2857500 w 2857500"/>
                <a:gd name="connsiteY1" fmla="*/ 0 h 5763986"/>
                <a:gd name="connsiteX2" fmla="*/ 2857500 w 2857500"/>
                <a:gd name="connsiteY2" fmla="*/ 5763986 h 5763986"/>
                <a:gd name="connsiteX3" fmla="*/ 0 w 2857500"/>
                <a:gd name="connsiteY3" fmla="*/ 5763986 h 5763986"/>
                <a:gd name="connsiteX4" fmla="*/ 0 w 2857500"/>
                <a:gd name="connsiteY4" fmla="*/ 0 h 5763986"/>
                <a:gd name="connsiteX0" fmla="*/ 0 w 2857500"/>
                <a:gd name="connsiteY0" fmla="*/ 506186 h 6270172"/>
                <a:gd name="connsiteX1" fmla="*/ 2857500 w 2857500"/>
                <a:gd name="connsiteY1" fmla="*/ 0 h 6270172"/>
                <a:gd name="connsiteX2" fmla="*/ 2857500 w 2857500"/>
                <a:gd name="connsiteY2" fmla="*/ 6270172 h 6270172"/>
                <a:gd name="connsiteX3" fmla="*/ 0 w 2857500"/>
                <a:gd name="connsiteY3" fmla="*/ 6270172 h 6270172"/>
                <a:gd name="connsiteX4" fmla="*/ 0 w 2857500"/>
                <a:gd name="connsiteY4" fmla="*/ 506186 h 6270172"/>
                <a:gd name="connsiteX0" fmla="*/ 0 w 2857500"/>
                <a:gd name="connsiteY0" fmla="*/ 506186 h 6270172"/>
                <a:gd name="connsiteX1" fmla="*/ 2857500 w 2857500"/>
                <a:gd name="connsiteY1" fmla="*/ 0 h 6270172"/>
                <a:gd name="connsiteX2" fmla="*/ 2824843 w 2857500"/>
                <a:gd name="connsiteY2" fmla="*/ 5535386 h 6270172"/>
                <a:gd name="connsiteX3" fmla="*/ 0 w 2857500"/>
                <a:gd name="connsiteY3" fmla="*/ 6270172 h 6270172"/>
                <a:gd name="connsiteX4" fmla="*/ 0 w 2857500"/>
                <a:gd name="connsiteY4" fmla="*/ 506186 h 6270172"/>
                <a:gd name="connsiteX0" fmla="*/ 0 w 2857500"/>
                <a:gd name="connsiteY0" fmla="*/ 718457 h 6482443"/>
                <a:gd name="connsiteX1" fmla="*/ 2857500 w 2857500"/>
                <a:gd name="connsiteY1" fmla="*/ 0 h 6482443"/>
                <a:gd name="connsiteX2" fmla="*/ 2824843 w 2857500"/>
                <a:gd name="connsiteY2" fmla="*/ 5747657 h 6482443"/>
                <a:gd name="connsiteX3" fmla="*/ 0 w 2857500"/>
                <a:gd name="connsiteY3" fmla="*/ 6482443 h 6482443"/>
                <a:gd name="connsiteX4" fmla="*/ 0 w 2857500"/>
                <a:gd name="connsiteY4" fmla="*/ 718457 h 648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0" h="6482443">
                  <a:moveTo>
                    <a:pt x="0" y="718457"/>
                  </a:moveTo>
                  <a:lnTo>
                    <a:pt x="2857500" y="0"/>
                  </a:lnTo>
                  <a:lnTo>
                    <a:pt x="2824843" y="5747657"/>
                  </a:lnTo>
                  <a:lnTo>
                    <a:pt x="0" y="6482443"/>
                  </a:lnTo>
                  <a:lnTo>
                    <a:pt x="0" y="7184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iangle isocèle 7"/>
            <p:cNvSpPr/>
            <p:nvPr/>
          </p:nvSpPr>
          <p:spPr>
            <a:xfrm>
              <a:off x="3535510" y="5067750"/>
              <a:ext cx="379379" cy="447473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3570586" y="1735128"/>
              <a:ext cx="287792" cy="2380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20804979">
              <a:off x="1625672" y="1957238"/>
              <a:ext cx="2313261" cy="2082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H="1">
              <a:off x="1476446" y="2136811"/>
              <a:ext cx="287792" cy="2380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2913361" y="5085746"/>
              <a:ext cx="563336" cy="0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e 12"/>
            <p:cNvGrpSpPr/>
            <p:nvPr/>
          </p:nvGrpSpPr>
          <p:grpSpPr>
            <a:xfrm>
              <a:off x="3195029" y="4860416"/>
              <a:ext cx="742950" cy="431071"/>
              <a:chOff x="7075715" y="4914900"/>
              <a:chExt cx="990600" cy="718451"/>
            </a:xfrm>
          </p:grpSpPr>
          <p:sp>
            <p:nvSpPr>
              <p:cNvPr id="15" name="Ellipse 14"/>
              <p:cNvSpPr/>
              <p:nvPr/>
            </p:nvSpPr>
            <p:spPr>
              <a:xfrm>
                <a:off x="7075715" y="4914900"/>
                <a:ext cx="375557" cy="702129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249886" y="4914900"/>
                <a:ext cx="628650" cy="70212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7690758" y="4914900"/>
                <a:ext cx="375557" cy="702129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Connecteur droit 17"/>
              <p:cNvCxnSpPr/>
              <p:nvPr/>
            </p:nvCxnSpPr>
            <p:spPr>
              <a:xfrm flipH="1">
                <a:off x="7249886" y="4947550"/>
                <a:ext cx="1361" cy="685801"/>
              </a:xfrm>
              <a:prstGeom prst="line">
                <a:avLst/>
              </a:prstGeom>
              <a:ln w="5715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riangle isocèle 13"/>
            <p:cNvSpPr/>
            <p:nvPr/>
          </p:nvSpPr>
          <p:spPr>
            <a:xfrm>
              <a:off x="3275403" y="5087340"/>
              <a:ext cx="379379" cy="447473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1704461" y="5762955"/>
            <a:ext cx="1247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Vibreur</a:t>
            </a:r>
            <a:r>
              <a:rPr lang="en-US" dirty="0"/>
              <a:t> EM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12452" y="3737663"/>
            <a:ext cx="97276" cy="13394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50276" y="3669881"/>
            <a:ext cx="789142" cy="310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>
            <a:stCxn id="21" idx="1"/>
          </p:cNvCxnSpPr>
          <p:nvPr/>
        </p:nvCxnSpPr>
        <p:spPr>
          <a:xfrm flipH="1" flipV="1">
            <a:off x="1556426" y="3804636"/>
            <a:ext cx="856026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509728" y="3028673"/>
            <a:ext cx="1371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Vibromètre</a:t>
            </a:r>
            <a:endParaRPr lang="en-US" dirty="0"/>
          </a:p>
          <a:p>
            <a:r>
              <a:rPr lang="en-US" dirty="0"/>
              <a:t>laser</a:t>
            </a:r>
          </a:p>
        </p:txBody>
      </p:sp>
    </p:spTree>
    <p:extLst>
      <p:ext uri="{BB962C8B-B14F-4D97-AF65-F5344CB8AC3E}">
        <p14:creationId xmlns:p14="http://schemas.microsoft.com/office/powerpoint/2010/main" val="348612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2538920" y="1955259"/>
            <a:ext cx="85700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Quel est le taux de réflexion et d’absorption au point d’attache pour les différents fréquences impliquées ?</a:t>
            </a:r>
          </a:p>
          <a:p>
            <a:r>
              <a:rPr lang="fr-FR" sz="2000" dirty="0"/>
              <a:t>                       </a:t>
            </a:r>
          </a:p>
          <a:p>
            <a:r>
              <a:rPr lang="fr-FR" sz="2000" dirty="0"/>
              <a:t>Comment modifier ces taux ?</a:t>
            </a:r>
          </a:p>
          <a:p>
            <a:endParaRPr lang="fr-FR" sz="2000" dirty="0"/>
          </a:p>
          <a:p>
            <a:r>
              <a:rPr lang="fr-FR" sz="2000" dirty="0"/>
              <a:t>Comment les rendre ajustables à volonté ?</a:t>
            </a:r>
          </a:p>
          <a:p>
            <a:endParaRPr lang="fr-FR" sz="2000" dirty="0"/>
          </a:p>
          <a:p>
            <a:r>
              <a:rPr lang="fr-FR" sz="2000" dirty="0"/>
              <a:t>…..</a:t>
            </a:r>
          </a:p>
          <a:p>
            <a:endParaRPr lang="fr-FR" sz="2000" dirty="0"/>
          </a:p>
          <a:p>
            <a:endParaRPr lang="fr-FR" sz="2000" dirty="0"/>
          </a:p>
        </p:txBody>
      </p:sp>
      <p:grpSp>
        <p:nvGrpSpPr>
          <p:cNvPr id="36" name="Groupe 35"/>
          <p:cNvGrpSpPr/>
          <p:nvPr/>
        </p:nvGrpSpPr>
        <p:grpSpPr>
          <a:xfrm>
            <a:off x="592954" y="1245140"/>
            <a:ext cx="1196581" cy="4872238"/>
            <a:chOff x="738869" y="1867710"/>
            <a:chExt cx="1196581" cy="4872238"/>
          </a:xfrm>
        </p:grpSpPr>
        <p:grpSp>
          <p:nvGrpSpPr>
            <p:cNvPr id="32" name="Groupe 31"/>
            <p:cNvGrpSpPr/>
            <p:nvPr/>
          </p:nvGrpSpPr>
          <p:grpSpPr>
            <a:xfrm>
              <a:off x="1575526" y="1867710"/>
              <a:ext cx="359924" cy="2169268"/>
              <a:chOff x="1673157" y="1770434"/>
              <a:chExt cx="359924" cy="2169268"/>
            </a:xfrm>
          </p:grpSpPr>
          <p:sp>
            <p:nvSpPr>
              <p:cNvPr id="26" name="Forme libre 25"/>
              <p:cNvSpPr/>
              <p:nvPr/>
            </p:nvSpPr>
            <p:spPr>
              <a:xfrm>
                <a:off x="1760544" y="1926076"/>
                <a:ext cx="185149" cy="2013626"/>
              </a:xfrm>
              <a:custGeom>
                <a:avLst/>
                <a:gdLst>
                  <a:gd name="connsiteX0" fmla="*/ 48751 w 185149"/>
                  <a:gd name="connsiteY0" fmla="*/ 0 h 2013626"/>
                  <a:gd name="connsiteX1" fmla="*/ 155756 w 185149"/>
                  <a:gd name="connsiteY1" fmla="*/ 447473 h 2013626"/>
                  <a:gd name="connsiteX2" fmla="*/ 113 w 185149"/>
                  <a:gd name="connsiteY2" fmla="*/ 894945 h 2013626"/>
                  <a:gd name="connsiteX3" fmla="*/ 184939 w 185149"/>
                  <a:gd name="connsiteY3" fmla="*/ 1614792 h 2013626"/>
                  <a:gd name="connsiteX4" fmla="*/ 29296 w 185149"/>
                  <a:gd name="connsiteY4" fmla="*/ 2013626 h 2013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149" h="2013626">
                    <a:moveTo>
                      <a:pt x="48751" y="0"/>
                    </a:moveTo>
                    <a:cubicBezTo>
                      <a:pt x="106306" y="149158"/>
                      <a:pt x="163862" y="298316"/>
                      <a:pt x="155756" y="447473"/>
                    </a:cubicBezTo>
                    <a:cubicBezTo>
                      <a:pt x="147650" y="596630"/>
                      <a:pt x="-4751" y="700392"/>
                      <a:pt x="113" y="894945"/>
                    </a:cubicBezTo>
                    <a:cubicBezTo>
                      <a:pt x="4977" y="1089498"/>
                      <a:pt x="180075" y="1428345"/>
                      <a:pt x="184939" y="1614792"/>
                    </a:cubicBezTo>
                    <a:cubicBezTo>
                      <a:pt x="189803" y="1801239"/>
                      <a:pt x="109549" y="1907432"/>
                      <a:pt x="29296" y="2013626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673157" y="1770434"/>
                <a:ext cx="359924" cy="31128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770431" y="1867711"/>
                <a:ext cx="145915" cy="1556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Connecteur droit 30"/>
              <p:cNvCxnSpPr/>
              <p:nvPr/>
            </p:nvCxnSpPr>
            <p:spPr>
              <a:xfrm>
                <a:off x="1857971" y="1867714"/>
                <a:ext cx="9728" cy="1848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ectangle 33"/>
            <p:cNvSpPr/>
            <p:nvPr/>
          </p:nvSpPr>
          <p:spPr>
            <a:xfrm>
              <a:off x="738869" y="1882301"/>
              <a:ext cx="826850" cy="28210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orme libre 34"/>
            <p:cNvSpPr/>
            <p:nvPr/>
          </p:nvSpPr>
          <p:spPr>
            <a:xfrm flipV="1">
              <a:off x="1526801" y="4036978"/>
              <a:ext cx="184837" cy="2702970"/>
            </a:xfrm>
            <a:custGeom>
              <a:avLst/>
              <a:gdLst>
                <a:gd name="connsiteX0" fmla="*/ 184837 w 184837"/>
                <a:gd name="connsiteY0" fmla="*/ 0 h 2702970"/>
                <a:gd name="connsiteX1" fmla="*/ 11 w 184837"/>
                <a:gd name="connsiteY1" fmla="*/ 642025 h 2702970"/>
                <a:gd name="connsiteX2" fmla="*/ 175109 w 184837"/>
                <a:gd name="connsiteY2" fmla="*/ 1118681 h 2702970"/>
                <a:gd name="connsiteX3" fmla="*/ 29194 w 184837"/>
                <a:gd name="connsiteY3" fmla="*/ 2266544 h 2702970"/>
                <a:gd name="connsiteX4" fmla="*/ 145926 w 184837"/>
                <a:gd name="connsiteY4" fmla="*/ 2645923 h 2702970"/>
                <a:gd name="connsiteX5" fmla="*/ 165381 w 184837"/>
                <a:gd name="connsiteY5" fmla="*/ 2694561 h 270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837" h="2702970">
                  <a:moveTo>
                    <a:pt x="184837" y="0"/>
                  </a:moveTo>
                  <a:cubicBezTo>
                    <a:pt x="93234" y="227789"/>
                    <a:pt x="1632" y="455578"/>
                    <a:pt x="11" y="642025"/>
                  </a:cubicBezTo>
                  <a:cubicBezTo>
                    <a:pt x="-1610" y="828472"/>
                    <a:pt x="170245" y="847928"/>
                    <a:pt x="175109" y="1118681"/>
                  </a:cubicBezTo>
                  <a:cubicBezTo>
                    <a:pt x="179973" y="1389434"/>
                    <a:pt x="34058" y="2012004"/>
                    <a:pt x="29194" y="2266544"/>
                  </a:cubicBezTo>
                  <a:cubicBezTo>
                    <a:pt x="24330" y="2521084"/>
                    <a:pt x="123228" y="2574587"/>
                    <a:pt x="145926" y="2645923"/>
                  </a:cubicBezTo>
                  <a:cubicBezTo>
                    <a:pt x="168624" y="2717259"/>
                    <a:pt x="167002" y="2705910"/>
                    <a:pt x="165381" y="269456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2538920" y="554477"/>
            <a:ext cx="1972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Questions:</a:t>
            </a:r>
          </a:p>
        </p:txBody>
      </p:sp>
      <p:sp>
        <p:nvSpPr>
          <p:cNvPr id="38" name="Flèche droite à entaille 37"/>
          <p:cNvSpPr/>
          <p:nvPr/>
        </p:nvSpPr>
        <p:spPr>
          <a:xfrm rot="16200000">
            <a:off x="1541442" y="1989127"/>
            <a:ext cx="652109" cy="18482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èche droite à entaille 38"/>
          <p:cNvSpPr/>
          <p:nvPr/>
        </p:nvSpPr>
        <p:spPr>
          <a:xfrm rot="5400000">
            <a:off x="1136283" y="1871220"/>
            <a:ext cx="423514" cy="19204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65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109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Dispositif expérimental pour étudier la propagation des ondes non linéaires </vt:lpstr>
      <vt:lpstr>Présentation PowerPoint</vt:lpstr>
    </vt:vector>
  </TitlesOfParts>
  <Company>CEA Saclay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AUMAITRE Sebastien</dc:creator>
  <cp:lastModifiedBy>Aline Bel-Brunon</cp:lastModifiedBy>
  <cp:revision>14</cp:revision>
  <dcterms:created xsi:type="dcterms:W3CDTF">2024-02-08T16:04:59Z</dcterms:created>
  <dcterms:modified xsi:type="dcterms:W3CDTF">2024-02-20T13:50:21Z</dcterms:modified>
</cp:coreProperties>
</file>