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50E8-266D-46E6-8947-5953E093FC14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1094-CC05-4123-9E31-DC78287F71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1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50E8-266D-46E6-8947-5953E093FC14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1094-CC05-4123-9E31-DC78287F71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946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50E8-266D-46E6-8947-5953E093FC14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1094-CC05-4123-9E31-DC78287F71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2257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50E8-266D-46E6-8947-5953E093FC14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1094-CC05-4123-9E31-DC78287F71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04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50E8-266D-46E6-8947-5953E093FC14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1094-CC05-4123-9E31-DC78287F71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64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50E8-266D-46E6-8947-5953E093FC14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1094-CC05-4123-9E31-DC78287F71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25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50E8-266D-46E6-8947-5953E093FC14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1094-CC05-4123-9E31-DC78287F71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15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50E8-266D-46E6-8947-5953E093FC14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1094-CC05-4123-9E31-DC78287F71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224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50E8-266D-46E6-8947-5953E093FC14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1094-CC05-4123-9E31-DC78287F71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75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50E8-266D-46E6-8947-5953E093FC14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1094-CC05-4123-9E31-DC78287F71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995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50E8-266D-46E6-8947-5953E093FC14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1094-CC05-4123-9E31-DC78287F71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1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750E8-266D-46E6-8947-5953E093FC14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41094-CC05-4123-9E31-DC78287F71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258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78659" y="518984"/>
            <a:ext cx="2052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Objectifs dans la vie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69557" y="1441622"/>
            <a:ext cx="1052134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Pour moi, voir un peu tout, un peu comme quand on visite un pays ou une ville en disposant d’un temps limité</a:t>
            </a:r>
          </a:p>
          <a:p>
            <a:r>
              <a:rPr lang="fr-FR" dirty="0" smtClean="0"/>
              <a:t>Donc pour moi : </a:t>
            </a:r>
          </a:p>
          <a:p>
            <a:r>
              <a:rPr lang="fr-FR"/>
              <a:t>	</a:t>
            </a:r>
            <a:r>
              <a:rPr lang="fr-FR" smtClean="0"/>
              <a:t>Apprendre </a:t>
            </a:r>
            <a:r>
              <a:rPr lang="fr-FR" dirty="0" smtClean="0"/>
              <a:t>(Ca rend heureux d’après Frédéric Lenoir)</a:t>
            </a:r>
          </a:p>
          <a:p>
            <a:r>
              <a:rPr lang="fr-FR" dirty="0"/>
              <a:t>	</a:t>
            </a:r>
            <a:r>
              <a:rPr lang="fr-FR" dirty="0" smtClean="0"/>
              <a:t>Fonder une famille</a:t>
            </a:r>
          </a:p>
          <a:p>
            <a:r>
              <a:rPr lang="fr-FR" dirty="0"/>
              <a:t>	</a:t>
            </a:r>
            <a:r>
              <a:rPr lang="fr-FR" dirty="0" smtClean="0"/>
              <a:t>Avoir un travail (intéressant si possible)</a:t>
            </a:r>
          </a:p>
          <a:p>
            <a:r>
              <a:rPr lang="fr-FR" dirty="0"/>
              <a:t>	</a:t>
            </a:r>
            <a:r>
              <a:rPr lang="fr-FR" dirty="0" smtClean="0"/>
              <a:t>Sport loisir (balade, planche à voile, ski), sport compétition (petit niveau en tennis, course à pied)</a:t>
            </a:r>
          </a:p>
          <a:p>
            <a:r>
              <a:rPr lang="fr-FR" dirty="0"/>
              <a:t>	</a:t>
            </a:r>
            <a:r>
              <a:rPr lang="fr-FR" dirty="0" smtClean="0"/>
              <a:t>Lecture</a:t>
            </a:r>
          </a:p>
          <a:p>
            <a:r>
              <a:rPr lang="fr-FR" dirty="0"/>
              <a:t>	</a:t>
            </a:r>
            <a:r>
              <a:rPr lang="fr-FR" dirty="0" smtClean="0"/>
              <a:t>Jouer de la guitare</a:t>
            </a:r>
          </a:p>
          <a:p>
            <a:endParaRPr lang="fr-FR" dirty="0"/>
          </a:p>
          <a:p>
            <a:r>
              <a:rPr lang="fr-FR" dirty="0" smtClean="0"/>
              <a:t>Objectifs actuels</a:t>
            </a:r>
          </a:p>
          <a:p>
            <a:r>
              <a:rPr lang="fr-FR" dirty="0"/>
              <a:t>	</a:t>
            </a:r>
            <a:r>
              <a:rPr lang="fr-FR" dirty="0" smtClean="0"/>
              <a:t>Projet comment ça marche (Elèves intéressés?)</a:t>
            </a:r>
          </a:p>
          <a:p>
            <a:r>
              <a:rPr lang="fr-FR" dirty="0"/>
              <a:t>	</a:t>
            </a:r>
            <a:r>
              <a:rPr lang="fr-FR" dirty="0" smtClean="0"/>
              <a:t>Rencontres avec gens du lycée, IPC, maison des entreprises (organisation association des élèves ?)</a:t>
            </a:r>
          </a:p>
          <a:p>
            <a:r>
              <a:rPr lang="fr-FR" dirty="0"/>
              <a:t>	</a:t>
            </a:r>
            <a:r>
              <a:rPr lang="fr-FR" dirty="0" smtClean="0"/>
              <a:t>Ecrire quelques chroniques</a:t>
            </a:r>
          </a:p>
          <a:p>
            <a:endParaRPr lang="fr-FR" dirty="0"/>
          </a:p>
          <a:p>
            <a:r>
              <a:rPr lang="fr-FR" dirty="0" smtClean="0"/>
              <a:t>Et vous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85979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32</Words>
  <Application>Microsoft Office PowerPoint</Application>
  <PresentationFormat>Grand écran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Herve Tollenaere</dc:creator>
  <cp:lastModifiedBy>Herve Tollenaere</cp:lastModifiedBy>
  <cp:revision>4</cp:revision>
  <dcterms:created xsi:type="dcterms:W3CDTF">2020-01-08T13:33:19Z</dcterms:created>
  <dcterms:modified xsi:type="dcterms:W3CDTF">2021-09-22T14:51:41Z</dcterms:modified>
</cp:coreProperties>
</file>