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AF5B5-66C4-4382-BFA6-8FA028F21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FFDBFE-CB4D-4423-AD3A-2AA2896FB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7D7FE4-0E44-40FD-BBBF-080DBA506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82987B-C264-4D43-A539-713DAA34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3D1D82-620F-41E8-8BCC-D12E87D7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24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682A1C-C2F5-4C50-A774-6167BF5A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59AA41-0CCE-4D06-871D-5F050B2AA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FE7630-C2D1-4F4C-8F78-9FEC23D1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57B1BC-E230-45EF-B5A6-59F11FB5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1ACC0F-7A78-4810-A2C0-26CB81E6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5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E7EC35-7E15-4B52-B65E-8119CE658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AB9C18-FEFE-4488-A794-0C167436D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CE37CD-C88B-4DB8-AB10-CBA567F4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87EB0A-DABC-4ABE-8FEC-75D6E207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0E6E54-2C16-47B6-90A9-D9C80F73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7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284DD-11A4-4AC0-BB14-E0430935C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B3852-066C-480C-BE04-711E7E8F6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486DE-9A67-4881-A18D-325C2225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85255F-2393-4F7F-A7FE-09E25D07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D358C9-8342-418E-AEF6-118E0A7C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05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97537-E078-43DF-9C1E-519B0C2A6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D12799-A9D2-4FE4-ABF1-68E604C83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F83D7-EF86-4008-BC3D-73E77496E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D0DC00-9312-4247-8D45-BA26DFB6E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536CA-96E8-4521-A35C-3EDFE282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4583A-536E-42C2-8920-C3B303AA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06C7A-D206-42C0-AC7A-FE7D2592F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89F5AF-A267-4BBE-BD67-144F3F765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B04326-E71A-49FC-BC42-B7EBC3E5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AD0F38-FB19-4406-A0C6-8EDFFFFA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208C8B-1CB3-49BB-99FC-246B0461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89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80193-65BA-4360-A1BD-2ED013163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AAC17A-C0E2-4FF3-9B87-F16F2CB5F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D6CB4E-BE19-4E62-BD96-A59F89B5F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5195A0-A46D-4092-9214-78B0B6C93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FD14AE-9483-4B38-B641-E20D4C8FB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45DC47-74A9-4284-917E-7B2EFEE5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61F021-C903-490A-97E1-53AC49EE9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F526D7-B636-4B62-A643-562B439A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29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9B001-A697-45D8-96D4-3A2633FC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00B6CF-1DE2-4BAA-BA2C-C2378652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C26BA2-B881-44BB-9008-BFC030EC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D7DE17F-4DFA-4804-9ADC-89F026F0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01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7A79C9-CA11-4F9C-B6CA-D350FA10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0D04AC-B4B9-493F-B8CA-DBACE141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591683-63A7-4EB6-963B-EE865D0E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2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FEBFE-9329-473C-9335-6E75F9B4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ECD916-F7ED-42CE-97C5-1720EA2E1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430033-45DD-46BA-A8C5-49843734E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118B7B-9CFD-431E-9B5A-6FB9AD33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D7FA7A-56EE-4371-89C3-67C0995B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62156D-385D-4FD7-A418-62509254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0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9079F-C25A-42AA-BEBA-6AD0729E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9F1FF3-801F-40B4-85B7-D2D36D1A6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087B7B-0CA4-44B8-8AA5-25A032170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B20275-0278-435F-ADCA-F78EB51D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26B282-877A-4BFC-B964-530A9D74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F18563-5D65-4E92-9941-4D74CD9C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97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E965B22-F71F-407A-8695-0CF517EB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85638C-CF43-4370-978B-CD7C478F9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D32C17-357B-4147-8814-7A4F209D5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46A6C-81B1-488B-9059-ADBB55126D4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2CC92B-0164-42C1-B975-8DD02BCF3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DC5F24-9A49-4878-A97C-4796DD15C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324E-B222-4588-AF45-58C10182B8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34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C882006-FEF0-413E-A390-E0E08704E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17" y="-13447"/>
            <a:ext cx="7922064" cy="515779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D698F9C-9C80-4093-AAD0-80D6AF29A8D5}"/>
              </a:ext>
            </a:extLst>
          </p:cNvPr>
          <p:cNvSpPr txBox="1"/>
          <p:nvPr/>
        </p:nvSpPr>
        <p:spPr>
          <a:xfrm>
            <a:off x="735105" y="550344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https://www.youtube.com/watch?v=MgA5A1Tu3v0&amp;t=600s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6C3AB4-28E8-4EB5-8B39-DDDE5783700F}"/>
              </a:ext>
            </a:extLst>
          </p:cNvPr>
          <p:cNvSpPr txBox="1"/>
          <p:nvPr/>
        </p:nvSpPr>
        <p:spPr>
          <a:xfrm>
            <a:off x="277905" y="6047198"/>
            <a:ext cx="11349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Aurélien barreau – </a:t>
            </a:r>
            <a:r>
              <a:rPr lang="fr-FR" dirty="0" err="1"/>
              <a:t>Janco</a:t>
            </a:r>
            <a:r>
              <a:rPr lang="fr-FR" dirty="0"/>
              <a:t> – Pablo </a:t>
            </a:r>
            <a:r>
              <a:rPr lang="fr-FR" dirty="0" err="1"/>
              <a:t>Servigne</a:t>
            </a:r>
            <a:r>
              <a:rPr lang="fr-FR" dirty="0"/>
              <a:t> -– Gael Giraud - Meilhan </a:t>
            </a:r>
            <a:r>
              <a:rPr lang="fr-FR" dirty="0" err="1"/>
              <a:t>Bihouix</a:t>
            </a:r>
            <a:r>
              <a:rPr lang="fr-FR" dirty="0"/>
              <a:t> - Aurore </a:t>
            </a:r>
            <a:r>
              <a:rPr lang="fr-FR" dirty="0" err="1"/>
              <a:t>Stéphant</a:t>
            </a:r>
            <a:r>
              <a:rPr lang="fr-FR" dirty="0"/>
              <a:t> - </a:t>
            </a:r>
            <a:r>
              <a:rPr lang="fr-FR" dirty="0" err="1"/>
              <a:t>Nouriel</a:t>
            </a:r>
            <a:r>
              <a:rPr lang="fr-FR" dirty="0"/>
              <a:t> </a:t>
            </a:r>
            <a:r>
              <a:rPr lang="fr-FR" dirty="0" err="1"/>
              <a:t>Roubini</a:t>
            </a:r>
            <a:r>
              <a:rPr lang="fr-FR" dirty="0"/>
              <a:t> </a:t>
            </a:r>
            <a:r>
              <a:rPr lang="fr-FR" dirty="0" err="1"/>
              <a:t>thinkerview</a:t>
            </a:r>
            <a:r>
              <a:rPr lang="fr-FR" dirty="0"/>
              <a:t> 1’58</a:t>
            </a:r>
          </a:p>
        </p:txBody>
      </p:sp>
    </p:spTree>
    <p:extLst>
      <p:ext uri="{BB962C8B-B14F-4D97-AF65-F5344CB8AC3E}">
        <p14:creationId xmlns:p14="http://schemas.microsoft.com/office/powerpoint/2010/main" val="356461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38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 Tollenaere</dc:creator>
  <cp:lastModifiedBy>Herve Tollenaere</cp:lastModifiedBy>
  <cp:revision>3</cp:revision>
  <dcterms:created xsi:type="dcterms:W3CDTF">2024-03-27T10:06:37Z</dcterms:created>
  <dcterms:modified xsi:type="dcterms:W3CDTF">2024-03-27T13:53:55Z</dcterms:modified>
</cp:coreProperties>
</file>