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media/image1.png" ContentType="image/png"/>
  <Override PartName="/ppt/media/image9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fr-FR" sz="6000" spc="-1" strike="noStrike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b="0" lang="fr-FR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6C9F396A-6EE8-472E-A98B-80532E5D6C4A}" type="datetime">
              <a:rPr b="0" lang="fr-FR" sz="1200" spc="-1" strike="noStrike">
                <a:solidFill>
                  <a:srgbClr val="8b8b8b"/>
                </a:solidFill>
                <a:latin typeface="Calibri"/>
              </a:rPr>
              <a:t>31/12/2020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B6C7C5D-D72C-40D1-9B94-72D17D89A249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 3" descr=""/>
          <p:cNvPicPr/>
          <p:nvPr/>
        </p:nvPicPr>
        <p:blipFill>
          <a:blip r:embed="rId1"/>
          <a:stretch/>
        </p:blipFill>
        <p:spPr>
          <a:xfrm>
            <a:off x="1169280" y="865440"/>
            <a:ext cx="8543520" cy="4562280"/>
          </a:xfrm>
          <a:prstGeom prst="rect">
            <a:avLst/>
          </a:prstGeom>
          <a:ln>
            <a:noFill/>
          </a:ln>
        </p:spPr>
      </p:pic>
      <p:sp>
        <p:nvSpPr>
          <p:cNvPr id="42" name="CustomShape 1"/>
          <p:cNvSpPr/>
          <p:nvPr/>
        </p:nvSpPr>
        <p:spPr>
          <a:xfrm>
            <a:off x="2933280" y="207720"/>
            <a:ext cx="43156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https://www.dailymotion.com/video/xg1sdv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" descr=""/>
          <p:cNvPicPr/>
          <p:nvPr/>
        </p:nvPicPr>
        <p:blipFill>
          <a:blip r:embed="rId1"/>
          <a:stretch/>
        </p:blipFill>
        <p:spPr>
          <a:xfrm>
            <a:off x="19080" y="751320"/>
            <a:ext cx="12191760" cy="5368680"/>
          </a:xfrm>
          <a:prstGeom prst="rect">
            <a:avLst/>
          </a:prstGeom>
          <a:ln>
            <a:noFill/>
          </a:ln>
        </p:spPr>
      </p:pic>
      <p:sp>
        <p:nvSpPr>
          <p:cNvPr id="60" name="TextShape 1"/>
          <p:cNvSpPr txBox="1"/>
          <p:nvPr/>
        </p:nvSpPr>
        <p:spPr>
          <a:xfrm>
            <a:off x="1872000" y="301320"/>
            <a:ext cx="4405320" cy="346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fr-FR" sz="1800" spc="-1" strike="noStrike">
                <a:latin typeface="Arial"/>
              </a:rPr>
              <a:t>https://www.dailymotion.com/video/xd6k6t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" descr=""/>
          <p:cNvPicPr/>
          <p:nvPr/>
        </p:nvPicPr>
        <p:blipFill>
          <a:blip r:embed="rId1"/>
          <a:stretch/>
        </p:blipFill>
        <p:spPr>
          <a:xfrm>
            <a:off x="19080" y="828000"/>
            <a:ext cx="12191760" cy="5215680"/>
          </a:xfrm>
          <a:prstGeom prst="rect">
            <a:avLst/>
          </a:prstGeom>
          <a:ln>
            <a:noFill/>
          </a:ln>
        </p:spPr>
      </p:pic>
      <p:sp>
        <p:nvSpPr>
          <p:cNvPr id="62" name="TextShape 1"/>
          <p:cNvSpPr txBox="1"/>
          <p:nvPr/>
        </p:nvSpPr>
        <p:spPr>
          <a:xfrm>
            <a:off x="2520000" y="301320"/>
            <a:ext cx="4391640" cy="346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fr-FR" sz="1800" spc="-1" strike="noStrike">
                <a:latin typeface="Arial"/>
              </a:rPr>
              <a:t>https://www.dailymotion.com/video/xd6k4j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" descr=""/>
          <p:cNvPicPr/>
          <p:nvPr/>
        </p:nvPicPr>
        <p:blipFill>
          <a:blip r:embed="rId1"/>
          <a:stretch/>
        </p:blipFill>
        <p:spPr>
          <a:xfrm>
            <a:off x="1083600" y="936000"/>
            <a:ext cx="9212400" cy="5620680"/>
          </a:xfrm>
          <a:prstGeom prst="rect">
            <a:avLst/>
          </a:prstGeom>
          <a:ln>
            <a:noFill/>
          </a:ln>
        </p:spPr>
      </p:pic>
      <p:sp>
        <p:nvSpPr>
          <p:cNvPr id="64" name="TextShape 1"/>
          <p:cNvSpPr txBox="1"/>
          <p:nvPr/>
        </p:nvSpPr>
        <p:spPr>
          <a:xfrm>
            <a:off x="2312280" y="360000"/>
            <a:ext cx="4455720" cy="346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fr-FR" sz="1800" spc="-1" strike="noStrike">
                <a:latin typeface="Arial"/>
              </a:rPr>
              <a:t>https://www.dailymotion.com/video/xbvax5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" descr=""/>
          <p:cNvPicPr/>
          <p:nvPr/>
        </p:nvPicPr>
        <p:blipFill>
          <a:blip r:embed="rId1"/>
          <a:stretch/>
        </p:blipFill>
        <p:spPr>
          <a:xfrm>
            <a:off x="19080" y="1042920"/>
            <a:ext cx="12191760" cy="4785480"/>
          </a:xfrm>
          <a:prstGeom prst="rect">
            <a:avLst/>
          </a:prstGeom>
          <a:ln>
            <a:noFill/>
          </a:ln>
        </p:spPr>
      </p:pic>
      <p:sp>
        <p:nvSpPr>
          <p:cNvPr id="66" name="TextShape 1"/>
          <p:cNvSpPr txBox="1"/>
          <p:nvPr/>
        </p:nvSpPr>
        <p:spPr>
          <a:xfrm>
            <a:off x="3108600" y="360000"/>
            <a:ext cx="4379400" cy="346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fr-FR" sz="1800" spc="-1" strike="noStrike">
                <a:latin typeface="Arial"/>
              </a:rPr>
              <a:t>https://www.dailymotion.com/video/xbvavi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" descr=""/>
          <p:cNvPicPr/>
          <p:nvPr/>
        </p:nvPicPr>
        <p:blipFill>
          <a:blip r:embed="rId1"/>
          <a:stretch/>
        </p:blipFill>
        <p:spPr>
          <a:xfrm>
            <a:off x="19080" y="1205640"/>
            <a:ext cx="12191760" cy="4460040"/>
          </a:xfrm>
          <a:prstGeom prst="rect">
            <a:avLst/>
          </a:prstGeom>
          <a:ln>
            <a:noFill/>
          </a:ln>
        </p:spPr>
      </p:pic>
      <p:sp>
        <p:nvSpPr>
          <p:cNvPr id="68" name="TextShape 1"/>
          <p:cNvSpPr txBox="1"/>
          <p:nvPr/>
        </p:nvSpPr>
        <p:spPr>
          <a:xfrm>
            <a:off x="2880000" y="288000"/>
            <a:ext cx="4443480" cy="346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fr-FR" sz="1800" spc="-1" strike="noStrike">
                <a:latin typeface="Arial"/>
              </a:rPr>
              <a:t>https://www.dailymotion.com/video/xbv7cy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" descr=""/>
          <p:cNvPicPr/>
          <p:nvPr/>
        </p:nvPicPr>
        <p:blipFill>
          <a:blip r:embed="rId1"/>
          <a:stretch/>
        </p:blipFill>
        <p:spPr>
          <a:xfrm>
            <a:off x="19080" y="837360"/>
            <a:ext cx="12191760" cy="5196960"/>
          </a:xfrm>
          <a:prstGeom prst="rect">
            <a:avLst/>
          </a:prstGeom>
          <a:ln>
            <a:noFill/>
          </a:ln>
        </p:spPr>
      </p:pic>
      <p:sp>
        <p:nvSpPr>
          <p:cNvPr id="70" name="TextShape 1"/>
          <p:cNvSpPr txBox="1"/>
          <p:nvPr/>
        </p:nvSpPr>
        <p:spPr>
          <a:xfrm>
            <a:off x="3164400" y="229320"/>
            <a:ext cx="4467600" cy="346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fr-FR" sz="1800" spc="-1" strike="noStrike">
                <a:latin typeface="Arial"/>
              </a:rPr>
              <a:t>https://www.dailymotion.com/video/xd6ka0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1" descr=""/>
          <p:cNvPicPr/>
          <p:nvPr/>
        </p:nvPicPr>
        <p:blipFill>
          <a:blip r:embed="rId1"/>
          <a:stretch/>
        </p:blipFill>
        <p:spPr>
          <a:xfrm>
            <a:off x="1176480" y="1445040"/>
            <a:ext cx="9838800" cy="4543200"/>
          </a:xfrm>
          <a:prstGeom prst="rect">
            <a:avLst/>
          </a:prstGeom>
          <a:ln>
            <a:noFill/>
          </a:ln>
        </p:spPr>
      </p:pic>
      <p:sp>
        <p:nvSpPr>
          <p:cNvPr id="44" name="CustomShape 1"/>
          <p:cNvSpPr/>
          <p:nvPr/>
        </p:nvSpPr>
        <p:spPr>
          <a:xfrm>
            <a:off x="2640600" y="669240"/>
            <a:ext cx="42912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https://www.dailymotion.com/video/xg1saz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 1" descr=""/>
          <p:cNvPicPr/>
          <p:nvPr/>
        </p:nvPicPr>
        <p:blipFill>
          <a:blip r:embed="rId1"/>
          <a:stretch/>
        </p:blipFill>
        <p:spPr>
          <a:xfrm>
            <a:off x="843120" y="1062000"/>
            <a:ext cx="10505880" cy="4733640"/>
          </a:xfrm>
          <a:prstGeom prst="rect">
            <a:avLst/>
          </a:prstGeom>
          <a:ln>
            <a:noFill/>
          </a:ln>
        </p:spPr>
      </p:pic>
      <p:sp>
        <p:nvSpPr>
          <p:cNvPr id="46" name="CustomShape 1"/>
          <p:cNvSpPr/>
          <p:nvPr/>
        </p:nvSpPr>
        <p:spPr>
          <a:xfrm>
            <a:off x="1916640" y="331920"/>
            <a:ext cx="43171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https://www.dailymotion.com/video/xg1sa0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1" descr=""/>
          <p:cNvPicPr/>
          <p:nvPr/>
        </p:nvPicPr>
        <p:blipFill>
          <a:blip r:embed="rId1"/>
          <a:stretch/>
        </p:blipFill>
        <p:spPr>
          <a:xfrm>
            <a:off x="1057320" y="981000"/>
            <a:ext cx="10077120" cy="4895640"/>
          </a:xfrm>
          <a:prstGeom prst="rect">
            <a:avLst/>
          </a:prstGeom>
          <a:ln>
            <a:noFill/>
          </a:ln>
        </p:spPr>
      </p:pic>
      <p:sp>
        <p:nvSpPr>
          <p:cNvPr id="48" name="CustomShape 1"/>
          <p:cNvSpPr/>
          <p:nvPr/>
        </p:nvSpPr>
        <p:spPr>
          <a:xfrm>
            <a:off x="2566080" y="354240"/>
            <a:ext cx="40338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https://www.dailymotion.com/video/xfzx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 1" descr=""/>
          <p:cNvPicPr/>
          <p:nvPr/>
        </p:nvPicPr>
        <p:blipFill>
          <a:blip r:embed="rId1"/>
          <a:stretch/>
        </p:blipFill>
        <p:spPr>
          <a:xfrm>
            <a:off x="789120" y="1272960"/>
            <a:ext cx="9619920" cy="4686120"/>
          </a:xfrm>
          <a:prstGeom prst="rect">
            <a:avLst/>
          </a:prstGeom>
          <a:ln>
            <a:noFill/>
          </a:ln>
        </p:spPr>
      </p:pic>
      <p:sp>
        <p:nvSpPr>
          <p:cNvPr id="50" name="CustomShape 1"/>
          <p:cNvSpPr/>
          <p:nvPr/>
        </p:nvSpPr>
        <p:spPr>
          <a:xfrm>
            <a:off x="2558520" y="429480"/>
            <a:ext cx="43430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https://www.dailymotion.com/video/xd6kd5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 1" descr=""/>
          <p:cNvPicPr/>
          <p:nvPr/>
        </p:nvPicPr>
        <p:blipFill>
          <a:blip r:embed="rId1"/>
          <a:stretch/>
        </p:blipFill>
        <p:spPr>
          <a:xfrm>
            <a:off x="1309680" y="876240"/>
            <a:ext cx="9572400" cy="5105160"/>
          </a:xfrm>
          <a:prstGeom prst="rect">
            <a:avLst/>
          </a:prstGeom>
          <a:ln>
            <a:noFill/>
          </a:ln>
        </p:spPr>
      </p:pic>
      <p:sp>
        <p:nvSpPr>
          <p:cNvPr id="52" name="CustomShape 1"/>
          <p:cNvSpPr/>
          <p:nvPr/>
        </p:nvSpPr>
        <p:spPr>
          <a:xfrm>
            <a:off x="2536200" y="196200"/>
            <a:ext cx="4274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https://www.dailymotion.com/video/xd6kcf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 1" descr=""/>
          <p:cNvPicPr/>
          <p:nvPr/>
        </p:nvPicPr>
        <p:blipFill>
          <a:blip r:embed="rId1"/>
          <a:stretch/>
        </p:blipFill>
        <p:spPr>
          <a:xfrm>
            <a:off x="1094400" y="1266840"/>
            <a:ext cx="9686520" cy="4323960"/>
          </a:xfrm>
          <a:prstGeom prst="rect">
            <a:avLst/>
          </a:prstGeom>
          <a:ln>
            <a:noFill/>
          </a:ln>
        </p:spPr>
      </p:pic>
      <p:sp>
        <p:nvSpPr>
          <p:cNvPr id="54" name="CustomShape 1"/>
          <p:cNvSpPr/>
          <p:nvPr/>
        </p:nvSpPr>
        <p:spPr>
          <a:xfrm>
            <a:off x="2403720" y="440640"/>
            <a:ext cx="43812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https://www.dailymotion.com/video/xd6kaw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 1" descr=""/>
          <p:cNvPicPr/>
          <p:nvPr/>
        </p:nvPicPr>
        <p:blipFill>
          <a:blip r:embed="rId1"/>
          <a:stretch/>
        </p:blipFill>
        <p:spPr>
          <a:xfrm>
            <a:off x="243720" y="813960"/>
            <a:ext cx="11591640" cy="5181120"/>
          </a:xfrm>
          <a:prstGeom prst="rect">
            <a:avLst/>
          </a:prstGeom>
          <a:ln>
            <a:noFill/>
          </a:ln>
        </p:spPr>
      </p:pic>
      <p:sp>
        <p:nvSpPr>
          <p:cNvPr id="56" name="CustomShape 1"/>
          <p:cNvSpPr/>
          <p:nvPr/>
        </p:nvSpPr>
        <p:spPr>
          <a:xfrm>
            <a:off x="2577960" y="444600"/>
            <a:ext cx="43491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https://www.dailymotion.com/video/xd6k8d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 1" descr=""/>
          <p:cNvPicPr/>
          <p:nvPr/>
        </p:nvPicPr>
        <p:blipFill>
          <a:blip r:embed="rId1"/>
          <a:stretch/>
        </p:blipFill>
        <p:spPr>
          <a:xfrm>
            <a:off x="747720" y="1023840"/>
            <a:ext cx="10696320" cy="4809600"/>
          </a:xfrm>
          <a:prstGeom prst="rect">
            <a:avLst/>
          </a:prstGeom>
          <a:ln>
            <a:noFill/>
          </a:ln>
        </p:spPr>
      </p:pic>
      <p:sp>
        <p:nvSpPr>
          <p:cNvPr id="58" name="CustomShape 1"/>
          <p:cNvSpPr/>
          <p:nvPr/>
        </p:nvSpPr>
        <p:spPr>
          <a:xfrm>
            <a:off x="2789280" y="320400"/>
            <a:ext cx="4332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https://www.dailymotion.com/video/xd6k7k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Application>LibreOffice/6.3.3.2$Windows_X86_64 LibreOffice_project/a64200df03143b798afd1ec74a12ab50359878ed</Application>
  <Words>27</Words>
  <Paragraphs>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2020-12-31T09:44:32Z</dcterms:created>
  <dc:creator>Herve</dc:creator>
  <dc:description/>
  <dc:language>fr-FR</dc:language>
  <cp:lastModifiedBy/>
  <dcterms:modified xsi:type="dcterms:W3CDTF">2020-12-31T13:44:37Z</dcterms:modified>
  <cp:revision>8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Grand écran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11</vt:i4>
  </property>
</Properties>
</file>