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037" y="657225"/>
            <a:ext cx="6257925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311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4967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rection Ion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Direction 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Herve</dc:creator>
  <cp:lastModifiedBy>Herve</cp:lastModifiedBy>
  <cp:revision>2</cp:revision>
  <dcterms:created xsi:type="dcterms:W3CDTF">2020-12-31T09:27:43Z</dcterms:created>
  <dcterms:modified xsi:type="dcterms:W3CDTF">2020-12-31T09:35:33Z</dcterms:modified>
</cp:coreProperties>
</file>