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9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44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3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33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93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67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65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03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20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85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7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83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B10C-688A-4B37-BDBD-0628B1B3501D}" type="datetimeFigureOut">
              <a:rPr lang="fr-FR" smtClean="0"/>
              <a:t>18/12/2019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FD147-7994-4AC9-B23D-CFAF42F157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78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27176" y="401216"/>
            <a:ext cx="474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Carnets pédagogiques musée des arts et métiers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68694" y="1218417"/>
            <a:ext cx="9119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https://catalogue.cnam.biblibre.com/cgi-bin/koha/opac-search.pl?idx=kw&amp;q=carnet%20p%C3%A9dagogique&amp;limit=mc-Content%3A%22%22%20Ressource%20%C3%A9lectronique%22%22&amp;offset=0&amp;sort_by=relevance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05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870" t="11097" r="9389" b="4465"/>
          <a:stretch/>
        </p:blipFill>
        <p:spPr>
          <a:xfrm>
            <a:off x="1679511" y="326572"/>
            <a:ext cx="6064898" cy="5538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991" y="6016986"/>
            <a:ext cx="7299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https://www.arts-et-metiers.net/sites/arts-et-metiers.net/files/asset/document/carnet_coulomb.pdf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239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3214" t="10332" r="12067" b="8545"/>
          <a:stretch/>
        </p:blipFill>
        <p:spPr>
          <a:xfrm>
            <a:off x="1343609" y="335902"/>
            <a:ext cx="5579705" cy="54933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6521" y="5829234"/>
            <a:ext cx="689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https://www.arts-et-metiers.net/sites/arts-et-metiers.net/files/asset/document/carnet_boucher.pdf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0597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0611" t="10332" r="13215" b="5739"/>
          <a:stretch/>
        </p:blipFill>
        <p:spPr>
          <a:xfrm>
            <a:off x="1688840" y="233266"/>
            <a:ext cx="6139543" cy="59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6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9742" y="5819583"/>
            <a:ext cx="4827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https://www.youtube.com/watch?v=qHgAxEIirBA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51276" t="7526" r="17959" b="19004"/>
          <a:stretch/>
        </p:blipFill>
        <p:spPr>
          <a:xfrm>
            <a:off x="898848" y="513183"/>
            <a:ext cx="6957527" cy="498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8087" t="8801" r="11913" b="3444"/>
          <a:stretch/>
        </p:blipFill>
        <p:spPr>
          <a:xfrm>
            <a:off x="1670180" y="74643"/>
            <a:ext cx="6615405" cy="58053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4980" y="6038619"/>
            <a:ext cx="7607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https://www.arts-et-metiers.net/sites/arts-et-metiers.net/files/asset/document/maquette_cnam-_genlis.pdf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506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9465" t="9056" r="12448" b="6505"/>
          <a:stretch/>
        </p:blipFill>
        <p:spPr>
          <a:xfrm>
            <a:off x="1604865" y="158620"/>
            <a:ext cx="6307494" cy="56887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9502" y="59983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https://www.arts-et-metiers.net/sites/arts-et-metiers.net/files/asset/document/cnam-avion_c.ader_.pdf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9675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6938" t="8801" r="12679" b="2168"/>
          <a:stretch/>
        </p:blipFill>
        <p:spPr>
          <a:xfrm>
            <a:off x="1959430" y="83975"/>
            <a:ext cx="6251590" cy="54957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0375" y="5755729"/>
            <a:ext cx="687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https://www.arts-et-metiers.net/sites/arts-et-metiers.net/files/asset/document/cnam-les_ponts.pdf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851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0536" t="10077" r="14285" b="5995"/>
          <a:stretch/>
        </p:blipFill>
        <p:spPr>
          <a:xfrm>
            <a:off x="2248677" y="261256"/>
            <a:ext cx="6232850" cy="62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0000" t="10332" r="13520" b="5230"/>
          <a:stretch/>
        </p:blipFill>
        <p:spPr>
          <a:xfrm>
            <a:off x="2276668" y="242596"/>
            <a:ext cx="6525059" cy="62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3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9771" t="10841" r="13826" b="3444"/>
          <a:stretch/>
        </p:blipFill>
        <p:spPr>
          <a:xfrm>
            <a:off x="1959428" y="214603"/>
            <a:ext cx="6335486" cy="61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91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602" t="9566" r="10536" b="9311"/>
          <a:stretch/>
        </p:blipFill>
        <p:spPr>
          <a:xfrm>
            <a:off x="1576874" y="298580"/>
            <a:ext cx="5952930" cy="53932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991" y="5813130"/>
            <a:ext cx="9035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https://www.arts-et-metiers.net/sites/arts-et-metiers.net/files/asset/document/carnet_pascal.pdf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36702" y="581313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Air ?</a:t>
            </a:r>
            <a:endParaRPr lang="fr-FR" dirty="0"/>
          </a:p>
        </p:txBody>
      </p:sp>
      <p:cxnSp>
        <p:nvCxnSpPr>
          <p:cNvPr id="6" name="Connecteur droit avec flèche 5"/>
          <p:cNvCxnSpPr>
            <a:stCxn id="4" idx="1"/>
          </p:cNvCxnSpPr>
          <p:nvPr/>
        </p:nvCxnSpPr>
        <p:spPr>
          <a:xfrm flipH="1" flipV="1">
            <a:off x="4991878" y="4898571"/>
            <a:ext cx="1744824" cy="109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881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0077" t="17984" r="15739" b="4719"/>
          <a:stretch/>
        </p:blipFill>
        <p:spPr>
          <a:xfrm>
            <a:off x="2724539" y="149289"/>
            <a:ext cx="6559420" cy="62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6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747" t="14158" r="11760" b="13647"/>
          <a:stretch/>
        </p:blipFill>
        <p:spPr>
          <a:xfrm>
            <a:off x="1390261" y="186611"/>
            <a:ext cx="6522098" cy="5540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7942" y="5485141"/>
            <a:ext cx="8008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https://www.arts-et-metiers.net/sites/arts-et-metiers.net/files/asset/document/carnet_ford.pdf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34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143" t="10076" r="11164" b="32270"/>
          <a:stretch/>
        </p:blipFill>
        <p:spPr>
          <a:xfrm>
            <a:off x="690464" y="354562"/>
            <a:ext cx="8724123" cy="56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5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4592" t="22831" r="12220" b="3699"/>
          <a:stretch/>
        </p:blipFill>
        <p:spPr>
          <a:xfrm>
            <a:off x="2248678" y="335902"/>
            <a:ext cx="5880134" cy="55890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611" y="6082300"/>
            <a:ext cx="8064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https://www.arts-et-metiers.net/sites/arts-et-metiers.net/files/asset/document/carnet_foucault.pdf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9147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755" t="11608" r="10612" b="4464"/>
          <a:stretch/>
        </p:blipFill>
        <p:spPr>
          <a:xfrm>
            <a:off x="2267339" y="270588"/>
            <a:ext cx="6484775" cy="613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0689" t="9056" r="9312" b="3189"/>
          <a:stretch/>
        </p:blipFill>
        <p:spPr>
          <a:xfrm>
            <a:off x="1772817" y="127919"/>
            <a:ext cx="6488947" cy="5694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6028" y="6081040"/>
            <a:ext cx="7182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https://www.arts-et-metiers.net/sites/arts-et-metiers.net/files/asset/document/carnet_grues.pdf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770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3243" t="7526" r="11793" b="9116"/>
          <a:stretch/>
        </p:blipFill>
        <p:spPr>
          <a:xfrm>
            <a:off x="1408922" y="149289"/>
            <a:ext cx="5990254" cy="6000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314" y="5988995"/>
            <a:ext cx="8316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https://www.arts-et-metiers.net/sites/arts-et-metiers.net/files/asset/document/carnet_pathe.pdf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89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9541" t="7270" r="7551" b="2168"/>
          <a:stretch/>
        </p:blipFill>
        <p:spPr>
          <a:xfrm>
            <a:off x="625149" y="-177284"/>
            <a:ext cx="7259217" cy="5993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8157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https://www.arts-et-metiers.net/sites/arts-et-metiers.net/files/asset/document/carnet_martin.pdf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7154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52</Words>
  <Application>Microsoft Office PowerPoint</Application>
  <PresentationFormat>Grand écran</PresentationFormat>
  <Paragraphs>15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Herve Tollenaere</dc:creator>
  <cp:lastModifiedBy>Herve Tollenaere</cp:lastModifiedBy>
  <cp:revision>7</cp:revision>
  <dcterms:created xsi:type="dcterms:W3CDTF">2019-12-18T14:33:08Z</dcterms:created>
  <dcterms:modified xsi:type="dcterms:W3CDTF">2019-12-18T15:41:35Z</dcterms:modified>
</cp:coreProperties>
</file>