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100" d="100"/>
          <a:sy n="100" d="100"/>
        </p:scale>
        <p:origin x="-246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63AF-D678-4BDE-AE83-FD6A90A76C89}" type="datetimeFigureOut">
              <a:rPr lang="fr-FR" smtClean="0"/>
              <a:t>24/01/2014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43E8-9540-4142-9B3B-DC0746A03A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63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63AF-D678-4BDE-AE83-FD6A90A76C89}" type="datetimeFigureOut">
              <a:rPr lang="fr-FR" smtClean="0"/>
              <a:t>24/01/2014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43E8-9540-4142-9B3B-DC0746A03A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60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63AF-D678-4BDE-AE83-FD6A90A76C89}" type="datetimeFigureOut">
              <a:rPr lang="fr-FR" smtClean="0"/>
              <a:t>24/01/2014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43E8-9540-4142-9B3B-DC0746A03A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460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63AF-D678-4BDE-AE83-FD6A90A76C89}" type="datetimeFigureOut">
              <a:rPr lang="fr-FR" smtClean="0"/>
              <a:t>24/01/2014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43E8-9540-4142-9B3B-DC0746A03A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16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63AF-D678-4BDE-AE83-FD6A90A76C89}" type="datetimeFigureOut">
              <a:rPr lang="fr-FR" smtClean="0"/>
              <a:t>24/01/2014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43E8-9540-4142-9B3B-DC0746A03A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66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63AF-D678-4BDE-AE83-FD6A90A76C89}" type="datetimeFigureOut">
              <a:rPr lang="fr-FR" smtClean="0"/>
              <a:t>24/01/2014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43E8-9540-4142-9B3B-DC0746A03A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14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63AF-D678-4BDE-AE83-FD6A90A76C89}" type="datetimeFigureOut">
              <a:rPr lang="fr-FR" smtClean="0"/>
              <a:t>24/01/2014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43E8-9540-4142-9B3B-DC0746A03A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961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63AF-D678-4BDE-AE83-FD6A90A76C89}" type="datetimeFigureOut">
              <a:rPr lang="fr-FR" smtClean="0"/>
              <a:t>24/01/2014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43E8-9540-4142-9B3B-DC0746A03A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40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63AF-D678-4BDE-AE83-FD6A90A76C89}" type="datetimeFigureOut">
              <a:rPr lang="fr-FR" smtClean="0"/>
              <a:t>24/01/2014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43E8-9540-4142-9B3B-DC0746A03A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26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63AF-D678-4BDE-AE83-FD6A90A76C89}" type="datetimeFigureOut">
              <a:rPr lang="fr-FR" smtClean="0"/>
              <a:t>24/01/2014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43E8-9540-4142-9B3B-DC0746A03A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8018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63AF-D678-4BDE-AE83-FD6A90A76C89}" type="datetimeFigureOut">
              <a:rPr lang="fr-FR" smtClean="0"/>
              <a:t>24/01/2014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43E8-9540-4142-9B3B-DC0746A03A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099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C63AF-D678-4BDE-AE83-FD6A90A76C89}" type="datetimeFigureOut">
              <a:rPr lang="fr-FR" smtClean="0"/>
              <a:t>24/01/2014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343E8-9540-4142-9B3B-DC0746A03A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11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guardian.com/news/datablog/interactive/2012/mar/29/carbon-map-infographic-world?INTCMP=SRCH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6667" t="13931" r="14583" b="14103"/>
          <a:stretch/>
        </p:blipFill>
        <p:spPr>
          <a:xfrm>
            <a:off x="1099037" y="61538"/>
            <a:ext cx="9794631" cy="67488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400" y="5629960"/>
            <a:ext cx="9620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 smtClean="0">
                <a:hlinkClick r:id="rId3"/>
              </a:rPr>
              <a:t>http://www.theguardian.com/news/datablog/interactive/2012/mar/29/carbon-map-infographic-world?INTCMP=SRCH</a:t>
            </a:r>
            <a:endParaRPr lang="fr-FR" sz="1400" dirty="0" smtClean="0"/>
          </a:p>
          <a:p>
            <a:pPr algn="ctr"/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02364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6571" t="20255" r="14487" b="14103"/>
          <a:stretch/>
        </p:blipFill>
        <p:spPr>
          <a:xfrm>
            <a:off x="668212" y="52752"/>
            <a:ext cx="10779371" cy="675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26378" t="20086" r="14584" b="14274"/>
          <a:stretch/>
        </p:blipFill>
        <p:spPr>
          <a:xfrm>
            <a:off x="615461" y="35170"/>
            <a:ext cx="10796954" cy="675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4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26474" t="20256" r="14391" b="14615"/>
          <a:stretch/>
        </p:blipFill>
        <p:spPr>
          <a:xfrm>
            <a:off x="738553" y="70336"/>
            <a:ext cx="10814539" cy="669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9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29166" t="18889" r="17275" b="21795"/>
          <a:stretch/>
        </p:blipFill>
        <p:spPr>
          <a:xfrm>
            <a:off x="879238" y="228600"/>
            <a:ext cx="9823746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0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29071" t="19060" r="17179" b="20684"/>
          <a:stretch/>
        </p:blipFill>
        <p:spPr>
          <a:xfrm>
            <a:off x="1213337" y="316522"/>
            <a:ext cx="9829801" cy="619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1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28878" t="18887" r="17275" b="20222"/>
          <a:stretch/>
        </p:blipFill>
        <p:spPr>
          <a:xfrm>
            <a:off x="1213338" y="298937"/>
            <a:ext cx="9847385" cy="626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9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3</Words>
  <Application>Microsoft Office PowerPoint</Application>
  <PresentationFormat>Grand écran</PresentationFormat>
  <Paragraphs>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INSA Lyon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Jarir Mahfoudh</dc:creator>
  <cp:lastModifiedBy>Jarir Mahfoudh</cp:lastModifiedBy>
  <cp:revision>4</cp:revision>
  <dcterms:created xsi:type="dcterms:W3CDTF">2014-01-24T10:58:18Z</dcterms:created>
  <dcterms:modified xsi:type="dcterms:W3CDTF">2014-01-24T18:06:24Z</dcterms:modified>
</cp:coreProperties>
</file>