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5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5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9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3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0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7AF-7B95-4DEB-BE70-C62B8E0031E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D6A3-F9D5-4ECA-BDA9-09C7CDB80F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7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.org/sustainabledevelopment/hunger/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://www.un.org/sustainabledevelopment/biodiversity/" TargetMode="External"/><Relationship Id="rId26" Type="http://schemas.openxmlformats.org/officeDocument/2006/relationships/hyperlink" Target="http://www.un.org/sustainabledevelopment/gender-equality/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1.jpeg"/><Relationship Id="rId34" Type="http://schemas.openxmlformats.org/officeDocument/2006/relationships/hyperlink" Target="http://www.un.org/sustainabledevelopment/sustainable-consumption-production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un.org/sustainabledevelopment/oceans/" TargetMode="External"/><Relationship Id="rId17" Type="http://schemas.openxmlformats.org/officeDocument/2006/relationships/image" Target="../media/image9.jpeg"/><Relationship Id="rId25" Type="http://schemas.openxmlformats.org/officeDocument/2006/relationships/image" Target="../media/image13.jpeg"/><Relationship Id="rId33" Type="http://schemas.openxmlformats.org/officeDocument/2006/relationships/image" Target="../media/image17.jpeg"/><Relationship Id="rId2" Type="http://schemas.openxmlformats.org/officeDocument/2006/relationships/hyperlink" Target="http://www.un.org/sustainabledevelopment/poverty/" TargetMode="External"/><Relationship Id="rId16" Type="http://schemas.openxmlformats.org/officeDocument/2006/relationships/hyperlink" Target="http://www.un.org/sustainabledevelopment/infrastructure-industrialization/" TargetMode="External"/><Relationship Id="rId20" Type="http://schemas.openxmlformats.org/officeDocument/2006/relationships/hyperlink" Target="http://www.un.org/sustainabledevelopment/education/" TargetMode="External"/><Relationship Id="rId29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n.org/sustainabledevelopment/climate-change-2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://www.un.org/sustainabledevelopment/peace-justice/" TargetMode="External"/><Relationship Id="rId32" Type="http://schemas.openxmlformats.org/officeDocument/2006/relationships/hyperlink" Target="http://www.un.org/sustainabledevelopment/water-and-sanitation/" TargetMode="External"/><Relationship Id="rId37" Type="http://schemas.openxmlformats.org/officeDocument/2006/relationships/image" Target="../media/image1.pn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image" Target="../media/image12.jpeg"/><Relationship Id="rId28" Type="http://schemas.openxmlformats.org/officeDocument/2006/relationships/hyperlink" Target="http://www.un.org/sustainabledevelopment/cities/" TargetMode="External"/><Relationship Id="rId36" Type="http://schemas.openxmlformats.org/officeDocument/2006/relationships/image" Target="../media/image19.jpeg"/><Relationship Id="rId10" Type="http://schemas.openxmlformats.org/officeDocument/2006/relationships/hyperlink" Target="http://www.un.org/sustainabledevelopment/economic-growth/" TargetMode="External"/><Relationship Id="rId19" Type="http://schemas.openxmlformats.org/officeDocument/2006/relationships/image" Target="../media/image10.jpeg"/><Relationship Id="rId31" Type="http://schemas.openxmlformats.org/officeDocument/2006/relationships/image" Target="../media/image16.jpeg"/><Relationship Id="rId4" Type="http://schemas.openxmlformats.org/officeDocument/2006/relationships/hyperlink" Target="http://www.un.org/sustainabledevelopment/energy/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un.org/sustainabledevelopment/health/" TargetMode="External"/><Relationship Id="rId22" Type="http://schemas.openxmlformats.org/officeDocument/2006/relationships/hyperlink" Target="http://www.un.org/sustainabledevelopment/inequality/" TargetMode="External"/><Relationship Id="rId27" Type="http://schemas.openxmlformats.org/officeDocument/2006/relationships/image" Target="../media/image14.jpeg"/><Relationship Id="rId30" Type="http://schemas.openxmlformats.org/officeDocument/2006/relationships/hyperlink" Target="http://www.un.org/sustainabledevelopment/globalpartnerships/" TargetMode="External"/><Relationship Id="rId35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2548" y="2905166"/>
            <a:ext cx="889890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September 25th 2015, countries adopted a set of goals to </a:t>
            </a:r>
            <a:r>
              <a:rPr kumimoji="0" lang="en-US" altLang="en-US" sz="2000" b="1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 poverty</a:t>
            </a: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kumimoji="0" lang="en-US" altLang="en-US" sz="2000" b="1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protect the planet</a:t>
            </a: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 </a:t>
            </a:r>
            <a:r>
              <a:rPr kumimoji="0" lang="en-US" altLang="en-US" sz="2000" b="1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prosperity for all</a:t>
            </a: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as part of a new sustainable development agenda.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goal has specific targets to be achieved over the next 15 years.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goals to be reached, everyone needs to do their part: governments, the private sector, civil society and people like you.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you want to get involved? You can start by telling everyone about them.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082" y="6306456"/>
            <a:ext cx="8568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http://www.un.org/sustainabledevelopment/sustainable-development-goals/</a:t>
            </a:r>
          </a:p>
        </p:txBody>
      </p:sp>
      <p:pic>
        <p:nvPicPr>
          <p:cNvPr id="1045" name="Picture 21" descr="http://i1.wp.com/www.un.org/sustainabledevelopment/wp-content/uploads/2015/08/UNSustainableDevelopmentGoals_Brand-01.png?resize=2550%2C5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185208"/>
            <a:ext cx="7286625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o Povert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67" y="1832912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Affordable and clean energ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049" y="3328838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limate Acti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67" y="4824764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Zero Hunger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086" y="1832911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Decent work and economic growth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42" y="3356358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Life below water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085" y="4824764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Good Health and Well-Bein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804" y="1823878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Industry, innovation and infrastructure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34" y="3356358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Life on land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803" y="4817647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Quality education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723" y="1817226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Reduced inequalities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803" y="3356357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Peace, justice and strong institutions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24" y="4824762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Gender Equality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42" y="1802482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 descr="Sustainable cities and communities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085" y="3356356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Partnerships for the goals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42" y="4817646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7" descr="Clean water and sanitation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049" y="1787738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Responsible consumption and production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7" y="3328838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ustainable development goals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049" y="4824762"/>
            <a:ext cx="14001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11082" y="6306456"/>
            <a:ext cx="8568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http://www.un.org/sustainabledevelopment/sustainable-development-goals/</a:t>
            </a:r>
          </a:p>
        </p:txBody>
      </p:sp>
      <p:pic>
        <p:nvPicPr>
          <p:cNvPr id="21" name="Picture 21" descr="http://i1.wp.com/www.un.org/sustainabledevelopment/wp-content/uploads/2015/08/UNSustainableDevelopmentGoals_Brand-01.png?resize=2550%2C544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185208"/>
            <a:ext cx="7286625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109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20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INSA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Jarir Mahfoudh</dc:creator>
  <cp:lastModifiedBy>Jarir Mahfoudh</cp:lastModifiedBy>
  <cp:revision>2</cp:revision>
  <dcterms:created xsi:type="dcterms:W3CDTF">2017-02-24T10:36:55Z</dcterms:created>
  <dcterms:modified xsi:type="dcterms:W3CDTF">2017-02-24T10:52:54Z</dcterms:modified>
</cp:coreProperties>
</file>