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3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3D69-D371-4B6D-92E3-004F3F941EAA}" type="datetimeFigureOut">
              <a:rPr lang="fr-FR" smtClean="0"/>
              <a:t>25/03/2016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5E38A-3FA9-419E-9204-12D1E34EA3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164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3D69-D371-4B6D-92E3-004F3F941EAA}" type="datetimeFigureOut">
              <a:rPr lang="fr-FR" smtClean="0"/>
              <a:t>25/03/2016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5E38A-3FA9-419E-9204-12D1E34EA3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96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3D69-D371-4B6D-92E3-004F3F941EAA}" type="datetimeFigureOut">
              <a:rPr lang="fr-FR" smtClean="0"/>
              <a:t>25/03/2016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5E38A-3FA9-419E-9204-12D1E34EA3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019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3D69-D371-4B6D-92E3-004F3F941EAA}" type="datetimeFigureOut">
              <a:rPr lang="fr-FR" smtClean="0"/>
              <a:t>25/03/2016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5E38A-3FA9-419E-9204-12D1E34EA3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5048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3D69-D371-4B6D-92E3-004F3F941EAA}" type="datetimeFigureOut">
              <a:rPr lang="fr-FR" smtClean="0"/>
              <a:t>25/03/2016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5E38A-3FA9-419E-9204-12D1E34EA3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84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3D69-D371-4B6D-92E3-004F3F941EAA}" type="datetimeFigureOut">
              <a:rPr lang="fr-FR" smtClean="0"/>
              <a:t>25/03/2016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5E38A-3FA9-419E-9204-12D1E34EA3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674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3D69-D371-4B6D-92E3-004F3F941EAA}" type="datetimeFigureOut">
              <a:rPr lang="fr-FR" smtClean="0"/>
              <a:t>25/03/2016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5E38A-3FA9-419E-9204-12D1E34EA3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434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3D69-D371-4B6D-92E3-004F3F941EAA}" type="datetimeFigureOut">
              <a:rPr lang="fr-FR" smtClean="0"/>
              <a:t>25/03/2016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5E38A-3FA9-419E-9204-12D1E34EA3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381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3D69-D371-4B6D-92E3-004F3F941EAA}" type="datetimeFigureOut">
              <a:rPr lang="fr-FR" smtClean="0"/>
              <a:t>25/03/2016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5E38A-3FA9-419E-9204-12D1E34EA3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13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3D69-D371-4B6D-92E3-004F3F941EAA}" type="datetimeFigureOut">
              <a:rPr lang="fr-FR" smtClean="0"/>
              <a:t>25/03/2016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5E38A-3FA9-419E-9204-12D1E34EA3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731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3D69-D371-4B6D-92E3-004F3F941EAA}" type="datetimeFigureOut">
              <a:rPr lang="fr-FR" smtClean="0"/>
              <a:t>25/03/2016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5E38A-3FA9-419E-9204-12D1E34EA3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770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43D69-D371-4B6D-92E3-004F3F941EAA}" type="datetimeFigureOut">
              <a:rPr lang="fr-FR" smtClean="0"/>
              <a:t>25/03/2016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5E38A-3FA9-419E-9204-12D1E34EA3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754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16719" y="3168134"/>
            <a:ext cx="8558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http://prezi.com/vurhrcios6e0/?utm_campaign=share&amp;utm_medium=copy&amp;rc=ex0share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61124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INSA Lyon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Jarir Mahfoudh</dc:creator>
  <cp:lastModifiedBy>Jarir Mahfoudh</cp:lastModifiedBy>
  <cp:revision>2</cp:revision>
  <dcterms:created xsi:type="dcterms:W3CDTF">2016-03-23T15:33:04Z</dcterms:created>
  <dcterms:modified xsi:type="dcterms:W3CDTF">2016-03-25T09:26:46Z</dcterms:modified>
</cp:coreProperties>
</file>