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6971-D288-4BA6-9CA0-2AC672594180}" type="datetimeFigureOut">
              <a:rPr lang="fr-FR" smtClean="0"/>
              <a:pPr/>
              <a:t>12/04/2013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8CEF4-B680-4DAE-89E0-6681DD23BB7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6971-D288-4BA6-9CA0-2AC672594180}" type="datetimeFigureOut">
              <a:rPr lang="fr-FR" smtClean="0"/>
              <a:pPr/>
              <a:t>12/04/2013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8CEF4-B680-4DAE-89E0-6681DD23BB7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6971-D288-4BA6-9CA0-2AC672594180}" type="datetimeFigureOut">
              <a:rPr lang="fr-FR" smtClean="0"/>
              <a:pPr/>
              <a:t>12/04/2013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8CEF4-B680-4DAE-89E0-6681DD23BB7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6971-D288-4BA6-9CA0-2AC672594180}" type="datetimeFigureOut">
              <a:rPr lang="fr-FR" smtClean="0"/>
              <a:pPr/>
              <a:t>12/04/2013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8CEF4-B680-4DAE-89E0-6681DD23BB7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6971-D288-4BA6-9CA0-2AC672594180}" type="datetimeFigureOut">
              <a:rPr lang="fr-FR" smtClean="0"/>
              <a:pPr/>
              <a:t>12/04/2013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8CEF4-B680-4DAE-89E0-6681DD23BB7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6971-D288-4BA6-9CA0-2AC672594180}" type="datetimeFigureOut">
              <a:rPr lang="fr-FR" smtClean="0"/>
              <a:pPr/>
              <a:t>12/04/2013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8CEF4-B680-4DAE-89E0-6681DD23BB7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6971-D288-4BA6-9CA0-2AC672594180}" type="datetimeFigureOut">
              <a:rPr lang="fr-FR" smtClean="0"/>
              <a:pPr/>
              <a:t>12/04/2013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8CEF4-B680-4DAE-89E0-6681DD23BB7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6971-D288-4BA6-9CA0-2AC672594180}" type="datetimeFigureOut">
              <a:rPr lang="fr-FR" smtClean="0"/>
              <a:pPr/>
              <a:t>12/04/2013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8CEF4-B680-4DAE-89E0-6681DD23BB7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6971-D288-4BA6-9CA0-2AC672594180}" type="datetimeFigureOut">
              <a:rPr lang="fr-FR" smtClean="0"/>
              <a:pPr/>
              <a:t>12/04/2013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8CEF4-B680-4DAE-89E0-6681DD23BB7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6971-D288-4BA6-9CA0-2AC672594180}" type="datetimeFigureOut">
              <a:rPr lang="fr-FR" smtClean="0"/>
              <a:pPr/>
              <a:t>12/04/2013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8CEF4-B680-4DAE-89E0-6681DD23BB7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6971-D288-4BA6-9CA0-2AC672594180}" type="datetimeFigureOut">
              <a:rPr lang="fr-FR" smtClean="0"/>
              <a:pPr/>
              <a:t>12/04/2013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8CEF4-B680-4DAE-89E0-6681DD23BB7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66971-D288-4BA6-9CA0-2AC672594180}" type="datetimeFigureOut">
              <a:rPr lang="fr-FR" smtClean="0"/>
              <a:pPr/>
              <a:t>12/04/2013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8CEF4-B680-4DAE-89E0-6681DD23BB7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orldwide.espacenet.com/publicationDetails/originalDocument?CC=WO&amp;NR=0214615A1&amp;KC=A1&amp;FT=D&amp;ND=3&amp;date=20020221&amp;DB=EPODOC&amp;locale=fr_FR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orldwide.espacenet.com/publicationDetails/originalDocument?CC=FR&amp;NR=2724190A1&amp;KC=A1&amp;FT=D&amp;ND=3&amp;date=19960308&amp;DB=EPODOC&amp;locale=fr_FR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fr.espacenet.com/publicationDetails/originalDocument?CC=FR&amp;NR=2701975A1&amp;KC=A1&amp;FT=D&amp;date=19940902&amp;DB=fr.espacenet.com&amp;locale=fr_FR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99592" y="1412776"/>
            <a:ext cx="2021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hlinkClick r:id="rId2"/>
              </a:rPr>
              <a:t>Brevet WO0214615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331640" y="476672"/>
            <a:ext cx="5843651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b="1" dirty="0" smtClean="0"/>
              <a:t>Mécanisme de WC double chasse</a:t>
            </a:r>
            <a:endParaRPr lang="fr-FR" sz="3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33586" t="25219" r="29500" b="21625"/>
          <a:stretch>
            <a:fillRect/>
          </a:stretch>
        </p:blipFill>
        <p:spPr bwMode="auto">
          <a:xfrm>
            <a:off x="683568" y="2132856"/>
            <a:ext cx="360040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4355976" y="4149080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On a une </a:t>
            </a:r>
            <a:r>
              <a:rPr lang="fr-FR" b="1" dirty="0" smtClean="0"/>
              <a:t>manette</a:t>
            </a:r>
            <a:r>
              <a:rPr lang="fr-FR" dirty="0" smtClean="0"/>
              <a:t> de chaque côté pour actionner </a:t>
            </a:r>
            <a:r>
              <a:rPr lang="fr-FR" b="1" dirty="0" smtClean="0"/>
              <a:t>la grande chasse</a:t>
            </a:r>
            <a:r>
              <a:rPr lang="fr-FR" dirty="0" smtClean="0"/>
              <a:t> ou la </a:t>
            </a:r>
            <a:r>
              <a:rPr lang="fr-FR" b="1" dirty="0" smtClean="0"/>
              <a:t>petite chasse.</a:t>
            </a:r>
            <a:endParaRPr lang="fr-FR" b="1" dirty="0"/>
          </a:p>
        </p:txBody>
      </p:sp>
      <p:cxnSp>
        <p:nvCxnSpPr>
          <p:cNvPr id="7" name="Connecteur droit avec flèche 6"/>
          <p:cNvCxnSpPr/>
          <p:nvPr/>
        </p:nvCxnSpPr>
        <p:spPr>
          <a:xfrm flipH="1" flipV="1">
            <a:off x="3383280" y="3413760"/>
            <a:ext cx="2412856" cy="8073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48536" t="29156" r="28670" b="19657"/>
          <a:stretch>
            <a:fillRect/>
          </a:stretch>
        </p:blipFill>
        <p:spPr bwMode="auto">
          <a:xfrm>
            <a:off x="2555776" y="0"/>
            <a:ext cx="3384376" cy="5700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251520" y="5589240"/>
            <a:ext cx="8892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Quand on tire sur le </a:t>
            </a:r>
            <a:r>
              <a:rPr lang="fr-FR" b="1" dirty="0" smtClean="0"/>
              <a:t>pommeau </a:t>
            </a:r>
            <a:r>
              <a:rPr lang="fr-FR" dirty="0" smtClean="0"/>
              <a:t>21 le fût 26 vissé sur le tube 24 s’élève. L’eau s’écoule dans les </a:t>
            </a:r>
            <a:r>
              <a:rPr lang="fr-FR" b="1" dirty="0" smtClean="0"/>
              <a:t>orifices 15</a:t>
            </a:r>
            <a:r>
              <a:rPr lang="fr-FR" dirty="0" smtClean="0"/>
              <a:t>, jusqu’à ce qu’elle arrive au </a:t>
            </a:r>
            <a:r>
              <a:rPr lang="fr-FR" b="1" dirty="0" smtClean="0"/>
              <a:t>niveau I</a:t>
            </a:r>
            <a:endParaRPr lang="fr-FR" b="1" dirty="0"/>
          </a:p>
        </p:txBody>
      </p:sp>
      <p:cxnSp>
        <p:nvCxnSpPr>
          <p:cNvPr id="5" name="Connecteur droit avec flèche 4"/>
          <p:cNvCxnSpPr/>
          <p:nvPr/>
        </p:nvCxnSpPr>
        <p:spPr>
          <a:xfrm flipV="1">
            <a:off x="2339752" y="1032387"/>
            <a:ext cx="2114261" cy="462886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flipV="1">
            <a:off x="4211960" y="1887794"/>
            <a:ext cx="197808" cy="37014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 flipV="1">
            <a:off x="4468761" y="2669458"/>
            <a:ext cx="1548581" cy="297917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V="1">
            <a:off x="1017639" y="4807974"/>
            <a:ext cx="2713703" cy="115037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H="1" flipV="1">
            <a:off x="3200400" y="3672348"/>
            <a:ext cx="1227585" cy="227693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1115616" y="332656"/>
            <a:ext cx="18553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Petite chasse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71930" t="29156" r="6250" b="19657"/>
          <a:stretch>
            <a:fillRect/>
          </a:stretch>
        </p:blipFill>
        <p:spPr bwMode="auto">
          <a:xfrm>
            <a:off x="3779912" y="0"/>
            <a:ext cx="3312368" cy="5827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611560" y="620688"/>
            <a:ext cx="20374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Grande chasse</a:t>
            </a:r>
            <a:endParaRPr lang="fr-FR" sz="24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395536" y="5733256"/>
            <a:ext cx="8136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Quand on tire sur la </a:t>
            </a:r>
            <a:r>
              <a:rPr lang="fr-FR" b="1" dirty="0" smtClean="0"/>
              <a:t>poignée 28</a:t>
            </a:r>
            <a:r>
              <a:rPr lang="fr-FR" dirty="0" smtClean="0"/>
              <a:t>, le </a:t>
            </a:r>
            <a:r>
              <a:rPr lang="fr-FR" b="1" dirty="0" smtClean="0"/>
              <a:t>fût 17 </a:t>
            </a:r>
            <a:r>
              <a:rPr lang="fr-FR" dirty="0" smtClean="0"/>
              <a:t>s’élève, en soulevant le corps tubulaire 3. L’eau s’écoule par les orifices 15 et descend jusqu’à un niveau </a:t>
            </a:r>
            <a:r>
              <a:rPr lang="fr-FR" b="1" dirty="0" smtClean="0"/>
              <a:t>inférieur</a:t>
            </a:r>
            <a:r>
              <a:rPr lang="fr-FR" dirty="0" smtClean="0"/>
              <a:t> au niveau petite chasse.</a:t>
            </a:r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 flipV="1">
            <a:off x="2555776" y="707923"/>
            <a:ext cx="2679901" cy="509734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 flipV="1">
            <a:off x="3923928" y="4114800"/>
            <a:ext cx="1547724" cy="16904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H="1" flipV="1">
            <a:off x="4586748" y="3878826"/>
            <a:ext cx="3153604" cy="19264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V="1">
            <a:off x="3059832" y="4925961"/>
            <a:ext cx="1880878" cy="116733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 flipV="1">
            <a:off x="4586748" y="4704735"/>
            <a:ext cx="2073485" cy="13885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43922" t="22266" r="21379" b="8829"/>
          <a:stretch>
            <a:fillRect/>
          </a:stretch>
        </p:blipFill>
        <p:spPr bwMode="auto">
          <a:xfrm>
            <a:off x="539552" y="188640"/>
            <a:ext cx="4248472" cy="6327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5148064" y="836712"/>
            <a:ext cx="2173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Tuyau d’arrivée d’eau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5039544" y="2852936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Flotteur 36 </a:t>
            </a:r>
            <a:r>
              <a:rPr lang="fr-FR" dirty="0" smtClean="0"/>
              <a:t>qui ferme </a:t>
            </a:r>
            <a:r>
              <a:rPr lang="fr-FR" b="1" dirty="0" smtClean="0"/>
              <a:t>le robinet </a:t>
            </a:r>
            <a:r>
              <a:rPr lang="fr-FR" dirty="0" smtClean="0"/>
              <a:t>34 quand les </a:t>
            </a:r>
            <a:r>
              <a:rPr lang="fr-FR" b="1" dirty="0" smtClean="0"/>
              <a:t>réservoirs</a:t>
            </a:r>
            <a:r>
              <a:rPr lang="fr-FR" dirty="0" smtClean="0"/>
              <a:t> 16 et 18 sont pleins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5292080" y="5805264"/>
            <a:ext cx="2331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Manette </a:t>
            </a:r>
            <a:r>
              <a:rPr lang="fr-FR" b="1" dirty="0" smtClean="0"/>
              <a:t>petite chasse 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5292080" y="4365104"/>
            <a:ext cx="2377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Manette </a:t>
            </a:r>
            <a:r>
              <a:rPr lang="fr-FR" b="1" dirty="0" smtClean="0"/>
              <a:t>grande chasse</a:t>
            </a:r>
            <a:endParaRPr lang="fr-FR" b="1" dirty="0"/>
          </a:p>
        </p:txBody>
      </p:sp>
      <p:cxnSp>
        <p:nvCxnSpPr>
          <p:cNvPr id="8" name="Connecteur droit avec flèche 7"/>
          <p:cNvCxnSpPr>
            <a:stCxn id="3" idx="1"/>
          </p:cNvCxnSpPr>
          <p:nvPr/>
        </p:nvCxnSpPr>
        <p:spPr>
          <a:xfrm flipH="1">
            <a:off x="1661160" y="1021378"/>
            <a:ext cx="3486904" cy="5178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H="1" flipV="1">
            <a:off x="3002280" y="1600200"/>
            <a:ext cx="2649840" cy="132474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 flipV="1">
            <a:off x="2362200" y="1478280"/>
            <a:ext cx="5810200" cy="14466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 flipV="1">
            <a:off x="2103120" y="2651760"/>
            <a:ext cx="4358640" cy="6553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 flipV="1">
            <a:off x="3413760" y="3337560"/>
            <a:ext cx="3534504" cy="914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H="1" flipV="1">
            <a:off x="4632960" y="3581400"/>
            <a:ext cx="1379200" cy="8557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>
            <a:stCxn id="5" idx="0"/>
          </p:cNvCxnSpPr>
          <p:nvPr/>
        </p:nvCxnSpPr>
        <p:spPr>
          <a:xfrm flipH="1" flipV="1">
            <a:off x="1127760" y="2621280"/>
            <a:ext cx="5330120" cy="31839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6942" t="26203" r="8090" b="29500"/>
          <a:stretch>
            <a:fillRect/>
          </a:stretch>
        </p:blipFill>
        <p:spPr bwMode="auto">
          <a:xfrm>
            <a:off x="395536" y="620688"/>
            <a:ext cx="774486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323529" y="260648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Le réservoir de gauche 16 se remplit d’abord (le robinet 34 étant au dessus de ce réservoir). Puis l’eau s’écoule dans le réservoir de droite 18, à travers le conduit 70.</a:t>
            </a:r>
            <a:endParaRPr lang="fr-F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52156" t="45790" r="27260" b="39311"/>
          <a:stretch>
            <a:fillRect/>
          </a:stretch>
        </p:blipFill>
        <p:spPr bwMode="auto">
          <a:xfrm>
            <a:off x="4572000" y="4653136"/>
            <a:ext cx="252028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necteur droit avec flèche 5"/>
          <p:cNvCxnSpPr/>
          <p:nvPr/>
        </p:nvCxnSpPr>
        <p:spPr>
          <a:xfrm>
            <a:off x="2195736" y="548680"/>
            <a:ext cx="958944" cy="12801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5364088" y="836712"/>
            <a:ext cx="731912" cy="11444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H="1">
            <a:off x="5120640" y="836712"/>
            <a:ext cx="2619712" cy="1053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>
            <a:off x="5867400" y="836712"/>
            <a:ext cx="2088976" cy="41924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>
            <a:off x="2934929" y="548680"/>
            <a:ext cx="3077231" cy="27254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26942" t="29698" r="8090" b="29500"/>
          <a:stretch>
            <a:fillRect/>
          </a:stretch>
        </p:blipFill>
        <p:spPr bwMode="auto">
          <a:xfrm>
            <a:off x="2411760" y="0"/>
            <a:ext cx="4248472" cy="2001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27680" t="26203" r="10305" b="17688"/>
          <a:stretch>
            <a:fillRect/>
          </a:stretch>
        </p:blipFill>
        <p:spPr bwMode="auto">
          <a:xfrm>
            <a:off x="1475656" y="1988840"/>
            <a:ext cx="604867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251520" y="3645024"/>
            <a:ext cx="1367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Coupe 6a-6a</a:t>
            </a:r>
            <a:endParaRPr lang="fr-FR" dirty="0"/>
          </a:p>
        </p:txBody>
      </p:sp>
      <p:cxnSp>
        <p:nvCxnSpPr>
          <p:cNvPr id="8" name="Connecteur droit avec flèche 7"/>
          <p:cNvCxnSpPr/>
          <p:nvPr/>
        </p:nvCxnSpPr>
        <p:spPr>
          <a:xfrm flipV="1">
            <a:off x="1150374" y="1887794"/>
            <a:ext cx="3657600" cy="1828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1" y="6021288"/>
            <a:ext cx="8820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Les réservoirs 16 et 18  contiennent  des éléments de </a:t>
            </a:r>
            <a:r>
              <a:rPr lang="fr-FR" b="1" dirty="0" smtClean="0"/>
              <a:t>came</a:t>
            </a:r>
            <a:r>
              <a:rPr lang="fr-FR" dirty="0" smtClean="0"/>
              <a:t> 66 et 68. Quand on tourne la </a:t>
            </a:r>
            <a:r>
              <a:rPr lang="fr-FR" b="1" dirty="0" smtClean="0"/>
              <a:t>manette de gauch</a:t>
            </a:r>
            <a:r>
              <a:rPr lang="fr-FR" dirty="0" smtClean="0"/>
              <a:t>e, seul le réservoir de gauche 16 est </a:t>
            </a:r>
            <a:r>
              <a:rPr lang="fr-FR" b="1" dirty="0" smtClean="0"/>
              <a:t>vidé.</a:t>
            </a:r>
            <a:endParaRPr lang="fr-FR" b="1" dirty="0"/>
          </a:p>
        </p:txBody>
      </p:sp>
      <p:cxnSp>
        <p:nvCxnSpPr>
          <p:cNvPr id="11" name="Connecteur droit avec flèche 10"/>
          <p:cNvCxnSpPr/>
          <p:nvPr/>
        </p:nvCxnSpPr>
        <p:spPr>
          <a:xfrm flipH="1" flipV="1">
            <a:off x="2895600" y="3215640"/>
            <a:ext cx="2756520" cy="28776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H="1" flipV="1">
            <a:off x="5745480" y="3230880"/>
            <a:ext cx="518160" cy="28498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V="1">
            <a:off x="611560" y="1188720"/>
            <a:ext cx="2162120" cy="51926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flipV="1">
            <a:off x="4008120" y="4023360"/>
            <a:ext cx="2240280" cy="2362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26942" t="29698" r="8090" b="29500"/>
          <a:stretch>
            <a:fillRect/>
          </a:stretch>
        </p:blipFill>
        <p:spPr bwMode="auto">
          <a:xfrm>
            <a:off x="2411760" y="0"/>
            <a:ext cx="4248472" cy="2001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27680" t="24235" r="11044" b="18672"/>
          <a:stretch>
            <a:fillRect/>
          </a:stretch>
        </p:blipFill>
        <p:spPr bwMode="auto">
          <a:xfrm>
            <a:off x="1691680" y="1916832"/>
            <a:ext cx="5976664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346977" y="6093296"/>
            <a:ext cx="8329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Quand on tourne la manette de </a:t>
            </a:r>
            <a:r>
              <a:rPr lang="fr-FR" b="1" dirty="0" smtClean="0"/>
              <a:t>droite</a:t>
            </a:r>
            <a:r>
              <a:rPr lang="fr-FR" dirty="0" smtClean="0"/>
              <a:t>, l’élément de came 68 </a:t>
            </a:r>
            <a:r>
              <a:rPr lang="fr-FR" b="1" dirty="0" smtClean="0"/>
              <a:t>entraîne</a:t>
            </a:r>
            <a:r>
              <a:rPr lang="fr-FR" dirty="0" smtClean="0"/>
              <a:t> l’élément de came 66, les </a:t>
            </a:r>
            <a:r>
              <a:rPr lang="fr-FR" b="1" dirty="0" smtClean="0"/>
              <a:t>deux réservoirs sont vidés</a:t>
            </a:r>
            <a:r>
              <a:rPr lang="fr-FR" dirty="0" smtClean="0"/>
              <a:t>. </a:t>
            </a:r>
            <a:endParaRPr lang="fr-FR" dirty="0"/>
          </a:p>
        </p:txBody>
      </p:sp>
      <p:cxnSp>
        <p:nvCxnSpPr>
          <p:cNvPr id="7" name="Connecteur droit avec flèche 6"/>
          <p:cNvCxnSpPr/>
          <p:nvPr/>
        </p:nvCxnSpPr>
        <p:spPr>
          <a:xfrm flipV="1">
            <a:off x="3628103" y="1165123"/>
            <a:ext cx="2610465" cy="499970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V="1">
            <a:off x="5940152" y="3185652"/>
            <a:ext cx="18196" cy="290764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43922" t="22106" r="21379" b="8829"/>
          <a:stretch>
            <a:fillRect/>
          </a:stretch>
        </p:blipFill>
        <p:spPr bwMode="auto">
          <a:xfrm>
            <a:off x="2267744" y="0"/>
            <a:ext cx="3672408" cy="5482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323528" y="5517232"/>
            <a:ext cx="8136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Dans une autre forme de réalisation, on peut mettre un </a:t>
            </a:r>
            <a:r>
              <a:rPr lang="fr-FR" b="1" dirty="0" smtClean="0"/>
              <a:t>seul réservoir </a:t>
            </a:r>
            <a:r>
              <a:rPr lang="fr-FR" dirty="0" smtClean="0"/>
              <a:t>et une </a:t>
            </a:r>
            <a:r>
              <a:rPr lang="fr-FR" b="1" dirty="0" smtClean="0"/>
              <a:t>butée</a:t>
            </a:r>
            <a:r>
              <a:rPr lang="fr-FR" dirty="0" smtClean="0"/>
              <a:t> sur la manette de droite pour qu’elle tourne d’un angle inférieur à 90° (petite chasse). Le réservoir se videra </a:t>
            </a:r>
            <a:r>
              <a:rPr lang="fr-FR" b="1" dirty="0" smtClean="0"/>
              <a:t>moins</a:t>
            </a:r>
            <a:r>
              <a:rPr lang="fr-FR" dirty="0" smtClean="0"/>
              <a:t> que si on appuie sur la manette de gauche.</a:t>
            </a:r>
            <a:endParaRPr lang="fr-FR" dirty="0"/>
          </a:p>
        </p:txBody>
      </p:sp>
      <p:cxnSp>
        <p:nvCxnSpPr>
          <p:cNvPr id="5" name="Connecteur droit avec flèche 4"/>
          <p:cNvCxnSpPr/>
          <p:nvPr/>
        </p:nvCxnSpPr>
        <p:spPr>
          <a:xfrm flipH="1" flipV="1">
            <a:off x="4251960" y="2346960"/>
            <a:ext cx="2120240" cy="32422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flipV="1">
            <a:off x="1432560" y="2758440"/>
            <a:ext cx="4267200" cy="3124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 flipH="1">
            <a:off x="1547664" y="18864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hlinkClick r:id="rId2"/>
              </a:rPr>
              <a:t>Brevet FR2724190</a:t>
            </a:r>
            <a:endParaRPr lang="fr-F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 l="45398" t="28172" r="22856" b="22610"/>
          <a:stretch>
            <a:fillRect/>
          </a:stretch>
        </p:blipFill>
        <p:spPr bwMode="auto">
          <a:xfrm>
            <a:off x="1979712" y="836712"/>
            <a:ext cx="4392488" cy="510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6300192" y="1700808"/>
            <a:ext cx="1091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Axes fixes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79512" y="1916832"/>
            <a:ext cx="2134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Levier grande chasse</a:t>
            </a:r>
            <a:endParaRPr lang="fr-FR" dirty="0"/>
          </a:p>
        </p:txBody>
      </p:sp>
      <p:cxnSp>
        <p:nvCxnSpPr>
          <p:cNvPr id="10" name="Connecteur droit avec flèche 9"/>
          <p:cNvCxnSpPr/>
          <p:nvPr/>
        </p:nvCxnSpPr>
        <p:spPr>
          <a:xfrm flipV="1">
            <a:off x="1763688" y="1484784"/>
            <a:ext cx="1584176" cy="5040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539552" y="5877272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Quand on appuie sur le levier </a:t>
            </a:r>
            <a:r>
              <a:rPr lang="fr-FR" b="1" dirty="0" smtClean="0"/>
              <a:t>petite chass</a:t>
            </a:r>
            <a:r>
              <a:rPr lang="fr-FR" dirty="0" smtClean="0"/>
              <a:t>e, la course du tube 4 est limité par  le contact entre plaque 8 et plaque 19.</a:t>
            </a:r>
            <a:endParaRPr lang="fr-FR" dirty="0"/>
          </a:p>
        </p:txBody>
      </p:sp>
      <p:cxnSp>
        <p:nvCxnSpPr>
          <p:cNvPr id="14" name="Connecteur droit avec flèche 13"/>
          <p:cNvCxnSpPr/>
          <p:nvPr/>
        </p:nvCxnSpPr>
        <p:spPr>
          <a:xfrm flipV="1">
            <a:off x="3707904" y="1412776"/>
            <a:ext cx="1080120" cy="45365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 flipV="1">
            <a:off x="4328160" y="4404360"/>
            <a:ext cx="2179320" cy="15392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H="1">
            <a:off x="4084320" y="1844824"/>
            <a:ext cx="2143864" cy="7541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stCxn id="4" idx="1"/>
          </p:cNvCxnSpPr>
          <p:nvPr/>
        </p:nvCxnSpPr>
        <p:spPr>
          <a:xfrm flipH="1">
            <a:off x="3291840" y="1885474"/>
            <a:ext cx="3008352" cy="4157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6516216" y="2924944"/>
            <a:ext cx="23762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Le flotteur 7 </a:t>
            </a:r>
            <a:r>
              <a:rPr lang="fr-FR" b="1" dirty="0" smtClean="0"/>
              <a:t>ralentit</a:t>
            </a:r>
            <a:r>
              <a:rPr lang="fr-FR" dirty="0" smtClean="0"/>
              <a:t> la descente du tube 4 quand il est immergé (poussée d’Archimède). On peut </a:t>
            </a:r>
            <a:r>
              <a:rPr lang="fr-FR" b="1" dirty="0" smtClean="0"/>
              <a:t>régler sa hauteur</a:t>
            </a:r>
            <a:r>
              <a:rPr lang="fr-FR" dirty="0" smtClean="0"/>
              <a:t>, et donc le volume vidé en petite chasse.</a:t>
            </a:r>
            <a:endParaRPr lang="fr-FR" dirty="0"/>
          </a:p>
        </p:txBody>
      </p:sp>
      <p:cxnSp>
        <p:nvCxnSpPr>
          <p:cNvPr id="24" name="Connecteur droit avec flèche 23"/>
          <p:cNvCxnSpPr/>
          <p:nvPr/>
        </p:nvCxnSpPr>
        <p:spPr>
          <a:xfrm flipH="1">
            <a:off x="4358640" y="3140968"/>
            <a:ext cx="2229584" cy="7147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45398" t="28172" r="22856" b="22610"/>
          <a:stretch>
            <a:fillRect/>
          </a:stretch>
        </p:blipFill>
        <p:spPr bwMode="auto">
          <a:xfrm>
            <a:off x="2123728" y="404664"/>
            <a:ext cx="4392488" cy="510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6444208" y="1268760"/>
            <a:ext cx="1091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Axes fixes</a:t>
            </a:r>
            <a:endParaRPr lang="fr-FR" dirty="0"/>
          </a:p>
        </p:txBody>
      </p:sp>
      <p:cxnSp>
        <p:nvCxnSpPr>
          <p:cNvPr id="10" name="Connecteur droit avec flèche 9"/>
          <p:cNvCxnSpPr/>
          <p:nvPr/>
        </p:nvCxnSpPr>
        <p:spPr>
          <a:xfrm flipH="1" flipV="1">
            <a:off x="3491880" y="1052736"/>
            <a:ext cx="288032" cy="44644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683568" y="5445224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Quand on appuie sur le levier </a:t>
            </a:r>
            <a:r>
              <a:rPr lang="fr-FR" b="1" dirty="0" smtClean="0"/>
              <a:t>grande chasse</a:t>
            </a:r>
            <a:r>
              <a:rPr lang="fr-FR" dirty="0" smtClean="0"/>
              <a:t>, la plaque 19 s’escamote et le tube 4 peut remonter plus haut.</a:t>
            </a:r>
            <a:endParaRPr lang="fr-FR" dirty="0"/>
          </a:p>
        </p:txBody>
      </p:sp>
      <p:cxnSp>
        <p:nvCxnSpPr>
          <p:cNvPr id="18" name="Connecteur droit avec flèche 17"/>
          <p:cNvCxnSpPr/>
          <p:nvPr/>
        </p:nvCxnSpPr>
        <p:spPr>
          <a:xfrm flipH="1">
            <a:off x="4228336" y="1412776"/>
            <a:ext cx="2143864" cy="7541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stCxn id="4" idx="1"/>
          </p:cNvCxnSpPr>
          <p:nvPr/>
        </p:nvCxnSpPr>
        <p:spPr>
          <a:xfrm flipH="1">
            <a:off x="3435856" y="1453426"/>
            <a:ext cx="3008352" cy="4157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flipH="1" flipV="1">
            <a:off x="3359164" y="2974829"/>
            <a:ext cx="2436972" cy="261441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flipH="1" flipV="1">
            <a:off x="4406300" y="2237410"/>
            <a:ext cx="3982064" cy="328889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275856" y="476672"/>
            <a:ext cx="1949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hlinkClick r:id="rId2"/>
              </a:rPr>
              <a:t>Brevet  FR2701975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6942" t="29156" r="6250" b="19657"/>
          <a:stretch>
            <a:fillRect/>
          </a:stretch>
        </p:blipFill>
        <p:spPr bwMode="auto">
          <a:xfrm>
            <a:off x="323528" y="1268760"/>
            <a:ext cx="8019958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1115616" y="6093296"/>
            <a:ext cx="1018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Au repos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3491880" y="6093296"/>
            <a:ext cx="1410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Petite chasse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6300192" y="6093296"/>
            <a:ext cx="1553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Grande chasse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358</Words>
  <Application>Microsoft Office PowerPoint</Application>
  <PresentationFormat>Affichage à l'écran (4:3)</PresentationFormat>
  <Paragraphs>27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htollenaere</dc:creator>
  <cp:lastModifiedBy>htollenaere</cp:lastModifiedBy>
  <cp:revision>18</cp:revision>
  <dcterms:created xsi:type="dcterms:W3CDTF">2013-04-12T08:16:37Z</dcterms:created>
  <dcterms:modified xsi:type="dcterms:W3CDTF">2013-04-12T12:07:05Z</dcterms:modified>
</cp:coreProperties>
</file>