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301" r:id="rId11"/>
    <p:sldId id="265" r:id="rId12"/>
    <p:sldId id="302" r:id="rId13"/>
    <p:sldId id="266" r:id="rId14"/>
    <p:sldId id="303"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91" r:id="rId28"/>
    <p:sldId id="292" r:id="rId29"/>
    <p:sldId id="281" r:id="rId30"/>
    <p:sldId id="283" r:id="rId31"/>
    <p:sldId id="284" r:id="rId32"/>
    <p:sldId id="285" r:id="rId33"/>
    <p:sldId id="286" r:id="rId34"/>
    <p:sldId id="289" r:id="rId35"/>
    <p:sldId id="287" r:id="rId36"/>
    <p:sldId id="288" r:id="rId37"/>
    <p:sldId id="290" r:id="rId38"/>
    <p:sldId id="282" r:id="rId39"/>
    <p:sldId id="293" r:id="rId40"/>
    <p:sldId id="294" r:id="rId41"/>
    <p:sldId id="296" r:id="rId42"/>
    <p:sldId id="295" r:id="rId43"/>
    <p:sldId id="297" r:id="rId44"/>
    <p:sldId id="298" r:id="rId45"/>
    <p:sldId id="299" r:id="rId46"/>
    <p:sldId id="300" r:id="rId47"/>
  </p:sldIdLst>
  <p:sldSz cx="9144000" cy="5143500" type="screen16x9"/>
  <p:notesSz cx="6858000" cy="9144000"/>
  <p:defaultTextStyle>
    <a:defPPr>
      <a:defRPr lang="fr-FR"/>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804" y="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F1371-DCD4-4A76-81C7-65E4533584FD}" type="datetimeFigureOut">
              <a:rPr lang="fr-FR" smtClean="0"/>
              <a:t>12/08/2023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E456E-8CF6-481A-BE7B-110B6DCE6333}" type="slidenum">
              <a:rPr lang="fr-FR" smtClean="0"/>
              <a:t>‹N°›</a:t>
            </a:fld>
            <a:endParaRPr lang="fr-FR"/>
          </a:p>
        </p:txBody>
      </p:sp>
    </p:spTree>
    <p:extLst>
      <p:ext uri="{BB962C8B-B14F-4D97-AF65-F5344CB8AC3E}">
        <p14:creationId xmlns:p14="http://schemas.microsoft.com/office/powerpoint/2010/main" val="421794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tiff"/><Relationship Id="rId7" Type="http://schemas.openxmlformats.org/officeDocument/2006/relationships/hyperlink" Target="http://www.insa-lyon.fr/" TargetMode="External"/><Relationship Id="rId2" Type="http://schemas.openxmlformats.org/officeDocument/2006/relationships/image" Target="../media/image12.tiff"/><Relationship Id="rId1" Type="http://schemas.openxmlformats.org/officeDocument/2006/relationships/slideMaster" Target="../slideMasters/slideMaster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294" name="Rectangle 293">
            <a:extLst>
              <a:ext uri="{FF2B5EF4-FFF2-40B4-BE49-F238E27FC236}">
                <a16:creationId xmlns:a16="http://schemas.microsoft.com/office/drawing/2014/main" id="{DDCBB3ED-B113-6643-8B9E-D82A4592393E}"/>
              </a:ext>
            </a:extLst>
          </p:cNvPr>
          <p:cNvSpPr/>
          <p:nvPr/>
        </p:nvSpPr>
        <p:spPr>
          <a:xfrm>
            <a:off x="1" y="-7455"/>
            <a:ext cx="6537932" cy="34611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300" name="Rectangle 299">
            <a:extLst>
              <a:ext uri="{FF2B5EF4-FFF2-40B4-BE49-F238E27FC236}">
                <a16:creationId xmlns:a16="http://schemas.microsoft.com/office/drawing/2014/main" id="{9D048B96-B8CD-9541-863A-0837AC275DA5}"/>
              </a:ext>
            </a:extLst>
          </p:cNvPr>
          <p:cNvSpPr/>
          <p:nvPr/>
        </p:nvSpPr>
        <p:spPr>
          <a:xfrm>
            <a:off x="7118433" y="-28383"/>
            <a:ext cx="2025569" cy="517188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solidFill>
                <a:schemeClr val="accent1"/>
              </a:solidFill>
              <a:latin typeface="Arial" panose="020B0604020202020204" pitchFamily="34" charset="0"/>
            </a:endParaRPr>
          </a:p>
        </p:txBody>
      </p:sp>
      <p:sp>
        <p:nvSpPr>
          <p:cNvPr id="299" name="Rectangle 298">
            <a:extLst>
              <a:ext uri="{FF2B5EF4-FFF2-40B4-BE49-F238E27FC236}">
                <a16:creationId xmlns:a16="http://schemas.microsoft.com/office/drawing/2014/main" id="{94D103D4-817A-E54C-89BE-9D638AFDA40C}"/>
              </a:ext>
            </a:extLst>
          </p:cNvPr>
          <p:cNvSpPr/>
          <p:nvPr/>
        </p:nvSpPr>
        <p:spPr>
          <a:xfrm>
            <a:off x="6541210" y="-28383"/>
            <a:ext cx="2602790" cy="2909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297" name="Rectangle 296">
            <a:extLst>
              <a:ext uri="{FF2B5EF4-FFF2-40B4-BE49-F238E27FC236}">
                <a16:creationId xmlns:a16="http://schemas.microsoft.com/office/drawing/2014/main" id="{0F19190B-599F-6241-8EB5-B0B244B3F1C1}"/>
              </a:ext>
            </a:extLst>
          </p:cNvPr>
          <p:cNvSpPr/>
          <p:nvPr/>
        </p:nvSpPr>
        <p:spPr>
          <a:xfrm>
            <a:off x="5376932" y="2881094"/>
            <a:ext cx="580500" cy="116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24" name="Groupe 323">
            <a:extLst>
              <a:ext uri="{FF2B5EF4-FFF2-40B4-BE49-F238E27FC236}">
                <a16:creationId xmlns:a16="http://schemas.microsoft.com/office/drawing/2014/main" id="{525F8385-4300-B74B-9418-398C1DF2B510}"/>
              </a:ext>
            </a:extLst>
          </p:cNvPr>
          <p:cNvGrpSpPr/>
          <p:nvPr/>
        </p:nvGrpSpPr>
        <p:grpSpPr>
          <a:xfrm>
            <a:off x="641007" y="4685805"/>
            <a:ext cx="427507" cy="465150"/>
            <a:chOff x="1211580" y="5257800"/>
            <a:chExt cx="570009" cy="1623060"/>
          </a:xfrm>
        </p:grpSpPr>
        <p:cxnSp>
          <p:nvCxnSpPr>
            <p:cNvPr id="302" name="Connecteur droit 301">
              <a:extLst>
                <a:ext uri="{FF2B5EF4-FFF2-40B4-BE49-F238E27FC236}">
                  <a16:creationId xmlns:a16="http://schemas.microsoft.com/office/drawing/2014/main" id="{0AB8890D-2AA8-C949-92A6-D20B4B37B175}"/>
                </a:ext>
              </a:extLst>
            </p:cNvPr>
            <p:cNvCxnSpPr/>
            <p:nvPr/>
          </p:nvCxnSpPr>
          <p:spPr>
            <a:xfrm>
              <a:off x="1211580"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3" name="Connecteur droit 302">
              <a:extLst>
                <a:ext uri="{FF2B5EF4-FFF2-40B4-BE49-F238E27FC236}">
                  <a16:creationId xmlns:a16="http://schemas.microsoft.com/office/drawing/2014/main" id="{515E165C-C5FD-DB47-8B0B-3F4A3C3BDA64}"/>
                </a:ext>
              </a:extLst>
            </p:cNvPr>
            <p:cNvCxnSpPr/>
            <p:nvPr/>
          </p:nvCxnSpPr>
          <p:spPr>
            <a:xfrm>
              <a:off x="1352005"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E87A45FA-AF24-0041-AAE4-EF6A84CE5F37}"/>
                </a:ext>
              </a:extLst>
            </p:cNvPr>
            <p:cNvCxnSpPr/>
            <p:nvPr/>
          </p:nvCxnSpPr>
          <p:spPr>
            <a:xfrm>
              <a:off x="149896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32F79DDA-C253-3149-8884-F9442BC72AEB}"/>
                </a:ext>
              </a:extLst>
            </p:cNvPr>
            <p:cNvCxnSpPr/>
            <p:nvPr/>
          </p:nvCxnSpPr>
          <p:spPr>
            <a:xfrm>
              <a:off x="1639388"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88117516-B19A-DA46-85B4-AC7333D185FD}"/>
                </a:ext>
              </a:extLst>
            </p:cNvPr>
            <p:cNvCxnSpPr/>
            <p:nvPr/>
          </p:nvCxnSpPr>
          <p:spPr>
            <a:xfrm>
              <a:off x="177981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8" name="Rectangle 297">
            <a:extLst>
              <a:ext uri="{FF2B5EF4-FFF2-40B4-BE49-F238E27FC236}">
                <a16:creationId xmlns:a16="http://schemas.microsoft.com/office/drawing/2014/main" id="{6452CC27-335C-3A40-AB34-21369E9975B8}"/>
              </a:ext>
            </a:extLst>
          </p:cNvPr>
          <p:cNvSpPr/>
          <p:nvPr/>
        </p:nvSpPr>
        <p:spPr>
          <a:xfrm>
            <a:off x="5957431" y="2300141"/>
            <a:ext cx="848613" cy="58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93" name="Groupe 292">
            <a:extLst>
              <a:ext uri="{FF2B5EF4-FFF2-40B4-BE49-F238E27FC236}">
                <a16:creationId xmlns:a16="http://schemas.microsoft.com/office/drawing/2014/main" id="{9A05EB68-FD85-2045-8042-1DF1BED1A475}"/>
              </a:ext>
            </a:extLst>
          </p:cNvPr>
          <p:cNvGrpSpPr/>
          <p:nvPr/>
        </p:nvGrpSpPr>
        <p:grpSpPr>
          <a:xfrm rot="5400000">
            <a:off x="4477555" y="-690146"/>
            <a:ext cx="2740688" cy="1909298"/>
            <a:chOff x="3416300" y="1562100"/>
            <a:chExt cx="5361017" cy="3734749"/>
          </a:xfrm>
        </p:grpSpPr>
        <p:sp>
          <p:nvSpPr>
            <p:cNvPr id="13" name="Forme libre 12">
              <a:extLst>
                <a:ext uri="{FF2B5EF4-FFF2-40B4-BE49-F238E27FC236}">
                  <a16:creationId xmlns:a16="http://schemas.microsoft.com/office/drawing/2014/main" id="{E83E81B3-1F19-8C43-BB27-3B90260B3C36}"/>
                </a:ext>
              </a:extLst>
            </p:cNvPr>
            <p:cNvSpPr/>
            <p:nvPr/>
          </p:nvSpPr>
          <p:spPr>
            <a:xfrm>
              <a:off x="3416300"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 name="Forme libre 13">
              <a:extLst>
                <a:ext uri="{FF2B5EF4-FFF2-40B4-BE49-F238E27FC236}">
                  <a16:creationId xmlns:a16="http://schemas.microsoft.com/office/drawing/2014/main" id="{74B23390-0212-5049-B39F-7C5DA61CB73D}"/>
                </a:ext>
              </a:extLst>
            </p:cNvPr>
            <p:cNvSpPr/>
            <p:nvPr/>
          </p:nvSpPr>
          <p:spPr>
            <a:xfrm>
              <a:off x="346589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 name="Forme libre 14">
              <a:extLst>
                <a:ext uri="{FF2B5EF4-FFF2-40B4-BE49-F238E27FC236}">
                  <a16:creationId xmlns:a16="http://schemas.microsoft.com/office/drawing/2014/main" id="{81A5C394-A5A7-5248-BFA2-A1A48DF70853}"/>
                </a:ext>
              </a:extLst>
            </p:cNvPr>
            <p:cNvSpPr/>
            <p:nvPr/>
          </p:nvSpPr>
          <p:spPr>
            <a:xfrm>
              <a:off x="3416300"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 name="Forme libre 15">
              <a:extLst>
                <a:ext uri="{FF2B5EF4-FFF2-40B4-BE49-F238E27FC236}">
                  <a16:creationId xmlns:a16="http://schemas.microsoft.com/office/drawing/2014/main" id="{F9CF1046-8A37-B64F-B4E4-6A2FFA203748}"/>
                </a:ext>
              </a:extLst>
            </p:cNvPr>
            <p:cNvSpPr/>
            <p:nvPr/>
          </p:nvSpPr>
          <p:spPr>
            <a:xfrm>
              <a:off x="346589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 name="Forme libre 16">
              <a:extLst>
                <a:ext uri="{FF2B5EF4-FFF2-40B4-BE49-F238E27FC236}">
                  <a16:creationId xmlns:a16="http://schemas.microsoft.com/office/drawing/2014/main" id="{667E1140-85E5-0641-9D56-CDD34049376F}"/>
                </a:ext>
              </a:extLst>
            </p:cNvPr>
            <p:cNvSpPr/>
            <p:nvPr/>
          </p:nvSpPr>
          <p:spPr>
            <a:xfrm>
              <a:off x="3416300"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 name="Forme libre 17">
              <a:extLst>
                <a:ext uri="{FF2B5EF4-FFF2-40B4-BE49-F238E27FC236}">
                  <a16:creationId xmlns:a16="http://schemas.microsoft.com/office/drawing/2014/main" id="{CDDC7A7B-4A6D-7844-94BC-AC8055131AC4}"/>
                </a:ext>
              </a:extLst>
            </p:cNvPr>
            <p:cNvSpPr/>
            <p:nvPr/>
          </p:nvSpPr>
          <p:spPr>
            <a:xfrm>
              <a:off x="346589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 name="Forme libre 18">
              <a:extLst>
                <a:ext uri="{FF2B5EF4-FFF2-40B4-BE49-F238E27FC236}">
                  <a16:creationId xmlns:a16="http://schemas.microsoft.com/office/drawing/2014/main" id="{794182FC-60A9-6E48-B17C-D48007DD0332}"/>
                </a:ext>
              </a:extLst>
            </p:cNvPr>
            <p:cNvSpPr/>
            <p:nvPr/>
          </p:nvSpPr>
          <p:spPr>
            <a:xfrm>
              <a:off x="3416300"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 name="Forme libre 19">
              <a:extLst>
                <a:ext uri="{FF2B5EF4-FFF2-40B4-BE49-F238E27FC236}">
                  <a16:creationId xmlns:a16="http://schemas.microsoft.com/office/drawing/2014/main" id="{50EC5990-D414-0442-8E00-D540886B5D81}"/>
                </a:ext>
              </a:extLst>
            </p:cNvPr>
            <p:cNvSpPr/>
            <p:nvPr/>
          </p:nvSpPr>
          <p:spPr>
            <a:xfrm>
              <a:off x="346589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 name="Forme libre 20">
              <a:extLst>
                <a:ext uri="{FF2B5EF4-FFF2-40B4-BE49-F238E27FC236}">
                  <a16:creationId xmlns:a16="http://schemas.microsoft.com/office/drawing/2014/main" id="{12C7CB20-5FE0-D045-8BA1-0A9BE32B7FE3}"/>
                </a:ext>
              </a:extLst>
            </p:cNvPr>
            <p:cNvSpPr/>
            <p:nvPr/>
          </p:nvSpPr>
          <p:spPr>
            <a:xfrm>
              <a:off x="3416300"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 name="Forme libre 21">
              <a:extLst>
                <a:ext uri="{FF2B5EF4-FFF2-40B4-BE49-F238E27FC236}">
                  <a16:creationId xmlns:a16="http://schemas.microsoft.com/office/drawing/2014/main" id="{99131BFC-88AD-8B44-B337-DCACFCF785BD}"/>
                </a:ext>
              </a:extLst>
            </p:cNvPr>
            <p:cNvSpPr/>
            <p:nvPr/>
          </p:nvSpPr>
          <p:spPr>
            <a:xfrm>
              <a:off x="346589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 name="Forme libre 22">
              <a:extLst>
                <a:ext uri="{FF2B5EF4-FFF2-40B4-BE49-F238E27FC236}">
                  <a16:creationId xmlns:a16="http://schemas.microsoft.com/office/drawing/2014/main" id="{61DB9DC8-4FA8-454C-8759-D7A3327610AE}"/>
                </a:ext>
              </a:extLst>
            </p:cNvPr>
            <p:cNvSpPr/>
            <p:nvPr/>
          </p:nvSpPr>
          <p:spPr>
            <a:xfrm>
              <a:off x="3416300"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 name="Forme libre 23">
              <a:extLst>
                <a:ext uri="{FF2B5EF4-FFF2-40B4-BE49-F238E27FC236}">
                  <a16:creationId xmlns:a16="http://schemas.microsoft.com/office/drawing/2014/main" id="{DA9250B0-8883-1A4B-BC2D-76C15A9238F8}"/>
                </a:ext>
              </a:extLst>
            </p:cNvPr>
            <p:cNvSpPr/>
            <p:nvPr/>
          </p:nvSpPr>
          <p:spPr>
            <a:xfrm>
              <a:off x="346589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 name="Forme libre 24">
              <a:extLst>
                <a:ext uri="{FF2B5EF4-FFF2-40B4-BE49-F238E27FC236}">
                  <a16:creationId xmlns:a16="http://schemas.microsoft.com/office/drawing/2014/main" id="{A7329D43-2C7C-1342-9587-0B73E677D2FE}"/>
                </a:ext>
              </a:extLst>
            </p:cNvPr>
            <p:cNvSpPr/>
            <p:nvPr/>
          </p:nvSpPr>
          <p:spPr>
            <a:xfrm>
              <a:off x="3416300"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 name="Forme libre 25">
              <a:extLst>
                <a:ext uri="{FF2B5EF4-FFF2-40B4-BE49-F238E27FC236}">
                  <a16:creationId xmlns:a16="http://schemas.microsoft.com/office/drawing/2014/main" id="{630D4926-F632-FD45-BFD7-944996AAE67B}"/>
                </a:ext>
              </a:extLst>
            </p:cNvPr>
            <p:cNvSpPr/>
            <p:nvPr/>
          </p:nvSpPr>
          <p:spPr>
            <a:xfrm>
              <a:off x="346589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 name="Forme libre 26">
              <a:extLst>
                <a:ext uri="{FF2B5EF4-FFF2-40B4-BE49-F238E27FC236}">
                  <a16:creationId xmlns:a16="http://schemas.microsoft.com/office/drawing/2014/main" id="{D12E7C0A-EC13-1E4B-8263-54921316B8FC}"/>
                </a:ext>
              </a:extLst>
            </p:cNvPr>
            <p:cNvSpPr/>
            <p:nvPr/>
          </p:nvSpPr>
          <p:spPr>
            <a:xfrm>
              <a:off x="3416300"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 name="Forme libre 27">
              <a:extLst>
                <a:ext uri="{FF2B5EF4-FFF2-40B4-BE49-F238E27FC236}">
                  <a16:creationId xmlns:a16="http://schemas.microsoft.com/office/drawing/2014/main" id="{C204BBDC-DB95-BE4E-B60B-30DED66481AA}"/>
                </a:ext>
              </a:extLst>
            </p:cNvPr>
            <p:cNvSpPr/>
            <p:nvPr/>
          </p:nvSpPr>
          <p:spPr>
            <a:xfrm>
              <a:off x="346589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 name="Forme libre 28">
              <a:extLst>
                <a:ext uri="{FF2B5EF4-FFF2-40B4-BE49-F238E27FC236}">
                  <a16:creationId xmlns:a16="http://schemas.microsoft.com/office/drawing/2014/main" id="{2E57A039-2631-7047-8C9C-2AC7C40196C0}"/>
                </a:ext>
              </a:extLst>
            </p:cNvPr>
            <p:cNvSpPr/>
            <p:nvPr/>
          </p:nvSpPr>
          <p:spPr>
            <a:xfrm>
              <a:off x="3416300"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0" name="Forme libre 29">
              <a:extLst>
                <a:ext uri="{FF2B5EF4-FFF2-40B4-BE49-F238E27FC236}">
                  <a16:creationId xmlns:a16="http://schemas.microsoft.com/office/drawing/2014/main" id="{2A12E0E8-FA1B-2949-A6A4-CCDAF3A5652E}"/>
                </a:ext>
              </a:extLst>
            </p:cNvPr>
            <p:cNvSpPr/>
            <p:nvPr/>
          </p:nvSpPr>
          <p:spPr>
            <a:xfrm>
              <a:off x="346589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1" name="Forme libre 30">
              <a:extLst>
                <a:ext uri="{FF2B5EF4-FFF2-40B4-BE49-F238E27FC236}">
                  <a16:creationId xmlns:a16="http://schemas.microsoft.com/office/drawing/2014/main" id="{FEDF6BEB-00B3-9E4E-B9CE-7EF097CA11D3}"/>
                </a:ext>
              </a:extLst>
            </p:cNvPr>
            <p:cNvSpPr/>
            <p:nvPr/>
          </p:nvSpPr>
          <p:spPr>
            <a:xfrm>
              <a:off x="3416300"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2" name="Forme libre 31">
              <a:extLst>
                <a:ext uri="{FF2B5EF4-FFF2-40B4-BE49-F238E27FC236}">
                  <a16:creationId xmlns:a16="http://schemas.microsoft.com/office/drawing/2014/main" id="{8055B7CB-98AC-9B40-8707-921850ED6F78}"/>
                </a:ext>
              </a:extLst>
            </p:cNvPr>
            <p:cNvSpPr/>
            <p:nvPr/>
          </p:nvSpPr>
          <p:spPr>
            <a:xfrm>
              <a:off x="346589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3" name="Forme libre 32">
              <a:extLst>
                <a:ext uri="{FF2B5EF4-FFF2-40B4-BE49-F238E27FC236}">
                  <a16:creationId xmlns:a16="http://schemas.microsoft.com/office/drawing/2014/main" id="{B443AEEA-F6E8-C444-8DF7-432314737B49}"/>
                </a:ext>
              </a:extLst>
            </p:cNvPr>
            <p:cNvSpPr/>
            <p:nvPr/>
          </p:nvSpPr>
          <p:spPr>
            <a:xfrm>
              <a:off x="3821063"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4" name="Forme libre 33">
              <a:extLst>
                <a:ext uri="{FF2B5EF4-FFF2-40B4-BE49-F238E27FC236}">
                  <a16:creationId xmlns:a16="http://schemas.microsoft.com/office/drawing/2014/main" id="{7A42A6A6-D5C9-6F42-A429-D51437D2E326}"/>
                </a:ext>
              </a:extLst>
            </p:cNvPr>
            <p:cNvSpPr/>
            <p:nvPr/>
          </p:nvSpPr>
          <p:spPr>
            <a:xfrm>
              <a:off x="3870659"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5" name="Forme libre 34">
              <a:extLst>
                <a:ext uri="{FF2B5EF4-FFF2-40B4-BE49-F238E27FC236}">
                  <a16:creationId xmlns:a16="http://schemas.microsoft.com/office/drawing/2014/main" id="{6C85809A-EE60-DF4C-BBA5-C9B229CACE4D}"/>
                </a:ext>
              </a:extLst>
            </p:cNvPr>
            <p:cNvSpPr/>
            <p:nvPr/>
          </p:nvSpPr>
          <p:spPr>
            <a:xfrm>
              <a:off x="3821063"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6" name="Forme libre 35">
              <a:extLst>
                <a:ext uri="{FF2B5EF4-FFF2-40B4-BE49-F238E27FC236}">
                  <a16:creationId xmlns:a16="http://schemas.microsoft.com/office/drawing/2014/main" id="{FCE1F81D-F80A-D444-A824-ACB00D7FC60B}"/>
                </a:ext>
              </a:extLst>
            </p:cNvPr>
            <p:cNvSpPr/>
            <p:nvPr/>
          </p:nvSpPr>
          <p:spPr>
            <a:xfrm>
              <a:off x="3870659"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7" name="Forme libre 36">
              <a:extLst>
                <a:ext uri="{FF2B5EF4-FFF2-40B4-BE49-F238E27FC236}">
                  <a16:creationId xmlns:a16="http://schemas.microsoft.com/office/drawing/2014/main" id="{8D2DABC5-E060-0848-A9FD-6D1894D618D3}"/>
                </a:ext>
              </a:extLst>
            </p:cNvPr>
            <p:cNvSpPr/>
            <p:nvPr/>
          </p:nvSpPr>
          <p:spPr>
            <a:xfrm>
              <a:off x="3821063"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8" name="Forme libre 37">
              <a:extLst>
                <a:ext uri="{FF2B5EF4-FFF2-40B4-BE49-F238E27FC236}">
                  <a16:creationId xmlns:a16="http://schemas.microsoft.com/office/drawing/2014/main" id="{C5AC05D0-C857-3A4F-BDAC-76372C77AB45}"/>
                </a:ext>
              </a:extLst>
            </p:cNvPr>
            <p:cNvSpPr/>
            <p:nvPr/>
          </p:nvSpPr>
          <p:spPr>
            <a:xfrm>
              <a:off x="3870659"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9" name="Forme libre 38">
              <a:extLst>
                <a:ext uri="{FF2B5EF4-FFF2-40B4-BE49-F238E27FC236}">
                  <a16:creationId xmlns:a16="http://schemas.microsoft.com/office/drawing/2014/main" id="{EB786386-1B3C-9543-89F5-F2F59793DA6C}"/>
                </a:ext>
              </a:extLst>
            </p:cNvPr>
            <p:cNvSpPr/>
            <p:nvPr/>
          </p:nvSpPr>
          <p:spPr>
            <a:xfrm>
              <a:off x="3821063"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0" name="Forme libre 39">
              <a:extLst>
                <a:ext uri="{FF2B5EF4-FFF2-40B4-BE49-F238E27FC236}">
                  <a16:creationId xmlns:a16="http://schemas.microsoft.com/office/drawing/2014/main" id="{13DD214A-077D-DA4B-B68D-CBF0FCB4E68D}"/>
                </a:ext>
              </a:extLst>
            </p:cNvPr>
            <p:cNvSpPr/>
            <p:nvPr/>
          </p:nvSpPr>
          <p:spPr>
            <a:xfrm>
              <a:off x="3870659"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1" name="Forme libre 40">
              <a:extLst>
                <a:ext uri="{FF2B5EF4-FFF2-40B4-BE49-F238E27FC236}">
                  <a16:creationId xmlns:a16="http://schemas.microsoft.com/office/drawing/2014/main" id="{3257E814-9E23-7D46-94C9-01D31FB32441}"/>
                </a:ext>
              </a:extLst>
            </p:cNvPr>
            <p:cNvSpPr/>
            <p:nvPr/>
          </p:nvSpPr>
          <p:spPr>
            <a:xfrm>
              <a:off x="3821063"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2" name="Forme libre 41">
              <a:extLst>
                <a:ext uri="{FF2B5EF4-FFF2-40B4-BE49-F238E27FC236}">
                  <a16:creationId xmlns:a16="http://schemas.microsoft.com/office/drawing/2014/main" id="{E1254037-CA32-3545-929D-B2516C88CD6B}"/>
                </a:ext>
              </a:extLst>
            </p:cNvPr>
            <p:cNvSpPr/>
            <p:nvPr/>
          </p:nvSpPr>
          <p:spPr>
            <a:xfrm>
              <a:off x="3870659"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3" name="Forme libre 42">
              <a:extLst>
                <a:ext uri="{FF2B5EF4-FFF2-40B4-BE49-F238E27FC236}">
                  <a16:creationId xmlns:a16="http://schemas.microsoft.com/office/drawing/2014/main" id="{6A177751-D7DB-B64B-970F-93AAF835767C}"/>
                </a:ext>
              </a:extLst>
            </p:cNvPr>
            <p:cNvSpPr/>
            <p:nvPr/>
          </p:nvSpPr>
          <p:spPr>
            <a:xfrm>
              <a:off x="3821063"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4" name="Forme libre 43">
              <a:extLst>
                <a:ext uri="{FF2B5EF4-FFF2-40B4-BE49-F238E27FC236}">
                  <a16:creationId xmlns:a16="http://schemas.microsoft.com/office/drawing/2014/main" id="{566964F3-239C-5743-A217-F6FEFA709A8F}"/>
                </a:ext>
              </a:extLst>
            </p:cNvPr>
            <p:cNvSpPr/>
            <p:nvPr/>
          </p:nvSpPr>
          <p:spPr>
            <a:xfrm>
              <a:off x="3870659"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5" name="Forme libre 44">
              <a:extLst>
                <a:ext uri="{FF2B5EF4-FFF2-40B4-BE49-F238E27FC236}">
                  <a16:creationId xmlns:a16="http://schemas.microsoft.com/office/drawing/2014/main" id="{52B5BF71-2AE7-6949-A1B9-8C5D1CAFA4D5}"/>
                </a:ext>
              </a:extLst>
            </p:cNvPr>
            <p:cNvSpPr/>
            <p:nvPr/>
          </p:nvSpPr>
          <p:spPr>
            <a:xfrm>
              <a:off x="3821063"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6" name="Forme libre 45">
              <a:extLst>
                <a:ext uri="{FF2B5EF4-FFF2-40B4-BE49-F238E27FC236}">
                  <a16:creationId xmlns:a16="http://schemas.microsoft.com/office/drawing/2014/main" id="{5A754C43-F012-804A-9AB4-521D9CAA5B54}"/>
                </a:ext>
              </a:extLst>
            </p:cNvPr>
            <p:cNvSpPr/>
            <p:nvPr/>
          </p:nvSpPr>
          <p:spPr>
            <a:xfrm>
              <a:off x="3870659"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7" name="Forme libre 46">
              <a:extLst>
                <a:ext uri="{FF2B5EF4-FFF2-40B4-BE49-F238E27FC236}">
                  <a16:creationId xmlns:a16="http://schemas.microsoft.com/office/drawing/2014/main" id="{BA1D5A28-D505-9F4E-A7BB-4B1044DE06AC}"/>
                </a:ext>
              </a:extLst>
            </p:cNvPr>
            <p:cNvSpPr/>
            <p:nvPr/>
          </p:nvSpPr>
          <p:spPr>
            <a:xfrm>
              <a:off x="3821063"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8" name="Forme libre 47">
              <a:extLst>
                <a:ext uri="{FF2B5EF4-FFF2-40B4-BE49-F238E27FC236}">
                  <a16:creationId xmlns:a16="http://schemas.microsoft.com/office/drawing/2014/main" id="{C2712432-F061-3C4B-85F6-7BC421329CAD}"/>
                </a:ext>
              </a:extLst>
            </p:cNvPr>
            <p:cNvSpPr/>
            <p:nvPr/>
          </p:nvSpPr>
          <p:spPr>
            <a:xfrm>
              <a:off x="3870659"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9" name="Forme libre 48">
              <a:extLst>
                <a:ext uri="{FF2B5EF4-FFF2-40B4-BE49-F238E27FC236}">
                  <a16:creationId xmlns:a16="http://schemas.microsoft.com/office/drawing/2014/main" id="{4F51920D-7C17-4542-ADD2-C261F5DA1F7F}"/>
                </a:ext>
              </a:extLst>
            </p:cNvPr>
            <p:cNvSpPr/>
            <p:nvPr/>
          </p:nvSpPr>
          <p:spPr>
            <a:xfrm>
              <a:off x="3821063"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0" name="Forme libre 49">
              <a:extLst>
                <a:ext uri="{FF2B5EF4-FFF2-40B4-BE49-F238E27FC236}">
                  <a16:creationId xmlns:a16="http://schemas.microsoft.com/office/drawing/2014/main" id="{46A57F85-50AE-E248-91E8-9205B2C19B3D}"/>
                </a:ext>
              </a:extLst>
            </p:cNvPr>
            <p:cNvSpPr/>
            <p:nvPr/>
          </p:nvSpPr>
          <p:spPr>
            <a:xfrm>
              <a:off x="3870659"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1" name="Forme libre 50">
              <a:extLst>
                <a:ext uri="{FF2B5EF4-FFF2-40B4-BE49-F238E27FC236}">
                  <a16:creationId xmlns:a16="http://schemas.microsoft.com/office/drawing/2014/main" id="{AE59894C-BEFB-AB42-95FD-077A825E42DE}"/>
                </a:ext>
              </a:extLst>
            </p:cNvPr>
            <p:cNvSpPr/>
            <p:nvPr/>
          </p:nvSpPr>
          <p:spPr>
            <a:xfrm>
              <a:off x="3821063"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2" name="Forme libre 51">
              <a:extLst>
                <a:ext uri="{FF2B5EF4-FFF2-40B4-BE49-F238E27FC236}">
                  <a16:creationId xmlns:a16="http://schemas.microsoft.com/office/drawing/2014/main" id="{4A6C623A-EBA8-A74B-BD58-D8255264F2D1}"/>
                </a:ext>
              </a:extLst>
            </p:cNvPr>
            <p:cNvSpPr/>
            <p:nvPr/>
          </p:nvSpPr>
          <p:spPr>
            <a:xfrm>
              <a:off x="3870659"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3" name="Forme libre 52">
              <a:extLst>
                <a:ext uri="{FF2B5EF4-FFF2-40B4-BE49-F238E27FC236}">
                  <a16:creationId xmlns:a16="http://schemas.microsoft.com/office/drawing/2014/main" id="{356CD70C-9FBE-3E4C-B4ED-E10CBD1282CB}"/>
                </a:ext>
              </a:extLst>
            </p:cNvPr>
            <p:cNvSpPr/>
            <p:nvPr/>
          </p:nvSpPr>
          <p:spPr>
            <a:xfrm>
              <a:off x="422582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4" name="Forme libre 53">
              <a:extLst>
                <a:ext uri="{FF2B5EF4-FFF2-40B4-BE49-F238E27FC236}">
                  <a16:creationId xmlns:a16="http://schemas.microsoft.com/office/drawing/2014/main" id="{0D93F737-A1AF-3646-8F64-362B8E6FA30D}"/>
                </a:ext>
              </a:extLst>
            </p:cNvPr>
            <p:cNvSpPr/>
            <p:nvPr/>
          </p:nvSpPr>
          <p:spPr>
            <a:xfrm>
              <a:off x="4275422"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5" name="Forme libre 54">
              <a:extLst>
                <a:ext uri="{FF2B5EF4-FFF2-40B4-BE49-F238E27FC236}">
                  <a16:creationId xmlns:a16="http://schemas.microsoft.com/office/drawing/2014/main" id="{09A5B183-B930-6E48-929F-4322E453346E}"/>
                </a:ext>
              </a:extLst>
            </p:cNvPr>
            <p:cNvSpPr/>
            <p:nvPr/>
          </p:nvSpPr>
          <p:spPr>
            <a:xfrm>
              <a:off x="422582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6" name="Forme libre 55">
              <a:extLst>
                <a:ext uri="{FF2B5EF4-FFF2-40B4-BE49-F238E27FC236}">
                  <a16:creationId xmlns:a16="http://schemas.microsoft.com/office/drawing/2014/main" id="{1D5952C0-96D4-0B41-821E-683CBCD1AAD0}"/>
                </a:ext>
              </a:extLst>
            </p:cNvPr>
            <p:cNvSpPr/>
            <p:nvPr/>
          </p:nvSpPr>
          <p:spPr>
            <a:xfrm>
              <a:off x="4275422"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7" name="Forme libre 56">
              <a:extLst>
                <a:ext uri="{FF2B5EF4-FFF2-40B4-BE49-F238E27FC236}">
                  <a16:creationId xmlns:a16="http://schemas.microsoft.com/office/drawing/2014/main" id="{0DF5C1EB-76DA-2F4A-99AB-EAF36D19ACA1}"/>
                </a:ext>
              </a:extLst>
            </p:cNvPr>
            <p:cNvSpPr/>
            <p:nvPr/>
          </p:nvSpPr>
          <p:spPr>
            <a:xfrm>
              <a:off x="422582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8" name="Forme libre 57">
              <a:extLst>
                <a:ext uri="{FF2B5EF4-FFF2-40B4-BE49-F238E27FC236}">
                  <a16:creationId xmlns:a16="http://schemas.microsoft.com/office/drawing/2014/main" id="{DC8F8FE6-8E20-0144-AF7E-C03CC9CA508D}"/>
                </a:ext>
              </a:extLst>
            </p:cNvPr>
            <p:cNvSpPr/>
            <p:nvPr/>
          </p:nvSpPr>
          <p:spPr>
            <a:xfrm>
              <a:off x="4275422"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9" name="Forme libre 58">
              <a:extLst>
                <a:ext uri="{FF2B5EF4-FFF2-40B4-BE49-F238E27FC236}">
                  <a16:creationId xmlns:a16="http://schemas.microsoft.com/office/drawing/2014/main" id="{C99397BE-0AE7-4446-9ED1-52E990B690BD}"/>
                </a:ext>
              </a:extLst>
            </p:cNvPr>
            <p:cNvSpPr/>
            <p:nvPr/>
          </p:nvSpPr>
          <p:spPr>
            <a:xfrm>
              <a:off x="422582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0" name="Forme libre 59">
              <a:extLst>
                <a:ext uri="{FF2B5EF4-FFF2-40B4-BE49-F238E27FC236}">
                  <a16:creationId xmlns:a16="http://schemas.microsoft.com/office/drawing/2014/main" id="{683F0EAC-6165-1342-A535-03FA827001FE}"/>
                </a:ext>
              </a:extLst>
            </p:cNvPr>
            <p:cNvSpPr/>
            <p:nvPr/>
          </p:nvSpPr>
          <p:spPr>
            <a:xfrm>
              <a:off x="4275422"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1" name="Forme libre 60">
              <a:extLst>
                <a:ext uri="{FF2B5EF4-FFF2-40B4-BE49-F238E27FC236}">
                  <a16:creationId xmlns:a16="http://schemas.microsoft.com/office/drawing/2014/main" id="{47CB4FBC-7241-1340-B230-ADA5C722E520}"/>
                </a:ext>
              </a:extLst>
            </p:cNvPr>
            <p:cNvSpPr/>
            <p:nvPr/>
          </p:nvSpPr>
          <p:spPr>
            <a:xfrm>
              <a:off x="422582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2" name="Forme libre 61">
              <a:extLst>
                <a:ext uri="{FF2B5EF4-FFF2-40B4-BE49-F238E27FC236}">
                  <a16:creationId xmlns:a16="http://schemas.microsoft.com/office/drawing/2014/main" id="{6E3C7821-E7A7-D24D-8AE0-9B020DB1A421}"/>
                </a:ext>
              </a:extLst>
            </p:cNvPr>
            <p:cNvSpPr/>
            <p:nvPr/>
          </p:nvSpPr>
          <p:spPr>
            <a:xfrm>
              <a:off x="4275422"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3" name="Forme libre 62">
              <a:extLst>
                <a:ext uri="{FF2B5EF4-FFF2-40B4-BE49-F238E27FC236}">
                  <a16:creationId xmlns:a16="http://schemas.microsoft.com/office/drawing/2014/main" id="{280C8C99-45CD-F748-9CFE-C4D44600C454}"/>
                </a:ext>
              </a:extLst>
            </p:cNvPr>
            <p:cNvSpPr/>
            <p:nvPr/>
          </p:nvSpPr>
          <p:spPr>
            <a:xfrm>
              <a:off x="422582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4" name="Forme libre 63">
              <a:extLst>
                <a:ext uri="{FF2B5EF4-FFF2-40B4-BE49-F238E27FC236}">
                  <a16:creationId xmlns:a16="http://schemas.microsoft.com/office/drawing/2014/main" id="{42F5570A-A923-FE48-A32B-F7B62587EC13}"/>
                </a:ext>
              </a:extLst>
            </p:cNvPr>
            <p:cNvSpPr/>
            <p:nvPr/>
          </p:nvSpPr>
          <p:spPr>
            <a:xfrm>
              <a:off x="4275422"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5" name="Forme libre 64">
              <a:extLst>
                <a:ext uri="{FF2B5EF4-FFF2-40B4-BE49-F238E27FC236}">
                  <a16:creationId xmlns:a16="http://schemas.microsoft.com/office/drawing/2014/main" id="{6CC9314E-5C47-4E41-B5D7-1407E34AF146}"/>
                </a:ext>
              </a:extLst>
            </p:cNvPr>
            <p:cNvSpPr/>
            <p:nvPr/>
          </p:nvSpPr>
          <p:spPr>
            <a:xfrm>
              <a:off x="422582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6" name="Forme libre 65">
              <a:extLst>
                <a:ext uri="{FF2B5EF4-FFF2-40B4-BE49-F238E27FC236}">
                  <a16:creationId xmlns:a16="http://schemas.microsoft.com/office/drawing/2014/main" id="{6EE44E45-A07A-4348-B711-EE29CDDBE97A}"/>
                </a:ext>
              </a:extLst>
            </p:cNvPr>
            <p:cNvSpPr/>
            <p:nvPr/>
          </p:nvSpPr>
          <p:spPr>
            <a:xfrm>
              <a:off x="4275422"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7" name="Forme libre 66">
              <a:extLst>
                <a:ext uri="{FF2B5EF4-FFF2-40B4-BE49-F238E27FC236}">
                  <a16:creationId xmlns:a16="http://schemas.microsoft.com/office/drawing/2014/main" id="{21BACA5F-F880-E743-BC14-1F932C9A4F1E}"/>
                </a:ext>
              </a:extLst>
            </p:cNvPr>
            <p:cNvSpPr/>
            <p:nvPr/>
          </p:nvSpPr>
          <p:spPr>
            <a:xfrm>
              <a:off x="422582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8" name="Forme libre 67">
              <a:extLst>
                <a:ext uri="{FF2B5EF4-FFF2-40B4-BE49-F238E27FC236}">
                  <a16:creationId xmlns:a16="http://schemas.microsoft.com/office/drawing/2014/main" id="{CD66E92C-D496-F749-BE89-32D6E03181FB}"/>
                </a:ext>
              </a:extLst>
            </p:cNvPr>
            <p:cNvSpPr/>
            <p:nvPr/>
          </p:nvSpPr>
          <p:spPr>
            <a:xfrm>
              <a:off x="4275422"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9" name="Forme libre 68">
              <a:extLst>
                <a:ext uri="{FF2B5EF4-FFF2-40B4-BE49-F238E27FC236}">
                  <a16:creationId xmlns:a16="http://schemas.microsoft.com/office/drawing/2014/main" id="{571507EB-0AB5-AA45-8193-D205EC56F320}"/>
                </a:ext>
              </a:extLst>
            </p:cNvPr>
            <p:cNvSpPr/>
            <p:nvPr/>
          </p:nvSpPr>
          <p:spPr>
            <a:xfrm>
              <a:off x="422582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0" name="Forme libre 69">
              <a:extLst>
                <a:ext uri="{FF2B5EF4-FFF2-40B4-BE49-F238E27FC236}">
                  <a16:creationId xmlns:a16="http://schemas.microsoft.com/office/drawing/2014/main" id="{793DB926-9938-D34A-B1E6-B58DE16EFDA7}"/>
                </a:ext>
              </a:extLst>
            </p:cNvPr>
            <p:cNvSpPr/>
            <p:nvPr/>
          </p:nvSpPr>
          <p:spPr>
            <a:xfrm>
              <a:off x="4275422"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1" name="Forme libre 70">
              <a:extLst>
                <a:ext uri="{FF2B5EF4-FFF2-40B4-BE49-F238E27FC236}">
                  <a16:creationId xmlns:a16="http://schemas.microsoft.com/office/drawing/2014/main" id="{9FFBCF20-0773-294D-BD1B-12C67AC09AAB}"/>
                </a:ext>
              </a:extLst>
            </p:cNvPr>
            <p:cNvSpPr/>
            <p:nvPr/>
          </p:nvSpPr>
          <p:spPr>
            <a:xfrm>
              <a:off x="422582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2" name="Forme libre 71">
              <a:extLst>
                <a:ext uri="{FF2B5EF4-FFF2-40B4-BE49-F238E27FC236}">
                  <a16:creationId xmlns:a16="http://schemas.microsoft.com/office/drawing/2014/main" id="{41C995B6-6CEB-0240-8629-BB460EBA1059}"/>
                </a:ext>
              </a:extLst>
            </p:cNvPr>
            <p:cNvSpPr/>
            <p:nvPr/>
          </p:nvSpPr>
          <p:spPr>
            <a:xfrm>
              <a:off x="4275422"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3" name="Forme libre 72">
              <a:extLst>
                <a:ext uri="{FF2B5EF4-FFF2-40B4-BE49-F238E27FC236}">
                  <a16:creationId xmlns:a16="http://schemas.microsoft.com/office/drawing/2014/main" id="{35A9A600-6D2C-B044-8152-4E3842F61F72}"/>
                </a:ext>
              </a:extLst>
            </p:cNvPr>
            <p:cNvSpPr/>
            <p:nvPr/>
          </p:nvSpPr>
          <p:spPr>
            <a:xfrm>
              <a:off x="463058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4" name="Forme libre 73">
              <a:extLst>
                <a:ext uri="{FF2B5EF4-FFF2-40B4-BE49-F238E27FC236}">
                  <a16:creationId xmlns:a16="http://schemas.microsoft.com/office/drawing/2014/main" id="{FE4CF607-DD78-6541-ADD3-279127038D10}"/>
                </a:ext>
              </a:extLst>
            </p:cNvPr>
            <p:cNvSpPr/>
            <p:nvPr/>
          </p:nvSpPr>
          <p:spPr>
            <a:xfrm>
              <a:off x="468018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5" name="Forme libre 74">
              <a:extLst>
                <a:ext uri="{FF2B5EF4-FFF2-40B4-BE49-F238E27FC236}">
                  <a16:creationId xmlns:a16="http://schemas.microsoft.com/office/drawing/2014/main" id="{7AED1440-B372-904E-8F98-EA974B96582E}"/>
                </a:ext>
              </a:extLst>
            </p:cNvPr>
            <p:cNvSpPr/>
            <p:nvPr/>
          </p:nvSpPr>
          <p:spPr>
            <a:xfrm>
              <a:off x="463058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6" name="Forme libre 75">
              <a:extLst>
                <a:ext uri="{FF2B5EF4-FFF2-40B4-BE49-F238E27FC236}">
                  <a16:creationId xmlns:a16="http://schemas.microsoft.com/office/drawing/2014/main" id="{89DCBA0C-4725-504D-BEE7-0B8EF8E1C1A7}"/>
                </a:ext>
              </a:extLst>
            </p:cNvPr>
            <p:cNvSpPr/>
            <p:nvPr/>
          </p:nvSpPr>
          <p:spPr>
            <a:xfrm>
              <a:off x="468018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7" name="Forme libre 76">
              <a:extLst>
                <a:ext uri="{FF2B5EF4-FFF2-40B4-BE49-F238E27FC236}">
                  <a16:creationId xmlns:a16="http://schemas.microsoft.com/office/drawing/2014/main" id="{E6B8EC6B-7E92-9A47-B2EA-4E4A368DCB9C}"/>
                </a:ext>
              </a:extLst>
            </p:cNvPr>
            <p:cNvSpPr/>
            <p:nvPr/>
          </p:nvSpPr>
          <p:spPr>
            <a:xfrm>
              <a:off x="463058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8" name="Forme libre 77">
              <a:extLst>
                <a:ext uri="{FF2B5EF4-FFF2-40B4-BE49-F238E27FC236}">
                  <a16:creationId xmlns:a16="http://schemas.microsoft.com/office/drawing/2014/main" id="{5EB2AAFB-F46A-E14C-BE42-F957BA57B7FE}"/>
                </a:ext>
              </a:extLst>
            </p:cNvPr>
            <p:cNvSpPr/>
            <p:nvPr/>
          </p:nvSpPr>
          <p:spPr>
            <a:xfrm>
              <a:off x="468018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9" name="Forme libre 78">
              <a:extLst>
                <a:ext uri="{FF2B5EF4-FFF2-40B4-BE49-F238E27FC236}">
                  <a16:creationId xmlns:a16="http://schemas.microsoft.com/office/drawing/2014/main" id="{02059DF0-1D23-E34D-B69E-84DF3AEA0F00}"/>
                </a:ext>
              </a:extLst>
            </p:cNvPr>
            <p:cNvSpPr/>
            <p:nvPr/>
          </p:nvSpPr>
          <p:spPr>
            <a:xfrm>
              <a:off x="463058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0" name="Forme libre 79">
              <a:extLst>
                <a:ext uri="{FF2B5EF4-FFF2-40B4-BE49-F238E27FC236}">
                  <a16:creationId xmlns:a16="http://schemas.microsoft.com/office/drawing/2014/main" id="{D2139F30-F91F-8D48-9C3B-193616D227D0}"/>
                </a:ext>
              </a:extLst>
            </p:cNvPr>
            <p:cNvSpPr/>
            <p:nvPr/>
          </p:nvSpPr>
          <p:spPr>
            <a:xfrm>
              <a:off x="468018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1" name="Forme libre 80">
              <a:extLst>
                <a:ext uri="{FF2B5EF4-FFF2-40B4-BE49-F238E27FC236}">
                  <a16:creationId xmlns:a16="http://schemas.microsoft.com/office/drawing/2014/main" id="{28F83821-D330-4440-9A06-7EFE06D1C739}"/>
                </a:ext>
              </a:extLst>
            </p:cNvPr>
            <p:cNvSpPr/>
            <p:nvPr/>
          </p:nvSpPr>
          <p:spPr>
            <a:xfrm>
              <a:off x="463058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2" name="Forme libre 81">
              <a:extLst>
                <a:ext uri="{FF2B5EF4-FFF2-40B4-BE49-F238E27FC236}">
                  <a16:creationId xmlns:a16="http://schemas.microsoft.com/office/drawing/2014/main" id="{B9871C74-E71B-AE4F-9265-25B81917D49A}"/>
                </a:ext>
              </a:extLst>
            </p:cNvPr>
            <p:cNvSpPr/>
            <p:nvPr/>
          </p:nvSpPr>
          <p:spPr>
            <a:xfrm>
              <a:off x="468018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3" name="Forme libre 82">
              <a:extLst>
                <a:ext uri="{FF2B5EF4-FFF2-40B4-BE49-F238E27FC236}">
                  <a16:creationId xmlns:a16="http://schemas.microsoft.com/office/drawing/2014/main" id="{5F2B74AB-EEAE-704D-A39F-7327119B7C62}"/>
                </a:ext>
              </a:extLst>
            </p:cNvPr>
            <p:cNvSpPr/>
            <p:nvPr/>
          </p:nvSpPr>
          <p:spPr>
            <a:xfrm>
              <a:off x="463058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4" name="Forme libre 83">
              <a:extLst>
                <a:ext uri="{FF2B5EF4-FFF2-40B4-BE49-F238E27FC236}">
                  <a16:creationId xmlns:a16="http://schemas.microsoft.com/office/drawing/2014/main" id="{7A572077-E2C2-9344-8199-7CDFA68F3927}"/>
                </a:ext>
              </a:extLst>
            </p:cNvPr>
            <p:cNvSpPr/>
            <p:nvPr/>
          </p:nvSpPr>
          <p:spPr>
            <a:xfrm>
              <a:off x="468018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5" name="Forme libre 84">
              <a:extLst>
                <a:ext uri="{FF2B5EF4-FFF2-40B4-BE49-F238E27FC236}">
                  <a16:creationId xmlns:a16="http://schemas.microsoft.com/office/drawing/2014/main" id="{52E848C7-ED22-414D-A1B3-351822404B76}"/>
                </a:ext>
              </a:extLst>
            </p:cNvPr>
            <p:cNvSpPr/>
            <p:nvPr/>
          </p:nvSpPr>
          <p:spPr>
            <a:xfrm>
              <a:off x="463058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6" name="Forme libre 85">
              <a:extLst>
                <a:ext uri="{FF2B5EF4-FFF2-40B4-BE49-F238E27FC236}">
                  <a16:creationId xmlns:a16="http://schemas.microsoft.com/office/drawing/2014/main" id="{646EFAE6-B8CF-D54C-A4B9-FE1BA49F4C26}"/>
                </a:ext>
              </a:extLst>
            </p:cNvPr>
            <p:cNvSpPr/>
            <p:nvPr/>
          </p:nvSpPr>
          <p:spPr>
            <a:xfrm>
              <a:off x="468018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7" name="Forme libre 86">
              <a:extLst>
                <a:ext uri="{FF2B5EF4-FFF2-40B4-BE49-F238E27FC236}">
                  <a16:creationId xmlns:a16="http://schemas.microsoft.com/office/drawing/2014/main" id="{39EE9D0D-8FBA-1145-AF74-009E6D0B14CD}"/>
                </a:ext>
              </a:extLst>
            </p:cNvPr>
            <p:cNvSpPr/>
            <p:nvPr/>
          </p:nvSpPr>
          <p:spPr>
            <a:xfrm>
              <a:off x="463058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8" name="Forme libre 87">
              <a:extLst>
                <a:ext uri="{FF2B5EF4-FFF2-40B4-BE49-F238E27FC236}">
                  <a16:creationId xmlns:a16="http://schemas.microsoft.com/office/drawing/2014/main" id="{EAB8D88E-AA56-3F4B-9C00-2E39B0FBC43A}"/>
                </a:ext>
              </a:extLst>
            </p:cNvPr>
            <p:cNvSpPr/>
            <p:nvPr/>
          </p:nvSpPr>
          <p:spPr>
            <a:xfrm>
              <a:off x="468018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9" name="Forme libre 88">
              <a:extLst>
                <a:ext uri="{FF2B5EF4-FFF2-40B4-BE49-F238E27FC236}">
                  <a16:creationId xmlns:a16="http://schemas.microsoft.com/office/drawing/2014/main" id="{45EB8B36-9E0B-C440-9F33-FC81F55E22E9}"/>
                </a:ext>
              </a:extLst>
            </p:cNvPr>
            <p:cNvSpPr/>
            <p:nvPr/>
          </p:nvSpPr>
          <p:spPr>
            <a:xfrm>
              <a:off x="463058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0" name="Forme libre 89">
              <a:extLst>
                <a:ext uri="{FF2B5EF4-FFF2-40B4-BE49-F238E27FC236}">
                  <a16:creationId xmlns:a16="http://schemas.microsoft.com/office/drawing/2014/main" id="{6B90B067-7D16-A74D-A8F9-513F64D42F2E}"/>
                </a:ext>
              </a:extLst>
            </p:cNvPr>
            <p:cNvSpPr/>
            <p:nvPr/>
          </p:nvSpPr>
          <p:spPr>
            <a:xfrm>
              <a:off x="468018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1" name="Forme libre 90">
              <a:extLst>
                <a:ext uri="{FF2B5EF4-FFF2-40B4-BE49-F238E27FC236}">
                  <a16:creationId xmlns:a16="http://schemas.microsoft.com/office/drawing/2014/main" id="{FB9F36D9-78ED-4747-8F9D-E5F484EC332E}"/>
                </a:ext>
              </a:extLst>
            </p:cNvPr>
            <p:cNvSpPr/>
            <p:nvPr/>
          </p:nvSpPr>
          <p:spPr>
            <a:xfrm>
              <a:off x="463058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2" name="Forme libre 91">
              <a:extLst>
                <a:ext uri="{FF2B5EF4-FFF2-40B4-BE49-F238E27FC236}">
                  <a16:creationId xmlns:a16="http://schemas.microsoft.com/office/drawing/2014/main" id="{E00DDADE-3124-894C-9634-1F87339C44AF}"/>
                </a:ext>
              </a:extLst>
            </p:cNvPr>
            <p:cNvSpPr/>
            <p:nvPr/>
          </p:nvSpPr>
          <p:spPr>
            <a:xfrm>
              <a:off x="468018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3" name="Forme libre 92">
              <a:extLst>
                <a:ext uri="{FF2B5EF4-FFF2-40B4-BE49-F238E27FC236}">
                  <a16:creationId xmlns:a16="http://schemas.microsoft.com/office/drawing/2014/main" id="{09DADADC-F6D5-FF49-A3A7-923C42A59421}"/>
                </a:ext>
              </a:extLst>
            </p:cNvPr>
            <p:cNvSpPr/>
            <p:nvPr/>
          </p:nvSpPr>
          <p:spPr>
            <a:xfrm>
              <a:off x="503535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4" name="Forme libre 93">
              <a:extLst>
                <a:ext uri="{FF2B5EF4-FFF2-40B4-BE49-F238E27FC236}">
                  <a16:creationId xmlns:a16="http://schemas.microsoft.com/office/drawing/2014/main" id="{ADAC26F1-B786-204B-8D4C-3D3BF47D1579}"/>
                </a:ext>
              </a:extLst>
            </p:cNvPr>
            <p:cNvSpPr/>
            <p:nvPr/>
          </p:nvSpPr>
          <p:spPr>
            <a:xfrm>
              <a:off x="508494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5" name="Forme libre 94">
              <a:extLst>
                <a:ext uri="{FF2B5EF4-FFF2-40B4-BE49-F238E27FC236}">
                  <a16:creationId xmlns:a16="http://schemas.microsoft.com/office/drawing/2014/main" id="{114CFA2F-2342-F54A-AB65-0C27F06CCC5B}"/>
                </a:ext>
              </a:extLst>
            </p:cNvPr>
            <p:cNvSpPr/>
            <p:nvPr/>
          </p:nvSpPr>
          <p:spPr>
            <a:xfrm>
              <a:off x="503535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6" name="Forme libre 95">
              <a:extLst>
                <a:ext uri="{FF2B5EF4-FFF2-40B4-BE49-F238E27FC236}">
                  <a16:creationId xmlns:a16="http://schemas.microsoft.com/office/drawing/2014/main" id="{A4F937AB-2695-6043-A59D-BFD3EB2E6111}"/>
                </a:ext>
              </a:extLst>
            </p:cNvPr>
            <p:cNvSpPr/>
            <p:nvPr/>
          </p:nvSpPr>
          <p:spPr>
            <a:xfrm>
              <a:off x="508494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7" name="Forme libre 96">
              <a:extLst>
                <a:ext uri="{FF2B5EF4-FFF2-40B4-BE49-F238E27FC236}">
                  <a16:creationId xmlns:a16="http://schemas.microsoft.com/office/drawing/2014/main" id="{C0CC877B-4416-C24C-889C-306A3F3E0A9A}"/>
                </a:ext>
              </a:extLst>
            </p:cNvPr>
            <p:cNvSpPr/>
            <p:nvPr/>
          </p:nvSpPr>
          <p:spPr>
            <a:xfrm>
              <a:off x="503535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8" name="Forme libre 97">
              <a:extLst>
                <a:ext uri="{FF2B5EF4-FFF2-40B4-BE49-F238E27FC236}">
                  <a16:creationId xmlns:a16="http://schemas.microsoft.com/office/drawing/2014/main" id="{B78D8C7D-6C3A-FF4E-8CF5-D94203378498}"/>
                </a:ext>
              </a:extLst>
            </p:cNvPr>
            <p:cNvSpPr/>
            <p:nvPr/>
          </p:nvSpPr>
          <p:spPr>
            <a:xfrm>
              <a:off x="508494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9" name="Forme libre 98">
              <a:extLst>
                <a:ext uri="{FF2B5EF4-FFF2-40B4-BE49-F238E27FC236}">
                  <a16:creationId xmlns:a16="http://schemas.microsoft.com/office/drawing/2014/main" id="{7C297771-FD91-8E46-95F3-368E97D5A431}"/>
                </a:ext>
              </a:extLst>
            </p:cNvPr>
            <p:cNvSpPr/>
            <p:nvPr/>
          </p:nvSpPr>
          <p:spPr>
            <a:xfrm>
              <a:off x="503535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0" name="Forme libre 99">
              <a:extLst>
                <a:ext uri="{FF2B5EF4-FFF2-40B4-BE49-F238E27FC236}">
                  <a16:creationId xmlns:a16="http://schemas.microsoft.com/office/drawing/2014/main" id="{01F3305A-F025-394B-A345-D711298D40C3}"/>
                </a:ext>
              </a:extLst>
            </p:cNvPr>
            <p:cNvSpPr/>
            <p:nvPr/>
          </p:nvSpPr>
          <p:spPr>
            <a:xfrm>
              <a:off x="508494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1" name="Forme libre 100">
              <a:extLst>
                <a:ext uri="{FF2B5EF4-FFF2-40B4-BE49-F238E27FC236}">
                  <a16:creationId xmlns:a16="http://schemas.microsoft.com/office/drawing/2014/main" id="{FC2DCCE0-EC6A-AB43-A148-8AB1A4B1CB99}"/>
                </a:ext>
              </a:extLst>
            </p:cNvPr>
            <p:cNvSpPr/>
            <p:nvPr/>
          </p:nvSpPr>
          <p:spPr>
            <a:xfrm>
              <a:off x="503535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2" name="Forme libre 101">
              <a:extLst>
                <a:ext uri="{FF2B5EF4-FFF2-40B4-BE49-F238E27FC236}">
                  <a16:creationId xmlns:a16="http://schemas.microsoft.com/office/drawing/2014/main" id="{8FB55891-A989-E24C-A883-D42B48345FA4}"/>
                </a:ext>
              </a:extLst>
            </p:cNvPr>
            <p:cNvSpPr/>
            <p:nvPr/>
          </p:nvSpPr>
          <p:spPr>
            <a:xfrm>
              <a:off x="508494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3" name="Forme libre 102">
              <a:extLst>
                <a:ext uri="{FF2B5EF4-FFF2-40B4-BE49-F238E27FC236}">
                  <a16:creationId xmlns:a16="http://schemas.microsoft.com/office/drawing/2014/main" id="{4B2F47A6-0213-014C-8AC5-1BC09CC31F4B}"/>
                </a:ext>
              </a:extLst>
            </p:cNvPr>
            <p:cNvSpPr/>
            <p:nvPr/>
          </p:nvSpPr>
          <p:spPr>
            <a:xfrm>
              <a:off x="503535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4" name="Forme libre 103">
              <a:extLst>
                <a:ext uri="{FF2B5EF4-FFF2-40B4-BE49-F238E27FC236}">
                  <a16:creationId xmlns:a16="http://schemas.microsoft.com/office/drawing/2014/main" id="{E06ED84B-E00C-6449-89E1-7645F324AD39}"/>
                </a:ext>
              </a:extLst>
            </p:cNvPr>
            <p:cNvSpPr/>
            <p:nvPr/>
          </p:nvSpPr>
          <p:spPr>
            <a:xfrm>
              <a:off x="508494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5" name="Forme libre 104">
              <a:extLst>
                <a:ext uri="{FF2B5EF4-FFF2-40B4-BE49-F238E27FC236}">
                  <a16:creationId xmlns:a16="http://schemas.microsoft.com/office/drawing/2014/main" id="{21D8FD8A-3251-8243-B9C8-4F39D0AEEB19}"/>
                </a:ext>
              </a:extLst>
            </p:cNvPr>
            <p:cNvSpPr/>
            <p:nvPr/>
          </p:nvSpPr>
          <p:spPr>
            <a:xfrm>
              <a:off x="503535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6" name="Forme libre 105">
              <a:extLst>
                <a:ext uri="{FF2B5EF4-FFF2-40B4-BE49-F238E27FC236}">
                  <a16:creationId xmlns:a16="http://schemas.microsoft.com/office/drawing/2014/main" id="{4D5CBDBA-E354-3644-AE5B-C77333FF98E1}"/>
                </a:ext>
              </a:extLst>
            </p:cNvPr>
            <p:cNvSpPr/>
            <p:nvPr/>
          </p:nvSpPr>
          <p:spPr>
            <a:xfrm>
              <a:off x="508494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7" name="Forme libre 106">
              <a:extLst>
                <a:ext uri="{FF2B5EF4-FFF2-40B4-BE49-F238E27FC236}">
                  <a16:creationId xmlns:a16="http://schemas.microsoft.com/office/drawing/2014/main" id="{0D229E93-181E-E543-91E4-9DAF6FD7F5CF}"/>
                </a:ext>
              </a:extLst>
            </p:cNvPr>
            <p:cNvSpPr/>
            <p:nvPr/>
          </p:nvSpPr>
          <p:spPr>
            <a:xfrm>
              <a:off x="503535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8" name="Forme libre 107">
              <a:extLst>
                <a:ext uri="{FF2B5EF4-FFF2-40B4-BE49-F238E27FC236}">
                  <a16:creationId xmlns:a16="http://schemas.microsoft.com/office/drawing/2014/main" id="{F80FEC98-A330-7644-96F0-554568B4CBED}"/>
                </a:ext>
              </a:extLst>
            </p:cNvPr>
            <p:cNvSpPr/>
            <p:nvPr/>
          </p:nvSpPr>
          <p:spPr>
            <a:xfrm>
              <a:off x="508494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9" name="Forme libre 108">
              <a:extLst>
                <a:ext uri="{FF2B5EF4-FFF2-40B4-BE49-F238E27FC236}">
                  <a16:creationId xmlns:a16="http://schemas.microsoft.com/office/drawing/2014/main" id="{1FFFB36E-75B8-DF40-9E4B-886E53DC8AC6}"/>
                </a:ext>
              </a:extLst>
            </p:cNvPr>
            <p:cNvSpPr/>
            <p:nvPr/>
          </p:nvSpPr>
          <p:spPr>
            <a:xfrm>
              <a:off x="503535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0" name="Forme libre 109">
              <a:extLst>
                <a:ext uri="{FF2B5EF4-FFF2-40B4-BE49-F238E27FC236}">
                  <a16:creationId xmlns:a16="http://schemas.microsoft.com/office/drawing/2014/main" id="{CC4CB25F-F5ED-1142-A928-36DE342DFA04}"/>
                </a:ext>
              </a:extLst>
            </p:cNvPr>
            <p:cNvSpPr/>
            <p:nvPr/>
          </p:nvSpPr>
          <p:spPr>
            <a:xfrm>
              <a:off x="508494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1" name="Forme libre 110">
              <a:extLst>
                <a:ext uri="{FF2B5EF4-FFF2-40B4-BE49-F238E27FC236}">
                  <a16:creationId xmlns:a16="http://schemas.microsoft.com/office/drawing/2014/main" id="{52B08E90-AFF4-6C4F-8EA1-4D2FA6FB9DD1}"/>
                </a:ext>
              </a:extLst>
            </p:cNvPr>
            <p:cNvSpPr/>
            <p:nvPr/>
          </p:nvSpPr>
          <p:spPr>
            <a:xfrm>
              <a:off x="503535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2" name="Forme libre 111">
              <a:extLst>
                <a:ext uri="{FF2B5EF4-FFF2-40B4-BE49-F238E27FC236}">
                  <a16:creationId xmlns:a16="http://schemas.microsoft.com/office/drawing/2014/main" id="{A9F10299-0D27-974D-A289-B6EC45C6499A}"/>
                </a:ext>
              </a:extLst>
            </p:cNvPr>
            <p:cNvSpPr/>
            <p:nvPr/>
          </p:nvSpPr>
          <p:spPr>
            <a:xfrm>
              <a:off x="508494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3" name="Forme libre 112">
              <a:extLst>
                <a:ext uri="{FF2B5EF4-FFF2-40B4-BE49-F238E27FC236}">
                  <a16:creationId xmlns:a16="http://schemas.microsoft.com/office/drawing/2014/main" id="{ADDB7A23-270A-D143-84E4-194B13D1457E}"/>
                </a:ext>
              </a:extLst>
            </p:cNvPr>
            <p:cNvSpPr/>
            <p:nvPr/>
          </p:nvSpPr>
          <p:spPr>
            <a:xfrm>
              <a:off x="544011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4" name="Forme libre 113">
              <a:extLst>
                <a:ext uri="{FF2B5EF4-FFF2-40B4-BE49-F238E27FC236}">
                  <a16:creationId xmlns:a16="http://schemas.microsoft.com/office/drawing/2014/main" id="{B0BCBC07-FB1E-F54F-A28A-822783F1EDB9}"/>
                </a:ext>
              </a:extLst>
            </p:cNvPr>
            <p:cNvSpPr/>
            <p:nvPr/>
          </p:nvSpPr>
          <p:spPr>
            <a:xfrm>
              <a:off x="548971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5" name="Forme libre 114">
              <a:extLst>
                <a:ext uri="{FF2B5EF4-FFF2-40B4-BE49-F238E27FC236}">
                  <a16:creationId xmlns:a16="http://schemas.microsoft.com/office/drawing/2014/main" id="{0432BE2D-5302-BC47-90E4-203552A97A86}"/>
                </a:ext>
              </a:extLst>
            </p:cNvPr>
            <p:cNvSpPr/>
            <p:nvPr/>
          </p:nvSpPr>
          <p:spPr>
            <a:xfrm>
              <a:off x="544011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6" name="Forme libre 115">
              <a:extLst>
                <a:ext uri="{FF2B5EF4-FFF2-40B4-BE49-F238E27FC236}">
                  <a16:creationId xmlns:a16="http://schemas.microsoft.com/office/drawing/2014/main" id="{286AC0B8-183A-D849-B2D1-335792D7C5BC}"/>
                </a:ext>
              </a:extLst>
            </p:cNvPr>
            <p:cNvSpPr/>
            <p:nvPr/>
          </p:nvSpPr>
          <p:spPr>
            <a:xfrm>
              <a:off x="548971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7" name="Forme libre 116">
              <a:extLst>
                <a:ext uri="{FF2B5EF4-FFF2-40B4-BE49-F238E27FC236}">
                  <a16:creationId xmlns:a16="http://schemas.microsoft.com/office/drawing/2014/main" id="{2067F846-8D7B-634A-949C-AA86ABF07FD7}"/>
                </a:ext>
              </a:extLst>
            </p:cNvPr>
            <p:cNvSpPr/>
            <p:nvPr/>
          </p:nvSpPr>
          <p:spPr>
            <a:xfrm>
              <a:off x="544011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8" name="Forme libre 117">
              <a:extLst>
                <a:ext uri="{FF2B5EF4-FFF2-40B4-BE49-F238E27FC236}">
                  <a16:creationId xmlns:a16="http://schemas.microsoft.com/office/drawing/2014/main" id="{EA0C20C1-32F2-F948-8E06-3E0530A6817B}"/>
                </a:ext>
              </a:extLst>
            </p:cNvPr>
            <p:cNvSpPr/>
            <p:nvPr/>
          </p:nvSpPr>
          <p:spPr>
            <a:xfrm>
              <a:off x="548971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9" name="Forme libre 118">
              <a:extLst>
                <a:ext uri="{FF2B5EF4-FFF2-40B4-BE49-F238E27FC236}">
                  <a16:creationId xmlns:a16="http://schemas.microsoft.com/office/drawing/2014/main" id="{D26B1EB6-5AFA-924D-A166-D9A0C87F8C0C}"/>
                </a:ext>
              </a:extLst>
            </p:cNvPr>
            <p:cNvSpPr/>
            <p:nvPr/>
          </p:nvSpPr>
          <p:spPr>
            <a:xfrm>
              <a:off x="544011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0" name="Forme libre 119">
              <a:extLst>
                <a:ext uri="{FF2B5EF4-FFF2-40B4-BE49-F238E27FC236}">
                  <a16:creationId xmlns:a16="http://schemas.microsoft.com/office/drawing/2014/main" id="{F21C4A69-92FD-FF4F-8E6F-B0E1B4FEEC58}"/>
                </a:ext>
              </a:extLst>
            </p:cNvPr>
            <p:cNvSpPr/>
            <p:nvPr/>
          </p:nvSpPr>
          <p:spPr>
            <a:xfrm>
              <a:off x="548971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1" name="Forme libre 120">
              <a:extLst>
                <a:ext uri="{FF2B5EF4-FFF2-40B4-BE49-F238E27FC236}">
                  <a16:creationId xmlns:a16="http://schemas.microsoft.com/office/drawing/2014/main" id="{0BDB85B4-AC3B-5249-B397-21ED1DC89F0A}"/>
                </a:ext>
              </a:extLst>
            </p:cNvPr>
            <p:cNvSpPr/>
            <p:nvPr/>
          </p:nvSpPr>
          <p:spPr>
            <a:xfrm>
              <a:off x="544011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2" name="Forme libre 121">
              <a:extLst>
                <a:ext uri="{FF2B5EF4-FFF2-40B4-BE49-F238E27FC236}">
                  <a16:creationId xmlns:a16="http://schemas.microsoft.com/office/drawing/2014/main" id="{75FF59C5-E2CF-0644-9A3E-C286A59B51E5}"/>
                </a:ext>
              </a:extLst>
            </p:cNvPr>
            <p:cNvSpPr/>
            <p:nvPr/>
          </p:nvSpPr>
          <p:spPr>
            <a:xfrm>
              <a:off x="548971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3" name="Forme libre 122">
              <a:extLst>
                <a:ext uri="{FF2B5EF4-FFF2-40B4-BE49-F238E27FC236}">
                  <a16:creationId xmlns:a16="http://schemas.microsoft.com/office/drawing/2014/main" id="{27538EAB-2D6B-A04E-AE00-B484A9B1CA6B}"/>
                </a:ext>
              </a:extLst>
            </p:cNvPr>
            <p:cNvSpPr/>
            <p:nvPr/>
          </p:nvSpPr>
          <p:spPr>
            <a:xfrm>
              <a:off x="544011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4" name="Forme libre 123">
              <a:extLst>
                <a:ext uri="{FF2B5EF4-FFF2-40B4-BE49-F238E27FC236}">
                  <a16:creationId xmlns:a16="http://schemas.microsoft.com/office/drawing/2014/main" id="{427BF8C9-296A-DB4A-B128-39EC0CEE7253}"/>
                </a:ext>
              </a:extLst>
            </p:cNvPr>
            <p:cNvSpPr/>
            <p:nvPr/>
          </p:nvSpPr>
          <p:spPr>
            <a:xfrm>
              <a:off x="548971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5" name="Forme libre 124">
              <a:extLst>
                <a:ext uri="{FF2B5EF4-FFF2-40B4-BE49-F238E27FC236}">
                  <a16:creationId xmlns:a16="http://schemas.microsoft.com/office/drawing/2014/main" id="{6F959FD4-7F29-974A-913F-1AB853FC8FF1}"/>
                </a:ext>
              </a:extLst>
            </p:cNvPr>
            <p:cNvSpPr/>
            <p:nvPr/>
          </p:nvSpPr>
          <p:spPr>
            <a:xfrm>
              <a:off x="544011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6" name="Forme libre 125">
              <a:extLst>
                <a:ext uri="{FF2B5EF4-FFF2-40B4-BE49-F238E27FC236}">
                  <a16:creationId xmlns:a16="http://schemas.microsoft.com/office/drawing/2014/main" id="{FC39050B-EA82-8A43-810C-AF5382FA27E2}"/>
                </a:ext>
              </a:extLst>
            </p:cNvPr>
            <p:cNvSpPr/>
            <p:nvPr/>
          </p:nvSpPr>
          <p:spPr>
            <a:xfrm>
              <a:off x="548971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7" name="Forme libre 126">
              <a:extLst>
                <a:ext uri="{FF2B5EF4-FFF2-40B4-BE49-F238E27FC236}">
                  <a16:creationId xmlns:a16="http://schemas.microsoft.com/office/drawing/2014/main" id="{7F6071B7-2100-2F45-87F4-279AB700FD89}"/>
                </a:ext>
              </a:extLst>
            </p:cNvPr>
            <p:cNvSpPr/>
            <p:nvPr/>
          </p:nvSpPr>
          <p:spPr>
            <a:xfrm>
              <a:off x="544011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8" name="Forme libre 127">
              <a:extLst>
                <a:ext uri="{FF2B5EF4-FFF2-40B4-BE49-F238E27FC236}">
                  <a16:creationId xmlns:a16="http://schemas.microsoft.com/office/drawing/2014/main" id="{E62D2642-E841-DB4C-A36B-76CD2F966248}"/>
                </a:ext>
              </a:extLst>
            </p:cNvPr>
            <p:cNvSpPr/>
            <p:nvPr/>
          </p:nvSpPr>
          <p:spPr>
            <a:xfrm>
              <a:off x="548971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9" name="Forme libre 128">
              <a:extLst>
                <a:ext uri="{FF2B5EF4-FFF2-40B4-BE49-F238E27FC236}">
                  <a16:creationId xmlns:a16="http://schemas.microsoft.com/office/drawing/2014/main" id="{F9F50687-A51F-C742-BB96-B39494F66854}"/>
                </a:ext>
              </a:extLst>
            </p:cNvPr>
            <p:cNvSpPr/>
            <p:nvPr/>
          </p:nvSpPr>
          <p:spPr>
            <a:xfrm>
              <a:off x="544011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0" name="Forme libre 129">
              <a:extLst>
                <a:ext uri="{FF2B5EF4-FFF2-40B4-BE49-F238E27FC236}">
                  <a16:creationId xmlns:a16="http://schemas.microsoft.com/office/drawing/2014/main" id="{75FE4043-FFA0-6044-B917-39A52A5DCF91}"/>
                </a:ext>
              </a:extLst>
            </p:cNvPr>
            <p:cNvSpPr/>
            <p:nvPr/>
          </p:nvSpPr>
          <p:spPr>
            <a:xfrm>
              <a:off x="548971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1" name="Forme libre 130">
              <a:extLst>
                <a:ext uri="{FF2B5EF4-FFF2-40B4-BE49-F238E27FC236}">
                  <a16:creationId xmlns:a16="http://schemas.microsoft.com/office/drawing/2014/main" id="{1F3528C9-B954-AE43-A009-CAEF93ADFF8E}"/>
                </a:ext>
              </a:extLst>
            </p:cNvPr>
            <p:cNvSpPr/>
            <p:nvPr/>
          </p:nvSpPr>
          <p:spPr>
            <a:xfrm>
              <a:off x="544011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2" name="Forme libre 131">
              <a:extLst>
                <a:ext uri="{FF2B5EF4-FFF2-40B4-BE49-F238E27FC236}">
                  <a16:creationId xmlns:a16="http://schemas.microsoft.com/office/drawing/2014/main" id="{E35E7409-4C83-E04B-A554-9A3C03036304}"/>
                </a:ext>
              </a:extLst>
            </p:cNvPr>
            <p:cNvSpPr/>
            <p:nvPr/>
          </p:nvSpPr>
          <p:spPr>
            <a:xfrm>
              <a:off x="548971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3" name="Forme libre 132">
              <a:extLst>
                <a:ext uri="{FF2B5EF4-FFF2-40B4-BE49-F238E27FC236}">
                  <a16:creationId xmlns:a16="http://schemas.microsoft.com/office/drawing/2014/main" id="{0B808396-AADD-BE40-86BF-59DC4D96C6F2}"/>
                </a:ext>
              </a:extLst>
            </p:cNvPr>
            <p:cNvSpPr/>
            <p:nvPr/>
          </p:nvSpPr>
          <p:spPr>
            <a:xfrm>
              <a:off x="584487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4" name="Forme libre 133">
              <a:extLst>
                <a:ext uri="{FF2B5EF4-FFF2-40B4-BE49-F238E27FC236}">
                  <a16:creationId xmlns:a16="http://schemas.microsoft.com/office/drawing/2014/main" id="{5D3D36EF-4FB7-5D49-A4BE-04F605149C4D}"/>
                </a:ext>
              </a:extLst>
            </p:cNvPr>
            <p:cNvSpPr/>
            <p:nvPr/>
          </p:nvSpPr>
          <p:spPr>
            <a:xfrm>
              <a:off x="589447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5" name="Forme libre 134">
              <a:extLst>
                <a:ext uri="{FF2B5EF4-FFF2-40B4-BE49-F238E27FC236}">
                  <a16:creationId xmlns:a16="http://schemas.microsoft.com/office/drawing/2014/main" id="{FE2E5F24-2B34-B94D-9A25-2C40EE203EEF}"/>
                </a:ext>
              </a:extLst>
            </p:cNvPr>
            <p:cNvSpPr/>
            <p:nvPr/>
          </p:nvSpPr>
          <p:spPr>
            <a:xfrm>
              <a:off x="584487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6" name="Forme libre 135">
              <a:extLst>
                <a:ext uri="{FF2B5EF4-FFF2-40B4-BE49-F238E27FC236}">
                  <a16:creationId xmlns:a16="http://schemas.microsoft.com/office/drawing/2014/main" id="{650794CD-0C7E-A945-9BBD-0C74E397CAF2}"/>
                </a:ext>
              </a:extLst>
            </p:cNvPr>
            <p:cNvSpPr/>
            <p:nvPr/>
          </p:nvSpPr>
          <p:spPr>
            <a:xfrm>
              <a:off x="589447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7" name="Forme libre 136">
              <a:extLst>
                <a:ext uri="{FF2B5EF4-FFF2-40B4-BE49-F238E27FC236}">
                  <a16:creationId xmlns:a16="http://schemas.microsoft.com/office/drawing/2014/main" id="{AE48C113-1DB4-6548-8EFB-8189F254E9B5}"/>
                </a:ext>
              </a:extLst>
            </p:cNvPr>
            <p:cNvSpPr/>
            <p:nvPr/>
          </p:nvSpPr>
          <p:spPr>
            <a:xfrm>
              <a:off x="584487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8" name="Forme libre 137">
              <a:extLst>
                <a:ext uri="{FF2B5EF4-FFF2-40B4-BE49-F238E27FC236}">
                  <a16:creationId xmlns:a16="http://schemas.microsoft.com/office/drawing/2014/main" id="{B94713B8-5128-C24C-A8B1-B09EB139A31D}"/>
                </a:ext>
              </a:extLst>
            </p:cNvPr>
            <p:cNvSpPr/>
            <p:nvPr/>
          </p:nvSpPr>
          <p:spPr>
            <a:xfrm>
              <a:off x="589447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9" name="Forme libre 138">
              <a:extLst>
                <a:ext uri="{FF2B5EF4-FFF2-40B4-BE49-F238E27FC236}">
                  <a16:creationId xmlns:a16="http://schemas.microsoft.com/office/drawing/2014/main" id="{7446C118-65D3-6D48-A47B-9EB2C3898A0E}"/>
                </a:ext>
              </a:extLst>
            </p:cNvPr>
            <p:cNvSpPr/>
            <p:nvPr/>
          </p:nvSpPr>
          <p:spPr>
            <a:xfrm>
              <a:off x="584487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0" name="Forme libre 139">
              <a:extLst>
                <a:ext uri="{FF2B5EF4-FFF2-40B4-BE49-F238E27FC236}">
                  <a16:creationId xmlns:a16="http://schemas.microsoft.com/office/drawing/2014/main" id="{1AC01DD8-0F5A-D143-B59F-E47CD525460D}"/>
                </a:ext>
              </a:extLst>
            </p:cNvPr>
            <p:cNvSpPr/>
            <p:nvPr/>
          </p:nvSpPr>
          <p:spPr>
            <a:xfrm>
              <a:off x="589447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1" name="Forme libre 140">
              <a:extLst>
                <a:ext uri="{FF2B5EF4-FFF2-40B4-BE49-F238E27FC236}">
                  <a16:creationId xmlns:a16="http://schemas.microsoft.com/office/drawing/2014/main" id="{DC1031FD-1E21-064C-9D7E-B4C03010AC86}"/>
                </a:ext>
              </a:extLst>
            </p:cNvPr>
            <p:cNvSpPr/>
            <p:nvPr/>
          </p:nvSpPr>
          <p:spPr>
            <a:xfrm>
              <a:off x="584487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2" name="Forme libre 141">
              <a:extLst>
                <a:ext uri="{FF2B5EF4-FFF2-40B4-BE49-F238E27FC236}">
                  <a16:creationId xmlns:a16="http://schemas.microsoft.com/office/drawing/2014/main" id="{51685D51-53C2-EF43-82B0-0D227404F738}"/>
                </a:ext>
              </a:extLst>
            </p:cNvPr>
            <p:cNvSpPr/>
            <p:nvPr/>
          </p:nvSpPr>
          <p:spPr>
            <a:xfrm>
              <a:off x="589447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3" name="Forme libre 142">
              <a:extLst>
                <a:ext uri="{FF2B5EF4-FFF2-40B4-BE49-F238E27FC236}">
                  <a16:creationId xmlns:a16="http://schemas.microsoft.com/office/drawing/2014/main" id="{0F132E78-1908-7D4D-AAF9-E5B833BCEA86}"/>
                </a:ext>
              </a:extLst>
            </p:cNvPr>
            <p:cNvSpPr/>
            <p:nvPr/>
          </p:nvSpPr>
          <p:spPr>
            <a:xfrm>
              <a:off x="584487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4" name="Forme libre 143">
              <a:extLst>
                <a:ext uri="{FF2B5EF4-FFF2-40B4-BE49-F238E27FC236}">
                  <a16:creationId xmlns:a16="http://schemas.microsoft.com/office/drawing/2014/main" id="{D47DA85D-81DF-EB41-A106-F93B8F375D30}"/>
                </a:ext>
              </a:extLst>
            </p:cNvPr>
            <p:cNvSpPr/>
            <p:nvPr/>
          </p:nvSpPr>
          <p:spPr>
            <a:xfrm>
              <a:off x="589447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5" name="Forme libre 144">
              <a:extLst>
                <a:ext uri="{FF2B5EF4-FFF2-40B4-BE49-F238E27FC236}">
                  <a16:creationId xmlns:a16="http://schemas.microsoft.com/office/drawing/2014/main" id="{2B474137-BC57-F14F-BA1B-BEE42A6ED7FD}"/>
                </a:ext>
              </a:extLst>
            </p:cNvPr>
            <p:cNvSpPr/>
            <p:nvPr/>
          </p:nvSpPr>
          <p:spPr>
            <a:xfrm>
              <a:off x="584487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6" name="Forme libre 145">
              <a:extLst>
                <a:ext uri="{FF2B5EF4-FFF2-40B4-BE49-F238E27FC236}">
                  <a16:creationId xmlns:a16="http://schemas.microsoft.com/office/drawing/2014/main" id="{8F8D9F9A-CAD0-8149-9E5C-A3EF98DA081E}"/>
                </a:ext>
              </a:extLst>
            </p:cNvPr>
            <p:cNvSpPr/>
            <p:nvPr/>
          </p:nvSpPr>
          <p:spPr>
            <a:xfrm>
              <a:off x="589447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7" name="Forme libre 146">
              <a:extLst>
                <a:ext uri="{FF2B5EF4-FFF2-40B4-BE49-F238E27FC236}">
                  <a16:creationId xmlns:a16="http://schemas.microsoft.com/office/drawing/2014/main" id="{6B3C1147-557E-7B40-9E45-968A9F8053D5}"/>
                </a:ext>
              </a:extLst>
            </p:cNvPr>
            <p:cNvSpPr/>
            <p:nvPr/>
          </p:nvSpPr>
          <p:spPr>
            <a:xfrm>
              <a:off x="584487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8" name="Forme libre 147">
              <a:extLst>
                <a:ext uri="{FF2B5EF4-FFF2-40B4-BE49-F238E27FC236}">
                  <a16:creationId xmlns:a16="http://schemas.microsoft.com/office/drawing/2014/main" id="{7C62F939-843A-EE41-8FE6-5C134EB9AD23}"/>
                </a:ext>
              </a:extLst>
            </p:cNvPr>
            <p:cNvSpPr/>
            <p:nvPr/>
          </p:nvSpPr>
          <p:spPr>
            <a:xfrm>
              <a:off x="589447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9" name="Forme libre 148">
              <a:extLst>
                <a:ext uri="{FF2B5EF4-FFF2-40B4-BE49-F238E27FC236}">
                  <a16:creationId xmlns:a16="http://schemas.microsoft.com/office/drawing/2014/main" id="{E8DE9B23-41A7-A244-BBD5-C60A55FECDA1}"/>
                </a:ext>
              </a:extLst>
            </p:cNvPr>
            <p:cNvSpPr/>
            <p:nvPr/>
          </p:nvSpPr>
          <p:spPr>
            <a:xfrm>
              <a:off x="584487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0" name="Forme libre 149">
              <a:extLst>
                <a:ext uri="{FF2B5EF4-FFF2-40B4-BE49-F238E27FC236}">
                  <a16:creationId xmlns:a16="http://schemas.microsoft.com/office/drawing/2014/main" id="{2E62864A-36C2-234C-9B02-BAF155ACB97F}"/>
                </a:ext>
              </a:extLst>
            </p:cNvPr>
            <p:cNvSpPr/>
            <p:nvPr/>
          </p:nvSpPr>
          <p:spPr>
            <a:xfrm>
              <a:off x="589447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1" name="Forme libre 150">
              <a:extLst>
                <a:ext uri="{FF2B5EF4-FFF2-40B4-BE49-F238E27FC236}">
                  <a16:creationId xmlns:a16="http://schemas.microsoft.com/office/drawing/2014/main" id="{D637CA51-5271-5741-9FAA-7485A7B5EF06}"/>
                </a:ext>
              </a:extLst>
            </p:cNvPr>
            <p:cNvSpPr/>
            <p:nvPr/>
          </p:nvSpPr>
          <p:spPr>
            <a:xfrm>
              <a:off x="584487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2" name="Forme libre 151">
              <a:extLst>
                <a:ext uri="{FF2B5EF4-FFF2-40B4-BE49-F238E27FC236}">
                  <a16:creationId xmlns:a16="http://schemas.microsoft.com/office/drawing/2014/main" id="{31D0032F-E5EA-974E-B7D3-B68E8222D42D}"/>
                </a:ext>
              </a:extLst>
            </p:cNvPr>
            <p:cNvSpPr/>
            <p:nvPr/>
          </p:nvSpPr>
          <p:spPr>
            <a:xfrm>
              <a:off x="589447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3" name="Forme libre 152">
              <a:extLst>
                <a:ext uri="{FF2B5EF4-FFF2-40B4-BE49-F238E27FC236}">
                  <a16:creationId xmlns:a16="http://schemas.microsoft.com/office/drawing/2014/main" id="{08D43BA6-413A-C740-B136-57DF63293E9A}"/>
                </a:ext>
              </a:extLst>
            </p:cNvPr>
            <p:cNvSpPr/>
            <p:nvPr/>
          </p:nvSpPr>
          <p:spPr>
            <a:xfrm>
              <a:off x="624964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4" name="Forme libre 153">
              <a:extLst>
                <a:ext uri="{FF2B5EF4-FFF2-40B4-BE49-F238E27FC236}">
                  <a16:creationId xmlns:a16="http://schemas.microsoft.com/office/drawing/2014/main" id="{5B8D07AB-811D-8D4E-8846-666CC79550B6}"/>
                </a:ext>
              </a:extLst>
            </p:cNvPr>
            <p:cNvSpPr/>
            <p:nvPr/>
          </p:nvSpPr>
          <p:spPr>
            <a:xfrm>
              <a:off x="629923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5" name="Forme libre 154">
              <a:extLst>
                <a:ext uri="{FF2B5EF4-FFF2-40B4-BE49-F238E27FC236}">
                  <a16:creationId xmlns:a16="http://schemas.microsoft.com/office/drawing/2014/main" id="{88FBC3DF-72CD-3B4C-B7D2-11DA766DC7C3}"/>
                </a:ext>
              </a:extLst>
            </p:cNvPr>
            <p:cNvSpPr/>
            <p:nvPr/>
          </p:nvSpPr>
          <p:spPr>
            <a:xfrm>
              <a:off x="624964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6" name="Forme libre 155">
              <a:extLst>
                <a:ext uri="{FF2B5EF4-FFF2-40B4-BE49-F238E27FC236}">
                  <a16:creationId xmlns:a16="http://schemas.microsoft.com/office/drawing/2014/main" id="{D76B94D7-3DAE-E54F-904C-1E301B56FFB4}"/>
                </a:ext>
              </a:extLst>
            </p:cNvPr>
            <p:cNvSpPr/>
            <p:nvPr/>
          </p:nvSpPr>
          <p:spPr>
            <a:xfrm>
              <a:off x="629923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7" name="Forme libre 156">
              <a:extLst>
                <a:ext uri="{FF2B5EF4-FFF2-40B4-BE49-F238E27FC236}">
                  <a16:creationId xmlns:a16="http://schemas.microsoft.com/office/drawing/2014/main" id="{06724B2C-B735-A34B-AC13-8100F2FD873C}"/>
                </a:ext>
              </a:extLst>
            </p:cNvPr>
            <p:cNvSpPr/>
            <p:nvPr/>
          </p:nvSpPr>
          <p:spPr>
            <a:xfrm>
              <a:off x="624964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8" name="Forme libre 157">
              <a:extLst>
                <a:ext uri="{FF2B5EF4-FFF2-40B4-BE49-F238E27FC236}">
                  <a16:creationId xmlns:a16="http://schemas.microsoft.com/office/drawing/2014/main" id="{B74E301F-4FE6-5F49-8368-CE394E25BDD5}"/>
                </a:ext>
              </a:extLst>
            </p:cNvPr>
            <p:cNvSpPr/>
            <p:nvPr/>
          </p:nvSpPr>
          <p:spPr>
            <a:xfrm>
              <a:off x="629923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9" name="Forme libre 158">
              <a:extLst>
                <a:ext uri="{FF2B5EF4-FFF2-40B4-BE49-F238E27FC236}">
                  <a16:creationId xmlns:a16="http://schemas.microsoft.com/office/drawing/2014/main" id="{0912534E-1785-6E4C-8E62-E63DA3E9E809}"/>
                </a:ext>
              </a:extLst>
            </p:cNvPr>
            <p:cNvSpPr/>
            <p:nvPr/>
          </p:nvSpPr>
          <p:spPr>
            <a:xfrm>
              <a:off x="624964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0" name="Forme libre 159">
              <a:extLst>
                <a:ext uri="{FF2B5EF4-FFF2-40B4-BE49-F238E27FC236}">
                  <a16:creationId xmlns:a16="http://schemas.microsoft.com/office/drawing/2014/main" id="{5E8F0339-BD2F-F941-BEF5-02B42382FEB2}"/>
                </a:ext>
              </a:extLst>
            </p:cNvPr>
            <p:cNvSpPr/>
            <p:nvPr/>
          </p:nvSpPr>
          <p:spPr>
            <a:xfrm>
              <a:off x="629923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1" name="Forme libre 160">
              <a:extLst>
                <a:ext uri="{FF2B5EF4-FFF2-40B4-BE49-F238E27FC236}">
                  <a16:creationId xmlns:a16="http://schemas.microsoft.com/office/drawing/2014/main" id="{1AFCE83C-5A71-8A43-9B7C-21BEA2189874}"/>
                </a:ext>
              </a:extLst>
            </p:cNvPr>
            <p:cNvSpPr/>
            <p:nvPr/>
          </p:nvSpPr>
          <p:spPr>
            <a:xfrm>
              <a:off x="624964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2" name="Forme libre 161">
              <a:extLst>
                <a:ext uri="{FF2B5EF4-FFF2-40B4-BE49-F238E27FC236}">
                  <a16:creationId xmlns:a16="http://schemas.microsoft.com/office/drawing/2014/main" id="{1F7FEC37-0D70-2D44-B42B-D629C90F84AD}"/>
                </a:ext>
              </a:extLst>
            </p:cNvPr>
            <p:cNvSpPr/>
            <p:nvPr/>
          </p:nvSpPr>
          <p:spPr>
            <a:xfrm>
              <a:off x="629923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3" name="Forme libre 162">
              <a:extLst>
                <a:ext uri="{FF2B5EF4-FFF2-40B4-BE49-F238E27FC236}">
                  <a16:creationId xmlns:a16="http://schemas.microsoft.com/office/drawing/2014/main" id="{0EED7D96-C49E-AA49-9EE9-C084E1B3E912}"/>
                </a:ext>
              </a:extLst>
            </p:cNvPr>
            <p:cNvSpPr/>
            <p:nvPr/>
          </p:nvSpPr>
          <p:spPr>
            <a:xfrm>
              <a:off x="624964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4" name="Forme libre 163">
              <a:extLst>
                <a:ext uri="{FF2B5EF4-FFF2-40B4-BE49-F238E27FC236}">
                  <a16:creationId xmlns:a16="http://schemas.microsoft.com/office/drawing/2014/main" id="{56E6DE8A-19C6-D44D-9244-ED5AB0ADE347}"/>
                </a:ext>
              </a:extLst>
            </p:cNvPr>
            <p:cNvSpPr/>
            <p:nvPr/>
          </p:nvSpPr>
          <p:spPr>
            <a:xfrm>
              <a:off x="629923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5" name="Forme libre 164">
              <a:extLst>
                <a:ext uri="{FF2B5EF4-FFF2-40B4-BE49-F238E27FC236}">
                  <a16:creationId xmlns:a16="http://schemas.microsoft.com/office/drawing/2014/main" id="{E0FA2A1B-B728-9440-823F-E9A33BF8DCAD}"/>
                </a:ext>
              </a:extLst>
            </p:cNvPr>
            <p:cNvSpPr/>
            <p:nvPr/>
          </p:nvSpPr>
          <p:spPr>
            <a:xfrm>
              <a:off x="624964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6" name="Forme libre 165">
              <a:extLst>
                <a:ext uri="{FF2B5EF4-FFF2-40B4-BE49-F238E27FC236}">
                  <a16:creationId xmlns:a16="http://schemas.microsoft.com/office/drawing/2014/main" id="{DF61BD7F-BD2C-2843-93C9-EE94B56949A3}"/>
                </a:ext>
              </a:extLst>
            </p:cNvPr>
            <p:cNvSpPr/>
            <p:nvPr/>
          </p:nvSpPr>
          <p:spPr>
            <a:xfrm>
              <a:off x="629923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7" name="Forme libre 166">
              <a:extLst>
                <a:ext uri="{FF2B5EF4-FFF2-40B4-BE49-F238E27FC236}">
                  <a16:creationId xmlns:a16="http://schemas.microsoft.com/office/drawing/2014/main" id="{8D13A98F-7AF7-4F48-A8A4-56A1BB1E7B7F}"/>
                </a:ext>
              </a:extLst>
            </p:cNvPr>
            <p:cNvSpPr/>
            <p:nvPr/>
          </p:nvSpPr>
          <p:spPr>
            <a:xfrm>
              <a:off x="624964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8" name="Forme libre 167">
              <a:extLst>
                <a:ext uri="{FF2B5EF4-FFF2-40B4-BE49-F238E27FC236}">
                  <a16:creationId xmlns:a16="http://schemas.microsoft.com/office/drawing/2014/main" id="{97E3C14F-192A-7540-9D25-0454C15CB0EF}"/>
                </a:ext>
              </a:extLst>
            </p:cNvPr>
            <p:cNvSpPr/>
            <p:nvPr/>
          </p:nvSpPr>
          <p:spPr>
            <a:xfrm>
              <a:off x="629923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9" name="Forme libre 168">
              <a:extLst>
                <a:ext uri="{FF2B5EF4-FFF2-40B4-BE49-F238E27FC236}">
                  <a16:creationId xmlns:a16="http://schemas.microsoft.com/office/drawing/2014/main" id="{0C8E467B-8890-F34A-9FCD-64BDBD4C866A}"/>
                </a:ext>
              </a:extLst>
            </p:cNvPr>
            <p:cNvSpPr/>
            <p:nvPr/>
          </p:nvSpPr>
          <p:spPr>
            <a:xfrm>
              <a:off x="624964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0" name="Forme libre 169">
              <a:extLst>
                <a:ext uri="{FF2B5EF4-FFF2-40B4-BE49-F238E27FC236}">
                  <a16:creationId xmlns:a16="http://schemas.microsoft.com/office/drawing/2014/main" id="{218369D0-CB90-5241-8C6D-E03212666E35}"/>
                </a:ext>
              </a:extLst>
            </p:cNvPr>
            <p:cNvSpPr/>
            <p:nvPr/>
          </p:nvSpPr>
          <p:spPr>
            <a:xfrm>
              <a:off x="629923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1" name="Forme libre 170">
              <a:extLst>
                <a:ext uri="{FF2B5EF4-FFF2-40B4-BE49-F238E27FC236}">
                  <a16:creationId xmlns:a16="http://schemas.microsoft.com/office/drawing/2014/main" id="{77C47EC6-D911-8342-9EE0-31B4EB7CB458}"/>
                </a:ext>
              </a:extLst>
            </p:cNvPr>
            <p:cNvSpPr/>
            <p:nvPr/>
          </p:nvSpPr>
          <p:spPr>
            <a:xfrm>
              <a:off x="624964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2" name="Forme libre 171">
              <a:extLst>
                <a:ext uri="{FF2B5EF4-FFF2-40B4-BE49-F238E27FC236}">
                  <a16:creationId xmlns:a16="http://schemas.microsoft.com/office/drawing/2014/main" id="{D3B159C5-C688-F443-8656-AD9FA647F33F}"/>
                </a:ext>
              </a:extLst>
            </p:cNvPr>
            <p:cNvSpPr/>
            <p:nvPr/>
          </p:nvSpPr>
          <p:spPr>
            <a:xfrm>
              <a:off x="629923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3" name="Forme libre 172">
              <a:extLst>
                <a:ext uri="{FF2B5EF4-FFF2-40B4-BE49-F238E27FC236}">
                  <a16:creationId xmlns:a16="http://schemas.microsoft.com/office/drawing/2014/main" id="{70018DD4-73DD-4B4F-A848-7CAC6FA8B6D3}"/>
                </a:ext>
              </a:extLst>
            </p:cNvPr>
            <p:cNvSpPr/>
            <p:nvPr/>
          </p:nvSpPr>
          <p:spPr>
            <a:xfrm>
              <a:off x="665440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4" name="Forme libre 173">
              <a:extLst>
                <a:ext uri="{FF2B5EF4-FFF2-40B4-BE49-F238E27FC236}">
                  <a16:creationId xmlns:a16="http://schemas.microsoft.com/office/drawing/2014/main" id="{1F29CC6F-C331-B44E-911B-D1DD55C4A090}"/>
                </a:ext>
              </a:extLst>
            </p:cNvPr>
            <p:cNvSpPr/>
            <p:nvPr/>
          </p:nvSpPr>
          <p:spPr>
            <a:xfrm>
              <a:off x="670400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5" name="Forme libre 174">
              <a:extLst>
                <a:ext uri="{FF2B5EF4-FFF2-40B4-BE49-F238E27FC236}">
                  <a16:creationId xmlns:a16="http://schemas.microsoft.com/office/drawing/2014/main" id="{BA0D8281-F2D4-F74D-8C49-BC6E2251C30C}"/>
                </a:ext>
              </a:extLst>
            </p:cNvPr>
            <p:cNvSpPr/>
            <p:nvPr/>
          </p:nvSpPr>
          <p:spPr>
            <a:xfrm>
              <a:off x="665440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6" name="Forme libre 175">
              <a:extLst>
                <a:ext uri="{FF2B5EF4-FFF2-40B4-BE49-F238E27FC236}">
                  <a16:creationId xmlns:a16="http://schemas.microsoft.com/office/drawing/2014/main" id="{594E4529-C344-524A-BE35-2A16446601A5}"/>
                </a:ext>
              </a:extLst>
            </p:cNvPr>
            <p:cNvSpPr/>
            <p:nvPr/>
          </p:nvSpPr>
          <p:spPr>
            <a:xfrm>
              <a:off x="670400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7" name="Forme libre 176">
              <a:extLst>
                <a:ext uri="{FF2B5EF4-FFF2-40B4-BE49-F238E27FC236}">
                  <a16:creationId xmlns:a16="http://schemas.microsoft.com/office/drawing/2014/main" id="{D4B678AE-8442-554C-B146-122248802126}"/>
                </a:ext>
              </a:extLst>
            </p:cNvPr>
            <p:cNvSpPr/>
            <p:nvPr/>
          </p:nvSpPr>
          <p:spPr>
            <a:xfrm>
              <a:off x="665440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8" name="Forme libre 177">
              <a:extLst>
                <a:ext uri="{FF2B5EF4-FFF2-40B4-BE49-F238E27FC236}">
                  <a16:creationId xmlns:a16="http://schemas.microsoft.com/office/drawing/2014/main" id="{27E14747-D768-3B4B-86C5-84AD976E8037}"/>
                </a:ext>
              </a:extLst>
            </p:cNvPr>
            <p:cNvSpPr/>
            <p:nvPr/>
          </p:nvSpPr>
          <p:spPr>
            <a:xfrm>
              <a:off x="670400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9" name="Forme libre 178">
              <a:extLst>
                <a:ext uri="{FF2B5EF4-FFF2-40B4-BE49-F238E27FC236}">
                  <a16:creationId xmlns:a16="http://schemas.microsoft.com/office/drawing/2014/main" id="{7BC928D2-A4BD-DA4A-B1F6-B2EFDF1A67FC}"/>
                </a:ext>
              </a:extLst>
            </p:cNvPr>
            <p:cNvSpPr/>
            <p:nvPr/>
          </p:nvSpPr>
          <p:spPr>
            <a:xfrm>
              <a:off x="665440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0" name="Forme libre 179">
              <a:extLst>
                <a:ext uri="{FF2B5EF4-FFF2-40B4-BE49-F238E27FC236}">
                  <a16:creationId xmlns:a16="http://schemas.microsoft.com/office/drawing/2014/main" id="{8B72C68D-5A2E-974B-97E1-D1E322F771E5}"/>
                </a:ext>
              </a:extLst>
            </p:cNvPr>
            <p:cNvSpPr/>
            <p:nvPr/>
          </p:nvSpPr>
          <p:spPr>
            <a:xfrm>
              <a:off x="670400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1" name="Forme libre 180">
              <a:extLst>
                <a:ext uri="{FF2B5EF4-FFF2-40B4-BE49-F238E27FC236}">
                  <a16:creationId xmlns:a16="http://schemas.microsoft.com/office/drawing/2014/main" id="{92145074-B0FE-184B-88AB-BC9EE94C4E5E}"/>
                </a:ext>
              </a:extLst>
            </p:cNvPr>
            <p:cNvSpPr/>
            <p:nvPr/>
          </p:nvSpPr>
          <p:spPr>
            <a:xfrm>
              <a:off x="665440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2" name="Forme libre 181">
              <a:extLst>
                <a:ext uri="{FF2B5EF4-FFF2-40B4-BE49-F238E27FC236}">
                  <a16:creationId xmlns:a16="http://schemas.microsoft.com/office/drawing/2014/main" id="{107440E3-4747-3046-8391-2682CA5B19D7}"/>
                </a:ext>
              </a:extLst>
            </p:cNvPr>
            <p:cNvSpPr/>
            <p:nvPr/>
          </p:nvSpPr>
          <p:spPr>
            <a:xfrm>
              <a:off x="670400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3" name="Forme libre 182">
              <a:extLst>
                <a:ext uri="{FF2B5EF4-FFF2-40B4-BE49-F238E27FC236}">
                  <a16:creationId xmlns:a16="http://schemas.microsoft.com/office/drawing/2014/main" id="{F908C272-FAA9-9240-B10A-7477FD754A55}"/>
                </a:ext>
              </a:extLst>
            </p:cNvPr>
            <p:cNvSpPr/>
            <p:nvPr/>
          </p:nvSpPr>
          <p:spPr>
            <a:xfrm>
              <a:off x="665440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4" name="Forme libre 183">
              <a:extLst>
                <a:ext uri="{FF2B5EF4-FFF2-40B4-BE49-F238E27FC236}">
                  <a16:creationId xmlns:a16="http://schemas.microsoft.com/office/drawing/2014/main" id="{F626451C-7A02-AD49-9C54-5EBED474BF24}"/>
                </a:ext>
              </a:extLst>
            </p:cNvPr>
            <p:cNvSpPr/>
            <p:nvPr/>
          </p:nvSpPr>
          <p:spPr>
            <a:xfrm>
              <a:off x="670400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5" name="Forme libre 184">
              <a:extLst>
                <a:ext uri="{FF2B5EF4-FFF2-40B4-BE49-F238E27FC236}">
                  <a16:creationId xmlns:a16="http://schemas.microsoft.com/office/drawing/2014/main" id="{79B76B64-3D5F-E644-B9D2-43AB362405C3}"/>
                </a:ext>
              </a:extLst>
            </p:cNvPr>
            <p:cNvSpPr/>
            <p:nvPr/>
          </p:nvSpPr>
          <p:spPr>
            <a:xfrm>
              <a:off x="665440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6" name="Forme libre 185">
              <a:extLst>
                <a:ext uri="{FF2B5EF4-FFF2-40B4-BE49-F238E27FC236}">
                  <a16:creationId xmlns:a16="http://schemas.microsoft.com/office/drawing/2014/main" id="{F05943AC-4B29-6247-BC64-D815793D47C8}"/>
                </a:ext>
              </a:extLst>
            </p:cNvPr>
            <p:cNvSpPr/>
            <p:nvPr/>
          </p:nvSpPr>
          <p:spPr>
            <a:xfrm>
              <a:off x="670400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7" name="Forme libre 186">
              <a:extLst>
                <a:ext uri="{FF2B5EF4-FFF2-40B4-BE49-F238E27FC236}">
                  <a16:creationId xmlns:a16="http://schemas.microsoft.com/office/drawing/2014/main" id="{9962BA0E-54F5-6647-9B44-FA047D8E5026}"/>
                </a:ext>
              </a:extLst>
            </p:cNvPr>
            <p:cNvSpPr/>
            <p:nvPr/>
          </p:nvSpPr>
          <p:spPr>
            <a:xfrm>
              <a:off x="665440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8" name="Forme libre 187">
              <a:extLst>
                <a:ext uri="{FF2B5EF4-FFF2-40B4-BE49-F238E27FC236}">
                  <a16:creationId xmlns:a16="http://schemas.microsoft.com/office/drawing/2014/main" id="{E4D88963-4BEF-5846-97ED-00D330157708}"/>
                </a:ext>
              </a:extLst>
            </p:cNvPr>
            <p:cNvSpPr/>
            <p:nvPr/>
          </p:nvSpPr>
          <p:spPr>
            <a:xfrm>
              <a:off x="670400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9" name="Forme libre 188">
              <a:extLst>
                <a:ext uri="{FF2B5EF4-FFF2-40B4-BE49-F238E27FC236}">
                  <a16:creationId xmlns:a16="http://schemas.microsoft.com/office/drawing/2014/main" id="{8EAC321C-5AD2-6F4E-BB3D-419AF187A694}"/>
                </a:ext>
              </a:extLst>
            </p:cNvPr>
            <p:cNvSpPr/>
            <p:nvPr/>
          </p:nvSpPr>
          <p:spPr>
            <a:xfrm>
              <a:off x="665440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0" name="Forme libre 189">
              <a:extLst>
                <a:ext uri="{FF2B5EF4-FFF2-40B4-BE49-F238E27FC236}">
                  <a16:creationId xmlns:a16="http://schemas.microsoft.com/office/drawing/2014/main" id="{341474F6-275D-0C4F-B1FA-F881CE49D279}"/>
                </a:ext>
              </a:extLst>
            </p:cNvPr>
            <p:cNvSpPr/>
            <p:nvPr/>
          </p:nvSpPr>
          <p:spPr>
            <a:xfrm>
              <a:off x="670400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1" name="Forme libre 190">
              <a:extLst>
                <a:ext uri="{FF2B5EF4-FFF2-40B4-BE49-F238E27FC236}">
                  <a16:creationId xmlns:a16="http://schemas.microsoft.com/office/drawing/2014/main" id="{D8562C59-659A-A447-82FE-F61563D917D0}"/>
                </a:ext>
              </a:extLst>
            </p:cNvPr>
            <p:cNvSpPr/>
            <p:nvPr/>
          </p:nvSpPr>
          <p:spPr>
            <a:xfrm>
              <a:off x="665440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2" name="Forme libre 191">
              <a:extLst>
                <a:ext uri="{FF2B5EF4-FFF2-40B4-BE49-F238E27FC236}">
                  <a16:creationId xmlns:a16="http://schemas.microsoft.com/office/drawing/2014/main" id="{2150598D-C794-8947-800D-92F076AAA093}"/>
                </a:ext>
              </a:extLst>
            </p:cNvPr>
            <p:cNvSpPr/>
            <p:nvPr/>
          </p:nvSpPr>
          <p:spPr>
            <a:xfrm>
              <a:off x="670400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3" name="Forme libre 192">
              <a:extLst>
                <a:ext uri="{FF2B5EF4-FFF2-40B4-BE49-F238E27FC236}">
                  <a16:creationId xmlns:a16="http://schemas.microsoft.com/office/drawing/2014/main" id="{E2CED750-9163-F84A-ACF4-1EB40D08D518}"/>
                </a:ext>
              </a:extLst>
            </p:cNvPr>
            <p:cNvSpPr/>
            <p:nvPr/>
          </p:nvSpPr>
          <p:spPr>
            <a:xfrm>
              <a:off x="7059168"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4" name="Forme libre 193">
              <a:extLst>
                <a:ext uri="{FF2B5EF4-FFF2-40B4-BE49-F238E27FC236}">
                  <a16:creationId xmlns:a16="http://schemas.microsoft.com/office/drawing/2014/main" id="{19790CE9-D982-C347-8494-FF43B070E7F9}"/>
                </a:ext>
              </a:extLst>
            </p:cNvPr>
            <p:cNvSpPr/>
            <p:nvPr/>
          </p:nvSpPr>
          <p:spPr>
            <a:xfrm>
              <a:off x="710876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5" name="Forme libre 194">
              <a:extLst>
                <a:ext uri="{FF2B5EF4-FFF2-40B4-BE49-F238E27FC236}">
                  <a16:creationId xmlns:a16="http://schemas.microsoft.com/office/drawing/2014/main" id="{CE53DA44-CC44-BC45-A968-2465F6E5EB43}"/>
                </a:ext>
              </a:extLst>
            </p:cNvPr>
            <p:cNvSpPr/>
            <p:nvPr/>
          </p:nvSpPr>
          <p:spPr>
            <a:xfrm>
              <a:off x="7059168"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6" name="Forme libre 195">
              <a:extLst>
                <a:ext uri="{FF2B5EF4-FFF2-40B4-BE49-F238E27FC236}">
                  <a16:creationId xmlns:a16="http://schemas.microsoft.com/office/drawing/2014/main" id="{FCBB9B79-6BEF-6E41-BEAB-F28BEAEFB1AE}"/>
                </a:ext>
              </a:extLst>
            </p:cNvPr>
            <p:cNvSpPr/>
            <p:nvPr/>
          </p:nvSpPr>
          <p:spPr>
            <a:xfrm>
              <a:off x="710876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7" name="Forme libre 196">
              <a:extLst>
                <a:ext uri="{FF2B5EF4-FFF2-40B4-BE49-F238E27FC236}">
                  <a16:creationId xmlns:a16="http://schemas.microsoft.com/office/drawing/2014/main" id="{95156D88-FEFA-FB4D-B418-DA43F51D5137}"/>
                </a:ext>
              </a:extLst>
            </p:cNvPr>
            <p:cNvSpPr/>
            <p:nvPr/>
          </p:nvSpPr>
          <p:spPr>
            <a:xfrm>
              <a:off x="7059168"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8" name="Forme libre 197">
              <a:extLst>
                <a:ext uri="{FF2B5EF4-FFF2-40B4-BE49-F238E27FC236}">
                  <a16:creationId xmlns:a16="http://schemas.microsoft.com/office/drawing/2014/main" id="{EE2BE648-358F-5E49-9D8B-4B2AE5DF1624}"/>
                </a:ext>
              </a:extLst>
            </p:cNvPr>
            <p:cNvSpPr/>
            <p:nvPr/>
          </p:nvSpPr>
          <p:spPr>
            <a:xfrm>
              <a:off x="710876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9" name="Forme libre 198">
              <a:extLst>
                <a:ext uri="{FF2B5EF4-FFF2-40B4-BE49-F238E27FC236}">
                  <a16:creationId xmlns:a16="http://schemas.microsoft.com/office/drawing/2014/main" id="{34E8D292-DC6A-AF4E-A886-BA28B7631A85}"/>
                </a:ext>
              </a:extLst>
            </p:cNvPr>
            <p:cNvSpPr/>
            <p:nvPr/>
          </p:nvSpPr>
          <p:spPr>
            <a:xfrm>
              <a:off x="7059168"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0" name="Forme libre 199">
              <a:extLst>
                <a:ext uri="{FF2B5EF4-FFF2-40B4-BE49-F238E27FC236}">
                  <a16:creationId xmlns:a16="http://schemas.microsoft.com/office/drawing/2014/main" id="{B96D2331-D3C2-A948-9DE2-79942457F8C4}"/>
                </a:ext>
              </a:extLst>
            </p:cNvPr>
            <p:cNvSpPr/>
            <p:nvPr/>
          </p:nvSpPr>
          <p:spPr>
            <a:xfrm>
              <a:off x="710876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1" name="Forme libre 200">
              <a:extLst>
                <a:ext uri="{FF2B5EF4-FFF2-40B4-BE49-F238E27FC236}">
                  <a16:creationId xmlns:a16="http://schemas.microsoft.com/office/drawing/2014/main" id="{8862F38D-7480-C946-8A60-CD11FE168D0C}"/>
                </a:ext>
              </a:extLst>
            </p:cNvPr>
            <p:cNvSpPr/>
            <p:nvPr/>
          </p:nvSpPr>
          <p:spPr>
            <a:xfrm>
              <a:off x="7059168"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2" name="Forme libre 201">
              <a:extLst>
                <a:ext uri="{FF2B5EF4-FFF2-40B4-BE49-F238E27FC236}">
                  <a16:creationId xmlns:a16="http://schemas.microsoft.com/office/drawing/2014/main" id="{93DB6D78-1681-7E43-9A17-C0079676C47C}"/>
                </a:ext>
              </a:extLst>
            </p:cNvPr>
            <p:cNvSpPr/>
            <p:nvPr/>
          </p:nvSpPr>
          <p:spPr>
            <a:xfrm>
              <a:off x="710876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3" name="Forme libre 202">
              <a:extLst>
                <a:ext uri="{FF2B5EF4-FFF2-40B4-BE49-F238E27FC236}">
                  <a16:creationId xmlns:a16="http://schemas.microsoft.com/office/drawing/2014/main" id="{8F2EFE66-A94F-F44B-B11E-9EAC90A3AAAE}"/>
                </a:ext>
              </a:extLst>
            </p:cNvPr>
            <p:cNvSpPr/>
            <p:nvPr/>
          </p:nvSpPr>
          <p:spPr>
            <a:xfrm>
              <a:off x="7059168"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4" name="Forme libre 203">
              <a:extLst>
                <a:ext uri="{FF2B5EF4-FFF2-40B4-BE49-F238E27FC236}">
                  <a16:creationId xmlns:a16="http://schemas.microsoft.com/office/drawing/2014/main" id="{72766E08-2774-2845-9148-1FF537119FD1}"/>
                </a:ext>
              </a:extLst>
            </p:cNvPr>
            <p:cNvSpPr/>
            <p:nvPr/>
          </p:nvSpPr>
          <p:spPr>
            <a:xfrm>
              <a:off x="710876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5" name="Forme libre 204">
              <a:extLst>
                <a:ext uri="{FF2B5EF4-FFF2-40B4-BE49-F238E27FC236}">
                  <a16:creationId xmlns:a16="http://schemas.microsoft.com/office/drawing/2014/main" id="{D47FECEA-4675-9F4C-8A07-1CC2DDB1020F}"/>
                </a:ext>
              </a:extLst>
            </p:cNvPr>
            <p:cNvSpPr/>
            <p:nvPr/>
          </p:nvSpPr>
          <p:spPr>
            <a:xfrm>
              <a:off x="7059168"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6" name="Forme libre 205">
              <a:extLst>
                <a:ext uri="{FF2B5EF4-FFF2-40B4-BE49-F238E27FC236}">
                  <a16:creationId xmlns:a16="http://schemas.microsoft.com/office/drawing/2014/main" id="{1978CF88-F520-944C-8F65-2DA729E9790D}"/>
                </a:ext>
              </a:extLst>
            </p:cNvPr>
            <p:cNvSpPr/>
            <p:nvPr/>
          </p:nvSpPr>
          <p:spPr>
            <a:xfrm>
              <a:off x="710876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7" name="Forme libre 206">
              <a:extLst>
                <a:ext uri="{FF2B5EF4-FFF2-40B4-BE49-F238E27FC236}">
                  <a16:creationId xmlns:a16="http://schemas.microsoft.com/office/drawing/2014/main" id="{C2EA0F47-AC0A-2641-9525-A04B130729A2}"/>
                </a:ext>
              </a:extLst>
            </p:cNvPr>
            <p:cNvSpPr/>
            <p:nvPr/>
          </p:nvSpPr>
          <p:spPr>
            <a:xfrm>
              <a:off x="7059168"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8" name="Forme libre 207">
              <a:extLst>
                <a:ext uri="{FF2B5EF4-FFF2-40B4-BE49-F238E27FC236}">
                  <a16:creationId xmlns:a16="http://schemas.microsoft.com/office/drawing/2014/main" id="{0AD5F49D-F277-6F4E-90C4-069BB9B8E966}"/>
                </a:ext>
              </a:extLst>
            </p:cNvPr>
            <p:cNvSpPr/>
            <p:nvPr/>
          </p:nvSpPr>
          <p:spPr>
            <a:xfrm>
              <a:off x="710876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9" name="Forme libre 208">
              <a:extLst>
                <a:ext uri="{FF2B5EF4-FFF2-40B4-BE49-F238E27FC236}">
                  <a16:creationId xmlns:a16="http://schemas.microsoft.com/office/drawing/2014/main" id="{3D47FF02-7ABE-2948-8B43-F357D7DCD4A2}"/>
                </a:ext>
              </a:extLst>
            </p:cNvPr>
            <p:cNvSpPr/>
            <p:nvPr/>
          </p:nvSpPr>
          <p:spPr>
            <a:xfrm>
              <a:off x="7059168"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0" name="Forme libre 209">
              <a:extLst>
                <a:ext uri="{FF2B5EF4-FFF2-40B4-BE49-F238E27FC236}">
                  <a16:creationId xmlns:a16="http://schemas.microsoft.com/office/drawing/2014/main" id="{EA52C170-D7BC-1C41-8C0A-A452AEF520A3}"/>
                </a:ext>
              </a:extLst>
            </p:cNvPr>
            <p:cNvSpPr/>
            <p:nvPr/>
          </p:nvSpPr>
          <p:spPr>
            <a:xfrm>
              <a:off x="710876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1" name="Forme libre 210">
              <a:extLst>
                <a:ext uri="{FF2B5EF4-FFF2-40B4-BE49-F238E27FC236}">
                  <a16:creationId xmlns:a16="http://schemas.microsoft.com/office/drawing/2014/main" id="{236E9B24-C80E-9F43-BA57-D95875E4445E}"/>
                </a:ext>
              </a:extLst>
            </p:cNvPr>
            <p:cNvSpPr/>
            <p:nvPr/>
          </p:nvSpPr>
          <p:spPr>
            <a:xfrm>
              <a:off x="7059168"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2" name="Forme libre 211">
              <a:extLst>
                <a:ext uri="{FF2B5EF4-FFF2-40B4-BE49-F238E27FC236}">
                  <a16:creationId xmlns:a16="http://schemas.microsoft.com/office/drawing/2014/main" id="{9D2AB8EB-29B8-294B-AADD-C8C3D37FE58E}"/>
                </a:ext>
              </a:extLst>
            </p:cNvPr>
            <p:cNvSpPr/>
            <p:nvPr/>
          </p:nvSpPr>
          <p:spPr>
            <a:xfrm>
              <a:off x="710876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3" name="Forme libre 212">
              <a:extLst>
                <a:ext uri="{FF2B5EF4-FFF2-40B4-BE49-F238E27FC236}">
                  <a16:creationId xmlns:a16="http://schemas.microsoft.com/office/drawing/2014/main" id="{45412CA9-6910-9346-9E7D-AD90FF855E1B}"/>
                </a:ext>
              </a:extLst>
            </p:cNvPr>
            <p:cNvSpPr/>
            <p:nvPr/>
          </p:nvSpPr>
          <p:spPr>
            <a:xfrm>
              <a:off x="746393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4" name="Forme libre 213">
              <a:extLst>
                <a:ext uri="{FF2B5EF4-FFF2-40B4-BE49-F238E27FC236}">
                  <a16:creationId xmlns:a16="http://schemas.microsoft.com/office/drawing/2014/main" id="{4AAF7ECF-6512-5C4F-9EF2-7E3F692AE4CC}"/>
                </a:ext>
              </a:extLst>
            </p:cNvPr>
            <p:cNvSpPr/>
            <p:nvPr/>
          </p:nvSpPr>
          <p:spPr>
            <a:xfrm>
              <a:off x="751352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5" name="Forme libre 214">
              <a:extLst>
                <a:ext uri="{FF2B5EF4-FFF2-40B4-BE49-F238E27FC236}">
                  <a16:creationId xmlns:a16="http://schemas.microsoft.com/office/drawing/2014/main" id="{D97161B9-213C-3D48-948D-FC61B7C34A2D}"/>
                </a:ext>
              </a:extLst>
            </p:cNvPr>
            <p:cNvSpPr/>
            <p:nvPr/>
          </p:nvSpPr>
          <p:spPr>
            <a:xfrm>
              <a:off x="746393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6" name="Forme libre 215">
              <a:extLst>
                <a:ext uri="{FF2B5EF4-FFF2-40B4-BE49-F238E27FC236}">
                  <a16:creationId xmlns:a16="http://schemas.microsoft.com/office/drawing/2014/main" id="{6D58913A-F25F-9D4F-8608-EABC8A9D4924}"/>
                </a:ext>
              </a:extLst>
            </p:cNvPr>
            <p:cNvSpPr/>
            <p:nvPr/>
          </p:nvSpPr>
          <p:spPr>
            <a:xfrm>
              <a:off x="751352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7" name="Forme libre 216">
              <a:extLst>
                <a:ext uri="{FF2B5EF4-FFF2-40B4-BE49-F238E27FC236}">
                  <a16:creationId xmlns:a16="http://schemas.microsoft.com/office/drawing/2014/main" id="{B3D7CEC6-ADBF-4D47-B19B-73F48C67924F}"/>
                </a:ext>
              </a:extLst>
            </p:cNvPr>
            <p:cNvSpPr/>
            <p:nvPr/>
          </p:nvSpPr>
          <p:spPr>
            <a:xfrm>
              <a:off x="746393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8" name="Forme libre 217">
              <a:extLst>
                <a:ext uri="{FF2B5EF4-FFF2-40B4-BE49-F238E27FC236}">
                  <a16:creationId xmlns:a16="http://schemas.microsoft.com/office/drawing/2014/main" id="{C04EF4A2-1147-8B45-9130-2BFB48579E9A}"/>
                </a:ext>
              </a:extLst>
            </p:cNvPr>
            <p:cNvSpPr/>
            <p:nvPr/>
          </p:nvSpPr>
          <p:spPr>
            <a:xfrm>
              <a:off x="751352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9" name="Forme libre 218">
              <a:extLst>
                <a:ext uri="{FF2B5EF4-FFF2-40B4-BE49-F238E27FC236}">
                  <a16:creationId xmlns:a16="http://schemas.microsoft.com/office/drawing/2014/main" id="{76023B8B-4D24-5442-B56F-10D3C24E7160}"/>
                </a:ext>
              </a:extLst>
            </p:cNvPr>
            <p:cNvSpPr/>
            <p:nvPr/>
          </p:nvSpPr>
          <p:spPr>
            <a:xfrm>
              <a:off x="746393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0" name="Forme libre 219">
              <a:extLst>
                <a:ext uri="{FF2B5EF4-FFF2-40B4-BE49-F238E27FC236}">
                  <a16:creationId xmlns:a16="http://schemas.microsoft.com/office/drawing/2014/main" id="{33FC4FA7-E14C-B347-8BE1-E85829AC4ED3}"/>
                </a:ext>
              </a:extLst>
            </p:cNvPr>
            <p:cNvSpPr/>
            <p:nvPr/>
          </p:nvSpPr>
          <p:spPr>
            <a:xfrm>
              <a:off x="751352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1" name="Forme libre 220">
              <a:extLst>
                <a:ext uri="{FF2B5EF4-FFF2-40B4-BE49-F238E27FC236}">
                  <a16:creationId xmlns:a16="http://schemas.microsoft.com/office/drawing/2014/main" id="{011E2C6D-BFC7-474E-9B5C-C0E00789F851}"/>
                </a:ext>
              </a:extLst>
            </p:cNvPr>
            <p:cNvSpPr/>
            <p:nvPr/>
          </p:nvSpPr>
          <p:spPr>
            <a:xfrm>
              <a:off x="746393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2" name="Forme libre 221">
              <a:extLst>
                <a:ext uri="{FF2B5EF4-FFF2-40B4-BE49-F238E27FC236}">
                  <a16:creationId xmlns:a16="http://schemas.microsoft.com/office/drawing/2014/main" id="{CE80E95B-B0D8-314A-8CC3-4265780F5C7F}"/>
                </a:ext>
              </a:extLst>
            </p:cNvPr>
            <p:cNvSpPr/>
            <p:nvPr/>
          </p:nvSpPr>
          <p:spPr>
            <a:xfrm>
              <a:off x="751352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3" name="Forme libre 222">
              <a:extLst>
                <a:ext uri="{FF2B5EF4-FFF2-40B4-BE49-F238E27FC236}">
                  <a16:creationId xmlns:a16="http://schemas.microsoft.com/office/drawing/2014/main" id="{FECAC528-82EF-5140-B90B-429A9DE735EC}"/>
                </a:ext>
              </a:extLst>
            </p:cNvPr>
            <p:cNvSpPr/>
            <p:nvPr/>
          </p:nvSpPr>
          <p:spPr>
            <a:xfrm>
              <a:off x="746393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4" name="Forme libre 223">
              <a:extLst>
                <a:ext uri="{FF2B5EF4-FFF2-40B4-BE49-F238E27FC236}">
                  <a16:creationId xmlns:a16="http://schemas.microsoft.com/office/drawing/2014/main" id="{24136921-87B5-C540-AA26-DFCAB102DD26}"/>
                </a:ext>
              </a:extLst>
            </p:cNvPr>
            <p:cNvSpPr/>
            <p:nvPr/>
          </p:nvSpPr>
          <p:spPr>
            <a:xfrm>
              <a:off x="751352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5" name="Forme libre 224">
              <a:extLst>
                <a:ext uri="{FF2B5EF4-FFF2-40B4-BE49-F238E27FC236}">
                  <a16:creationId xmlns:a16="http://schemas.microsoft.com/office/drawing/2014/main" id="{9E343D7C-7852-504E-A81A-EE2B4299170D}"/>
                </a:ext>
              </a:extLst>
            </p:cNvPr>
            <p:cNvSpPr/>
            <p:nvPr/>
          </p:nvSpPr>
          <p:spPr>
            <a:xfrm>
              <a:off x="746393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6" name="Forme libre 225">
              <a:extLst>
                <a:ext uri="{FF2B5EF4-FFF2-40B4-BE49-F238E27FC236}">
                  <a16:creationId xmlns:a16="http://schemas.microsoft.com/office/drawing/2014/main" id="{A8D0DFB2-E1B6-3B49-A09D-4BD18D4FE40E}"/>
                </a:ext>
              </a:extLst>
            </p:cNvPr>
            <p:cNvSpPr/>
            <p:nvPr/>
          </p:nvSpPr>
          <p:spPr>
            <a:xfrm>
              <a:off x="751352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7" name="Forme libre 226">
              <a:extLst>
                <a:ext uri="{FF2B5EF4-FFF2-40B4-BE49-F238E27FC236}">
                  <a16:creationId xmlns:a16="http://schemas.microsoft.com/office/drawing/2014/main" id="{E905A737-4510-BF4D-8CA0-7FF9B04D406F}"/>
                </a:ext>
              </a:extLst>
            </p:cNvPr>
            <p:cNvSpPr/>
            <p:nvPr/>
          </p:nvSpPr>
          <p:spPr>
            <a:xfrm>
              <a:off x="746393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8" name="Forme libre 227">
              <a:extLst>
                <a:ext uri="{FF2B5EF4-FFF2-40B4-BE49-F238E27FC236}">
                  <a16:creationId xmlns:a16="http://schemas.microsoft.com/office/drawing/2014/main" id="{A1F5D59E-7F02-9D48-8D1F-04DF6DB5259E}"/>
                </a:ext>
              </a:extLst>
            </p:cNvPr>
            <p:cNvSpPr/>
            <p:nvPr/>
          </p:nvSpPr>
          <p:spPr>
            <a:xfrm>
              <a:off x="751352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9" name="Forme libre 228">
              <a:extLst>
                <a:ext uri="{FF2B5EF4-FFF2-40B4-BE49-F238E27FC236}">
                  <a16:creationId xmlns:a16="http://schemas.microsoft.com/office/drawing/2014/main" id="{6D61FE22-4DD7-5644-9BC5-0AE6F65BA644}"/>
                </a:ext>
              </a:extLst>
            </p:cNvPr>
            <p:cNvSpPr/>
            <p:nvPr/>
          </p:nvSpPr>
          <p:spPr>
            <a:xfrm>
              <a:off x="746393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0" name="Forme libre 229">
              <a:extLst>
                <a:ext uri="{FF2B5EF4-FFF2-40B4-BE49-F238E27FC236}">
                  <a16:creationId xmlns:a16="http://schemas.microsoft.com/office/drawing/2014/main" id="{81175CF0-82CD-E84E-93A9-A7074396A40C}"/>
                </a:ext>
              </a:extLst>
            </p:cNvPr>
            <p:cNvSpPr/>
            <p:nvPr/>
          </p:nvSpPr>
          <p:spPr>
            <a:xfrm>
              <a:off x="751352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1" name="Forme libre 230">
              <a:extLst>
                <a:ext uri="{FF2B5EF4-FFF2-40B4-BE49-F238E27FC236}">
                  <a16:creationId xmlns:a16="http://schemas.microsoft.com/office/drawing/2014/main" id="{2CB695BE-00AA-054C-91BF-5F5A4FE8E7BA}"/>
                </a:ext>
              </a:extLst>
            </p:cNvPr>
            <p:cNvSpPr/>
            <p:nvPr/>
          </p:nvSpPr>
          <p:spPr>
            <a:xfrm>
              <a:off x="746393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2" name="Forme libre 231">
              <a:extLst>
                <a:ext uri="{FF2B5EF4-FFF2-40B4-BE49-F238E27FC236}">
                  <a16:creationId xmlns:a16="http://schemas.microsoft.com/office/drawing/2014/main" id="{D46CF7DB-8269-A244-B5F0-2C1A3679A1FB}"/>
                </a:ext>
              </a:extLst>
            </p:cNvPr>
            <p:cNvSpPr/>
            <p:nvPr/>
          </p:nvSpPr>
          <p:spPr>
            <a:xfrm>
              <a:off x="751352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3" name="Forme libre 232">
              <a:extLst>
                <a:ext uri="{FF2B5EF4-FFF2-40B4-BE49-F238E27FC236}">
                  <a16:creationId xmlns:a16="http://schemas.microsoft.com/office/drawing/2014/main" id="{C7B84DA9-69D1-D14B-B8DF-082CF68ED369}"/>
                </a:ext>
              </a:extLst>
            </p:cNvPr>
            <p:cNvSpPr/>
            <p:nvPr/>
          </p:nvSpPr>
          <p:spPr>
            <a:xfrm>
              <a:off x="786869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4" name="Forme libre 233">
              <a:extLst>
                <a:ext uri="{FF2B5EF4-FFF2-40B4-BE49-F238E27FC236}">
                  <a16:creationId xmlns:a16="http://schemas.microsoft.com/office/drawing/2014/main" id="{2A8EF7EB-DC2F-D245-9F55-5DBC8C31B9F4}"/>
                </a:ext>
              </a:extLst>
            </p:cNvPr>
            <p:cNvSpPr/>
            <p:nvPr/>
          </p:nvSpPr>
          <p:spPr>
            <a:xfrm>
              <a:off x="791829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5" name="Forme libre 234">
              <a:extLst>
                <a:ext uri="{FF2B5EF4-FFF2-40B4-BE49-F238E27FC236}">
                  <a16:creationId xmlns:a16="http://schemas.microsoft.com/office/drawing/2014/main" id="{019ED0AC-2CE3-FE4B-9011-0597289D73D4}"/>
                </a:ext>
              </a:extLst>
            </p:cNvPr>
            <p:cNvSpPr/>
            <p:nvPr/>
          </p:nvSpPr>
          <p:spPr>
            <a:xfrm>
              <a:off x="786869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6" name="Forme libre 235">
              <a:extLst>
                <a:ext uri="{FF2B5EF4-FFF2-40B4-BE49-F238E27FC236}">
                  <a16:creationId xmlns:a16="http://schemas.microsoft.com/office/drawing/2014/main" id="{E9A1FC39-578A-A84E-A6F6-8A0251DB50A0}"/>
                </a:ext>
              </a:extLst>
            </p:cNvPr>
            <p:cNvSpPr/>
            <p:nvPr/>
          </p:nvSpPr>
          <p:spPr>
            <a:xfrm>
              <a:off x="791829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7" name="Forme libre 236">
              <a:extLst>
                <a:ext uri="{FF2B5EF4-FFF2-40B4-BE49-F238E27FC236}">
                  <a16:creationId xmlns:a16="http://schemas.microsoft.com/office/drawing/2014/main" id="{66F45323-F6A2-8142-ADE4-37039725563D}"/>
                </a:ext>
              </a:extLst>
            </p:cNvPr>
            <p:cNvSpPr/>
            <p:nvPr/>
          </p:nvSpPr>
          <p:spPr>
            <a:xfrm>
              <a:off x="786869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8" name="Forme libre 237">
              <a:extLst>
                <a:ext uri="{FF2B5EF4-FFF2-40B4-BE49-F238E27FC236}">
                  <a16:creationId xmlns:a16="http://schemas.microsoft.com/office/drawing/2014/main" id="{BF163B87-71B8-3D43-85D4-674C93F8CA73}"/>
                </a:ext>
              </a:extLst>
            </p:cNvPr>
            <p:cNvSpPr/>
            <p:nvPr/>
          </p:nvSpPr>
          <p:spPr>
            <a:xfrm>
              <a:off x="791829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9" name="Forme libre 238">
              <a:extLst>
                <a:ext uri="{FF2B5EF4-FFF2-40B4-BE49-F238E27FC236}">
                  <a16:creationId xmlns:a16="http://schemas.microsoft.com/office/drawing/2014/main" id="{B32FBD38-9DB2-E14A-B83C-621A91FFC73D}"/>
                </a:ext>
              </a:extLst>
            </p:cNvPr>
            <p:cNvSpPr/>
            <p:nvPr/>
          </p:nvSpPr>
          <p:spPr>
            <a:xfrm>
              <a:off x="786869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0" name="Forme libre 239">
              <a:extLst>
                <a:ext uri="{FF2B5EF4-FFF2-40B4-BE49-F238E27FC236}">
                  <a16:creationId xmlns:a16="http://schemas.microsoft.com/office/drawing/2014/main" id="{04EC3ECD-9C63-804C-BA26-30E767BD6FD6}"/>
                </a:ext>
              </a:extLst>
            </p:cNvPr>
            <p:cNvSpPr/>
            <p:nvPr/>
          </p:nvSpPr>
          <p:spPr>
            <a:xfrm>
              <a:off x="791829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1" name="Forme libre 240">
              <a:extLst>
                <a:ext uri="{FF2B5EF4-FFF2-40B4-BE49-F238E27FC236}">
                  <a16:creationId xmlns:a16="http://schemas.microsoft.com/office/drawing/2014/main" id="{403B2DDE-01E5-B949-9619-4C52BB76D209}"/>
                </a:ext>
              </a:extLst>
            </p:cNvPr>
            <p:cNvSpPr/>
            <p:nvPr/>
          </p:nvSpPr>
          <p:spPr>
            <a:xfrm>
              <a:off x="786869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2" name="Forme libre 241">
              <a:extLst>
                <a:ext uri="{FF2B5EF4-FFF2-40B4-BE49-F238E27FC236}">
                  <a16:creationId xmlns:a16="http://schemas.microsoft.com/office/drawing/2014/main" id="{392E241B-6083-D94E-9412-7554ED4A107F}"/>
                </a:ext>
              </a:extLst>
            </p:cNvPr>
            <p:cNvSpPr/>
            <p:nvPr/>
          </p:nvSpPr>
          <p:spPr>
            <a:xfrm>
              <a:off x="791829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3" name="Forme libre 242">
              <a:extLst>
                <a:ext uri="{FF2B5EF4-FFF2-40B4-BE49-F238E27FC236}">
                  <a16:creationId xmlns:a16="http://schemas.microsoft.com/office/drawing/2014/main" id="{00DB1892-F4A1-4942-B937-726657506AEE}"/>
                </a:ext>
              </a:extLst>
            </p:cNvPr>
            <p:cNvSpPr/>
            <p:nvPr/>
          </p:nvSpPr>
          <p:spPr>
            <a:xfrm>
              <a:off x="786869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4" name="Forme libre 243">
              <a:extLst>
                <a:ext uri="{FF2B5EF4-FFF2-40B4-BE49-F238E27FC236}">
                  <a16:creationId xmlns:a16="http://schemas.microsoft.com/office/drawing/2014/main" id="{9385BA5C-C2FB-4F4D-9622-954D42DD99B9}"/>
                </a:ext>
              </a:extLst>
            </p:cNvPr>
            <p:cNvSpPr/>
            <p:nvPr/>
          </p:nvSpPr>
          <p:spPr>
            <a:xfrm>
              <a:off x="791829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5" name="Forme libre 244">
              <a:extLst>
                <a:ext uri="{FF2B5EF4-FFF2-40B4-BE49-F238E27FC236}">
                  <a16:creationId xmlns:a16="http://schemas.microsoft.com/office/drawing/2014/main" id="{B8622443-200D-7F42-B293-E9BAA4B16F9D}"/>
                </a:ext>
              </a:extLst>
            </p:cNvPr>
            <p:cNvSpPr/>
            <p:nvPr/>
          </p:nvSpPr>
          <p:spPr>
            <a:xfrm>
              <a:off x="786869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6" name="Forme libre 245">
              <a:extLst>
                <a:ext uri="{FF2B5EF4-FFF2-40B4-BE49-F238E27FC236}">
                  <a16:creationId xmlns:a16="http://schemas.microsoft.com/office/drawing/2014/main" id="{889F5E09-EDB6-0744-BD53-C165556F22EB}"/>
                </a:ext>
              </a:extLst>
            </p:cNvPr>
            <p:cNvSpPr/>
            <p:nvPr/>
          </p:nvSpPr>
          <p:spPr>
            <a:xfrm>
              <a:off x="791829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7" name="Forme libre 246">
              <a:extLst>
                <a:ext uri="{FF2B5EF4-FFF2-40B4-BE49-F238E27FC236}">
                  <a16:creationId xmlns:a16="http://schemas.microsoft.com/office/drawing/2014/main" id="{B229C8F6-9CF5-944D-BF15-6ADF35C6F287}"/>
                </a:ext>
              </a:extLst>
            </p:cNvPr>
            <p:cNvSpPr/>
            <p:nvPr/>
          </p:nvSpPr>
          <p:spPr>
            <a:xfrm>
              <a:off x="786869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8" name="Forme libre 247">
              <a:extLst>
                <a:ext uri="{FF2B5EF4-FFF2-40B4-BE49-F238E27FC236}">
                  <a16:creationId xmlns:a16="http://schemas.microsoft.com/office/drawing/2014/main" id="{4142FA81-B6CC-134A-94B6-C6A1F39DA153}"/>
                </a:ext>
              </a:extLst>
            </p:cNvPr>
            <p:cNvSpPr/>
            <p:nvPr/>
          </p:nvSpPr>
          <p:spPr>
            <a:xfrm>
              <a:off x="791829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9" name="Forme libre 248">
              <a:extLst>
                <a:ext uri="{FF2B5EF4-FFF2-40B4-BE49-F238E27FC236}">
                  <a16:creationId xmlns:a16="http://schemas.microsoft.com/office/drawing/2014/main" id="{D3150038-7241-8F46-B456-0C4756BD63A6}"/>
                </a:ext>
              </a:extLst>
            </p:cNvPr>
            <p:cNvSpPr/>
            <p:nvPr/>
          </p:nvSpPr>
          <p:spPr>
            <a:xfrm>
              <a:off x="786869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0" name="Forme libre 249">
              <a:extLst>
                <a:ext uri="{FF2B5EF4-FFF2-40B4-BE49-F238E27FC236}">
                  <a16:creationId xmlns:a16="http://schemas.microsoft.com/office/drawing/2014/main" id="{6121F760-1AEC-5F44-B015-DE600FB25D92}"/>
                </a:ext>
              </a:extLst>
            </p:cNvPr>
            <p:cNvSpPr/>
            <p:nvPr/>
          </p:nvSpPr>
          <p:spPr>
            <a:xfrm>
              <a:off x="791829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1" name="Forme libre 250">
              <a:extLst>
                <a:ext uri="{FF2B5EF4-FFF2-40B4-BE49-F238E27FC236}">
                  <a16:creationId xmlns:a16="http://schemas.microsoft.com/office/drawing/2014/main" id="{3A1C2D79-9672-F34A-B33E-A19B3BD6DDA5}"/>
                </a:ext>
              </a:extLst>
            </p:cNvPr>
            <p:cNvSpPr/>
            <p:nvPr/>
          </p:nvSpPr>
          <p:spPr>
            <a:xfrm>
              <a:off x="786869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2" name="Forme libre 251">
              <a:extLst>
                <a:ext uri="{FF2B5EF4-FFF2-40B4-BE49-F238E27FC236}">
                  <a16:creationId xmlns:a16="http://schemas.microsoft.com/office/drawing/2014/main" id="{1953F337-E0E8-0B4C-BB31-68CFD8BC16A2}"/>
                </a:ext>
              </a:extLst>
            </p:cNvPr>
            <p:cNvSpPr/>
            <p:nvPr/>
          </p:nvSpPr>
          <p:spPr>
            <a:xfrm>
              <a:off x="791829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3" name="Forme libre 252">
              <a:extLst>
                <a:ext uri="{FF2B5EF4-FFF2-40B4-BE49-F238E27FC236}">
                  <a16:creationId xmlns:a16="http://schemas.microsoft.com/office/drawing/2014/main" id="{CDAA5C20-741B-5349-A4CC-F013B04D8768}"/>
                </a:ext>
              </a:extLst>
            </p:cNvPr>
            <p:cNvSpPr/>
            <p:nvPr/>
          </p:nvSpPr>
          <p:spPr>
            <a:xfrm>
              <a:off x="8273458" y="524735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4" name="Forme libre 253">
              <a:extLst>
                <a:ext uri="{FF2B5EF4-FFF2-40B4-BE49-F238E27FC236}">
                  <a16:creationId xmlns:a16="http://schemas.microsoft.com/office/drawing/2014/main" id="{5C6CB576-6895-B34C-98CA-A0A3DA6871D0}"/>
                </a:ext>
              </a:extLst>
            </p:cNvPr>
            <p:cNvSpPr/>
            <p:nvPr/>
          </p:nvSpPr>
          <p:spPr>
            <a:xfrm>
              <a:off x="832305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5" name="Forme libre 254">
              <a:extLst>
                <a:ext uri="{FF2B5EF4-FFF2-40B4-BE49-F238E27FC236}">
                  <a16:creationId xmlns:a16="http://schemas.microsoft.com/office/drawing/2014/main" id="{B0FB8308-EE05-0846-B58A-C6B8E84717AF}"/>
                </a:ext>
              </a:extLst>
            </p:cNvPr>
            <p:cNvSpPr/>
            <p:nvPr/>
          </p:nvSpPr>
          <p:spPr>
            <a:xfrm>
              <a:off x="8273458" y="484337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6" name="Forme libre 255">
              <a:extLst>
                <a:ext uri="{FF2B5EF4-FFF2-40B4-BE49-F238E27FC236}">
                  <a16:creationId xmlns:a16="http://schemas.microsoft.com/office/drawing/2014/main" id="{24B03A33-EE78-334E-8716-161B9C5E82A6}"/>
                </a:ext>
              </a:extLst>
            </p:cNvPr>
            <p:cNvSpPr/>
            <p:nvPr/>
          </p:nvSpPr>
          <p:spPr>
            <a:xfrm>
              <a:off x="832305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7" name="Forme libre 256">
              <a:extLst>
                <a:ext uri="{FF2B5EF4-FFF2-40B4-BE49-F238E27FC236}">
                  <a16:creationId xmlns:a16="http://schemas.microsoft.com/office/drawing/2014/main" id="{DDBD2E75-AFBC-BB40-B888-C8F03AC86B66}"/>
                </a:ext>
              </a:extLst>
            </p:cNvPr>
            <p:cNvSpPr/>
            <p:nvPr/>
          </p:nvSpPr>
          <p:spPr>
            <a:xfrm>
              <a:off x="8273458" y="443940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8" name="Forme libre 257">
              <a:extLst>
                <a:ext uri="{FF2B5EF4-FFF2-40B4-BE49-F238E27FC236}">
                  <a16:creationId xmlns:a16="http://schemas.microsoft.com/office/drawing/2014/main" id="{EBFCE935-9C25-9E41-97A5-2194D0BB45D9}"/>
                </a:ext>
              </a:extLst>
            </p:cNvPr>
            <p:cNvSpPr/>
            <p:nvPr/>
          </p:nvSpPr>
          <p:spPr>
            <a:xfrm>
              <a:off x="832305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9" name="Forme libre 258">
              <a:extLst>
                <a:ext uri="{FF2B5EF4-FFF2-40B4-BE49-F238E27FC236}">
                  <a16:creationId xmlns:a16="http://schemas.microsoft.com/office/drawing/2014/main" id="{7FBF0E6B-D585-EF43-BB74-2D41C4551917}"/>
                </a:ext>
              </a:extLst>
            </p:cNvPr>
            <p:cNvSpPr/>
            <p:nvPr/>
          </p:nvSpPr>
          <p:spPr>
            <a:xfrm>
              <a:off x="8273458" y="403543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0" name="Forme libre 259">
              <a:extLst>
                <a:ext uri="{FF2B5EF4-FFF2-40B4-BE49-F238E27FC236}">
                  <a16:creationId xmlns:a16="http://schemas.microsoft.com/office/drawing/2014/main" id="{6FFB1AFA-C203-9546-95FD-0D67ABCD93A1}"/>
                </a:ext>
              </a:extLst>
            </p:cNvPr>
            <p:cNvSpPr/>
            <p:nvPr/>
          </p:nvSpPr>
          <p:spPr>
            <a:xfrm>
              <a:off x="832305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1" name="Forme libre 260">
              <a:extLst>
                <a:ext uri="{FF2B5EF4-FFF2-40B4-BE49-F238E27FC236}">
                  <a16:creationId xmlns:a16="http://schemas.microsoft.com/office/drawing/2014/main" id="{93871E46-9D65-5844-A9A9-0D809C857355}"/>
                </a:ext>
              </a:extLst>
            </p:cNvPr>
            <p:cNvSpPr/>
            <p:nvPr/>
          </p:nvSpPr>
          <p:spPr>
            <a:xfrm>
              <a:off x="8273458" y="363146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2" name="Forme libre 261">
              <a:extLst>
                <a:ext uri="{FF2B5EF4-FFF2-40B4-BE49-F238E27FC236}">
                  <a16:creationId xmlns:a16="http://schemas.microsoft.com/office/drawing/2014/main" id="{6FE2049B-8F89-2D49-8271-B2F766105950}"/>
                </a:ext>
              </a:extLst>
            </p:cNvPr>
            <p:cNvSpPr/>
            <p:nvPr/>
          </p:nvSpPr>
          <p:spPr>
            <a:xfrm>
              <a:off x="832305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3" name="Forme libre 262">
              <a:extLst>
                <a:ext uri="{FF2B5EF4-FFF2-40B4-BE49-F238E27FC236}">
                  <a16:creationId xmlns:a16="http://schemas.microsoft.com/office/drawing/2014/main" id="{F7A7A851-022E-B14C-9148-19599C7513DA}"/>
                </a:ext>
              </a:extLst>
            </p:cNvPr>
            <p:cNvSpPr/>
            <p:nvPr/>
          </p:nvSpPr>
          <p:spPr>
            <a:xfrm>
              <a:off x="8273458" y="322748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4" name="Forme libre 263">
              <a:extLst>
                <a:ext uri="{FF2B5EF4-FFF2-40B4-BE49-F238E27FC236}">
                  <a16:creationId xmlns:a16="http://schemas.microsoft.com/office/drawing/2014/main" id="{DBCE0A23-6F20-9941-A064-42C6686A39E5}"/>
                </a:ext>
              </a:extLst>
            </p:cNvPr>
            <p:cNvSpPr/>
            <p:nvPr/>
          </p:nvSpPr>
          <p:spPr>
            <a:xfrm>
              <a:off x="832305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5" name="Forme libre 264">
              <a:extLst>
                <a:ext uri="{FF2B5EF4-FFF2-40B4-BE49-F238E27FC236}">
                  <a16:creationId xmlns:a16="http://schemas.microsoft.com/office/drawing/2014/main" id="{0E231957-5C7C-904A-B492-166F08E0B32F}"/>
                </a:ext>
              </a:extLst>
            </p:cNvPr>
            <p:cNvSpPr/>
            <p:nvPr/>
          </p:nvSpPr>
          <p:spPr>
            <a:xfrm>
              <a:off x="8273458" y="282351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6" name="Forme libre 265">
              <a:extLst>
                <a:ext uri="{FF2B5EF4-FFF2-40B4-BE49-F238E27FC236}">
                  <a16:creationId xmlns:a16="http://schemas.microsoft.com/office/drawing/2014/main" id="{591CC127-7571-7448-8701-337B50543C63}"/>
                </a:ext>
              </a:extLst>
            </p:cNvPr>
            <p:cNvSpPr/>
            <p:nvPr/>
          </p:nvSpPr>
          <p:spPr>
            <a:xfrm>
              <a:off x="832305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7" name="Forme libre 266">
              <a:extLst>
                <a:ext uri="{FF2B5EF4-FFF2-40B4-BE49-F238E27FC236}">
                  <a16:creationId xmlns:a16="http://schemas.microsoft.com/office/drawing/2014/main" id="{83539DB4-2739-9847-A44A-447FB47C5B73}"/>
                </a:ext>
              </a:extLst>
            </p:cNvPr>
            <p:cNvSpPr/>
            <p:nvPr/>
          </p:nvSpPr>
          <p:spPr>
            <a:xfrm>
              <a:off x="8273458" y="241954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8" name="Forme libre 267">
              <a:extLst>
                <a:ext uri="{FF2B5EF4-FFF2-40B4-BE49-F238E27FC236}">
                  <a16:creationId xmlns:a16="http://schemas.microsoft.com/office/drawing/2014/main" id="{CC307D72-4314-E443-900D-3EC1298384E9}"/>
                </a:ext>
              </a:extLst>
            </p:cNvPr>
            <p:cNvSpPr/>
            <p:nvPr/>
          </p:nvSpPr>
          <p:spPr>
            <a:xfrm>
              <a:off x="832305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9" name="Forme libre 268">
              <a:extLst>
                <a:ext uri="{FF2B5EF4-FFF2-40B4-BE49-F238E27FC236}">
                  <a16:creationId xmlns:a16="http://schemas.microsoft.com/office/drawing/2014/main" id="{2F9E3C90-8EEB-EF43-A559-9FB3A6FDCFF0}"/>
                </a:ext>
              </a:extLst>
            </p:cNvPr>
            <p:cNvSpPr/>
            <p:nvPr/>
          </p:nvSpPr>
          <p:spPr>
            <a:xfrm>
              <a:off x="8273458" y="201557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0" name="Forme libre 269">
              <a:extLst>
                <a:ext uri="{FF2B5EF4-FFF2-40B4-BE49-F238E27FC236}">
                  <a16:creationId xmlns:a16="http://schemas.microsoft.com/office/drawing/2014/main" id="{511969CE-6738-B047-92A4-33CCA16FE347}"/>
                </a:ext>
              </a:extLst>
            </p:cNvPr>
            <p:cNvSpPr/>
            <p:nvPr/>
          </p:nvSpPr>
          <p:spPr>
            <a:xfrm>
              <a:off x="832305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1" name="Forme libre 270">
              <a:extLst>
                <a:ext uri="{FF2B5EF4-FFF2-40B4-BE49-F238E27FC236}">
                  <a16:creationId xmlns:a16="http://schemas.microsoft.com/office/drawing/2014/main" id="{F33291CF-A7E8-D148-B79B-42F62B11AECB}"/>
                </a:ext>
              </a:extLst>
            </p:cNvPr>
            <p:cNvSpPr/>
            <p:nvPr/>
          </p:nvSpPr>
          <p:spPr>
            <a:xfrm>
              <a:off x="8273458" y="161159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2" name="Forme libre 271">
              <a:extLst>
                <a:ext uri="{FF2B5EF4-FFF2-40B4-BE49-F238E27FC236}">
                  <a16:creationId xmlns:a16="http://schemas.microsoft.com/office/drawing/2014/main" id="{18B351CB-4B0C-1E44-A43E-D360C476D6B2}"/>
                </a:ext>
              </a:extLst>
            </p:cNvPr>
            <p:cNvSpPr/>
            <p:nvPr/>
          </p:nvSpPr>
          <p:spPr>
            <a:xfrm>
              <a:off x="832305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3" name="Forme libre 272">
              <a:extLst>
                <a:ext uri="{FF2B5EF4-FFF2-40B4-BE49-F238E27FC236}">
                  <a16:creationId xmlns:a16="http://schemas.microsoft.com/office/drawing/2014/main" id="{9F4F67BE-DD4B-D049-A01D-184DD6A23A8C}"/>
                </a:ext>
              </a:extLst>
            </p:cNvPr>
            <p:cNvSpPr/>
            <p:nvPr/>
          </p:nvSpPr>
          <p:spPr>
            <a:xfrm>
              <a:off x="8678221" y="524735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4" name="Forme libre 273">
              <a:extLst>
                <a:ext uri="{FF2B5EF4-FFF2-40B4-BE49-F238E27FC236}">
                  <a16:creationId xmlns:a16="http://schemas.microsoft.com/office/drawing/2014/main" id="{F3565607-8DBF-A14E-A2CF-43050B502AC4}"/>
                </a:ext>
              </a:extLst>
            </p:cNvPr>
            <p:cNvSpPr/>
            <p:nvPr/>
          </p:nvSpPr>
          <p:spPr>
            <a:xfrm>
              <a:off x="872781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5" name="Forme libre 274">
              <a:extLst>
                <a:ext uri="{FF2B5EF4-FFF2-40B4-BE49-F238E27FC236}">
                  <a16:creationId xmlns:a16="http://schemas.microsoft.com/office/drawing/2014/main" id="{5447597B-E449-374B-A4E5-D2F639EF6082}"/>
                </a:ext>
              </a:extLst>
            </p:cNvPr>
            <p:cNvSpPr/>
            <p:nvPr/>
          </p:nvSpPr>
          <p:spPr>
            <a:xfrm>
              <a:off x="8678221" y="484337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6" name="Forme libre 275">
              <a:extLst>
                <a:ext uri="{FF2B5EF4-FFF2-40B4-BE49-F238E27FC236}">
                  <a16:creationId xmlns:a16="http://schemas.microsoft.com/office/drawing/2014/main" id="{862C7717-A5A3-2443-9DE3-48D9E97FF88D}"/>
                </a:ext>
              </a:extLst>
            </p:cNvPr>
            <p:cNvSpPr/>
            <p:nvPr/>
          </p:nvSpPr>
          <p:spPr>
            <a:xfrm>
              <a:off x="872781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7" name="Forme libre 276">
              <a:extLst>
                <a:ext uri="{FF2B5EF4-FFF2-40B4-BE49-F238E27FC236}">
                  <a16:creationId xmlns:a16="http://schemas.microsoft.com/office/drawing/2014/main" id="{7EAFC8EF-1B1D-4945-B02B-CEC3DAA1AF50}"/>
                </a:ext>
              </a:extLst>
            </p:cNvPr>
            <p:cNvSpPr/>
            <p:nvPr/>
          </p:nvSpPr>
          <p:spPr>
            <a:xfrm>
              <a:off x="8678221" y="443940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8" name="Forme libre 277">
              <a:extLst>
                <a:ext uri="{FF2B5EF4-FFF2-40B4-BE49-F238E27FC236}">
                  <a16:creationId xmlns:a16="http://schemas.microsoft.com/office/drawing/2014/main" id="{045B90D6-0153-9042-B841-E416E3FC6A6F}"/>
                </a:ext>
              </a:extLst>
            </p:cNvPr>
            <p:cNvSpPr/>
            <p:nvPr/>
          </p:nvSpPr>
          <p:spPr>
            <a:xfrm>
              <a:off x="872781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9" name="Forme libre 278">
              <a:extLst>
                <a:ext uri="{FF2B5EF4-FFF2-40B4-BE49-F238E27FC236}">
                  <a16:creationId xmlns:a16="http://schemas.microsoft.com/office/drawing/2014/main" id="{7514D5EE-0EC9-1546-97D0-E5B5E7C299DB}"/>
                </a:ext>
              </a:extLst>
            </p:cNvPr>
            <p:cNvSpPr/>
            <p:nvPr/>
          </p:nvSpPr>
          <p:spPr>
            <a:xfrm>
              <a:off x="8678221" y="403543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0" name="Forme libre 279">
              <a:extLst>
                <a:ext uri="{FF2B5EF4-FFF2-40B4-BE49-F238E27FC236}">
                  <a16:creationId xmlns:a16="http://schemas.microsoft.com/office/drawing/2014/main" id="{D5DBCF73-749A-874C-B13A-AFF024B79CE5}"/>
                </a:ext>
              </a:extLst>
            </p:cNvPr>
            <p:cNvSpPr/>
            <p:nvPr/>
          </p:nvSpPr>
          <p:spPr>
            <a:xfrm>
              <a:off x="872781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1" name="Forme libre 280">
              <a:extLst>
                <a:ext uri="{FF2B5EF4-FFF2-40B4-BE49-F238E27FC236}">
                  <a16:creationId xmlns:a16="http://schemas.microsoft.com/office/drawing/2014/main" id="{EC72E53A-5276-8248-9F09-693BF723B13E}"/>
                </a:ext>
              </a:extLst>
            </p:cNvPr>
            <p:cNvSpPr/>
            <p:nvPr/>
          </p:nvSpPr>
          <p:spPr>
            <a:xfrm>
              <a:off x="8678221" y="363146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2" name="Forme libre 281">
              <a:extLst>
                <a:ext uri="{FF2B5EF4-FFF2-40B4-BE49-F238E27FC236}">
                  <a16:creationId xmlns:a16="http://schemas.microsoft.com/office/drawing/2014/main" id="{B27E2CFD-3D3D-B84E-A11C-9C56216B9BA7}"/>
                </a:ext>
              </a:extLst>
            </p:cNvPr>
            <p:cNvSpPr/>
            <p:nvPr/>
          </p:nvSpPr>
          <p:spPr>
            <a:xfrm>
              <a:off x="872781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3" name="Forme libre 282">
              <a:extLst>
                <a:ext uri="{FF2B5EF4-FFF2-40B4-BE49-F238E27FC236}">
                  <a16:creationId xmlns:a16="http://schemas.microsoft.com/office/drawing/2014/main" id="{D5C12A51-3A01-424A-90AE-42484A06966D}"/>
                </a:ext>
              </a:extLst>
            </p:cNvPr>
            <p:cNvSpPr/>
            <p:nvPr/>
          </p:nvSpPr>
          <p:spPr>
            <a:xfrm>
              <a:off x="8678221" y="322748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4" name="Forme libre 283">
              <a:extLst>
                <a:ext uri="{FF2B5EF4-FFF2-40B4-BE49-F238E27FC236}">
                  <a16:creationId xmlns:a16="http://schemas.microsoft.com/office/drawing/2014/main" id="{2B6A3071-CAE6-024B-85E6-094E945769A4}"/>
                </a:ext>
              </a:extLst>
            </p:cNvPr>
            <p:cNvSpPr/>
            <p:nvPr/>
          </p:nvSpPr>
          <p:spPr>
            <a:xfrm>
              <a:off x="872781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5" name="Forme libre 284">
              <a:extLst>
                <a:ext uri="{FF2B5EF4-FFF2-40B4-BE49-F238E27FC236}">
                  <a16:creationId xmlns:a16="http://schemas.microsoft.com/office/drawing/2014/main" id="{A68CD831-AE49-0349-9DE7-7328003BAC62}"/>
                </a:ext>
              </a:extLst>
            </p:cNvPr>
            <p:cNvSpPr/>
            <p:nvPr/>
          </p:nvSpPr>
          <p:spPr>
            <a:xfrm>
              <a:off x="8678221" y="282351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6" name="Forme libre 285">
              <a:extLst>
                <a:ext uri="{FF2B5EF4-FFF2-40B4-BE49-F238E27FC236}">
                  <a16:creationId xmlns:a16="http://schemas.microsoft.com/office/drawing/2014/main" id="{D72C11C0-FA07-214E-B144-1EC837E445F4}"/>
                </a:ext>
              </a:extLst>
            </p:cNvPr>
            <p:cNvSpPr/>
            <p:nvPr/>
          </p:nvSpPr>
          <p:spPr>
            <a:xfrm>
              <a:off x="872781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7" name="Forme libre 286">
              <a:extLst>
                <a:ext uri="{FF2B5EF4-FFF2-40B4-BE49-F238E27FC236}">
                  <a16:creationId xmlns:a16="http://schemas.microsoft.com/office/drawing/2014/main" id="{7BBB1B72-BC20-CD4A-867C-45AA389BCAAB}"/>
                </a:ext>
              </a:extLst>
            </p:cNvPr>
            <p:cNvSpPr/>
            <p:nvPr/>
          </p:nvSpPr>
          <p:spPr>
            <a:xfrm>
              <a:off x="8678221" y="241954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8" name="Forme libre 287">
              <a:extLst>
                <a:ext uri="{FF2B5EF4-FFF2-40B4-BE49-F238E27FC236}">
                  <a16:creationId xmlns:a16="http://schemas.microsoft.com/office/drawing/2014/main" id="{58A8EDD6-C247-1144-ADDF-4899F0ADDD9A}"/>
                </a:ext>
              </a:extLst>
            </p:cNvPr>
            <p:cNvSpPr/>
            <p:nvPr/>
          </p:nvSpPr>
          <p:spPr>
            <a:xfrm>
              <a:off x="872781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9" name="Forme libre 288">
              <a:extLst>
                <a:ext uri="{FF2B5EF4-FFF2-40B4-BE49-F238E27FC236}">
                  <a16:creationId xmlns:a16="http://schemas.microsoft.com/office/drawing/2014/main" id="{D5EE1C1F-CFD2-0943-B3C4-FD649BBA3149}"/>
                </a:ext>
              </a:extLst>
            </p:cNvPr>
            <p:cNvSpPr/>
            <p:nvPr/>
          </p:nvSpPr>
          <p:spPr>
            <a:xfrm>
              <a:off x="8678221" y="201557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0" name="Forme libre 289">
              <a:extLst>
                <a:ext uri="{FF2B5EF4-FFF2-40B4-BE49-F238E27FC236}">
                  <a16:creationId xmlns:a16="http://schemas.microsoft.com/office/drawing/2014/main" id="{734C3A2F-495A-A74B-BB53-E363E351315D}"/>
                </a:ext>
              </a:extLst>
            </p:cNvPr>
            <p:cNvSpPr/>
            <p:nvPr/>
          </p:nvSpPr>
          <p:spPr>
            <a:xfrm>
              <a:off x="872781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1" name="Forme libre 290">
              <a:extLst>
                <a:ext uri="{FF2B5EF4-FFF2-40B4-BE49-F238E27FC236}">
                  <a16:creationId xmlns:a16="http://schemas.microsoft.com/office/drawing/2014/main" id="{07A2D98B-1C07-5940-A2C1-588D96280A6D}"/>
                </a:ext>
              </a:extLst>
            </p:cNvPr>
            <p:cNvSpPr/>
            <p:nvPr/>
          </p:nvSpPr>
          <p:spPr>
            <a:xfrm>
              <a:off x="8678221" y="161159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2" name="Forme libre 291">
              <a:extLst>
                <a:ext uri="{FF2B5EF4-FFF2-40B4-BE49-F238E27FC236}">
                  <a16:creationId xmlns:a16="http://schemas.microsoft.com/office/drawing/2014/main" id="{B3D36FBE-272F-6646-BFB9-C38B52E73730}"/>
                </a:ext>
              </a:extLst>
            </p:cNvPr>
            <p:cNvSpPr/>
            <p:nvPr/>
          </p:nvSpPr>
          <p:spPr>
            <a:xfrm>
              <a:off x="872781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grpSp>
      <p:sp>
        <p:nvSpPr>
          <p:cNvPr id="327" name="Graphique 318">
            <a:extLst>
              <a:ext uri="{FF2B5EF4-FFF2-40B4-BE49-F238E27FC236}">
                <a16:creationId xmlns:a16="http://schemas.microsoft.com/office/drawing/2014/main" id="{1C6D5585-D611-2A4D-8115-B20460DCD68F}"/>
              </a:ext>
            </a:extLst>
          </p:cNvPr>
          <p:cNvSpPr/>
          <p:nvPr/>
        </p:nvSpPr>
        <p:spPr>
          <a:xfrm>
            <a:off x="8221224" y="-192379"/>
            <a:ext cx="897624" cy="3070471"/>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95" name="Rectangle 294">
            <a:extLst>
              <a:ext uri="{FF2B5EF4-FFF2-40B4-BE49-F238E27FC236}">
                <a16:creationId xmlns:a16="http://schemas.microsoft.com/office/drawing/2014/main" id="{AADF6650-CF1F-294C-920E-23A31BC9DD24}"/>
              </a:ext>
            </a:extLst>
          </p:cNvPr>
          <p:cNvSpPr/>
          <p:nvPr/>
        </p:nvSpPr>
        <p:spPr>
          <a:xfrm>
            <a:off x="5957432" y="3461141"/>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296" name="Rectangle 295">
            <a:extLst>
              <a:ext uri="{FF2B5EF4-FFF2-40B4-BE49-F238E27FC236}">
                <a16:creationId xmlns:a16="http://schemas.microsoft.com/office/drawing/2014/main" id="{5B483C2F-A9F0-6A47-8AAF-5F484CA9AACA}"/>
              </a:ext>
            </a:extLst>
          </p:cNvPr>
          <p:cNvSpPr/>
          <p:nvPr/>
        </p:nvSpPr>
        <p:spPr>
          <a:xfrm>
            <a:off x="6537932" y="2880641"/>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pic>
        <p:nvPicPr>
          <p:cNvPr id="326" name="Graphique 325">
            <a:extLst>
              <a:ext uri="{FF2B5EF4-FFF2-40B4-BE49-F238E27FC236}">
                <a16:creationId xmlns:a16="http://schemas.microsoft.com/office/drawing/2014/main" id="{A0CA0B32-063A-4643-B6E8-8E84465B5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078" y="586721"/>
            <a:ext cx="1565910" cy="327205"/>
          </a:xfrm>
          <a:prstGeom prst="rect">
            <a:avLst/>
          </a:prstGeom>
        </p:spPr>
      </p:pic>
      <p:sp>
        <p:nvSpPr>
          <p:cNvPr id="313" name="Rectangle 312">
            <a:extLst>
              <a:ext uri="{FF2B5EF4-FFF2-40B4-BE49-F238E27FC236}">
                <a16:creationId xmlns:a16="http://schemas.microsoft.com/office/drawing/2014/main" id="{E4012233-EA70-3A48-AEC5-DD145C676A2B}"/>
              </a:ext>
            </a:extLst>
          </p:cNvPr>
          <p:cNvSpPr/>
          <p:nvPr/>
        </p:nvSpPr>
        <p:spPr>
          <a:xfrm>
            <a:off x="5957432" y="2880641"/>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01" name="Groupe 300">
            <a:extLst>
              <a:ext uri="{FF2B5EF4-FFF2-40B4-BE49-F238E27FC236}">
                <a16:creationId xmlns:a16="http://schemas.microsoft.com/office/drawing/2014/main" id="{1F9E3F2F-65F9-B2DD-7C45-1367C41AE641}"/>
              </a:ext>
            </a:extLst>
          </p:cNvPr>
          <p:cNvGrpSpPr/>
          <p:nvPr/>
        </p:nvGrpSpPr>
        <p:grpSpPr>
          <a:xfrm flipH="1">
            <a:off x="7373566" y="2875955"/>
            <a:ext cx="836547" cy="2269090"/>
            <a:chOff x="10162921" y="4031871"/>
            <a:chExt cx="568233" cy="1623060"/>
          </a:xfrm>
        </p:grpSpPr>
        <p:cxnSp>
          <p:nvCxnSpPr>
            <p:cNvPr id="312" name="Connecteur droit 311">
              <a:extLst>
                <a:ext uri="{FF2B5EF4-FFF2-40B4-BE49-F238E27FC236}">
                  <a16:creationId xmlns:a16="http://schemas.microsoft.com/office/drawing/2014/main" id="{B78A581D-6B8D-702B-29C0-C6826468EDA2}"/>
                </a:ext>
              </a:extLst>
            </p:cNvPr>
            <p:cNvCxnSpPr>
              <a:cxnSpLocks/>
            </p:cNvCxnSpPr>
            <p:nvPr/>
          </p:nvCxnSpPr>
          <p:spPr>
            <a:xfrm>
              <a:off x="10162921"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4" name="Connecteur droit 313">
              <a:extLst>
                <a:ext uri="{FF2B5EF4-FFF2-40B4-BE49-F238E27FC236}">
                  <a16:creationId xmlns:a16="http://schemas.microsoft.com/office/drawing/2014/main" id="{A1FC58B1-FD6E-5843-568B-900E30AC1607}"/>
                </a:ext>
              </a:extLst>
            </p:cNvPr>
            <p:cNvCxnSpPr>
              <a:cxnSpLocks/>
            </p:cNvCxnSpPr>
            <p:nvPr/>
          </p:nvCxnSpPr>
          <p:spPr>
            <a:xfrm>
              <a:off x="10303346"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5" name="Connecteur droit 314">
              <a:extLst>
                <a:ext uri="{FF2B5EF4-FFF2-40B4-BE49-F238E27FC236}">
                  <a16:creationId xmlns:a16="http://schemas.microsoft.com/office/drawing/2014/main" id="{70C20400-D5AF-1754-BFC2-E552F26EEC00}"/>
                </a:ext>
              </a:extLst>
            </p:cNvPr>
            <p:cNvCxnSpPr>
              <a:cxnSpLocks/>
            </p:cNvCxnSpPr>
            <p:nvPr/>
          </p:nvCxnSpPr>
          <p:spPr>
            <a:xfrm>
              <a:off x="10450304"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6" name="Connecteur droit 315">
              <a:extLst>
                <a:ext uri="{FF2B5EF4-FFF2-40B4-BE49-F238E27FC236}">
                  <a16:creationId xmlns:a16="http://schemas.microsoft.com/office/drawing/2014/main" id="{FB37389E-BED4-8C0A-4A93-18D68E8C5814}"/>
                </a:ext>
              </a:extLst>
            </p:cNvPr>
            <p:cNvCxnSpPr>
              <a:cxnSpLocks/>
            </p:cNvCxnSpPr>
            <p:nvPr/>
          </p:nvCxnSpPr>
          <p:spPr>
            <a:xfrm>
              <a:off x="10590729"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8" name="Connecteur droit 317">
              <a:extLst>
                <a:ext uri="{FF2B5EF4-FFF2-40B4-BE49-F238E27FC236}">
                  <a16:creationId xmlns:a16="http://schemas.microsoft.com/office/drawing/2014/main" id="{28E6F35F-E2F7-E707-0010-7EE01EDB3B6D}"/>
                </a:ext>
              </a:extLst>
            </p:cNvPr>
            <p:cNvCxnSpPr>
              <a:cxnSpLocks/>
            </p:cNvCxnSpPr>
            <p:nvPr/>
          </p:nvCxnSpPr>
          <p:spPr>
            <a:xfrm>
              <a:off x="10731154"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 name="Espace réservé de la date 3">
            <a:extLst>
              <a:ext uri="{FF2B5EF4-FFF2-40B4-BE49-F238E27FC236}">
                <a16:creationId xmlns:a16="http://schemas.microsoft.com/office/drawing/2014/main" id="{268AD4D4-C563-1908-EC4A-8FF19031FAC2}"/>
              </a:ext>
            </a:extLst>
          </p:cNvPr>
          <p:cNvSpPr>
            <a:spLocks noGrp="1"/>
          </p:cNvSpPr>
          <p:nvPr>
            <p:ph type="dt" sz="half" idx="10"/>
          </p:nvPr>
        </p:nvSpPr>
        <p:spPr>
          <a:xfrm>
            <a:off x="1205344" y="4767263"/>
            <a:ext cx="1480705" cy="274637"/>
          </a:xfrm>
        </p:spPr>
        <p:txBody>
          <a:bodyPr/>
          <a:lstStyle>
            <a:lvl1pPr>
              <a:defRPr sz="900">
                <a:latin typeface="Arial" panose="020B0604020202020204" pitchFamily="34" charset="0"/>
                <a:cs typeface="Arial" panose="020B0604020202020204" pitchFamily="34" charset="0"/>
              </a:defRPr>
            </a:lvl1pPr>
          </a:lstStyle>
          <a:p>
            <a:fld id="{70E7195A-10A5-49AB-A1D7-B60C043F9F18}" type="datetime1">
              <a:rPr lang="fr-FR" smtClean="0"/>
              <a:t>12/08/2023</a:t>
            </a:fld>
            <a:endParaRPr lang="fr-FR" dirty="0"/>
          </a:p>
        </p:txBody>
      </p:sp>
      <p:sp>
        <p:nvSpPr>
          <p:cNvPr id="8" name="Espace réservé du pied de page 4">
            <a:extLst>
              <a:ext uri="{FF2B5EF4-FFF2-40B4-BE49-F238E27FC236}">
                <a16:creationId xmlns:a16="http://schemas.microsoft.com/office/drawing/2014/main" id="{63E6B7DC-77A7-80D1-93A9-39286C615B44}"/>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310" name="Titre 1">
            <a:extLst>
              <a:ext uri="{FF2B5EF4-FFF2-40B4-BE49-F238E27FC236}">
                <a16:creationId xmlns:a16="http://schemas.microsoft.com/office/drawing/2014/main" id="{2B0CA250-BA18-1243-8188-E7191D514899}"/>
              </a:ext>
            </a:extLst>
          </p:cNvPr>
          <p:cNvSpPr>
            <a:spLocks noGrp="1"/>
          </p:cNvSpPr>
          <p:nvPr>
            <p:ph type="ctrTitle" hasCustomPrompt="1"/>
          </p:nvPr>
        </p:nvSpPr>
        <p:spPr>
          <a:xfrm>
            <a:off x="628650" y="1234277"/>
            <a:ext cx="5332059" cy="1790700"/>
          </a:xfrm>
        </p:spPr>
        <p:txBody>
          <a:bodyPr lIns="0" tIns="0" rIns="0" bIns="0" anchor="b">
            <a:normAutofit/>
          </a:bodyPr>
          <a:lstStyle>
            <a:lvl1pPr algn="l">
              <a:defRPr sz="4000" b="0">
                <a:solidFill>
                  <a:schemeClr val="bg1"/>
                </a:solidFill>
                <a:latin typeface="Arial" panose="020B0604020202020204" pitchFamily="34" charset="0"/>
                <a:cs typeface="Arial" panose="020B0604020202020204" pitchFamily="34" charset="0"/>
              </a:defRPr>
            </a:lvl1pPr>
          </a:lstStyle>
          <a:p>
            <a:r>
              <a:rPr lang="fr-FR" dirty="0"/>
              <a:t>Insérez un titre</a:t>
            </a:r>
          </a:p>
        </p:txBody>
      </p:sp>
      <p:sp>
        <p:nvSpPr>
          <p:cNvPr id="311" name="Sous-titre 2">
            <a:extLst>
              <a:ext uri="{FF2B5EF4-FFF2-40B4-BE49-F238E27FC236}">
                <a16:creationId xmlns:a16="http://schemas.microsoft.com/office/drawing/2014/main" id="{E9F5CB13-26DB-DB49-81E0-7C77BF5B32AF}"/>
              </a:ext>
            </a:extLst>
          </p:cNvPr>
          <p:cNvSpPr>
            <a:spLocks noGrp="1"/>
          </p:cNvSpPr>
          <p:nvPr>
            <p:ph type="subTitle" idx="1" hasCustomPrompt="1"/>
          </p:nvPr>
        </p:nvSpPr>
        <p:spPr>
          <a:xfrm>
            <a:off x="624077" y="3958662"/>
            <a:ext cx="4749577" cy="624078"/>
          </a:xfrm>
        </p:spPr>
        <p:txBody>
          <a:bodyPr lIns="0" tIns="0" rIns="0" bIns="0">
            <a:normAutofit/>
          </a:bodyPr>
          <a:lstStyle>
            <a:lvl1pPr marL="0" indent="0" algn="l">
              <a:buNone/>
              <a:defRPr sz="1500">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r-FR" dirty="0"/>
              <a:t>Insérez un sous-titre</a:t>
            </a:r>
          </a:p>
        </p:txBody>
      </p:sp>
      <p:sp>
        <p:nvSpPr>
          <p:cNvPr id="317" name="Espace réservé du numéro de diapositive 5">
            <a:extLst>
              <a:ext uri="{FF2B5EF4-FFF2-40B4-BE49-F238E27FC236}">
                <a16:creationId xmlns:a16="http://schemas.microsoft.com/office/drawing/2014/main" id="{8EC6FEB2-45B4-F44C-A2B9-8B1F6BD89AFA}"/>
              </a:ext>
            </a:extLst>
          </p:cNvPr>
          <p:cNvSpPr txBox="1">
            <a:spLocks/>
          </p:cNvSpPr>
          <p:nvPr/>
        </p:nvSpPr>
        <p:spPr>
          <a:xfrm>
            <a:off x="6895176" y="4767263"/>
            <a:ext cx="1870364" cy="274637"/>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2AEF20B5-15EF-AF40-B82A-48D1C0FEEF21}" type="slidenum">
              <a:rPr lang="fr-FR" sz="900" smtClean="0"/>
              <a:pPr/>
              <a:t>‹N°›</a:t>
            </a:fld>
            <a:endParaRPr lang="fr-FR" sz="900" dirty="0"/>
          </a:p>
        </p:txBody>
      </p:sp>
    </p:spTree>
    <p:extLst>
      <p:ext uri="{BB962C8B-B14F-4D97-AF65-F5344CB8AC3E}">
        <p14:creationId xmlns:p14="http://schemas.microsoft.com/office/powerpoint/2010/main" val="395025802"/>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5">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BF034BA-BC9A-3D68-5016-3F57EF88C68B}"/>
              </a:ext>
            </a:extLst>
          </p:cNvPr>
          <p:cNvSpPr/>
          <p:nvPr/>
        </p:nvSpPr>
        <p:spPr>
          <a:xfrm>
            <a:off x="0" y="0"/>
            <a:ext cx="4342406" cy="5165241"/>
          </a:xfrm>
          <a:prstGeom prst="rect">
            <a:avLst/>
          </a:prstGeom>
          <a:solidFill>
            <a:schemeClr val="accent6"/>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3" name="Image 2">
            <a:extLst>
              <a:ext uri="{FF2B5EF4-FFF2-40B4-BE49-F238E27FC236}">
                <a16:creationId xmlns:a16="http://schemas.microsoft.com/office/drawing/2014/main" id="{4948271E-7B52-E476-205A-6C73C7E7BFCD}"/>
              </a:ext>
            </a:extLst>
          </p:cNvPr>
          <p:cNvPicPr>
            <a:picLocks noChangeAspect="1"/>
          </p:cNvPicPr>
          <p:nvPr/>
        </p:nvPicPr>
        <p:blipFill>
          <a:blip r:embed="rId2" cstate="print">
            <a:alphaModFix amt="35000"/>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
            <a:ext cx="4337958" cy="5165239"/>
          </a:xfrm>
          <a:prstGeom prst="rect">
            <a:avLst/>
          </a:prstGeom>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66FDDCB5-D5A9-4165-AC16-D5F9489A640C}"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9033" y="1346766"/>
            <a:ext cx="4328925"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05</a:t>
            </a:r>
            <a:endParaRPr lang="fr-FR" sz="20000" dirty="0">
              <a:solidFill>
                <a:schemeClr val="bg1">
                  <a:alpha val="75000"/>
                </a:schemeClr>
              </a:solidFill>
              <a:latin typeface="Arial" panose="020B0604020202020204" pitchFamily="34" charset="0"/>
            </a:endParaRPr>
          </a:p>
        </p:txBody>
      </p:sp>
      <p:grpSp>
        <p:nvGrpSpPr>
          <p:cNvPr id="14" name="Groupe 13">
            <a:extLst>
              <a:ext uri="{FF2B5EF4-FFF2-40B4-BE49-F238E27FC236}">
                <a16:creationId xmlns:a16="http://schemas.microsoft.com/office/drawing/2014/main" id="{481B6007-61EA-2304-E9E5-ACD67BCDFF0C}"/>
              </a:ext>
            </a:extLst>
          </p:cNvPr>
          <p:cNvGrpSpPr/>
          <p:nvPr/>
        </p:nvGrpSpPr>
        <p:grpSpPr>
          <a:xfrm>
            <a:off x="0" y="0"/>
            <a:ext cx="914400" cy="912854"/>
            <a:chOff x="-9525" y="-21741"/>
            <a:chExt cx="914400" cy="912854"/>
          </a:xfrm>
        </p:grpSpPr>
        <p:sp>
          <p:nvSpPr>
            <p:cNvPr id="16" name="Rectangle 15">
              <a:extLst>
                <a:ext uri="{FF2B5EF4-FFF2-40B4-BE49-F238E27FC236}">
                  <a16:creationId xmlns:a16="http://schemas.microsoft.com/office/drawing/2014/main" id="{97192752-61C5-A7CD-D717-EE356C901F7A}"/>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6A977938-79A9-349F-B629-D3A99DADD427}"/>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8" name="Rectangle 17">
              <a:extLst>
                <a:ext uri="{FF2B5EF4-FFF2-40B4-BE49-F238E27FC236}">
                  <a16:creationId xmlns:a16="http://schemas.microsoft.com/office/drawing/2014/main" id="{84650A19-40C8-92D0-465E-9592E38D638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grpSp>
      <p:sp>
        <p:nvSpPr>
          <p:cNvPr id="21" name="Espace réservé du texte 8">
            <a:extLst>
              <a:ext uri="{FF2B5EF4-FFF2-40B4-BE49-F238E27FC236}">
                <a16:creationId xmlns:a16="http://schemas.microsoft.com/office/drawing/2014/main" id="{3496D5D0-CD14-8343-9D0C-36B23BB332E9}"/>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2" name="Groupe 21">
            <a:extLst>
              <a:ext uri="{FF2B5EF4-FFF2-40B4-BE49-F238E27FC236}">
                <a16:creationId xmlns:a16="http://schemas.microsoft.com/office/drawing/2014/main" id="{147EC3FE-14DB-B047-BE0C-A4228838AA12}"/>
              </a:ext>
            </a:extLst>
          </p:cNvPr>
          <p:cNvGrpSpPr/>
          <p:nvPr/>
        </p:nvGrpSpPr>
        <p:grpSpPr>
          <a:xfrm>
            <a:off x="8206494" y="4231710"/>
            <a:ext cx="937506" cy="917365"/>
            <a:chOff x="8206494" y="4231710"/>
            <a:chExt cx="937506" cy="917365"/>
          </a:xfrm>
        </p:grpSpPr>
        <p:sp>
          <p:nvSpPr>
            <p:cNvPr id="23" name="Graphique 318">
              <a:extLst>
                <a:ext uri="{FF2B5EF4-FFF2-40B4-BE49-F238E27FC236}">
                  <a16:creationId xmlns:a16="http://schemas.microsoft.com/office/drawing/2014/main" id="{4A3D580C-350D-D041-9BB6-3BDA5F506086}"/>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4" name="Rectangle 23">
              <a:extLst>
                <a:ext uri="{FF2B5EF4-FFF2-40B4-BE49-F238E27FC236}">
                  <a16:creationId xmlns:a16="http://schemas.microsoft.com/office/drawing/2014/main" id="{E1C2135C-6DB7-B54F-B070-BD923C7915A8}"/>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E0187592-CA9A-8948-A234-4E7A7C08ED67}"/>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864B02EA-A450-D949-A307-F323BD2821B3}"/>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3BC08DD-8354-F043-8367-27BE811C6622}"/>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8AF91EBA-0CFB-0E4F-8BEE-45B93E5CE30F}"/>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13D74BA-FC6A-E343-93BC-D67ED2FF3306}"/>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1D2A3185-87A8-E243-874D-9B336C20DF82}"/>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1482145410"/>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BF034BA-BC9A-3D68-5016-3F57EF88C68B}"/>
              </a:ext>
            </a:extLst>
          </p:cNvPr>
          <p:cNvSpPr/>
          <p:nvPr/>
        </p:nvSpPr>
        <p:spPr>
          <a:xfrm>
            <a:off x="0" y="0"/>
            <a:ext cx="4342406" cy="5165241"/>
          </a:xfrm>
          <a:prstGeom prst="rect">
            <a:avLst/>
          </a:prstGeom>
          <a:solidFill>
            <a:schemeClr val="accent1"/>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2" name="Image 1">
            <a:extLst>
              <a:ext uri="{FF2B5EF4-FFF2-40B4-BE49-F238E27FC236}">
                <a16:creationId xmlns:a16="http://schemas.microsoft.com/office/drawing/2014/main" id="{DFEEB45E-3AF2-705D-8D26-BA10ED10270E}"/>
              </a:ext>
            </a:extLst>
          </p:cNvPr>
          <p:cNvPicPr>
            <a:picLocks noChangeAspect="1"/>
          </p:cNvPicPr>
          <p:nvPr/>
        </p:nvPicPr>
        <p:blipFill rotWithShape="1">
          <a:blip r:embed="rId2" cstate="print">
            <a:grayscl/>
            <a:alphaModFix amt="20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4342405" cy="5143500"/>
          </a:xfrm>
          <a:prstGeom prst="rect">
            <a:avLst/>
          </a:prstGeom>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84A53B46-DA9E-45C0-8A51-4707AE8631DC}"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0" y="1346766"/>
            <a:ext cx="4359863"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06</a:t>
            </a:r>
            <a:endParaRPr lang="fr-FR" sz="20000" dirty="0">
              <a:solidFill>
                <a:schemeClr val="bg1">
                  <a:alpha val="75000"/>
                </a:schemeClr>
              </a:solidFill>
              <a:latin typeface="Arial" panose="020B0604020202020204" pitchFamily="34" charset="0"/>
            </a:endParaRPr>
          </a:p>
        </p:txBody>
      </p:sp>
      <p:grpSp>
        <p:nvGrpSpPr>
          <p:cNvPr id="14" name="Groupe 13">
            <a:extLst>
              <a:ext uri="{FF2B5EF4-FFF2-40B4-BE49-F238E27FC236}">
                <a16:creationId xmlns:a16="http://schemas.microsoft.com/office/drawing/2014/main" id="{481B6007-61EA-2304-E9E5-ACD67BCDFF0C}"/>
              </a:ext>
            </a:extLst>
          </p:cNvPr>
          <p:cNvGrpSpPr/>
          <p:nvPr/>
        </p:nvGrpSpPr>
        <p:grpSpPr>
          <a:xfrm>
            <a:off x="0" y="0"/>
            <a:ext cx="914400" cy="912854"/>
            <a:chOff x="-9525" y="-21741"/>
            <a:chExt cx="914400" cy="912854"/>
          </a:xfrm>
        </p:grpSpPr>
        <p:sp>
          <p:nvSpPr>
            <p:cNvPr id="16" name="Rectangle 15">
              <a:extLst>
                <a:ext uri="{FF2B5EF4-FFF2-40B4-BE49-F238E27FC236}">
                  <a16:creationId xmlns:a16="http://schemas.microsoft.com/office/drawing/2014/main" id="{97192752-61C5-A7CD-D717-EE356C901F7A}"/>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6A977938-79A9-349F-B629-D3A99DADD427}"/>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8" name="Rectangle 17">
              <a:extLst>
                <a:ext uri="{FF2B5EF4-FFF2-40B4-BE49-F238E27FC236}">
                  <a16:creationId xmlns:a16="http://schemas.microsoft.com/office/drawing/2014/main" id="{84650A19-40C8-92D0-465E-9592E38D638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grpSp>
      <p:sp>
        <p:nvSpPr>
          <p:cNvPr id="21" name="Espace réservé du texte 8">
            <a:extLst>
              <a:ext uri="{FF2B5EF4-FFF2-40B4-BE49-F238E27FC236}">
                <a16:creationId xmlns:a16="http://schemas.microsoft.com/office/drawing/2014/main" id="{BEA72344-FF9A-7E47-83D4-B7CF605E0FFB}"/>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2" name="Groupe 21">
            <a:extLst>
              <a:ext uri="{FF2B5EF4-FFF2-40B4-BE49-F238E27FC236}">
                <a16:creationId xmlns:a16="http://schemas.microsoft.com/office/drawing/2014/main" id="{492ACAF9-CD7B-C24C-B19E-4D5A3CEA37BF}"/>
              </a:ext>
            </a:extLst>
          </p:cNvPr>
          <p:cNvGrpSpPr/>
          <p:nvPr/>
        </p:nvGrpSpPr>
        <p:grpSpPr>
          <a:xfrm>
            <a:off x="8206494" y="4231710"/>
            <a:ext cx="937506" cy="917365"/>
            <a:chOff x="8206494" y="4231710"/>
            <a:chExt cx="937506" cy="917365"/>
          </a:xfrm>
        </p:grpSpPr>
        <p:sp>
          <p:nvSpPr>
            <p:cNvPr id="23" name="Graphique 318">
              <a:extLst>
                <a:ext uri="{FF2B5EF4-FFF2-40B4-BE49-F238E27FC236}">
                  <a16:creationId xmlns:a16="http://schemas.microsoft.com/office/drawing/2014/main" id="{610ACB71-8121-7C4C-B6EB-AD360DD07E0C}"/>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4" name="Rectangle 23">
              <a:extLst>
                <a:ext uri="{FF2B5EF4-FFF2-40B4-BE49-F238E27FC236}">
                  <a16:creationId xmlns:a16="http://schemas.microsoft.com/office/drawing/2014/main" id="{0D88FBC2-0155-4747-9B92-49A1A42DD0B9}"/>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29D0BC67-D46C-9045-88BC-79665C050A81}"/>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C01F1483-887B-3A49-BFDF-4E6933D5D874}"/>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F0A3571-9082-3145-ACB1-F88821E996F9}"/>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92DADBAE-B5D7-3F4B-90EC-32F30DA4923C}"/>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A562F3E-9FDD-F440-AA50-BB1D2125733E}"/>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1E93F838-36D0-8B45-A437-E43726FF4D9F}"/>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1647497152"/>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7">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BF034BA-BC9A-3D68-5016-3F57EF88C68B}"/>
              </a:ext>
            </a:extLst>
          </p:cNvPr>
          <p:cNvSpPr/>
          <p:nvPr/>
        </p:nvSpPr>
        <p:spPr>
          <a:xfrm>
            <a:off x="0" y="0"/>
            <a:ext cx="4342406" cy="5165241"/>
          </a:xfrm>
          <a:prstGeom prst="rect">
            <a:avLst/>
          </a:prstGeom>
          <a:solidFill>
            <a:schemeClr val="accent4"/>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2" name="Image 1">
            <a:extLst>
              <a:ext uri="{FF2B5EF4-FFF2-40B4-BE49-F238E27FC236}">
                <a16:creationId xmlns:a16="http://schemas.microsoft.com/office/drawing/2014/main" id="{4ABD8207-1521-C82F-66BD-D17F222C0DAD}"/>
              </a:ext>
            </a:extLst>
          </p:cNvPr>
          <p:cNvPicPr>
            <a:picLocks noChangeAspect="1"/>
          </p:cNvPicPr>
          <p:nvPr/>
        </p:nvPicPr>
        <p:blipFill rotWithShape="1">
          <a:blip r:embed="rId2" cstate="print">
            <a:alphaModFix amt="50000"/>
            <a:duotone>
              <a:schemeClr val="accent5">
                <a:shade val="45000"/>
                <a:satMod val="135000"/>
              </a:schemeClr>
              <a:prstClr val="white"/>
            </a:duotone>
            <a:extLst>
              <a:ext uri="{BEBA8EAE-BF5A-486C-A8C5-ECC9F3942E4B}">
                <a14:imgProps xmlns:a14="http://schemas.microsoft.com/office/drawing/2010/main">
                  <a14:imgLayer r:embed="rId3">
                    <a14:imgEffect>
                      <a14:sharpenSoften amount="14000"/>
                    </a14:imgEffect>
                    <a14:imgEffect>
                      <a14:colorTemperature colorTemp="7561"/>
                    </a14:imgEffect>
                    <a14:imgEffect>
                      <a14:saturation sat="280000"/>
                    </a14:imgEffect>
                    <a14:imgEffect>
                      <a14:brightnessContrast contrast="38000"/>
                    </a14:imgEffect>
                  </a14:imgLayer>
                </a14:imgProps>
              </a:ext>
              <a:ext uri="{28A0092B-C50C-407E-A947-70E740481C1C}">
                <a14:useLocalDpi xmlns:a14="http://schemas.microsoft.com/office/drawing/2010/main"/>
              </a:ext>
            </a:extLst>
          </a:blip>
          <a:srcRect/>
          <a:stretch/>
        </p:blipFill>
        <p:spPr>
          <a:xfrm>
            <a:off x="0" y="0"/>
            <a:ext cx="4342406" cy="5165241"/>
          </a:xfrm>
          <a:prstGeom prst="rect">
            <a:avLst/>
          </a:prstGeom>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DA70220B-53E5-412A-9751-3F2C1053D5CB}"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8728" y="1346766"/>
            <a:ext cx="4359863"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07</a:t>
            </a:r>
            <a:endParaRPr lang="fr-FR" sz="20000" dirty="0">
              <a:solidFill>
                <a:schemeClr val="bg1">
                  <a:alpha val="75000"/>
                </a:schemeClr>
              </a:solidFill>
              <a:latin typeface="Arial" panose="020B0604020202020204" pitchFamily="34" charset="0"/>
            </a:endParaRPr>
          </a:p>
        </p:txBody>
      </p:sp>
      <p:grpSp>
        <p:nvGrpSpPr>
          <p:cNvPr id="14" name="Groupe 13">
            <a:extLst>
              <a:ext uri="{FF2B5EF4-FFF2-40B4-BE49-F238E27FC236}">
                <a16:creationId xmlns:a16="http://schemas.microsoft.com/office/drawing/2014/main" id="{481B6007-61EA-2304-E9E5-ACD67BCDFF0C}"/>
              </a:ext>
            </a:extLst>
          </p:cNvPr>
          <p:cNvGrpSpPr/>
          <p:nvPr/>
        </p:nvGrpSpPr>
        <p:grpSpPr>
          <a:xfrm>
            <a:off x="0" y="0"/>
            <a:ext cx="914400" cy="912854"/>
            <a:chOff x="-9525" y="-21741"/>
            <a:chExt cx="914400" cy="912854"/>
          </a:xfrm>
        </p:grpSpPr>
        <p:sp>
          <p:nvSpPr>
            <p:cNvPr id="16" name="Rectangle 15">
              <a:extLst>
                <a:ext uri="{FF2B5EF4-FFF2-40B4-BE49-F238E27FC236}">
                  <a16:creationId xmlns:a16="http://schemas.microsoft.com/office/drawing/2014/main" id="{97192752-61C5-A7CD-D717-EE356C901F7A}"/>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6A977938-79A9-349F-B629-D3A99DADD427}"/>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8" name="Rectangle 17">
              <a:extLst>
                <a:ext uri="{FF2B5EF4-FFF2-40B4-BE49-F238E27FC236}">
                  <a16:creationId xmlns:a16="http://schemas.microsoft.com/office/drawing/2014/main" id="{84650A19-40C8-92D0-465E-9592E38D638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grpSp>
      <p:sp>
        <p:nvSpPr>
          <p:cNvPr id="21" name="Espace réservé du texte 8">
            <a:extLst>
              <a:ext uri="{FF2B5EF4-FFF2-40B4-BE49-F238E27FC236}">
                <a16:creationId xmlns:a16="http://schemas.microsoft.com/office/drawing/2014/main" id="{D0431E0C-014A-9841-AEB8-6BD45387F304}"/>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2" name="Groupe 21">
            <a:extLst>
              <a:ext uri="{FF2B5EF4-FFF2-40B4-BE49-F238E27FC236}">
                <a16:creationId xmlns:a16="http://schemas.microsoft.com/office/drawing/2014/main" id="{2042AEBE-EB7D-5C43-A731-B48B9524EE76}"/>
              </a:ext>
            </a:extLst>
          </p:cNvPr>
          <p:cNvGrpSpPr/>
          <p:nvPr/>
        </p:nvGrpSpPr>
        <p:grpSpPr>
          <a:xfrm>
            <a:off x="8206494" y="4231710"/>
            <a:ext cx="937506" cy="917365"/>
            <a:chOff x="8206494" y="4231710"/>
            <a:chExt cx="937506" cy="917365"/>
          </a:xfrm>
        </p:grpSpPr>
        <p:sp>
          <p:nvSpPr>
            <p:cNvPr id="23" name="Graphique 318">
              <a:extLst>
                <a:ext uri="{FF2B5EF4-FFF2-40B4-BE49-F238E27FC236}">
                  <a16:creationId xmlns:a16="http://schemas.microsoft.com/office/drawing/2014/main" id="{0E977C83-DC9D-C14C-968C-111CA4A67BDB}"/>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4" name="Rectangle 23">
              <a:extLst>
                <a:ext uri="{FF2B5EF4-FFF2-40B4-BE49-F238E27FC236}">
                  <a16:creationId xmlns:a16="http://schemas.microsoft.com/office/drawing/2014/main" id="{C83E9DD7-5E82-024D-BA9D-93507DE5489F}"/>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D4BF9ECD-C89F-2346-B634-AE83C17E14E5}"/>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F570A7FB-3BE9-9C47-B3A9-7AB8659EC34F}"/>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80B80E28-4973-4F44-90B2-BE036F703AE7}"/>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8FCA2D46-A604-B44B-AC2C-F08D120980FC}"/>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16F021F0-D9A4-854E-BF15-959089CD8131}"/>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60123795-117F-CB4E-8F38-30EC0FCF92D6}"/>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2177165540"/>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amp; contenu">
    <p:bg>
      <p:bgRef idx="1001">
        <a:schemeClr val="bg1"/>
      </p:bgRef>
    </p:bg>
    <p:spTree>
      <p:nvGrpSpPr>
        <p:cNvPr id="1" name=""/>
        <p:cNvGrpSpPr/>
        <p:nvPr/>
      </p:nvGrpSpPr>
      <p:grpSpPr>
        <a:xfrm>
          <a:off x="0" y="0"/>
          <a:ext cx="0" cy="0"/>
          <a:chOff x="0" y="0"/>
          <a:chExt cx="0" cy="0"/>
        </a:xfrm>
      </p:grpSpPr>
      <p:grpSp>
        <p:nvGrpSpPr>
          <p:cNvPr id="298" name="Groupe 297">
            <a:extLst>
              <a:ext uri="{FF2B5EF4-FFF2-40B4-BE49-F238E27FC236}">
                <a16:creationId xmlns:a16="http://schemas.microsoft.com/office/drawing/2014/main" id="{806BD873-8B20-5F48-BE75-A72310BB6A48}"/>
              </a:ext>
            </a:extLst>
          </p:cNvPr>
          <p:cNvGrpSpPr/>
          <p:nvPr/>
        </p:nvGrpSpPr>
        <p:grpSpPr>
          <a:xfrm>
            <a:off x="8206494" y="4231710"/>
            <a:ext cx="937506" cy="917365"/>
            <a:chOff x="8206494" y="4231710"/>
            <a:chExt cx="937506" cy="917365"/>
          </a:xfrm>
        </p:grpSpPr>
        <p:sp>
          <p:nvSpPr>
            <p:cNvPr id="299" name="Graphique 318">
              <a:extLst>
                <a:ext uri="{FF2B5EF4-FFF2-40B4-BE49-F238E27FC236}">
                  <a16:creationId xmlns:a16="http://schemas.microsoft.com/office/drawing/2014/main" id="{E38380DC-890A-7F4F-B9B6-69D35B9F5C33}"/>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300" name="Rectangle 299">
              <a:extLst>
                <a:ext uri="{FF2B5EF4-FFF2-40B4-BE49-F238E27FC236}">
                  <a16:creationId xmlns:a16="http://schemas.microsoft.com/office/drawing/2014/main" id="{F6373FEA-7283-024B-9219-1F851018D3C1}"/>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01" name="Groupe 300">
              <a:extLst>
                <a:ext uri="{FF2B5EF4-FFF2-40B4-BE49-F238E27FC236}">
                  <a16:creationId xmlns:a16="http://schemas.microsoft.com/office/drawing/2014/main" id="{8C10C866-F9C2-2F40-A025-2C7413CC732A}"/>
                </a:ext>
              </a:extLst>
            </p:cNvPr>
            <p:cNvGrpSpPr/>
            <p:nvPr/>
          </p:nvGrpSpPr>
          <p:grpSpPr>
            <a:xfrm>
              <a:off x="8206494" y="4698294"/>
              <a:ext cx="352912" cy="445898"/>
              <a:chOff x="1211580" y="5257800"/>
              <a:chExt cx="427808" cy="1623060"/>
            </a:xfrm>
          </p:grpSpPr>
          <p:cxnSp>
            <p:nvCxnSpPr>
              <p:cNvPr id="303" name="Connecteur droit 302">
                <a:extLst>
                  <a:ext uri="{FF2B5EF4-FFF2-40B4-BE49-F238E27FC236}">
                    <a16:creationId xmlns:a16="http://schemas.microsoft.com/office/drawing/2014/main" id="{3CCF2E07-EA29-AE49-AE15-E4C1374A6111}"/>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C4F44A62-4B6F-0A4C-AECD-F89229DE82CB}"/>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B8D127EF-C39A-EB4F-8F44-85DD02C686DA}"/>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326DEFF7-7C78-154E-B538-21DC7BC1BE8E}"/>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2" name="Espace réservé du numéro de diapositive 5">
              <a:extLst>
                <a:ext uri="{FF2B5EF4-FFF2-40B4-BE49-F238E27FC236}">
                  <a16:creationId xmlns:a16="http://schemas.microsoft.com/office/drawing/2014/main" id="{5F16A7C1-CF12-6645-A19F-E916CEEA27BE}"/>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297" name="Espace réservé du texte 8">
            <a:extLst>
              <a:ext uri="{FF2B5EF4-FFF2-40B4-BE49-F238E27FC236}">
                <a16:creationId xmlns:a16="http://schemas.microsoft.com/office/drawing/2014/main" id="{B6072AE4-821F-1847-ACD0-D1346DFE6116}"/>
              </a:ext>
            </a:extLst>
          </p:cNvPr>
          <p:cNvSpPr>
            <a:spLocks noGrp="1"/>
          </p:cNvSpPr>
          <p:nvPr>
            <p:ph type="body" sz="quarter" idx="19" hasCustomPrompt="1"/>
          </p:nvPr>
        </p:nvSpPr>
        <p:spPr>
          <a:xfrm>
            <a:off x="1116243" y="1294228"/>
            <a:ext cx="7384789" cy="3135761"/>
          </a:xfrm>
        </p:spPr>
        <p:txBody>
          <a:bodyPr/>
          <a:lstStyle>
            <a:lvl1pPr marL="0" indent="0">
              <a:buFont typeface="Wingdings" pitchFamily="2" charset="2"/>
              <a:buNone/>
              <a:defRPr lang="fr-FR" sz="1600" b="0" kern="1200" dirty="0" smtClean="0">
                <a:solidFill>
                  <a:schemeClr val="bg2">
                    <a:lumMod val="50000"/>
                  </a:schemeClr>
                </a:solidFill>
                <a:latin typeface="Arial" panose="020B0604020202020204" pitchFamily="34" charset="0"/>
                <a:ea typeface="+mn-ea"/>
                <a:cs typeface="+mn-cs"/>
              </a:defRPr>
            </a:lvl1pPr>
            <a:lvl2pPr marL="800082" indent="-342900">
              <a:defRPr lang="fr-FR" sz="1300" kern="1200" dirty="0" smtClean="0">
                <a:solidFill>
                  <a:schemeClr val="bg2">
                    <a:lumMod val="50000"/>
                  </a:schemeClr>
                </a:solidFill>
                <a:latin typeface="Arial" panose="020B0604020202020204" pitchFamily="34" charset="0"/>
                <a:ea typeface="+mn-ea"/>
                <a:cs typeface="+mn-cs"/>
              </a:defRPr>
            </a:lvl2pPr>
          </a:lstStyle>
          <a:p>
            <a:pPr lvl="0"/>
            <a:r>
              <a:rPr lang="fr-FR" dirty="0"/>
              <a:t>Insérez du texte ici</a:t>
            </a:r>
          </a:p>
        </p:txBody>
      </p:sp>
      <p:sp>
        <p:nvSpPr>
          <p:cNvPr id="308" name="Rectangle 307">
            <a:extLst>
              <a:ext uri="{FF2B5EF4-FFF2-40B4-BE49-F238E27FC236}">
                <a16:creationId xmlns:a16="http://schemas.microsoft.com/office/drawing/2014/main" id="{8D9150F8-249C-E042-8D92-E950CA1BB324}"/>
              </a:ext>
            </a:extLst>
          </p:cNvPr>
          <p:cNvSpPr/>
          <p:nvPr/>
        </p:nvSpPr>
        <p:spPr>
          <a:xfrm>
            <a:off x="-8101" y="0"/>
            <a:ext cx="847748" cy="5143500"/>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cxnSp>
        <p:nvCxnSpPr>
          <p:cNvPr id="309" name="Connecteur droit 308">
            <a:extLst>
              <a:ext uri="{FF2B5EF4-FFF2-40B4-BE49-F238E27FC236}">
                <a16:creationId xmlns:a16="http://schemas.microsoft.com/office/drawing/2014/main" id="{FE829DB8-6E62-094B-B564-5F6BE22041A1}"/>
              </a:ext>
            </a:extLst>
          </p:cNvPr>
          <p:cNvCxnSpPr/>
          <p:nvPr/>
        </p:nvCxnSpPr>
        <p:spPr>
          <a:xfrm>
            <a:off x="43999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Connecteur droit 309">
            <a:extLst>
              <a:ext uri="{FF2B5EF4-FFF2-40B4-BE49-F238E27FC236}">
                <a16:creationId xmlns:a16="http://schemas.microsoft.com/office/drawing/2014/main" id="{A398F35C-1A93-E74C-B34B-50316B0C13A5}"/>
              </a:ext>
            </a:extLst>
          </p:cNvPr>
          <p:cNvCxnSpPr/>
          <p:nvPr/>
        </p:nvCxnSpPr>
        <p:spPr>
          <a:xfrm>
            <a:off x="50322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Connecteur droit 310">
            <a:extLst>
              <a:ext uri="{FF2B5EF4-FFF2-40B4-BE49-F238E27FC236}">
                <a16:creationId xmlns:a16="http://schemas.microsoft.com/office/drawing/2014/main" id="{E9586205-3F2B-EA45-A706-3200A31BE294}"/>
              </a:ext>
            </a:extLst>
          </p:cNvPr>
          <p:cNvCxnSpPr/>
          <p:nvPr/>
        </p:nvCxnSpPr>
        <p:spPr>
          <a:xfrm>
            <a:off x="56645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2" name="Espace réservé du contenu 30">
            <a:extLst>
              <a:ext uri="{FF2B5EF4-FFF2-40B4-BE49-F238E27FC236}">
                <a16:creationId xmlns:a16="http://schemas.microsoft.com/office/drawing/2014/main" id="{DD2DF705-2D30-854C-A929-846E47F50A14}"/>
              </a:ext>
            </a:extLst>
          </p:cNvPr>
          <p:cNvSpPr>
            <a:spLocks noGrp="1"/>
          </p:cNvSpPr>
          <p:nvPr>
            <p:ph sz="quarter" idx="18" hasCustomPrompt="1"/>
          </p:nvPr>
        </p:nvSpPr>
        <p:spPr>
          <a:xfrm rot="16200000">
            <a:off x="-1819342" y="2050025"/>
            <a:ext cx="4037013" cy="315208"/>
          </a:xfrm>
        </p:spPr>
        <p:txBody>
          <a:bodyPr anchor="ctr"/>
          <a:lstStyle>
            <a:lvl1pPr marL="0" indent="0" algn="r">
              <a:buClr>
                <a:schemeClr val="tx2"/>
              </a:buClr>
              <a:buFont typeface="+mj-lt"/>
              <a:buNone/>
              <a:tabLst/>
              <a:defRPr kumimoji="0" lang="fr-FR" sz="1300" b="0" i="0" u="none" strike="noStrike" kern="1200" cap="none" spc="0" normalizeH="0" baseline="0" dirty="0" smtClean="0">
                <a:ln>
                  <a:noFill/>
                </a:ln>
                <a:solidFill>
                  <a:schemeClr val="accent6"/>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tx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1. INSÉREZ LE TITRE (majuscule)</a:t>
            </a:r>
          </a:p>
        </p:txBody>
      </p:sp>
      <p:sp>
        <p:nvSpPr>
          <p:cNvPr id="313" name="Titre 1">
            <a:extLst>
              <a:ext uri="{FF2B5EF4-FFF2-40B4-BE49-F238E27FC236}">
                <a16:creationId xmlns:a16="http://schemas.microsoft.com/office/drawing/2014/main" id="{5F34B512-ABE7-C34C-B225-09B69EDE3970}"/>
              </a:ext>
            </a:extLst>
          </p:cNvPr>
          <p:cNvSpPr>
            <a:spLocks noGrp="1"/>
          </p:cNvSpPr>
          <p:nvPr>
            <p:ph type="ctrTitle" hasCustomPrompt="1"/>
          </p:nvPr>
        </p:nvSpPr>
        <p:spPr>
          <a:xfrm>
            <a:off x="1116243" y="444910"/>
            <a:ext cx="7561174"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 (majuscule)</a:t>
            </a:r>
          </a:p>
        </p:txBody>
      </p:sp>
      <p:sp>
        <p:nvSpPr>
          <p:cNvPr id="314" name="Espace réservé de la date 3">
            <a:extLst>
              <a:ext uri="{FF2B5EF4-FFF2-40B4-BE49-F238E27FC236}">
                <a16:creationId xmlns:a16="http://schemas.microsoft.com/office/drawing/2014/main" id="{4100B002-5E82-E940-8F28-05E8C53B515C}"/>
              </a:ext>
            </a:extLst>
          </p:cNvPr>
          <p:cNvSpPr>
            <a:spLocks noGrp="1"/>
          </p:cNvSpPr>
          <p:nvPr>
            <p:ph type="dt" sz="half" idx="10"/>
          </p:nvPr>
        </p:nvSpPr>
        <p:spPr>
          <a:xfrm>
            <a:off x="1239555" y="4767263"/>
            <a:ext cx="2057400" cy="274637"/>
          </a:xfrm>
        </p:spPr>
        <p:txBody>
          <a:bodyPr/>
          <a:lstStyle>
            <a:lvl1pPr>
              <a:defRPr sz="900">
                <a:latin typeface="Arial" panose="020B0604020202020204" pitchFamily="34" charset="0"/>
                <a:cs typeface="Arial" panose="020B0604020202020204" pitchFamily="34" charset="0"/>
              </a:defRPr>
            </a:lvl1pPr>
          </a:lstStyle>
          <a:p>
            <a:fld id="{3B014789-F12E-49D0-B355-BDB85469FAD1}" type="datetime1">
              <a:rPr lang="fr-FR" smtClean="0"/>
              <a:t>12/08/2023</a:t>
            </a:fld>
            <a:endParaRPr lang="fr-FR" dirty="0"/>
          </a:p>
        </p:txBody>
      </p:sp>
      <p:sp>
        <p:nvSpPr>
          <p:cNvPr id="315" name="Espace réservé du pied de page 4">
            <a:extLst>
              <a:ext uri="{FF2B5EF4-FFF2-40B4-BE49-F238E27FC236}">
                <a16:creationId xmlns:a16="http://schemas.microsoft.com/office/drawing/2014/main" id="{B87D46F8-5741-9549-A550-2560F8DC2914}"/>
              </a:ext>
            </a:extLst>
          </p:cNvPr>
          <p:cNvSpPr>
            <a:spLocks noGrp="1"/>
          </p:cNvSpPr>
          <p:nvPr>
            <p:ph type="ftr" sz="quarter" idx="11"/>
          </p:nvPr>
        </p:nvSpPr>
        <p:spPr>
          <a:xfrm>
            <a:off x="3584292"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305180613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86">
          <p15:clr>
            <a:srgbClr val="FBAE40"/>
          </p15:clr>
        </p15:guide>
        <p15:guide id="2" pos="4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grpSp>
        <p:nvGrpSpPr>
          <p:cNvPr id="305" name="Groupe 304">
            <a:extLst>
              <a:ext uri="{FF2B5EF4-FFF2-40B4-BE49-F238E27FC236}">
                <a16:creationId xmlns:a16="http://schemas.microsoft.com/office/drawing/2014/main" id="{0433CD6A-8751-7A4B-B52F-126194D3CFED}"/>
              </a:ext>
            </a:extLst>
          </p:cNvPr>
          <p:cNvGrpSpPr/>
          <p:nvPr/>
        </p:nvGrpSpPr>
        <p:grpSpPr>
          <a:xfrm rot="5400000">
            <a:off x="8175405" y="-1684663"/>
            <a:ext cx="2636123" cy="1836454"/>
            <a:chOff x="3416300" y="1562100"/>
            <a:chExt cx="5361017" cy="3734749"/>
          </a:xfrm>
        </p:grpSpPr>
        <p:sp>
          <p:nvSpPr>
            <p:cNvPr id="306" name="Forme libre 305">
              <a:extLst>
                <a:ext uri="{FF2B5EF4-FFF2-40B4-BE49-F238E27FC236}">
                  <a16:creationId xmlns:a16="http://schemas.microsoft.com/office/drawing/2014/main" id="{D952848A-1610-CB4D-B89B-F7F54AF44E10}"/>
                </a:ext>
              </a:extLst>
            </p:cNvPr>
            <p:cNvSpPr/>
            <p:nvPr/>
          </p:nvSpPr>
          <p:spPr>
            <a:xfrm>
              <a:off x="3416300"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07" name="Forme libre 306">
              <a:extLst>
                <a:ext uri="{FF2B5EF4-FFF2-40B4-BE49-F238E27FC236}">
                  <a16:creationId xmlns:a16="http://schemas.microsoft.com/office/drawing/2014/main" id="{D1BA5C7D-8163-6946-B431-51AE58FB99BE}"/>
                </a:ext>
              </a:extLst>
            </p:cNvPr>
            <p:cNvSpPr/>
            <p:nvPr/>
          </p:nvSpPr>
          <p:spPr>
            <a:xfrm>
              <a:off x="346589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08" name="Forme libre 307">
              <a:extLst>
                <a:ext uri="{FF2B5EF4-FFF2-40B4-BE49-F238E27FC236}">
                  <a16:creationId xmlns:a16="http://schemas.microsoft.com/office/drawing/2014/main" id="{2F026F1F-486C-C24F-BA7C-32A9458EC07E}"/>
                </a:ext>
              </a:extLst>
            </p:cNvPr>
            <p:cNvSpPr/>
            <p:nvPr/>
          </p:nvSpPr>
          <p:spPr>
            <a:xfrm>
              <a:off x="3416300"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09" name="Forme libre 308">
              <a:extLst>
                <a:ext uri="{FF2B5EF4-FFF2-40B4-BE49-F238E27FC236}">
                  <a16:creationId xmlns:a16="http://schemas.microsoft.com/office/drawing/2014/main" id="{17974D87-352D-BE42-B109-1BE4E46B7A77}"/>
                </a:ext>
              </a:extLst>
            </p:cNvPr>
            <p:cNvSpPr/>
            <p:nvPr/>
          </p:nvSpPr>
          <p:spPr>
            <a:xfrm>
              <a:off x="346589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0" name="Forme libre 309">
              <a:extLst>
                <a:ext uri="{FF2B5EF4-FFF2-40B4-BE49-F238E27FC236}">
                  <a16:creationId xmlns:a16="http://schemas.microsoft.com/office/drawing/2014/main" id="{137DA949-F4FB-0C47-ADC9-153CA475BA13}"/>
                </a:ext>
              </a:extLst>
            </p:cNvPr>
            <p:cNvSpPr/>
            <p:nvPr/>
          </p:nvSpPr>
          <p:spPr>
            <a:xfrm>
              <a:off x="3416300"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1" name="Forme libre 310">
              <a:extLst>
                <a:ext uri="{FF2B5EF4-FFF2-40B4-BE49-F238E27FC236}">
                  <a16:creationId xmlns:a16="http://schemas.microsoft.com/office/drawing/2014/main" id="{B8329813-FCDA-E046-90CA-366329B5AD5C}"/>
                </a:ext>
              </a:extLst>
            </p:cNvPr>
            <p:cNvSpPr/>
            <p:nvPr/>
          </p:nvSpPr>
          <p:spPr>
            <a:xfrm>
              <a:off x="346589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2" name="Forme libre 311">
              <a:extLst>
                <a:ext uri="{FF2B5EF4-FFF2-40B4-BE49-F238E27FC236}">
                  <a16:creationId xmlns:a16="http://schemas.microsoft.com/office/drawing/2014/main" id="{D5DFF63C-BDB3-1F42-BF5E-908BB425105D}"/>
                </a:ext>
              </a:extLst>
            </p:cNvPr>
            <p:cNvSpPr/>
            <p:nvPr/>
          </p:nvSpPr>
          <p:spPr>
            <a:xfrm>
              <a:off x="3416300"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3" name="Forme libre 312">
              <a:extLst>
                <a:ext uri="{FF2B5EF4-FFF2-40B4-BE49-F238E27FC236}">
                  <a16:creationId xmlns:a16="http://schemas.microsoft.com/office/drawing/2014/main" id="{5E0CC46C-690E-9649-B2CE-7247F17B2B82}"/>
                </a:ext>
              </a:extLst>
            </p:cNvPr>
            <p:cNvSpPr/>
            <p:nvPr/>
          </p:nvSpPr>
          <p:spPr>
            <a:xfrm>
              <a:off x="346589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4" name="Forme libre 313">
              <a:extLst>
                <a:ext uri="{FF2B5EF4-FFF2-40B4-BE49-F238E27FC236}">
                  <a16:creationId xmlns:a16="http://schemas.microsoft.com/office/drawing/2014/main" id="{D4A68728-D5E1-CB47-A15A-290893C5234C}"/>
                </a:ext>
              </a:extLst>
            </p:cNvPr>
            <p:cNvSpPr/>
            <p:nvPr/>
          </p:nvSpPr>
          <p:spPr>
            <a:xfrm>
              <a:off x="3416300"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5" name="Forme libre 314">
              <a:extLst>
                <a:ext uri="{FF2B5EF4-FFF2-40B4-BE49-F238E27FC236}">
                  <a16:creationId xmlns:a16="http://schemas.microsoft.com/office/drawing/2014/main" id="{8D234384-C964-D54F-A228-E81C4A0961E2}"/>
                </a:ext>
              </a:extLst>
            </p:cNvPr>
            <p:cNvSpPr/>
            <p:nvPr/>
          </p:nvSpPr>
          <p:spPr>
            <a:xfrm>
              <a:off x="346589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6" name="Forme libre 315">
              <a:extLst>
                <a:ext uri="{FF2B5EF4-FFF2-40B4-BE49-F238E27FC236}">
                  <a16:creationId xmlns:a16="http://schemas.microsoft.com/office/drawing/2014/main" id="{5FECB3C3-BB8B-864F-BA89-04DA6FA7CFC2}"/>
                </a:ext>
              </a:extLst>
            </p:cNvPr>
            <p:cNvSpPr/>
            <p:nvPr/>
          </p:nvSpPr>
          <p:spPr>
            <a:xfrm>
              <a:off x="3416300"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7" name="Forme libre 316">
              <a:extLst>
                <a:ext uri="{FF2B5EF4-FFF2-40B4-BE49-F238E27FC236}">
                  <a16:creationId xmlns:a16="http://schemas.microsoft.com/office/drawing/2014/main" id="{8EFEB9C8-A514-CC4B-A1A1-6A433CFD4E52}"/>
                </a:ext>
              </a:extLst>
            </p:cNvPr>
            <p:cNvSpPr/>
            <p:nvPr/>
          </p:nvSpPr>
          <p:spPr>
            <a:xfrm>
              <a:off x="346589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8" name="Forme libre 317">
              <a:extLst>
                <a:ext uri="{FF2B5EF4-FFF2-40B4-BE49-F238E27FC236}">
                  <a16:creationId xmlns:a16="http://schemas.microsoft.com/office/drawing/2014/main" id="{D460A5B0-DACA-464C-B5C5-0887BD7F92F2}"/>
                </a:ext>
              </a:extLst>
            </p:cNvPr>
            <p:cNvSpPr/>
            <p:nvPr/>
          </p:nvSpPr>
          <p:spPr>
            <a:xfrm>
              <a:off x="3416300"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9" name="Forme libre 318">
              <a:extLst>
                <a:ext uri="{FF2B5EF4-FFF2-40B4-BE49-F238E27FC236}">
                  <a16:creationId xmlns:a16="http://schemas.microsoft.com/office/drawing/2014/main" id="{20E0E507-62F3-394B-8B33-DB654155173C}"/>
                </a:ext>
              </a:extLst>
            </p:cNvPr>
            <p:cNvSpPr/>
            <p:nvPr/>
          </p:nvSpPr>
          <p:spPr>
            <a:xfrm>
              <a:off x="346589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0" name="Forme libre 319">
              <a:extLst>
                <a:ext uri="{FF2B5EF4-FFF2-40B4-BE49-F238E27FC236}">
                  <a16:creationId xmlns:a16="http://schemas.microsoft.com/office/drawing/2014/main" id="{3194504D-C084-3746-975C-8F280D11AF85}"/>
                </a:ext>
              </a:extLst>
            </p:cNvPr>
            <p:cNvSpPr/>
            <p:nvPr/>
          </p:nvSpPr>
          <p:spPr>
            <a:xfrm>
              <a:off x="3416300"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1" name="Forme libre 320">
              <a:extLst>
                <a:ext uri="{FF2B5EF4-FFF2-40B4-BE49-F238E27FC236}">
                  <a16:creationId xmlns:a16="http://schemas.microsoft.com/office/drawing/2014/main" id="{B433F399-B606-7742-B33F-BC45365ED71C}"/>
                </a:ext>
              </a:extLst>
            </p:cNvPr>
            <p:cNvSpPr/>
            <p:nvPr/>
          </p:nvSpPr>
          <p:spPr>
            <a:xfrm>
              <a:off x="346589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2" name="Forme libre 321">
              <a:extLst>
                <a:ext uri="{FF2B5EF4-FFF2-40B4-BE49-F238E27FC236}">
                  <a16:creationId xmlns:a16="http://schemas.microsoft.com/office/drawing/2014/main" id="{C44311FF-0FBC-9A45-B4F0-9F95AC9FC209}"/>
                </a:ext>
              </a:extLst>
            </p:cNvPr>
            <p:cNvSpPr/>
            <p:nvPr/>
          </p:nvSpPr>
          <p:spPr>
            <a:xfrm>
              <a:off x="3416300"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3" name="Forme libre 322">
              <a:extLst>
                <a:ext uri="{FF2B5EF4-FFF2-40B4-BE49-F238E27FC236}">
                  <a16:creationId xmlns:a16="http://schemas.microsoft.com/office/drawing/2014/main" id="{49B0E3CA-5A81-A846-87A2-C155C07186F6}"/>
                </a:ext>
              </a:extLst>
            </p:cNvPr>
            <p:cNvSpPr/>
            <p:nvPr/>
          </p:nvSpPr>
          <p:spPr>
            <a:xfrm>
              <a:off x="346589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4" name="Forme libre 323">
              <a:extLst>
                <a:ext uri="{FF2B5EF4-FFF2-40B4-BE49-F238E27FC236}">
                  <a16:creationId xmlns:a16="http://schemas.microsoft.com/office/drawing/2014/main" id="{74F96C30-F8D3-BE48-AB69-8BCD415986DD}"/>
                </a:ext>
              </a:extLst>
            </p:cNvPr>
            <p:cNvSpPr/>
            <p:nvPr/>
          </p:nvSpPr>
          <p:spPr>
            <a:xfrm>
              <a:off x="3416300"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5" name="Forme libre 324">
              <a:extLst>
                <a:ext uri="{FF2B5EF4-FFF2-40B4-BE49-F238E27FC236}">
                  <a16:creationId xmlns:a16="http://schemas.microsoft.com/office/drawing/2014/main" id="{AB08E51F-C976-EC49-95BB-9EBBD98474D0}"/>
                </a:ext>
              </a:extLst>
            </p:cNvPr>
            <p:cNvSpPr/>
            <p:nvPr/>
          </p:nvSpPr>
          <p:spPr>
            <a:xfrm>
              <a:off x="346589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6" name="Forme libre 325">
              <a:extLst>
                <a:ext uri="{FF2B5EF4-FFF2-40B4-BE49-F238E27FC236}">
                  <a16:creationId xmlns:a16="http://schemas.microsoft.com/office/drawing/2014/main" id="{4572641C-84CA-F84A-B431-555664692E2B}"/>
                </a:ext>
              </a:extLst>
            </p:cNvPr>
            <p:cNvSpPr/>
            <p:nvPr/>
          </p:nvSpPr>
          <p:spPr>
            <a:xfrm>
              <a:off x="3821063"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7" name="Forme libre 326">
              <a:extLst>
                <a:ext uri="{FF2B5EF4-FFF2-40B4-BE49-F238E27FC236}">
                  <a16:creationId xmlns:a16="http://schemas.microsoft.com/office/drawing/2014/main" id="{1820BF48-4CB7-D448-83AF-8B349F4D4F52}"/>
                </a:ext>
              </a:extLst>
            </p:cNvPr>
            <p:cNvSpPr/>
            <p:nvPr/>
          </p:nvSpPr>
          <p:spPr>
            <a:xfrm>
              <a:off x="3870659"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8" name="Forme libre 327">
              <a:extLst>
                <a:ext uri="{FF2B5EF4-FFF2-40B4-BE49-F238E27FC236}">
                  <a16:creationId xmlns:a16="http://schemas.microsoft.com/office/drawing/2014/main" id="{09436BB4-CBF0-464E-9D44-ECCD75BF713E}"/>
                </a:ext>
              </a:extLst>
            </p:cNvPr>
            <p:cNvSpPr/>
            <p:nvPr/>
          </p:nvSpPr>
          <p:spPr>
            <a:xfrm>
              <a:off x="3821063"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9" name="Forme libre 328">
              <a:extLst>
                <a:ext uri="{FF2B5EF4-FFF2-40B4-BE49-F238E27FC236}">
                  <a16:creationId xmlns:a16="http://schemas.microsoft.com/office/drawing/2014/main" id="{DC203986-ADBE-DB45-B664-0C03CF1910F7}"/>
                </a:ext>
              </a:extLst>
            </p:cNvPr>
            <p:cNvSpPr/>
            <p:nvPr/>
          </p:nvSpPr>
          <p:spPr>
            <a:xfrm>
              <a:off x="3870659"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0" name="Forme libre 329">
              <a:extLst>
                <a:ext uri="{FF2B5EF4-FFF2-40B4-BE49-F238E27FC236}">
                  <a16:creationId xmlns:a16="http://schemas.microsoft.com/office/drawing/2014/main" id="{44171788-4F1C-A143-A9A3-060E5259DA93}"/>
                </a:ext>
              </a:extLst>
            </p:cNvPr>
            <p:cNvSpPr/>
            <p:nvPr/>
          </p:nvSpPr>
          <p:spPr>
            <a:xfrm>
              <a:off x="3821063"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1" name="Forme libre 330">
              <a:extLst>
                <a:ext uri="{FF2B5EF4-FFF2-40B4-BE49-F238E27FC236}">
                  <a16:creationId xmlns:a16="http://schemas.microsoft.com/office/drawing/2014/main" id="{B2F33138-06F4-3840-81C4-F047BC3662D2}"/>
                </a:ext>
              </a:extLst>
            </p:cNvPr>
            <p:cNvSpPr/>
            <p:nvPr/>
          </p:nvSpPr>
          <p:spPr>
            <a:xfrm>
              <a:off x="3870659"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2" name="Forme libre 331">
              <a:extLst>
                <a:ext uri="{FF2B5EF4-FFF2-40B4-BE49-F238E27FC236}">
                  <a16:creationId xmlns:a16="http://schemas.microsoft.com/office/drawing/2014/main" id="{6E344ECB-A6F0-DC4C-A690-717E5E3A937C}"/>
                </a:ext>
              </a:extLst>
            </p:cNvPr>
            <p:cNvSpPr/>
            <p:nvPr/>
          </p:nvSpPr>
          <p:spPr>
            <a:xfrm>
              <a:off x="3821063"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3" name="Forme libre 332">
              <a:extLst>
                <a:ext uri="{FF2B5EF4-FFF2-40B4-BE49-F238E27FC236}">
                  <a16:creationId xmlns:a16="http://schemas.microsoft.com/office/drawing/2014/main" id="{9C62F98A-3FFA-5640-97C7-34A2331104D1}"/>
                </a:ext>
              </a:extLst>
            </p:cNvPr>
            <p:cNvSpPr/>
            <p:nvPr/>
          </p:nvSpPr>
          <p:spPr>
            <a:xfrm>
              <a:off x="3870659"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4" name="Forme libre 333">
              <a:extLst>
                <a:ext uri="{FF2B5EF4-FFF2-40B4-BE49-F238E27FC236}">
                  <a16:creationId xmlns:a16="http://schemas.microsoft.com/office/drawing/2014/main" id="{3FBE8737-23DE-724F-855D-23F3725802D5}"/>
                </a:ext>
              </a:extLst>
            </p:cNvPr>
            <p:cNvSpPr/>
            <p:nvPr/>
          </p:nvSpPr>
          <p:spPr>
            <a:xfrm>
              <a:off x="3821063"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5" name="Forme libre 334">
              <a:extLst>
                <a:ext uri="{FF2B5EF4-FFF2-40B4-BE49-F238E27FC236}">
                  <a16:creationId xmlns:a16="http://schemas.microsoft.com/office/drawing/2014/main" id="{088AA598-B4CF-6841-AE1A-ABE1CB1B1FA2}"/>
                </a:ext>
              </a:extLst>
            </p:cNvPr>
            <p:cNvSpPr/>
            <p:nvPr/>
          </p:nvSpPr>
          <p:spPr>
            <a:xfrm>
              <a:off x="3870659"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6" name="Forme libre 335">
              <a:extLst>
                <a:ext uri="{FF2B5EF4-FFF2-40B4-BE49-F238E27FC236}">
                  <a16:creationId xmlns:a16="http://schemas.microsoft.com/office/drawing/2014/main" id="{345FD2A5-078C-7546-98C1-B49ADB12A0AA}"/>
                </a:ext>
              </a:extLst>
            </p:cNvPr>
            <p:cNvSpPr/>
            <p:nvPr/>
          </p:nvSpPr>
          <p:spPr>
            <a:xfrm>
              <a:off x="3821063"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7" name="Forme libre 336">
              <a:extLst>
                <a:ext uri="{FF2B5EF4-FFF2-40B4-BE49-F238E27FC236}">
                  <a16:creationId xmlns:a16="http://schemas.microsoft.com/office/drawing/2014/main" id="{91070E55-8E85-E244-873F-E0BD45F3FDB6}"/>
                </a:ext>
              </a:extLst>
            </p:cNvPr>
            <p:cNvSpPr/>
            <p:nvPr/>
          </p:nvSpPr>
          <p:spPr>
            <a:xfrm>
              <a:off x="3870659"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8" name="Forme libre 337">
              <a:extLst>
                <a:ext uri="{FF2B5EF4-FFF2-40B4-BE49-F238E27FC236}">
                  <a16:creationId xmlns:a16="http://schemas.microsoft.com/office/drawing/2014/main" id="{D9BBBC8F-3972-414F-AAE9-F3C38E5E68DA}"/>
                </a:ext>
              </a:extLst>
            </p:cNvPr>
            <p:cNvSpPr/>
            <p:nvPr/>
          </p:nvSpPr>
          <p:spPr>
            <a:xfrm>
              <a:off x="3821063"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9" name="Forme libre 338">
              <a:extLst>
                <a:ext uri="{FF2B5EF4-FFF2-40B4-BE49-F238E27FC236}">
                  <a16:creationId xmlns:a16="http://schemas.microsoft.com/office/drawing/2014/main" id="{B98E9DEE-08D5-C84E-9AD4-AC3C81DA567D}"/>
                </a:ext>
              </a:extLst>
            </p:cNvPr>
            <p:cNvSpPr/>
            <p:nvPr/>
          </p:nvSpPr>
          <p:spPr>
            <a:xfrm>
              <a:off x="3870659"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0" name="Forme libre 339">
              <a:extLst>
                <a:ext uri="{FF2B5EF4-FFF2-40B4-BE49-F238E27FC236}">
                  <a16:creationId xmlns:a16="http://schemas.microsoft.com/office/drawing/2014/main" id="{6FF70C2D-5CAA-1041-A836-E52D377B2D67}"/>
                </a:ext>
              </a:extLst>
            </p:cNvPr>
            <p:cNvSpPr/>
            <p:nvPr/>
          </p:nvSpPr>
          <p:spPr>
            <a:xfrm>
              <a:off x="3821063"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1" name="Forme libre 340">
              <a:extLst>
                <a:ext uri="{FF2B5EF4-FFF2-40B4-BE49-F238E27FC236}">
                  <a16:creationId xmlns:a16="http://schemas.microsoft.com/office/drawing/2014/main" id="{20C38402-70F6-E849-A2BA-9EF9F76FEB02}"/>
                </a:ext>
              </a:extLst>
            </p:cNvPr>
            <p:cNvSpPr/>
            <p:nvPr/>
          </p:nvSpPr>
          <p:spPr>
            <a:xfrm>
              <a:off x="3870659"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2" name="Forme libre 341">
              <a:extLst>
                <a:ext uri="{FF2B5EF4-FFF2-40B4-BE49-F238E27FC236}">
                  <a16:creationId xmlns:a16="http://schemas.microsoft.com/office/drawing/2014/main" id="{7E6C87AB-F596-E348-8308-2DCC2F5E0F66}"/>
                </a:ext>
              </a:extLst>
            </p:cNvPr>
            <p:cNvSpPr/>
            <p:nvPr/>
          </p:nvSpPr>
          <p:spPr>
            <a:xfrm>
              <a:off x="3821063"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3" name="Forme libre 342">
              <a:extLst>
                <a:ext uri="{FF2B5EF4-FFF2-40B4-BE49-F238E27FC236}">
                  <a16:creationId xmlns:a16="http://schemas.microsoft.com/office/drawing/2014/main" id="{CF741D50-C677-0943-96BE-26491255DC69}"/>
                </a:ext>
              </a:extLst>
            </p:cNvPr>
            <p:cNvSpPr/>
            <p:nvPr/>
          </p:nvSpPr>
          <p:spPr>
            <a:xfrm>
              <a:off x="3870659"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4" name="Forme libre 343">
              <a:extLst>
                <a:ext uri="{FF2B5EF4-FFF2-40B4-BE49-F238E27FC236}">
                  <a16:creationId xmlns:a16="http://schemas.microsoft.com/office/drawing/2014/main" id="{A597B352-D6EA-7746-915F-18AF26663B35}"/>
                </a:ext>
              </a:extLst>
            </p:cNvPr>
            <p:cNvSpPr/>
            <p:nvPr/>
          </p:nvSpPr>
          <p:spPr>
            <a:xfrm>
              <a:off x="3821063"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5" name="Forme libre 344">
              <a:extLst>
                <a:ext uri="{FF2B5EF4-FFF2-40B4-BE49-F238E27FC236}">
                  <a16:creationId xmlns:a16="http://schemas.microsoft.com/office/drawing/2014/main" id="{0DCF79CB-9D31-1544-BE7F-F68E4194CFE1}"/>
                </a:ext>
              </a:extLst>
            </p:cNvPr>
            <p:cNvSpPr/>
            <p:nvPr/>
          </p:nvSpPr>
          <p:spPr>
            <a:xfrm>
              <a:off x="3870659"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6" name="Forme libre 345">
              <a:extLst>
                <a:ext uri="{FF2B5EF4-FFF2-40B4-BE49-F238E27FC236}">
                  <a16:creationId xmlns:a16="http://schemas.microsoft.com/office/drawing/2014/main" id="{CD9E72EF-4D48-E542-A2A0-B628FCBE47E0}"/>
                </a:ext>
              </a:extLst>
            </p:cNvPr>
            <p:cNvSpPr/>
            <p:nvPr/>
          </p:nvSpPr>
          <p:spPr>
            <a:xfrm>
              <a:off x="422582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7" name="Forme libre 346">
              <a:extLst>
                <a:ext uri="{FF2B5EF4-FFF2-40B4-BE49-F238E27FC236}">
                  <a16:creationId xmlns:a16="http://schemas.microsoft.com/office/drawing/2014/main" id="{26BC5B2B-09F7-ED41-B65B-FA8F2A8CF22B}"/>
                </a:ext>
              </a:extLst>
            </p:cNvPr>
            <p:cNvSpPr/>
            <p:nvPr/>
          </p:nvSpPr>
          <p:spPr>
            <a:xfrm>
              <a:off x="4275422"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8" name="Forme libre 347">
              <a:extLst>
                <a:ext uri="{FF2B5EF4-FFF2-40B4-BE49-F238E27FC236}">
                  <a16:creationId xmlns:a16="http://schemas.microsoft.com/office/drawing/2014/main" id="{6F0F3050-B295-F248-B4FF-575833EAC7B8}"/>
                </a:ext>
              </a:extLst>
            </p:cNvPr>
            <p:cNvSpPr/>
            <p:nvPr/>
          </p:nvSpPr>
          <p:spPr>
            <a:xfrm>
              <a:off x="422582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9" name="Forme libre 348">
              <a:extLst>
                <a:ext uri="{FF2B5EF4-FFF2-40B4-BE49-F238E27FC236}">
                  <a16:creationId xmlns:a16="http://schemas.microsoft.com/office/drawing/2014/main" id="{F0A6C580-A2D1-0A4B-8A7C-CA26E5DC99AF}"/>
                </a:ext>
              </a:extLst>
            </p:cNvPr>
            <p:cNvSpPr/>
            <p:nvPr/>
          </p:nvSpPr>
          <p:spPr>
            <a:xfrm>
              <a:off x="4275422"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0" name="Forme libre 349">
              <a:extLst>
                <a:ext uri="{FF2B5EF4-FFF2-40B4-BE49-F238E27FC236}">
                  <a16:creationId xmlns:a16="http://schemas.microsoft.com/office/drawing/2014/main" id="{A212B3CE-9C7B-7149-A9B7-3AC03A7DACE0}"/>
                </a:ext>
              </a:extLst>
            </p:cNvPr>
            <p:cNvSpPr/>
            <p:nvPr/>
          </p:nvSpPr>
          <p:spPr>
            <a:xfrm>
              <a:off x="422582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1" name="Forme libre 350">
              <a:extLst>
                <a:ext uri="{FF2B5EF4-FFF2-40B4-BE49-F238E27FC236}">
                  <a16:creationId xmlns:a16="http://schemas.microsoft.com/office/drawing/2014/main" id="{07B1FAAB-9332-F247-A3F9-705EFEAFE37A}"/>
                </a:ext>
              </a:extLst>
            </p:cNvPr>
            <p:cNvSpPr/>
            <p:nvPr/>
          </p:nvSpPr>
          <p:spPr>
            <a:xfrm>
              <a:off x="4275422"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2" name="Forme libre 351">
              <a:extLst>
                <a:ext uri="{FF2B5EF4-FFF2-40B4-BE49-F238E27FC236}">
                  <a16:creationId xmlns:a16="http://schemas.microsoft.com/office/drawing/2014/main" id="{0A9FA4DA-3CCC-4741-ABD2-C30C374DA3DC}"/>
                </a:ext>
              </a:extLst>
            </p:cNvPr>
            <p:cNvSpPr/>
            <p:nvPr/>
          </p:nvSpPr>
          <p:spPr>
            <a:xfrm>
              <a:off x="422582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3" name="Forme libre 352">
              <a:extLst>
                <a:ext uri="{FF2B5EF4-FFF2-40B4-BE49-F238E27FC236}">
                  <a16:creationId xmlns:a16="http://schemas.microsoft.com/office/drawing/2014/main" id="{70EFDA58-F41D-7442-AF4C-991AD94D2093}"/>
                </a:ext>
              </a:extLst>
            </p:cNvPr>
            <p:cNvSpPr/>
            <p:nvPr/>
          </p:nvSpPr>
          <p:spPr>
            <a:xfrm>
              <a:off x="4275422"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4" name="Forme libre 353">
              <a:extLst>
                <a:ext uri="{FF2B5EF4-FFF2-40B4-BE49-F238E27FC236}">
                  <a16:creationId xmlns:a16="http://schemas.microsoft.com/office/drawing/2014/main" id="{8D6FCE50-3960-AF4C-B85D-7DB071C5375A}"/>
                </a:ext>
              </a:extLst>
            </p:cNvPr>
            <p:cNvSpPr/>
            <p:nvPr/>
          </p:nvSpPr>
          <p:spPr>
            <a:xfrm>
              <a:off x="422582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5" name="Forme libre 354">
              <a:extLst>
                <a:ext uri="{FF2B5EF4-FFF2-40B4-BE49-F238E27FC236}">
                  <a16:creationId xmlns:a16="http://schemas.microsoft.com/office/drawing/2014/main" id="{E67623F5-F879-544E-A268-E114291321DC}"/>
                </a:ext>
              </a:extLst>
            </p:cNvPr>
            <p:cNvSpPr/>
            <p:nvPr/>
          </p:nvSpPr>
          <p:spPr>
            <a:xfrm>
              <a:off x="4275422"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6" name="Forme libre 355">
              <a:extLst>
                <a:ext uri="{FF2B5EF4-FFF2-40B4-BE49-F238E27FC236}">
                  <a16:creationId xmlns:a16="http://schemas.microsoft.com/office/drawing/2014/main" id="{02E303C3-7649-8446-B138-57FBB52907FA}"/>
                </a:ext>
              </a:extLst>
            </p:cNvPr>
            <p:cNvSpPr/>
            <p:nvPr/>
          </p:nvSpPr>
          <p:spPr>
            <a:xfrm>
              <a:off x="422582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7" name="Forme libre 356">
              <a:extLst>
                <a:ext uri="{FF2B5EF4-FFF2-40B4-BE49-F238E27FC236}">
                  <a16:creationId xmlns:a16="http://schemas.microsoft.com/office/drawing/2014/main" id="{3D54480D-76AE-D043-84EE-E5050752E88F}"/>
                </a:ext>
              </a:extLst>
            </p:cNvPr>
            <p:cNvSpPr/>
            <p:nvPr/>
          </p:nvSpPr>
          <p:spPr>
            <a:xfrm>
              <a:off x="4275422"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8" name="Forme libre 357">
              <a:extLst>
                <a:ext uri="{FF2B5EF4-FFF2-40B4-BE49-F238E27FC236}">
                  <a16:creationId xmlns:a16="http://schemas.microsoft.com/office/drawing/2014/main" id="{A7E16082-61E2-4D41-9E85-9DE553EC5609}"/>
                </a:ext>
              </a:extLst>
            </p:cNvPr>
            <p:cNvSpPr/>
            <p:nvPr/>
          </p:nvSpPr>
          <p:spPr>
            <a:xfrm>
              <a:off x="422582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9" name="Forme libre 358">
              <a:extLst>
                <a:ext uri="{FF2B5EF4-FFF2-40B4-BE49-F238E27FC236}">
                  <a16:creationId xmlns:a16="http://schemas.microsoft.com/office/drawing/2014/main" id="{F58C97D5-ACB8-A64F-AE0B-7E9DBBA458B0}"/>
                </a:ext>
              </a:extLst>
            </p:cNvPr>
            <p:cNvSpPr/>
            <p:nvPr/>
          </p:nvSpPr>
          <p:spPr>
            <a:xfrm>
              <a:off x="4275422"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0" name="Forme libre 359">
              <a:extLst>
                <a:ext uri="{FF2B5EF4-FFF2-40B4-BE49-F238E27FC236}">
                  <a16:creationId xmlns:a16="http://schemas.microsoft.com/office/drawing/2014/main" id="{8CAC1901-8E87-9E42-9699-E1C692735B55}"/>
                </a:ext>
              </a:extLst>
            </p:cNvPr>
            <p:cNvSpPr/>
            <p:nvPr/>
          </p:nvSpPr>
          <p:spPr>
            <a:xfrm>
              <a:off x="422582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1" name="Forme libre 360">
              <a:extLst>
                <a:ext uri="{FF2B5EF4-FFF2-40B4-BE49-F238E27FC236}">
                  <a16:creationId xmlns:a16="http://schemas.microsoft.com/office/drawing/2014/main" id="{40A4BEEC-CC62-AB4A-8DA1-FDE097E9D833}"/>
                </a:ext>
              </a:extLst>
            </p:cNvPr>
            <p:cNvSpPr/>
            <p:nvPr/>
          </p:nvSpPr>
          <p:spPr>
            <a:xfrm>
              <a:off x="4275422"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2" name="Forme libre 361">
              <a:extLst>
                <a:ext uri="{FF2B5EF4-FFF2-40B4-BE49-F238E27FC236}">
                  <a16:creationId xmlns:a16="http://schemas.microsoft.com/office/drawing/2014/main" id="{4174DA78-6733-9C47-892D-5ABF8048AB28}"/>
                </a:ext>
              </a:extLst>
            </p:cNvPr>
            <p:cNvSpPr/>
            <p:nvPr/>
          </p:nvSpPr>
          <p:spPr>
            <a:xfrm>
              <a:off x="422582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3" name="Forme libre 362">
              <a:extLst>
                <a:ext uri="{FF2B5EF4-FFF2-40B4-BE49-F238E27FC236}">
                  <a16:creationId xmlns:a16="http://schemas.microsoft.com/office/drawing/2014/main" id="{5EC98F65-6939-F44B-8C23-68AA1001AC55}"/>
                </a:ext>
              </a:extLst>
            </p:cNvPr>
            <p:cNvSpPr/>
            <p:nvPr/>
          </p:nvSpPr>
          <p:spPr>
            <a:xfrm>
              <a:off x="4275422"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4" name="Forme libre 363">
              <a:extLst>
                <a:ext uri="{FF2B5EF4-FFF2-40B4-BE49-F238E27FC236}">
                  <a16:creationId xmlns:a16="http://schemas.microsoft.com/office/drawing/2014/main" id="{CB0804D7-CBCC-574D-92CA-74FC009F0A9E}"/>
                </a:ext>
              </a:extLst>
            </p:cNvPr>
            <p:cNvSpPr/>
            <p:nvPr/>
          </p:nvSpPr>
          <p:spPr>
            <a:xfrm>
              <a:off x="422582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5" name="Forme libre 364">
              <a:extLst>
                <a:ext uri="{FF2B5EF4-FFF2-40B4-BE49-F238E27FC236}">
                  <a16:creationId xmlns:a16="http://schemas.microsoft.com/office/drawing/2014/main" id="{9EF0FE70-4F24-6D42-82AB-B8CA2ABF4C8E}"/>
                </a:ext>
              </a:extLst>
            </p:cNvPr>
            <p:cNvSpPr/>
            <p:nvPr/>
          </p:nvSpPr>
          <p:spPr>
            <a:xfrm>
              <a:off x="4275422"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6" name="Forme libre 365">
              <a:extLst>
                <a:ext uri="{FF2B5EF4-FFF2-40B4-BE49-F238E27FC236}">
                  <a16:creationId xmlns:a16="http://schemas.microsoft.com/office/drawing/2014/main" id="{0B13C487-699C-6448-9C96-3B00DA51BCAD}"/>
                </a:ext>
              </a:extLst>
            </p:cNvPr>
            <p:cNvSpPr/>
            <p:nvPr/>
          </p:nvSpPr>
          <p:spPr>
            <a:xfrm>
              <a:off x="463058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7" name="Forme libre 366">
              <a:extLst>
                <a:ext uri="{FF2B5EF4-FFF2-40B4-BE49-F238E27FC236}">
                  <a16:creationId xmlns:a16="http://schemas.microsoft.com/office/drawing/2014/main" id="{D2414595-7383-E246-9C71-442668D07792}"/>
                </a:ext>
              </a:extLst>
            </p:cNvPr>
            <p:cNvSpPr/>
            <p:nvPr/>
          </p:nvSpPr>
          <p:spPr>
            <a:xfrm>
              <a:off x="468018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8" name="Forme libre 367">
              <a:extLst>
                <a:ext uri="{FF2B5EF4-FFF2-40B4-BE49-F238E27FC236}">
                  <a16:creationId xmlns:a16="http://schemas.microsoft.com/office/drawing/2014/main" id="{DB06D3E6-73C3-A145-AC36-46414B69C62E}"/>
                </a:ext>
              </a:extLst>
            </p:cNvPr>
            <p:cNvSpPr/>
            <p:nvPr/>
          </p:nvSpPr>
          <p:spPr>
            <a:xfrm>
              <a:off x="463058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9" name="Forme libre 368">
              <a:extLst>
                <a:ext uri="{FF2B5EF4-FFF2-40B4-BE49-F238E27FC236}">
                  <a16:creationId xmlns:a16="http://schemas.microsoft.com/office/drawing/2014/main" id="{C8E37A36-6E1F-F641-B888-67AD3F661552}"/>
                </a:ext>
              </a:extLst>
            </p:cNvPr>
            <p:cNvSpPr/>
            <p:nvPr/>
          </p:nvSpPr>
          <p:spPr>
            <a:xfrm>
              <a:off x="468018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0" name="Forme libre 369">
              <a:extLst>
                <a:ext uri="{FF2B5EF4-FFF2-40B4-BE49-F238E27FC236}">
                  <a16:creationId xmlns:a16="http://schemas.microsoft.com/office/drawing/2014/main" id="{83F8CB33-4C0B-1C4F-8AFA-E2219A6B09C7}"/>
                </a:ext>
              </a:extLst>
            </p:cNvPr>
            <p:cNvSpPr/>
            <p:nvPr/>
          </p:nvSpPr>
          <p:spPr>
            <a:xfrm>
              <a:off x="463058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1" name="Forme libre 370">
              <a:extLst>
                <a:ext uri="{FF2B5EF4-FFF2-40B4-BE49-F238E27FC236}">
                  <a16:creationId xmlns:a16="http://schemas.microsoft.com/office/drawing/2014/main" id="{FB55E9E7-AF0E-3048-80AF-2336E3498409}"/>
                </a:ext>
              </a:extLst>
            </p:cNvPr>
            <p:cNvSpPr/>
            <p:nvPr/>
          </p:nvSpPr>
          <p:spPr>
            <a:xfrm>
              <a:off x="468018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2" name="Forme libre 371">
              <a:extLst>
                <a:ext uri="{FF2B5EF4-FFF2-40B4-BE49-F238E27FC236}">
                  <a16:creationId xmlns:a16="http://schemas.microsoft.com/office/drawing/2014/main" id="{D5ED7366-6434-D643-9699-451D311BB886}"/>
                </a:ext>
              </a:extLst>
            </p:cNvPr>
            <p:cNvSpPr/>
            <p:nvPr/>
          </p:nvSpPr>
          <p:spPr>
            <a:xfrm>
              <a:off x="463058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3" name="Forme libre 372">
              <a:extLst>
                <a:ext uri="{FF2B5EF4-FFF2-40B4-BE49-F238E27FC236}">
                  <a16:creationId xmlns:a16="http://schemas.microsoft.com/office/drawing/2014/main" id="{D1F640CA-BF6B-CF46-B830-FD8F65CF10ED}"/>
                </a:ext>
              </a:extLst>
            </p:cNvPr>
            <p:cNvSpPr/>
            <p:nvPr/>
          </p:nvSpPr>
          <p:spPr>
            <a:xfrm>
              <a:off x="468018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4" name="Forme libre 373">
              <a:extLst>
                <a:ext uri="{FF2B5EF4-FFF2-40B4-BE49-F238E27FC236}">
                  <a16:creationId xmlns:a16="http://schemas.microsoft.com/office/drawing/2014/main" id="{D4D7DE1B-5BE6-E349-AC1D-212699E7AF60}"/>
                </a:ext>
              </a:extLst>
            </p:cNvPr>
            <p:cNvSpPr/>
            <p:nvPr/>
          </p:nvSpPr>
          <p:spPr>
            <a:xfrm>
              <a:off x="463058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5" name="Forme libre 374">
              <a:extLst>
                <a:ext uri="{FF2B5EF4-FFF2-40B4-BE49-F238E27FC236}">
                  <a16:creationId xmlns:a16="http://schemas.microsoft.com/office/drawing/2014/main" id="{ADC6278E-E115-FE42-B91B-24B0B9BB199A}"/>
                </a:ext>
              </a:extLst>
            </p:cNvPr>
            <p:cNvSpPr/>
            <p:nvPr/>
          </p:nvSpPr>
          <p:spPr>
            <a:xfrm>
              <a:off x="468018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6" name="Forme libre 375">
              <a:extLst>
                <a:ext uri="{FF2B5EF4-FFF2-40B4-BE49-F238E27FC236}">
                  <a16:creationId xmlns:a16="http://schemas.microsoft.com/office/drawing/2014/main" id="{B5C06959-30E8-8D40-AE4D-0CCFBAAF1B50}"/>
                </a:ext>
              </a:extLst>
            </p:cNvPr>
            <p:cNvSpPr/>
            <p:nvPr/>
          </p:nvSpPr>
          <p:spPr>
            <a:xfrm>
              <a:off x="463058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7" name="Forme libre 376">
              <a:extLst>
                <a:ext uri="{FF2B5EF4-FFF2-40B4-BE49-F238E27FC236}">
                  <a16:creationId xmlns:a16="http://schemas.microsoft.com/office/drawing/2014/main" id="{F8712CF2-90CB-D243-A3E5-3637103DC9F1}"/>
                </a:ext>
              </a:extLst>
            </p:cNvPr>
            <p:cNvSpPr/>
            <p:nvPr/>
          </p:nvSpPr>
          <p:spPr>
            <a:xfrm>
              <a:off x="468018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8" name="Forme libre 377">
              <a:extLst>
                <a:ext uri="{FF2B5EF4-FFF2-40B4-BE49-F238E27FC236}">
                  <a16:creationId xmlns:a16="http://schemas.microsoft.com/office/drawing/2014/main" id="{9C06422B-C8C9-F248-BE92-AE23373C4C7A}"/>
                </a:ext>
              </a:extLst>
            </p:cNvPr>
            <p:cNvSpPr/>
            <p:nvPr/>
          </p:nvSpPr>
          <p:spPr>
            <a:xfrm>
              <a:off x="463058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9" name="Forme libre 378">
              <a:extLst>
                <a:ext uri="{FF2B5EF4-FFF2-40B4-BE49-F238E27FC236}">
                  <a16:creationId xmlns:a16="http://schemas.microsoft.com/office/drawing/2014/main" id="{CEB24A93-7BD9-C441-90E8-209E232E79D2}"/>
                </a:ext>
              </a:extLst>
            </p:cNvPr>
            <p:cNvSpPr/>
            <p:nvPr/>
          </p:nvSpPr>
          <p:spPr>
            <a:xfrm>
              <a:off x="468018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0" name="Forme libre 379">
              <a:extLst>
                <a:ext uri="{FF2B5EF4-FFF2-40B4-BE49-F238E27FC236}">
                  <a16:creationId xmlns:a16="http://schemas.microsoft.com/office/drawing/2014/main" id="{AEC3BC17-78AB-7A4D-8DEA-11847E42CB23}"/>
                </a:ext>
              </a:extLst>
            </p:cNvPr>
            <p:cNvSpPr/>
            <p:nvPr/>
          </p:nvSpPr>
          <p:spPr>
            <a:xfrm>
              <a:off x="463058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1" name="Forme libre 380">
              <a:extLst>
                <a:ext uri="{FF2B5EF4-FFF2-40B4-BE49-F238E27FC236}">
                  <a16:creationId xmlns:a16="http://schemas.microsoft.com/office/drawing/2014/main" id="{4AF3C78D-1C47-274A-9EAC-8C4E69BFDE05}"/>
                </a:ext>
              </a:extLst>
            </p:cNvPr>
            <p:cNvSpPr/>
            <p:nvPr/>
          </p:nvSpPr>
          <p:spPr>
            <a:xfrm>
              <a:off x="468018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2" name="Forme libre 381">
              <a:extLst>
                <a:ext uri="{FF2B5EF4-FFF2-40B4-BE49-F238E27FC236}">
                  <a16:creationId xmlns:a16="http://schemas.microsoft.com/office/drawing/2014/main" id="{9321EB52-0C7F-AB4F-83BF-74FE08DAC064}"/>
                </a:ext>
              </a:extLst>
            </p:cNvPr>
            <p:cNvSpPr/>
            <p:nvPr/>
          </p:nvSpPr>
          <p:spPr>
            <a:xfrm>
              <a:off x="463058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3" name="Forme libre 382">
              <a:extLst>
                <a:ext uri="{FF2B5EF4-FFF2-40B4-BE49-F238E27FC236}">
                  <a16:creationId xmlns:a16="http://schemas.microsoft.com/office/drawing/2014/main" id="{A556DE0C-786A-F14B-A480-1A0E5BC9F927}"/>
                </a:ext>
              </a:extLst>
            </p:cNvPr>
            <p:cNvSpPr/>
            <p:nvPr/>
          </p:nvSpPr>
          <p:spPr>
            <a:xfrm>
              <a:off x="468018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4" name="Forme libre 383">
              <a:extLst>
                <a:ext uri="{FF2B5EF4-FFF2-40B4-BE49-F238E27FC236}">
                  <a16:creationId xmlns:a16="http://schemas.microsoft.com/office/drawing/2014/main" id="{3F8BF1B7-E2BD-3D4E-9692-49520E5CFCDB}"/>
                </a:ext>
              </a:extLst>
            </p:cNvPr>
            <p:cNvSpPr/>
            <p:nvPr/>
          </p:nvSpPr>
          <p:spPr>
            <a:xfrm>
              <a:off x="463058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5" name="Forme libre 384">
              <a:extLst>
                <a:ext uri="{FF2B5EF4-FFF2-40B4-BE49-F238E27FC236}">
                  <a16:creationId xmlns:a16="http://schemas.microsoft.com/office/drawing/2014/main" id="{5D9D821C-971D-A348-B6CF-777875C57416}"/>
                </a:ext>
              </a:extLst>
            </p:cNvPr>
            <p:cNvSpPr/>
            <p:nvPr/>
          </p:nvSpPr>
          <p:spPr>
            <a:xfrm>
              <a:off x="468018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6" name="Forme libre 385">
              <a:extLst>
                <a:ext uri="{FF2B5EF4-FFF2-40B4-BE49-F238E27FC236}">
                  <a16:creationId xmlns:a16="http://schemas.microsoft.com/office/drawing/2014/main" id="{3245991A-CC43-684F-975E-25BCE03E2826}"/>
                </a:ext>
              </a:extLst>
            </p:cNvPr>
            <p:cNvSpPr/>
            <p:nvPr/>
          </p:nvSpPr>
          <p:spPr>
            <a:xfrm>
              <a:off x="503535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7" name="Forme libre 386">
              <a:extLst>
                <a:ext uri="{FF2B5EF4-FFF2-40B4-BE49-F238E27FC236}">
                  <a16:creationId xmlns:a16="http://schemas.microsoft.com/office/drawing/2014/main" id="{81D16AED-9D7C-6147-8EF0-84C06FA91C89}"/>
                </a:ext>
              </a:extLst>
            </p:cNvPr>
            <p:cNvSpPr/>
            <p:nvPr/>
          </p:nvSpPr>
          <p:spPr>
            <a:xfrm>
              <a:off x="508494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8" name="Forme libre 387">
              <a:extLst>
                <a:ext uri="{FF2B5EF4-FFF2-40B4-BE49-F238E27FC236}">
                  <a16:creationId xmlns:a16="http://schemas.microsoft.com/office/drawing/2014/main" id="{8B1226CA-C53B-E64A-806B-D1ED7C4F53F0}"/>
                </a:ext>
              </a:extLst>
            </p:cNvPr>
            <p:cNvSpPr/>
            <p:nvPr/>
          </p:nvSpPr>
          <p:spPr>
            <a:xfrm>
              <a:off x="503535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9" name="Forme libre 388">
              <a:extLst>
                <a:ext uri="{FF2B5EF4-FFF2-40B4-BE49-F238E27FC236}">
                  <a16:creationId xmlns:a16="http://schemas.microsoft.com/office/drawing/2014/main" id="{30C6CB72-8460-D14C-9838-7EC5B8D3F4A6}"/>
                </a:ext>
              </a:extLst>
            </p:cNvPr>
            <p:cNvSpPr/>
            <p:nvPr/>
          </p:nvSpPr>
          <p:spPr>
            <a:xfrm>
              <a:off x="508494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0" name="Forme libre 389">
              <a:extLst>
                <a:ext uri="{FF2B5EF4-FFF2-40B4-BE49-F238E27FC236}">
                  <a16:creationId xmlns:a16="http://schemas.microsoft.com/office/drawing/2014/main" id="{A52A8C0F-14A6-A74B-87E3-E34A39BA4EFF}"/>
                </a:ext>
              </a:extLst>
            </p:cNvPr>
            <p:cNvSpPr/>
            <p:nvPr/>
          </p:nvSpPr>
          <p:spPr>
            <a:xfrm>
              <a:off x="503535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1" name="Forme libre 390">
              <a:extLst>
                <a:ext uri="{FF2B5EF4-FFF2-40B4-BE49-F238E27FC236}">
                  <a16:creationId xmlns:a16="http://schemas.microsoft.com/office/drawing/2014/main" id="{660D3020-0DD0-8146-B218-6E94D13DCAAA}"/>
                </a:ext>
              </a:extLst>
            </p:cNvPr>
            <p:cNvSpPr/>
            <p:nvPr/>
          </p:nvSpPr>
          <p:spPr>
            <a:xfrm>
              <a:off x="508494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2" name="Forme libre 391">
              <a:extLst>
                <a:ext uri="{FF2B5EF4-FFF2-40B4-BE49-F238E27FC236}">
                  <a16:creationId xmlns:a16="http://schemas.microsoft.com/office/drawing/2014/main" id="{B420BE81-742B-2F4B-9E8E-3E29147A23F5}"/>
                </a:ext>
              </a:extLst>
            </p:cNvPr>
            <p:cNvSpPr/>
            <p:nvPr/>
          </p:nvSpPr>
          <p:spPr>
            <a:xfrm>
              <a:off x="503535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3" name="Forme libre 392">
              <a:extLst>
                <a:ext uri="{FF2B5EF4-FFF2-40B4-BE49-F238E27FC236}">
                  <a16:creationId xmlns:a16="http://schemas.microsoft.com/office/drawing/2014/main" id="{531535D2-4E54-9B48-8E1F-8AB0607251B5}"/>
                </a:ext>
              </a:extLst>
            </p:cNvPr>
            <p:cNvSpPr/>
            <p:nvPr/>
          </p:nvSpPr>
          <p:spPr>
            <a:xfrm>
              <a:off x="508494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4" name="Forme libre 393">
              <a:extLst>
                <a:ext uri="{FF2B5EF4-FFF2-40B4-BE49-F238E27FC236}">
                  <a16:creationId xmlns:a16="http://schemas.microsoft.com/office/drawing/2014/main" id="{5606B4B2-5FD0-7D46-8CFA-0B78FAA60730}"/>
                </a:ext>
              </a:extLst>
            </p:cNvPr>
            <p:cNvSpPr/>
            <p:nvPr/>
          </p:nvSpPr>
          <p:spPr>
            <a:xfrm>
              <a:off x="503535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5" name="Forme libre 394">
              <a:extLst>
                <a:ext uri="{FF2B5EF4-FFF2-40B4-BE49-F238E27FC236}">
                  <a16:creationId xmlns:a16="http://schemas.microsoft.com/office/drawing/2014/main" id="{141CFF0A-A203-C344-8D24-90F3F2F910D4}"/>
                </a:ext>
              </a:extLst>
            </p:cNvPr>
            <p:cNvSpPr/>
            <p:nvPr/>
          </p:nvSpPr>
          <p:spPr>
            <a:xfrm>
              <a:off x="508494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6" name="Forme libre 395">
              <a:extLst>
                <a:ext uri="{FF2B5EF4-FFF2-40B4-BE49-F238E27FC236}">
                  <a16:creationId xmlns:a16="http://schemas.microsoft.com/office/drawing/2014/main" id="{332F5CC0-3769-084D-AC4E-65F69CB45515}"/>
                </a:ext>
              </a:extLst>
            </p:cNvPr>
            <p:cNvSpPr/>
            <p:nvPr/>
          </p:nvSpPr>
          <p:spPr>
            <a:xfrm>
              <a:off x="503535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7" name="Forme libre 396">
              <a:extLst>
                <a:ext uri="{FF2B5EF4-FFF2-40B4-BE49-F238E27FC236}">
                  <a16:creationId xmlns:a16="http://schemas.microsoft.com/office/drawing/2014/main" id="{43ADB93C-6C70-7344-A99D-3ED8E8890E87}"/>
                </a:ext>
              </a:extLst>
            </p:cNvPr>
            <p:cNvSpPr/>
            <p:nvPr/>
          </p:nvSpPr>
          <p:spPr>
            <a:xfrm>
              <a:off x="508494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8" name="Forme libre 397">
              <a:extLst>
                <a:ext uri="{FF2B5EF4-FFF2-40B4-BE49-F238E27FC236}">
                  <a16:creationId xmlns:a16="http://schemas.microsoft.com/office/drawing/2014/main" id="{742BAB14-F450-3F42-8746-2E60DA6D52B8}"/>
                </a:ext>
              </a:extLst>
            </p:cNvPr>
            <p:cNvSpPr/>
            <p:nvPr/>
          </p:nvSpPr>
          <p:spPr>
            <a:xfrm>
              <a:off x="503535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9" name="Forme libre 398">
              <a:extLst>
                <a:ext uri="{FF2B5EF4-FFF2-40B4-BE49-F238E27FC236}">
                  <a16:creationId xmlns:a16="http://schemas.microsoft.com/office/drawing/2014/main" id="{064AFB24-2D50-5744-90C9-C3C0AA18FD3D}"/>
                </a:ext>
              </a:extLst>
            </p:cNvPr>
            <p:cNvSpPr/>
            <p:nvPr/>
          </p:nvSpPr>
          <p:spPr>
            <a:xfrm>
              <a:off x="508494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0" name="Forme libre 399">
              <a:extLst>
                <a:ext uri="{FF2B5EF4-FFF2-40B4-BE49-F238E27FC236}">
                  <a16:creationId xmlns:a16="http://schemas.microsoft.com/office/drawing/2014/main" id="{3B8013E5-2DFA-6747-8068-990C40A5740D}"/>
                </a:ext>
              </a:extLst>
            </p:cNvPr>
            <p:cNvSpPr/>
            <p:nvPr/>
          </p:nvSpPr>
          <p:spPr>
            <a:xfrm>
              <a:off x="503535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1" name="Forme libre 400">
              <a:extLst>
                <a:ext uri="{FF2B5EF4-FFF2-40B4-BE49-F238E27FC236}">
                  <a16:creationId xmlns:a16="http://schemas.microsoft.com/office/drawing/2014/main" id="{24EC45B3-C6B2-4746-8385-40308D58B026}"/>
                </a:ext>
              </a:extLst>
            </p:cNvPr>
            <p:cNvSpPr/>
            <p:nvPr/>
          </p:nvSpPr>
          <p:spPr>
            <a:xfrm>
              <a:off x="508494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2" name="Forme libre 401">
              <a:extLst>
                <a:ext uri="{FF2B5EF4-FFF2-40B4-BE49-F238E27FC236}">
                  <a16:creationId xmlns:a16="http://schemas.microsoft.com/office/drawing/2014/main" id="{000890EE-F8A2-9446-A97C-019422534F35}"/>
                </a:ext>
              </a:extLst>
            </p:cNvPr>
            <p:cNvSpPr/>
            <p:nvPr/>
          </p:nvSpPr>
          <p:spPr>
            <a:xfrm>
              <a:off x="503535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3" name="Forme libre 402">
              <a:extLst>
                <a:ext uri="{FF2B5EF4-FFF2-40B4-BE49-F238E27FC236}">
                  <a16:creationId xmlns:a16="http://schemas.microsoft.com/office/drawing/2014/main" id="{B58B2B4F-5AF2-BC49-9B94-35EF0D16422D}"/>
                </a:ext>
              </a:extLst>
            </p:cNvPr>
            <p:cNvSpPr/>
            <p:nvPr/>
          </p:nvSpPr>
          <p:spPr>
            <a:xfrm>
              <a:off x="508494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4" name="Forme libre 403">
              <a:extLst>
                <a:ext uri="{FF2B5EF4-FFF2-40B4-BE49-F238E27FC236}">
                  <a16:creationId xmlns:a16="http://schemas.microsoft.com/office/drawing/2014/main" id="{4BE6A653-F5BE-7D40-86D1-9EF2E55CF35E}"/>
                </a:ext>
              </a:extLst>
            </p:cNvPr>
            <p:cNvSpPr/>
            <p:nvPr/>
          </p:nvSpPr>
          <p:spPr>
            <a:xfrm>
              <a:off x="503535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5" name="Forme libre 404">
              <a:extLst>
                <a:ext uri="{FF2B5EF4-FFF2-40B4-BE49-F238E27FC236}">
                  <a16:creationId xmlns:a16="http://schemas.microsoft.com/office/drawing/2014/main" id="{C6042589-2EB9-3C4D-BD03-2B72B56E4110}"/>
                </a:ext>
              </a:extLst>
            </p:cNvPr>
            <p:cNvSpPr/>
            <p:nvPr/>
          </p:nvSpPr>
          <p:spPr>
            <a:xfrm>
              <a:off x="508494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6" name="Forme libre 405">
              <a:extLst>
                <a:ext uri="{FF2B5EF4-FFF2-40B4-BE49-F238E27FC236}">
                  <a16:creationId xmlns:a16="http://schemas.microsoft.com/office/drawing/2014/main" id="{D5B2F8F0-62DE-E54F-9524-C1E94B3034B5}"/>
                </a:ext>
              </a:extLst>
            </p:cNvPr>
            <p:cNvSpPr/>
            <p:nvPr/>
          </p:nvSpPr>
          <p:spPr>
            <a:xfrm>
              <a:off x="544011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7" name="Forme libre 406">
              <a:extLst>
                <a:ext uri="{FF2B5EF4-FFF2-40B4-BE49-F238E27FC236}">
                  <a16:creationId xmlns:a16="http://schemas.microsoft.com/office/drawing/2014/main" id="{7CAA173C-E1EE-FC4D-940A-917039F60841}"/>
                </a:ext>
              </a:extLst>
            </p:cNvPr>
            <p:cNvSpPr/>
            <p:nvPr/>
          </p:nvSpPr>
          <p:spPr>
            <a:xfrm>
              <a:off x="548971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8" name="Forme libre 407">
              <a:extLst>
                <a:ext uri="{FF2B5EF4-FFF2-40B4-BE49-F238E27FC236}">
                  <a16:creationId xmlns:a16="http://schemas.microsoft.com/office/drawing/2014/main" id="{725987F1-CF8A-5643-B6EC-6CBB69400107}"/>
                </a:ext>
              </a:extLst>
            </p:cNvPr>
            <p:cNvSpPr/>
            <p:nvPr/>
          </p:nvSpPr>
          <p:spPr>
            <a:xfrm>
              <a:off x="544011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9" name="Forme libre 408">
              <a:extLst>
                <a:ext uri="{FF2B5EF4-FFF2-40B4-BE49-F238E27FC236}">
                  <a16:creationId xmlns:a16="http://schemas.microsoft.com/office/drawing/2014/main" id="{1F030DAC-AFF4-7C45-B79E-C7EBC009F0AE}"/>
                </a:ext>
              </a:extLst>
            </p:cNvPr>
            <p:cNvSpPr/>
            <p:nvPr/>
          </p:nvSpPr>
          <p:spPr>
            <a:xfrm>
              <a:off x="548971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0" name="Forme libre 409">
              <a:extLst>
                <a:ext uri="{FF2B5EF4-FFF2-40B4-BE49-F238E27FC236}">
                  <a16:creationId xmlns:a16="http://schemas.microsoft.com/office/drawing/2014/main" id="{03A1ACB2-F016-9D4F-970F-B5E6EED99E1D}"/>
                </a:ext>
              </a:extLst>
            </p:cNvPr>
            <p:cNvSpPr/>
            <p:nvPr/>
          </p:nvSpPr>
          <p:spPr>
            <a:xfrm>
              <a:off x="544011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1" name="Forme libre 410">
              <a:extLst>
                <a:ext uri="{FF2B5EF4-FFF2-40B4-BE49-F238E27FC236}">
                  <a16:creationId xmlns:a16="http://schemas.microsoft.com/office/drawing/2014/main" id="{935B042A-5234-4242-854B-6B5B1BC824C7}"/>
                </a:ext>
              </a:extLst>
            </p:cNvPr>
            <p:cNvSpPr/>
            <p:nvPr/>
          </p:nvSpPr>
          <p:spPr>
            <a:xfrm>
              <a:off x="548971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2" name="Forme libre 411">
              <a:extLst>
                <a:ext uri="{FF2B5EF4-FFF2-40B4-BE49-F238E27FC236}">
                  <a16:creationId xmlns:a16="http://schemas.microsoft.com/office/drawing/2014/main" id="{68B11D4F-8F66-6943-9F38-C4FF4A06F585}"/>
                </a:ext>
              </a:extLst>
            </p:cNvPr>
            <p:cNvSpPr/>
            <p:nvPr/>
          </p:nvSpPr>
          <p:spPr>
            <a:xfrm>
              <a:off x="544011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3" name="Forme libre 412">
              <a:extLst>
                <a:ext uri="{FF2B5EF4-FFF2-40B4-BE49-F238E27FC236}">
                  <a16:creationId xmlns:a16="http://schemas.microsoft.com/office/drawing/2014/main" id="{C7D8C18B-F4A6-EB43-BA7A-56B3D8D11019}"/>
                </a:ext>
              </a:extLst>
            </p:cNvPr>
            <p:cNvSpPr/>
            <p:nvPr/>
          </p:nvSpPr>
          <p:spPr>
            <a:xfrm>
              <a:off x="548971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4" name="Forme libre 413">
              <a:extLst>
                <a:ext uri="{FF2B5EF4-FFF2-40B4-BE49-F238E27FC236}">
                  <a16:creationId xmlns:a16="http://schemas.microsoft.com/office/drawing/2014/main" id="{BE716854-029C-DE47-AA27-19E1E5EE4337}"/>
                </a:ext>
              </a:extLst>
            </p:cNvPr>
            <p:cNvSpPr/>
            <p:nvPr/>
          </p:nvSpPr>
          <p:spPr>
            <a:xfrm>
              <a:off x="544011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5" name="Forme libre 414">
              <a:extLst>
                <a:ext uri="{FF2B5EF4-FFF2-40B4-BE49-F238E27FC236}">
                  <a16:creationId xmlns:a16="http://schemas.microsoft.com/office/drawing/2014/main" id="{7A9995DF-2E5E-F046-850E-B5970321BF52}"/>
                </a:ext>
              </a:extLst>
            </p:cNvPr>
            <p:cNvSpPr/>
            <p:nvPr/>
          </p:nvSpPr>
          <p:spPr>
            <a:xfrm>
              <a:off x="548971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6" name="Forme libre 415">
              <a:extLst>
                <a:ext uri="{FF2B5EF4-FFF2-40B4-BE49-F238E27FC236}">
                  <a16:creationId xmlns:a16="http://schemas.microsoft.com/office/drawing/2014/main" id="{981B08CD-4E65-6549-9B8D-4B52E87D98EC}"/>
                </a:ext>
              </a:extLst>
            </p:cNvPr>
            <p:cNvSpPr/>
            <p:nvPr/>
          </p:nvSpPr>
          <p:spPr>
            <a:xfrm>
              <a:off x="544011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7" name="Forme libre 416">
              <a:extLst>
                <a:ext uri="{FF2B5EF4-FFF2-40B4-BE49-F238E27FC236}">
                  <a16:creationId xmlns:a16="http://schemas.microsoft.com/office/drawing/2014/main" id="{B49CB925-B07A-5F46-B0D1-5183ED9DA2BF}"/>
                </a:ext>
              </a:extLst>
            </p:cNvPr>
            <p:cNvSpPr/>
            <p:nvPr/>
          </p:nvSpPr>
          <p:spPr>
            <a:xfrm>
              <a:off x="548971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8" name="Forme libre 417">
              <a:extLst>
                <a:ext uri="{FF2B5EF4-FFF2-40B4-BE49-F238E27FC236}">
                  <a16:creationId xmlns:a16="http://schemas.microsoft.com/office/drawing/2014/main" id="{F9439FDD-F819-2A49-A8B8-C14480AE3086}"/>
                </a:ext>
              </a:extLst>
            </p:cNvPr>
            <p:cNvSpPr/>
            <p:nvPr/>
          </p:nvSpPr>
          <p:spPr>
            <a:xfrm>
              <a:off x="544011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9" name="Forme libre 418">
              <a:extLst>
                <a:ext uri="{FF2B5EF4-FFF2-40B4-BE49-F238E27FC236}">
                  <a16:creationId xmlns:a16="http://schemas.microsoft.com/office/drawing/2014/main" id="{7BC8A686-4DE3-6848-8ECF-5C09DCE392FA}"/>
                </a:ext>
              </a:extLst>
            </p:cNvPr>
            <p:cNvSpPr/>
            <p:nvPr/>
          </p:nvSpPr>
          <p:spPr>
            <a:xfrm>
              <a:off x="548971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0" name="Forme libre 419">
              <a:extLst>
                <a:ext uri="{FF2B5EF4-FFF2-40B4-BE49-F238E27FC236}">
                  <a16:creationId xmlns:a16="http://schemas.microsoft.com/office/drawing/2014/main" id="{19B4D4D3-21BB-0447-A809-AA56AEA3FCC2}"/>
                </a:ext>
              </a:extLst>
            </p:cNvPr>
            <p:cNvSpPr/>
            <p:nvPr/>
          </p:nvSpPr>
          <p:spPr>
            <a:xfrm>
              <a:off x="544011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1" name="Forme libre 420">
              <a:extLst>
                <a:ext uri="{FF2B5EF4-FFF2-40B4-BE49-F238E27FC236}">
                  <a16:creationId xmlns:a16="http://schemas.microsoft.com/office/drawing/2014/main" id="{6C67B722-80A6-5B49-A38A-8A89ECF048AA}"/>
                </a:ext>
              </a:extLst>
            </p:cNvPr>
            <p:cNvSpPr/>
            <p:nvPr/>
          </p:nvSpPr>
          <p:spPr>
            <a:xfrm>
              <a:off x="548971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2" name="Forme libre 421">
              <a:extLst>
                <a:ext uri="{FF2B5EF4-FFF2-40B4-BE49-F238E27FC236}">
                  <a16:creationId xmlns:a16="http://schemas.microsoft.com/office/drawing/2014/main" id="{71143ABB-7B46-BE4C-8DE9-5E2A8849BDC6}"/>
                </a:ext>
              </a:extLst>
            </p:cNvPr>
            <p:cNvSpPr/>
            <p:nvPr/>
          </p:nvSpPr>
          <p:spPr>
            <a:xfrm>
              <a:off x="544011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3" name="Forme libre 422">
              <a:extLst>
                <a:ext uri="{FF2B5EF4-FFF2-40B4-BE49-F238E27FC236}">
                  <a16:creationId xmlns:a16="http://schemas.microsoft.com/office/drawing/2014/main" id="{4BE0F423-574F-3C45-89C2-CEF6D9B03447}"/>
                </a:ext>
              </a:extLst>
            </p:cNvPr>
            <p:cNvSpPr/>
            <p:nvPr/>
          </p:nvSpPr>
          <p:spPr>
            <a:xfrm>
              <a:off x="548971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4" name="Forme libre 423">
              <a:extLst>
                <a:ext uri="{FF2B5EF4-FFF2-40B4-BE49-F238E27FC236}">
                  <a16:creationId xmlns:a16="http://schemas.microsoft.com/office/drawing/2014/main" id="{4B82956D-7166-6E42-9F33-B695FF13E1D2}"/>
                </a:ext>
              </a:extLst>
            </p:cNvPr>
            <p:cNvSpPr/>
            <p:nvPr/>
          </p:nvSpPr>
          <p:spPr>
            <a:xfrm>
              <a:off x="544011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5" name="Forme libre 424">
              <a:extLst>
                <a:ext uri="{FF2B5EF4-FFF2-40B4-BE49-F238E27FC236}">
                  <a16:creationId xmlns:a16="http://schemas.microsoft.com/office/drawing/2014/main" id="{3050A495-0198-714E-8384-2245C0EBF551}"/>
                </a:ext>
              </a:extLst>
            </p:cNvPr>
            <p:cNvSpPr/>
            <p:nvPr/>
          </p:nvSpPr>
          <p:spPr>
            <a:xfrm>
              <a:off x="548971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6" name="Forme libre 425">
              <a:extLst>
                <a:ext uri="{FF2B5EF4-FFF2-40B4-BE49-F238E27FC236}">
                  <a16:creationId xmlns:a16="http://schemas.microsoft.com/office/drawing/2014/main" id="{6CCB4E1D-4D74-F742-B231-63DA63F79177}"/>
                </a:ext>
              </a:extLst>
            </p:cNvPr>
            <p:cNvSpPr/>
            <p:nvPr/>
          </p:nvSpPr>
          <p:spPr>
            <a:xfrm>
              <a:off x="584487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7" name="Forme libre 426">
              <a:extLst>
                <a:ext uri="{FF2B5EF4-FFF2-40B4-BE49-F238E27FC236}">
                  <a16:creationId xmlns:a16="http://schemas.microsoft.com/office/drawing/2014/main" id="{59FE0764-C305-F44E-A14B-537B3D9D92F9}"/>
                </a:ext>
              </a:extLst>
            </p:cNvPr>
            <p:cNvSpPr/>
            <p:nvPr/>
          </p:nvSpPr>
          <p:spPr>
            <a:xfrm>
              <a:off x="589447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8" name="Forme libre 427">
              <a:extLst>
                <a:ext uri="{FF2B5EF4-FFF2-40B4-BE49-F238E27FC236}">
                  <a16:creationId xmlns:a16="http://schemas.microsoft.com/office/drawing/2014/main" id="{B0FE944C-6935-A54E-A9F0-3DC38237BFD1}"/>
                </a:ext>
              </a:extLst>
            </p:cNvPr>
            <p:cNvSpPr/>
            <p:nvPr/>
          </p:nvSpPr>
          <p:spPr>
            <a:xfrm>
              <a:off x="584487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9" name="Forme libre 428">
              <a:extLst>
                <a:ext uri="{FF2B5EF4-FFF2-40B4-BE49-F238E27FC236}">
                  <a16:creationId xmlns:a16="http://schemas.microsoft.com/office/drawing/2014/main" id="{D1BAA6E0-3409-A24F-8D3E-5DEA8184F7BA}"/>
                </a:ext>
              </a:extLst>
            </p:cNvPr>
            <p:cNvSpPr/>
            <p:nvPr/>
          </p:nvSpPr>
          <p:spPr>
            <a:xfrm>
              <a:off x="589447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0" name="Forme libre 429">
              <a:extLst>
                <a:ext uri="{FF2B5EF4-FFF2-40B4-BE49-F238E27FC236}">
                  <a16:creationId xmlns:a16="http://schemas.microsoft.com/office/drawing/2014/main" id="{AF5FB2F2-723C-D144-9E06-9BA191EEC7BC}"/>
                </a:ext>
              </a:extLst>
            </p:cNvPr>
            <p:cNvSpPr/>
            <p:nvPr/>
          </p:nvSpPr>
          <p:spPr>
            <a:xfrm>
              <a:off x="584487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1" name="Forme libre 430">
              <a:extLst>
                <a:ext uri="{FF2B5EF4-FFF2-40B4-BE49-F238E27FC236}">
                  <a16:creationId xmlns:a16="http://schemas.microsoft.com/office/drawing/2014/main" id="{56F36B87-3440-974F-B78C-FEF956D70355}"/>
                </a:ext>
              </a:extLst>
            </p:cNvPr>
            <p:cNvSpPr/>
            <p:nvPr/>
          </p:nvSpPr>
          <p:spPr>
            <a:xfrm>
              <a:off x="589447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2" name="Forme libre 431">
              <a:extLst>
                <a:ext uri="{FF2B5EF4-FFF2-40B4-BE49-F238E27FC236}">
                  <a16:creationId xmlns:a16="http://schemas.microsoft.com/office/drawing/2014/main" id="{FC53AD19-F24E-4948-B317-41B8EBC047B8}"/>
                </a:ext>
              </a:extLst>
            </p:cNvPr>
            <p:cNvSpPr/>
            <p:nvPr/>
          </p:nvSpPr>
          <p:spPr>
            <a:xfrm>
              <a:off x="584487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3" name="Forme libre 432">
              <a:extLst>
                <a:ext uri="{FF2B5EF4-FFF2-40B4-BE49-F238E27FC236}">
                  <a16:creationId xmlns:a16="http://schemas.microsoft.com/office/drawing/2014/main" id="{2133349D-B997-2F41-BF52-85966282E8E2}"/>
                </a:ext>
              </a:extLst>
            </p:cNvPr>
            <p:cNvSpPr/>
            <p:nvPr/>
          </p:nvSpPr>
          <p:spPr>
            <a:xfrm>
              <a:off x="589447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4" name="Forme libre 433">
              <a:extLst>
                <a:ext uri="{FF2B5EF4-FFF2-40B4-BE49-F238E27FC236}">
                  <a16:creationId xmlns:a16="http://schemas.microsoft.com/office/drawing/2014/main" id="{81A52F4A-BA17-3C4B-A532-E5ABD4021575}"/>
                </a:ext>
              </a:extLst>
            </p:cNvPr>
            <p:cNvSpPr/>
            <p:nvPr/>
          </p:nvSpPr>
          <p:spPr>
            <a:xfrm>
              <a:off x="584487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5" name="Forme libre 434">
              <a:extLst>
                <a:ext uri="{FF2B5EF4-FFF2-40B4-BE49-F238E27FC236}">
                  <a16:creationId xmlns:a16="http://schemas.microsoft.com/office/drawing/2014/main" id="{5AB8BB70-C1F3-C448-8E3E-2D18B061524F}"/>
                </a:ext>
              </a:extLst>
            </p:cNvPr>
            <p:cNvSpPr/>
            <p:nvPr/>
          </p:nvSpPr>
          <p:spPr>
            <a:xfrm>
              <a:off x="589447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6" name="Forme libre 435">
              <a:extLst>
                <a:ext uri="{FF2B5EF4-FFF2-40B4-BE49-F238E27FC236}">
                  <a16:creationId xmlns:a16="http://schemas.microsoft.com/office/drawing/2014/main" id="{5F8C78D7-CED5-FA4E-835D-ECE0F190FBC8}"/>
                </a:ext>
              </a:extLst>
            </p:cNvPr>
            <p:cNvSpPr/>
            <p:nvPr/>
          </p:nvSpPr>
          <p:spPr>
            <a:xfrm>
              <a:off x="584487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7" name="Forme libre 436">
              <a:extLst>
                <a:ext uri="{FF2B5EF4-FFF2-40B4-BE49-F238E27FC236}">
                  <a16:creationId xmlns:a16="http://schemas.microsoft.com/office/drawing/2014/main" id="{405D83DC-7FC9-7A44-850C-9D91FD3FD8CE}"/>
                </a:ext>
              </a:extLst>
            </p:cNvPr>
            <p:cNvSpPr/>
            <p:nvPr/>
          </p:nvSpPr>
          <p:spPr>
            <a:xfrm>
              <a:off x="589447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8" name="Forme libre 437">
              <a:extLst>
                <a:ext uri="{FF2B5EF4-FFF2-40B4-BE49-F238E27FC236}">
                  <a16:creationId xmlns:a16="http://schemas.microsoft.com/office/drawing/2014/main" id="{2AE49F9E-6E5C-D54D-8832-FB13B143F810}"/>
                </a:ext>
              </a:extLst>
            </p:cNvPr>
            <p:cNvSpPr/>
            <p:nvPr/>
          </p:nvSpPr>
          <p:spPr>
            <a:xfrm>
              <a:off x="584487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9" name="Forme libre 438">
              <a:extLst>
                <a:ext uri="{FF2B5EF4-FFF2-40B4-BE49-F238E27FC236}">
                  <a16:creationId xmlns:a16="http://schemas.microsoft.com/office/drawing/2014/main" id="{AA87011A-038F-0148-B100-67FED744200F}"/>
                </a:ext>
              </a:extLst>
            </p:cNvPr>
            <p:cNvSpPr/>
            <p:nvPr/>
          </p:nvSpPr>
          <p:spPr>
            <a:xfrm>
              <a:off x="589447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0" name="Forme libre 439">
              <a:extLst>
                <a:ext uri="{FF2B5EF4-FFF2-40B4-BE49-F238E27FC236}">
                  <a16:creationId xmlns:a16="http://schemas.microsoft.com/office/drawing/2014/main" id="{562BE290-8A8F-DC4C-B485-D6DE19664EB4}"/>
                </a:ext>
              </a:extLst>
            </p:cNvPr>
            <p:cNvSpPr/>
            <p:nvPr/>
          </p:nvSpPr>
          <p:spPr>
            <a:xfrm>
              <a:off x="584487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1" name="Forme libre 440">
              <a:extLst>
                <a:ext uri="{FF2B5EF4-FFF2-40B4-BE49-F238E27FC236}">
                  <a16:creationId xmlns:a16="http://schemas.microsoft.com/office/drawing/2014/main" id="{84D491BD-F659-CA4A-B531-9635C892CD11}"/>
                </a:ext>
              </a:extLst>
            </p:cNvPr>
            <p:cNvSpPr/>
            <p:nvPr/>
          </p:nvSpPr>
          <p:spPr>
            <a:xfrm>
              <a:off x="589447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2" name="Forme libre 441">
              <a:extLst>
                <a:ext uri="{FF2B5EF4-FFF2-40B4-BE49-F238E27FC236}">
                  <a16:creationId xmlns:a16="http://schemas.microsoft.com/office/drawing/2014/main" id="{F4A385F3-F178-DD4E-84F4-09C830103EF2}"/>
                </a:ext>
              </a:extLst>
            </p:cNvPr>
            <p:cNvSpPr/>
            <p:nvPr/>
          </p:nvSpPr>
          <p:spPr>
            <a:xfrm>
              <a:off x="584487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3" name="Forme libre 442">
              <a:extLst>
                <a:ext uri="{FF2B5EF4-FFF2-40B4-BE49-F238E27FC236}">
                  <a16:creationId xmlns:a16="http://schemas.microsoft.com/office/drawing/2014/main" id="{C849654E-7D50-F849-82EB-7145731D1647}"/>
                </a:ext>
              </a:extLst>
            </p:cNvPr>
            <p:cNvSpPr/>
            <p:nvPr/>
          </p:nvSpPr>
          <p:spPr>
            <a:xfrm>
              <a:off x="589447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4" name="Forme libre 443">
              <a:extLst>
                <a:ext uri="{FF2B5EF4-FFF2-40B4-BE49-F238E27FC236}">
                  <a16:creationId xmlns:a16="http://schemas.microsoft.com/office/drawing/2014/main" id="{0FE4D112-45A7-A441-AAFA-C31260E97253}"/>
                </a:ext>
              </a:extLst>
            </p:cNvPr>
            <p:cNvSpPr/>
            <p:nvPr/>
          </p:nvSpPr>
          <p:spPr>
            <a:xfrm>
              <a:off x="584487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5" name="Forme libre 444">
              <a:extLst>
                <a:ext uri="{FF2B5EF4-FFF2-40B4-BE49-F238E27FC236}">
                  <a16:creationId xmlns:a16="http://schemas.microsoft.com/office/drawing/2014/main" id="{30DB74EB-BFB5-2B4D-930B-94DBEDF8ADD6}"/>
                </a:ext>
              </a:extLst>
            </p:cNvPr>
            <p:cNvSpPr/>
            <p:nvPr/>
          </p:nvSpPr>
          <p:spPr>
            <a:xfrm>
              <a:off x="589447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6" name="Forme libre 445">
              <a:extLst>
                <a:ext uri="{FF2B5EF4-FFF2-40B4-BE49-F238E27FC236}">
                  <a16:creationId xmlns:a16="http://schemas.microsoft.com/office/drawing/2014/main" id="{D609AEAA-8DB2-9141-8C45-AB21376401E0}"/>
                </a:ext>
              </a:extLst>
            </p:cNvPr>
            <p:cNvSpPr/>
            <p:nvPr/>
          </p:nvSpPr>
          <p:spPr>
            <a:xfrm>
              <a:off x="624964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7" name="Forme libre 446">
              <a:extLst>
                <a:ext uri="{FF2B5EF4-FFF2-40B4-BE49-F238E27FC236}">
                  <a16:creationId xmlns:a16="http://schemas.microsoft.com/office/drawing/2014/main" id="{238F0C76-0665-FF4B-B156-01366C88CD6D}"/>
                </a:ext>
              </a:extLst>
            </p:cNvPr>
            <p:cNvSpPr/>
            <p:nvPr/>
          </p:nvSpPr>
          <p:spPr>
            <a:xfrm>
              <a:off x="629923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8" name="Forme libre 447">
              <a:extLst>
                <a:ext uri="{FF2B5EF4-FFF2-40B4-BE49-F238E27FC236}">
                  <a16:creationId xmlns:a16="http://schemas.microsoft.com/office/drawing/2014/main" id="{3C86356E-3987-EA42-A5B1-8FF11AB0850B}"/>
                </a:ext>
              </a:extLst>
            </p:cNvPr>
            <p:cNvSpPr/>
            <p:nvPr/>
          </p:nvSpPr>
          <p:spPr>
            <a:xfrm>
              <a:off x="624964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9" name="Forme libre 448">
              <a:extLst>
                <a:ext uri="{FF2B5EF4-FFF2-40B4-BE49-F238E27FC236}">
                  <a16:creationId xmlns:a16="http://schemas.microsoft.com/office/drawing/2014/main" id="{24A04CC5-F611-2B40-8AD3-07482F88D276}"/>
                </a:ext>
              </a:extLst>
            </p:cNvPr>
            <p:cNvSpPr/>
            <p:nvPr/>
          </p:nvSpPr>
          <p:spPr>
            <a:xfrm>
              <a:off x="629923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0" name="Forme libre 449">
              <a:extLst>
                <a:ext uri="{FF2B5EF4-FFF2-40B4-BE49-F238E27FC236}">
                  <a16:creationId xmlns:a16="http://schemas.microsoft.com/office/drawing/2014/main" id="{0D54A379-BCBB-2440-A82C-6025BE50DBB6}"/>
                </a:ext>
              </a:extLst>
            </p:cNvPr>
            <p:cNvSpPr/>
            <p:nvPr/>
          </p:nvSpPr>
          <p:spPr>
            <a:xfrm>
              <a:off x="624964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1" name="Forme libre 450">
              <a:extLst>
                <a:ext uri="{FF2B5EF4-FFF2-40B4-BE49-F238E27FC236}">
                  <a16:creationId xmlns:a16="http://schemas.microsoft.com/office/drawing/2014/main" id="{17BF3028-1A44-4447-A2CA-C69CBC73A755}"/>
                </a:ext>
              </a:extLst>
            </p:cNvPr>
            <p:cNvSpPr/>
            <p:nvPr/>
          </p:nvSpPr>
          <p:spPr>
            <a:xfrm>
              <a:off x="629923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2" name="Forme libre 451">
              <a:extLst>
                <a:ext uri="{FF2B5EF4-FFF2-40B4-BE49-F238E27FC236}">
                  <a16:creationId xmlns:a16="http://schemas.microsoft.com/office/drawing/2014/main" id="{EBFFB816-AAE5-1545-9577-5478B22B22E0}"/>
                </a:ext>
              </a:extLst>
            </p:cNvPr>
            <p:cNvSpPr/>
            <p:nvPr/>
          </p:nvSpPr>
          <p:spPr>
            <a:xfrm>
              <a:off x="624964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3" name="Forme libre 452">
              <a:extLst>
                <a:ext uri="{FF2B5EF4-FFF2-40B4-BE49-F238E27FC236}">
                  <a16:creationId xmlns:a16="http://schemas.microsoft.com/office/drawing/2014/main" id="{A5265A33-901C-9B4B-85E2-B5E745DC4C2B}"/>
                </a:ext>
              </a:extLst>
            </p:cNvPr>
            <p:cNvSpPr/>
            <p:nvPr/>
          </p:nvSpPr>
          <p:spPr>
            <a:xfrm>
              <a:off x="629923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4" name="Forme libre 453">
              <a:extLst>
                <a:ext uri="{FF2B5EF4-FFF2-40B4-BE49-F238E27FC236}">
                  <a16:creationId xmlns:a16="http://schemas.microsoft.com/office/drawing/2014/main" id="{F475FB9F-1E9F-7549-84D7-01BF35B516BE}"/>
                </a:ext>
              </a:extLst>
            </p:cNvPr>
            <p:cNvSpPr/>
            <p:nvPr/>
          </p:nvSpPr>
          <p:spPr>
            <a:xfrm>
              <a:off x="624964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5" name="Forme libre 454">
              <a:extLst>
                <a:ext uri="{FF2B5EF4-FFF2-40B4-BE49-F238E27FC236}">
                  <a16:creationId xmlns:a16="http://schemas.microsoft.com/office/drawing/2014/main" id="{90CEDE0A-DF84-194D-A49C-CD47AE6F276F}"/>
                </a:ext>
              </a:extLst>
            </p:cNvPr>
            <p:cNvSpPr/>
            <p:nvPr/>
          </p:nvSpPr>
          <p:spPr>
            <a:xfrm>
              <a:off x="629923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6" name="Forme libre 455">
              <a:extLst>
                <a:ext uri="{FF2B5EF4-FFF2-40B4-BE49-F238E27FC236}">
                  <a16:creationId xmlns:a16="http://schemas.microsoft.com/office/drawing/2014/main" id="{59CE7B6A-F0EC-4944-81C1-EDA802B753F9}"/>
                </a:ext>
              </a:extLst>
            </p:cNvPr>
            <p:cNvSpPr/>
            <p:nvPr/>
          </p:nvSpPr>
          <p:spPr>
            <a:xfrm>
              <a:off x="624964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7" name="Forme libre 456">
              <a:extLst>
                <a:ext uri="{FF2B5EF4-FFF2-40B4-BE49-F238E27FC236}">
                  <a16:creationId xmlns:a16="http://schemas.microsoft.com/office/drawing/2014/main" id="{D5667DE6-B3F9-674B-A501-C66562B09704}"/>
                </a:ext>
              </a:extLst>
            </p:cNvPr>
            <p:cNvSpPr/>
            <p:nvPr/>
          </p:nvSpPr>
          <p:spPr>
            <a:xfrm>
              <a:off x="629923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8" name="Forme libre 457">
              <a:extLst>
                <a:ext uri="{FF2B5EF4-FFF2-40B4-BE49-F238E27FC236}">
                  <a16:creationId xmlns:a16="http://schemas.microsoft.com/office/drawing/2014/main" id="{DE314E5B-84E5-2C4D-B37D-7B19C7C7DDB2}"/>
                </a:ext>
              </a:extLst>
            </p:cNvPr>
            <p:cNvSpPr/>
            <p:nvPr/>
          </p:nvSpPr>
          <p:spPr>
            <a:xfrm>
              <a:off x="624964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9" name="Forme libre 458">
              <a:extLst>
                <a:ext uri="{FF2B5EF4-FFF2-40B4-BE49-F238E27FC236}">
                  <a16:creationId xmlns:a16="http://schemas.microsoft.com/office/drawing/2014/main" id="{EE0107DC-84EB-F94E-907C-6A510C03817F}"/>
                </a:ext>
              </a:extLst>
            </p:cNvPr>
            <p:cNvSpPr/>
            <p:nvPr/>
          </p:nvSpPr>
          <p:spPr>
            <a:xfrm>
              <a:off x="629923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0" name="Forme libre 459">
              <a:extLst>
                <a:ext uri="{FF2B5EF4-FFF2-40B4-BE49-F238E27FC236}">
                  <a16:creationId xmlns:a16="http://schemas.microsoft.com/office/drawing/2014/main" id="{DD6A8361-6E65-A142-90C8-AA5C9FFAF132}"/>
                </a:ext>
              </a:extLst>
            </p:cNvPr>
            <p:cNvSpPr/>
            <p:nvPr/>
          </p:nvSpPr>
          <p:spPr>
            <a:xfrm>
              <a:off x="624964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1" name="Forme libre 460">
              <a:extLst>
                <a:ext uri="{FF2B5EF4-FFF2-40B4-BE49-F238E27FC236}">
                  <a16:creationId xmlns:a16="http://schemas.microsoft.com/office/drawing/2014/main" id="{3E02D92D-7B18-2B4F-905E-814715777DF9}"/>
                </a:ext>
              </a:extLst>
            </p:cNvPr>
            <p:cNvSpPr/>
            <p:nvPr/>
          </p:nvSpPr>
          <p:spPr>
            <a:xfrm>
              <a:off x="629923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2" name="Forme libre 461">
              <a:extLst>
                <a:ext uri="{FF2B5EF4-FFF2-40B4-BE49-F238E27FC236}">
                  <a16:creationId xmlns:a16="http://schemas.microsoft.com/office/drawing/2014/main" id="{044627E9-F14C-D64F-9C34-D08927A1813D}"/>
                </a:ext>
              </a:extLst>
            </p:cNvPr>
            <p:cNvSpPr/>
            <p:nvPr/>
          </p:nvSpPr>
          <p:spPr>
            <a:xfrm>
              <a:off x="624964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3" name="Forme libre 462">
              <a:extLst>
                <a:ext uri="{FF2B5EF4-FFF2-40B4-BE49-F238E27FC236}">
                  <a16:creationId xmlns:a16="http://schemas.microsoft.com/office/drawing/2014/main" id="{8F9C5287-044B-5F4A-814C-5A189BFC31B1}"/>
                </a:ext>
              </a:extLst>
            </p:cNvPr>
            <p:cNvSpPr/>
            <p:nvPr/>
          </p:nvSpPr>
          <p:spPr>
            <a:xfrm>
              <a:off x="629923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4" name="Forme libre 463">
              <a:extLst>
                <a:ext uri="{FF2B5EF4-FFF2-40B4-BE49-F238E27FC236}">
                  <a16:creationId xmlns:a16="http://schemas.microsoft.com/office/drawing/2014/main" id="{4AF0CECF-CBA6-3F46-AB65-42C4F701B008}"/>
                </a:ext>
              </a:extLst>
            </p:cNvPr>
            <p:cNvSpPr/>
            <p:nvPr/>
          </p:nvSpPr>
          <p:spPr>
            <a:xfrm>
              <a:off x="624964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5" name="Forme libre 464">
              <a:extLst>
                <a:ext uri="{FF2B5EF4-FFF2-40B4-BE49-F238E27FC236}">
                  <a16:creationId xmlns:a16="http://schemas.microsoft.com/office/drawing/2014/main" id="{9B97A509-622D-9F48-B5BF-1DB8E993E69D}"/>
                </a:ext>
              </a:extLst>
            </p:cNvPr>
            <p:cNvSpPr/>
            <p:nvPr/>
          </p:nvSpPr>
          <p:spPr>
            <a:xfrm>
              <a:off x="629923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6" name="Forme libre 465">
              <a:extLst>
                <a:ext uri="{FF2B5EF4-FFF2-40B4-BE49-F238E27FC236}">
                  <a16:creationId xmlns:a16="http://schemas.microsoft.com/office/drawing/2014/main" id="{B2BFC3F1-E245-0541-9E0A-4C1ADD5F81F3}"/>
                </a:ext>
              </a:extLst>
            </p:cNvPr>
            <p:cNvSpPr/>
            <p:nvPr/>
          </p:nvSpPr>
          <p:spPr>
            <a:xfrm>
              <a:off x="665440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7" name="Forme libre 466">
              <a:extLst>
                <a:ext uri="{FF2B5EF4-FFF2-40B4-BE49-F238E27FC236}">
                  <a16:creationId xmlns:a16="http://schemas.microsoft.com/office/drawing/2014/main" id="{9548120E-C964-564D-B09B-53729213B2FE}"/>
                </a:ext>
              </a:extLst>
            </p:cNvPr>
            <p:cNvSpPr/>
            <p:nvPr/>
          </p:nvSpPr>
          <p:spPr>
            <a:xfrm>
              <a:off x="670400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8" name="Forme libre 467">
              <a:extLst>
                <a:ext uri="{FF2B5EF4-FFF2-40B4-BE49-F238E27FC236}">
                  <a16:creationId xmlns:a16="http://schemas.microsoft.com/office/drawing/2014/main" id="{54EE7C06-5CCE-FE49-81B5-3C2FAA1E0503}"/>
                </a:ext>
              </a:extLst>
            </p:cNvPr>
            <p:cNvSpPr/>
            <p:nvPr/>
          </p:nvSpPr>
          <p:spPr>
            <a:xfrm>
              <a:off x="665440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9" name="Forme libre 468">
              <a:extLst>
                <a:ext uri="{FF2B5EF4-FFF2-40B4-BE49-F238E27FC236}">
                  <a16:creationId xmlns:a16="http://schemas.microsoft.com/office/drawing/2014/main" id="{B34FEFA7-7B8E-724C-BBED-A1EED2026700}"/>
                </a:ext>
              </a:extLst>
            </p:cNvPr>
            <p:cNvSpPr/>
            <p:nvPr/>
          </p:nvSpPr>
          <p:spPr>
            <a:xfrm>
              <a:off x="670400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0" name="Forme libre 469">
              <a:extLst>
                <a:ext uri="{FF2B5EF4-FFF2-40B4-BE49-F238E27FC236}">
                  <a16:creationId xmlns:a16="http://schemas.microsoft.com/office/drawing/2014/main" id="{FF7BEF00-3E12-3C44-B114-D6B3E20BDCB6}"/>
                </a:ext>
              </a:extLst>
            </p:cNvPr>
            <p:cNvSpPr/>
            <p:nvPr/>
          </p:nvSpPr>
          <p:spPr>
            <a:xfrm>
              <a:off x="665440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1" name="Forme libre 470">
              <a:extLst>
                <a:ext uri="{FF2B5EF4-FFF2-40B4-BE49-F238E27FC236}">
                  <a16:creationId xmlns:a16="http://schemas.microsoft.com/office/drawing/2014/main" id="{7245242F-3786-4D45-B9F4-88078C4FF68A}"/>
                </a:ext>
              </a:extLst>
            </p:cNvPr>
            <p:cNvSpPr/>
            <p:nvPr/>
          </p:nvSpPr>
          <p:spPr>
            <a:xfrm>
              <a:off x="670400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2" name="Forme libre 471">
              <a:extLst>
                <a:ext uri="{FF2B5EF4-FFF2-40B4-BE49-F238E27FC236}">
                  <a16:creationId xmlns:a16="http://schemas.microsoft.com/office/drawing/2014/main" id="{A511217A-6DD8-2045-8DA0-FE2E78D0186D}"/>
                </a:ext>
              </a:extLst>
            </p:cNvPr>
            <p:cNvSpPr/>
            <p:nvPr/>
          </p:nvSpPr>
          <p:spPr>
            <a:xfrm>
              <a:off x="665440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3" name="Forme libre 472">
              <a:extLst>
                <a:ext uri="{FF2B5EF4-FFF2-40B4-BE49-F238E27FC236}">
                  <a16:creationId xmlns:a16="http://schemas.microsoft.com/office/drawing/2014/main" id="{FC3FE124-A0D0-0A46-9E1B-A3C85EEE9128}"/>
                </a:ext>
              </a:extLst>
            </p:cNvPr>
            <p:cNvSpPr/>
            <p:nvPr/>
          </p:nvSpPr>
          <p:spPr>
            <a:xfrm>
              <a:off x="670400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4" name="Forme libre 473">
              <a:extLst>
                <a:ext uri="{FF2B5EF4-FFF2-40B4-BE49-F238E27FC236}">
                  <a16:creationId xmlns:a16="http://schemas.microsoft.com/office/drawing/2014/main" id="{617DB28E-1537-6B47-99F0-5E7CCE3DB253}"/>
                </a:ext>
              </a:extLst>
            </p:cNvPr>
            <p:cNvSpPr/>
            <p:nvPr/>
          </p:nvSpPr>
          <p:spPr>
            <a:xfrm>
              <a:off x="665440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5" name="Forme libre 474">
              <a:extLst>
                <a:ext uri="{FF2B5EF4-FFF2-40B4-BE49-F238E27FC236}">
                  <a16:creationId xmlns:a16="http://schemas.microsoft.com/office/drawing/2014/main" id="{0D68EBEC-9480-794F-A660-499706EE1525}"/>
                </a:ext>
              </a:extLst>
            </p:cNvPr>
            <p:cNvSpPr/>
            <p:nvPr/>
          </p:nvSpPr>
          <p:spPr>
            <a:xfrm>
              <a:off x="670400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6" name="Forme libre 475">
              <a:extLst>
                <a:ext uri="{FF2B5EF4-FFF2-40B4-BE49-F238E27FC236}">
                  <a16:creationId xmlns:a16="http://schemas.microsoft.com/office/drawing/2014/main" id="{9B826484-95EC-6B4E-A32B-54C20CDE5653}"/>
                </a:ext>
              </a:extLst>
            </p:cNvPr>
            <p:cNvSpPr/>
            <p:nvPr/>
          </p:nvSpPr>
          <p:spPr>
            <a:xfrm>
              <a:off x="665440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7" name="Forme libre 476">
              <a:extLst>
                <a:ext uri="{FF2B5EF4-FFF2-40B4-BE49-F238E27FC236}">
                  <a16:creationId xmlns:a16="http://schemas.microsoft.com/office/drawing/2014/main" id="{40B487F4-5E28-6648-A7AB-598D94D17E68}"/>
                </a:ext>
              </a:extLst>
            </p:cNvPr>
            <p:cNvSpPr/>
            <p:nvPr/>
          </p:nvSpPr>
          <p:spPr>
            <a:xfrm>
              <a:off x="670400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8" name="Forme libre 477">
              <a:extLst>
                <a:ext uri="{FF2B5EF4-FFF2-40B4-BE49-F238E27FC236}">
                  <a16:creationId xmlns:a16="http://schemas.microsoft.com/office/drawing/2014/main" id="{3C83C3B2-73C3-8243-B36E-E429E7873512}"/>
                </a:ext>
              </a:extLst>
            </p:cNvPr>
            <p:cNvSpPr/>
            <p:nvPr/>
          </p:nvSpPr>
          <p:spPr>
            <a:xfrm>
              <a:off x="665440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9" name="Forme libre 478">
              <a:extLst>
                <a:ext uri="{FF2B5EF4-FFF2-40B4-BE49-F238E27FC236}">
                  <a16:creationId xmlns:a16="http://schemas.microsoft.com/office/drawing/2014/main" id="{0C592B8E-7B39-E246-87C4-129DB2C65944}"/>
                </a:ext>
              </a:extLst>
            </p:cNvPr>
            <p:cNvSpPr/>
            <p:nvPr/>
          </p:nvSpPr>
          <p:spPr>
            <a:xfrm>
              <a:off x="670400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0" name="Forme libre 479">
              <a:extLst>
                <a:ext uri="{FF2B5EF4-FFF2-40B4-BE49-F238E27FC236}">
                  <a16:creationId xmlns:a16="http://schemas.microsoft.com/office/drawing/2014/main" id="{08766BD8-9CF2-6245-992D-D9F747E92DE8}"/>
                </a:ext>
              </a:extLst>
            </p:cNvPr>
            <p:cNvSpPr/>
            <p:nvPr/>
          </p:nvSpPr>
          <p:spPr>
            <a:xfrm>
              <a:off x="665440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1" name="Forme libre 480">
              <a:extLst>
                <a:ext uri="{FF2B5EF4-FFF2-40B4-BE49-F238E27FC236}">
                  <a16:creationId xmlns:a16="http://schemas.microsoft.com/office/drawing/2014/main" id="{249DA32C-91ED-8940-9963-E1D79DF77BBD}"/>
                </a:ext>
              </a:extLst>
            </p:cNvPr>
            <p:cNvSpPr/>
            <p:nvPr/>
          </p:nvSpPr>
          <p:spPr>
            <a:xfrm>
              <a:off x="670400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2" name="Forme libre 481">
              <a:extLst>
                <a:ext uri="{FF2B5EF4-FFF2-40B4-BE49-F238E27FC236}">
                  <a16:creationId xmlns:a16="http://schemas.microsoft.com/office/drawing/2014/main" id="{E778F09B-D981-0D4C-B4B9-A82395635756}"/>
                </a:ext>
              </a:extLst>
            </p:cNvPr>
            <p:cNvSpPr/>
            <p:nvPr/>
          </p:nvSpPr>
          <p:spPr>
            <a:xfrm>
              <a:off x="665440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3" name="Forme libre 482">
              <a:extLst>
                <a:ext uri="{FF2B5EF4-FFF2-40B4-BE49-F238E27FC236}">
                  <a16:creationId xmlns:a16="http://schemas.microsoft.com/office/drawing/2014/main" id="{CCAEFDCF-EA18-A74C-A77B-F58F3A72AB80}"/>
                </a:ext>
              </a:extLst>
            </p:cNvPr>
            <p:cNvSpPr/>
            <p:nvPr/>
          </p:nvSpPr>
          <p:spPr>
            <a:xfrm>
              <a:off x="670400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4" name="Forme libre 483">
              <a:extLst>
                <a:ext uri="{FF2B5EF4-FFF2-40B4-BE49-F238E27FC236}">
                  <a16:creationId xmlns:a16="http://schemas.microsoft.com/office/drawing/2014/main" id="{62D91EB3-AD4C-9B46-8764-94342F25C148}"/>
                </a:ext>
              </a:extLst>
            </p:cNvPr>
            <p:cNvSpPr/>
            <p:nvPr/>
          </p:nvSpPr>
          <p:spPr>
            <a:xfrm>
              <a:off x="665440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5" name="Forme libre 484">
              <a:extLst>
                <a:ext uri="{FF2B5EF4-FFF2-40B4-BE49-F238E27FC236}">
                  <a16:creationId xmlns:a16="http://schemas.microsoft.com/office/drawing/2014/main" id="{CC175E89-421C-BA43-979F-41F93B045A12}"/>
                </a:ext>
              </a:extLst>
            </p:cNvPr>
            <p:cNvSpPr/>
            <p:nvPr/>
          </p:nvSpPr>
          <p:spPr>
            <a:xfrm>
              <a:off x="670400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6" name="Forme libre 485">
              <a:extLst>
                <a:ext uri="{FF2B5EF4-FFF2-40B4-BE49-F238E27FC236}">
                  <a16:creationId xmlns:a16="http://schemas.microsoft.com/office/drawing/2014/main" id="{CBD2F736-F31B-1640-9420-483591B0DCB7}"/>
                </a:ext>
              </a:extLst>
            </p:cNvPr>
            <p:cNvSpPr/>
            <p:nvPr/>
          </p:nvSpPr>
          <p:spPr>
            <a:xfrm>
              <a:off x="7059168"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7" name="Forme libre 486">
              <a:extLst>
                <a:ext uri="{FF2B5EF4-FFF2-40B4-BE49-F238E27FC236}">
                  <a16:creationId xmlns:a16="http://schemas.microsoft.com/office/drawing/2014/main" id="{0D77B45F-FC74-434B-8816-A6C5C6C5D7CD}"/>
                </a:ext>
              </a:extLst>
            </p:cNvPr>
            <p:cNvSpPr/>
            <p:nvPr/>
          </p:nvSpPr>
          <p:spPr>
            <a:xfrm>
              <a:off x="710876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8" name="Forme libre 487">
              <a:extLst>
                <a:ext uri="{FF2B5EF4-FFF2-40B4-BE49-F238E27FC236}">
                  <a16:creationId xmlns:a16="http://schemas.microsoft.com/office/drawing/2014/main" id="{AE5AB7ED-C296-7542-9D06-7CB0F46D283A}"/>
                </a:ext>
              </a:extLst>
            </p:cNvPr>
            <p:cNvSpPr/>
            <p:nvPr/>
          </p:nvSpPr>
          <p:spPr>
            <a:xfrm>
              <a:off x="7059168"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9" name="Forme libre 488">
              <a:extLst>
                <a:ext uri="{FF2B5EF4-FFF2-40B4-BE49-F238E27FC236}">
                  <a16:creationId xmlns:a16="http://schemas.microsoft.com/office/drawing/2014/main" id="{10FF186B-2E2A-B947-9515-7A6F0439C474}"/>
                </a:ext>
              </a:extLst>
            </p:cNvPr>
            <p:cNvSpPr/>
            <p:nvPr/>
          </p:nvSpPr>
          <p:spPr>
            <a:xfrm>
              <a:off x="710876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0" name="Forme libre 489">
              <a:extLst>
                <a:ext uri="{FF2B5EF4-FFF2-40B4-BE49-F238E27FC236}">
                  <a16:creationId xmlns:a16="http://schemas.microsoft.com/office/drawing/2014/main" id="{B933F3AE-BBA2-C24C-B04A-A0420E48EBA0}"/>
                </a:ext>
              </a:extLst>
            </p:cNvPr>
            <p:cNvSpPr/>
            <p:nvPr/>
          </p:nvSpPr>
          <p:spPr>
            <a:xfrm>
              <a:off x="7059168"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1" name="Forme libre 490">
              <a:extLst>
                <a:ext uri="{FF2B5EF4-FFF2-40B4-BE49-F238E27FC236}">
                  <a16:creationId xmlns:a16="http://schemas.microsoft.com/office/drawing/2014/main" id="{16AE22A8-3878-A34F-80B7-175BD944E624}"/>
                </a:ext>
              </a:extLst>
            </p:cNvPr>
            <p:cNvSpPr/>
            <p:nvPr/>
          </p:nvSpPr>
          <p:spPr>
            <a:xfrm>
              <a:off x="710876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2" name="Forme libre 491">
              <a:extLst>
                <a:ext uri="{FF2B5EF4-FFF2-40B4-BE49-F238E27FC236}">
                  <a16:creationId xmlns:a16="http://schemas.microsoft.com/office/drawing/2014/main" id="{BE279D18-0067-EB47-BE3E-3F4BB54475CF}"/>
                </a:ext>
              </a:extLst>
            </p:cNvPr>
            <p:cNvSpPr/>
            <p:nvPr/>
          </p:nvSpPr>
          <p:spPr>
            <a:xfrm>
              <a:off x="7059168"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3" name="Forme libre 492">
              <a:extLst>
                <a:ext uri="{FF2B5EF4-FFF2-40B4-BE49-F238E27FC236}">
                  <a16:creationId xmlns:a16="http://schemas.microsoft.com/office/drawing/2014/main" id="{6AC69F6A-C5FC-D348-8DAB-2DBCB3AA9B01}"/>
                </a:ext>
              </a:extLst>
            </p:cNvPr>
            <p:cNvSpPr/>
            <p:nvPr/>
          </p:nvSpPr>
          <p:spPr>
            <a:xfrm>
              <a:off x="710876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4" name="Forme libre 493">
              <a:extLst>
                <a:ext uri="{FF2B5EF4-FFF2-40B4-BE49-F238E27FC236}">
                  <a16:creationId xmlns:a16="http://schemas.microsoft.com/office/drawing/2014/main" id="{203D6735-4970-304C-80E7-2515BE608811}"/>
                </a:ext>
              </a:extLst>
            </p:cNvPr>
            <p:cNvSpPr/>
            <p:nvPr/>
          </p:nvSpPr>
          <p:spPr>
            <a:xfrm>
              <a:off x="7059168"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5" name="Forme libre 494">
              <a:extLst>
                <a:ext uri="{FF2B5EF4-FFF2-40B4-BE49-F238E27FC236}">
                  <a16:creationId xmlns:a16="http://schemas.microsoft.com/office/drawing/2014/main" id="{0CA48367-8A58-684E-80D1-39D92902A6AF}"/>
                </a:ext>
              </a:extLst>
            </p:cNvPr>
            <p:cNvSpPr/>
            <p:nvPr/>
          </p:nvSpPr>
          <p:spPr>
            <a:xfrm>
              <a:off x="710876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6" name="Forme libre 495">
              <a:extLst>
                <a:ext uri="{FF2B5EF4-FFF2-40B4-BE49-F238E27FC236}">
                  <a16:creationId xmlns:a16="http://schemas.microsoft.com/office/drawing/2014/main" id="{33DA419E-00F4-7B43-92BF-D96F4F77D3AE}"/>
                </a:ext>
              </a:extLst>
            </p:cNvPr>
            <p:cNvSpPr/>
            <p:nvPr/>
          </p:nvSpPr>
          <p:spPr>
            <a:xfrm>
              <a:off x="7059168"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7" name="Forme libre 496">
              <a:extLst>
                <a:ext uri="{FF2B5EF4-FFF2-40B4-BE49-F238E27FC236}">
                  <a16:creationId xmlns:a16="http://schemas.microsoft.com/office/drawing/2014/main" id="{9F56D08D-E89C-2346-BD91-FD6416388889}"/>
                </a:ext>
              </a:extLst>
            </p:cNvPr>
            <p:cNvSpPr/>
            <p:nvPr/>
          </p:nvSpPr>
          <p:spPr>
            <a:xfrm>
              <a:off x="710876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8" name="Forme libre 497">
              <a:extLst>
                <a:ext uri="{FF2B5EF4-FFF2-40B4-BE49-F238E27FC236}">
                  <a16:creationId xmlns:a16="http://schemas.microsoft.com/office/drawing/2014/main" id="{EF8A1F74-4273-934D-9C70-9C9A4CD41A65}"/>
                </a:ext>
              </a:extLst>
            </p:cNvPr>
            <p:cNvSpPr/>
            <p:nvPr/>
          </p:nvSpPr>
          <p:spPr>
            <a:xfrm>
              <a:off x="7059168"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9" name="Forme libre 498">
              <a:extLst>
                <a:ext uri="{FF2B5EF4-FFF2-40B4-BE49-F238E27FC236}">
                  <a16:creationId xmlns:a16="http://schemas.microsoft.com/office/drawing/2014/main" id="{00864B64-A4C9-AA44-B9FD-020D2117C06D}"/>
                </a:ext>
              </a:extLst>
            </p:cNvPr>
            <p:cNvSpPr/>
            <p:nvPr/>
          </p:nvSpPr>
          <p:spPr>
            <a:xfrm>
              <a:off x="710876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0" name="Forme libre 499">
              <a:extLst>
                <a:ext uri="{FF2B5EF4-FFF2-40B4-BE49-F238E27FC236}">
                  <a16:creationId xmlns:a16="http://schemas.microsoft.com/office/drawing/2014/main" id="{05176A00-D9BC-B048-896B-D84962842430}"/>
                </a:ext>
              </a:extLst>
            </p:cNvPr>
            <p:cNvSpPr/>
            <p:nvPr/>
          </p:nvSpPr>
          <p:spPr>
            <a:xfrm>
              <a:off x="7059168"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1" name="Forme libre 500">
              <a:extLst>
                <a:ext uri="{FF2B5EF4-FFF2-40B4-BE49-F238E27FC236}">
                  <a16:creationId xmlns:a16="http://schemas.microsoft.com/office/drawing/2014/main" id="{F5DF1AC5-4642-B249-BBF7-CCFDAE506284}"/>
                </a:ext>
              </a:extLst>
            </p:cNvPr>
            <p:cNvSpPr/>
            <p:nvPr/>
          </p:nvSpPr>
          <p:spPr>
            <a:xfrm>
              <a:off x="710876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2" name="Forme libre 501">
              <a:extLst>
                <a:ext uri="{FF2B5EF4-FFF2-40B4-BE49-F238E27FC236}">
                  <a16:creationId xmlns:a16="http://schemas.microsoft.com/office/drawing/2014/main" id="{47385B5C-F3B9-0848-A567-974528B7C398}"/>
                </a:ext>
              </a:extLst>
            </p:cNvPr>
            <p:cNvSpPr/>
            <p:nvPr/>
          </p:nvSpPr>
          <p:spPr>
            <a:xfrm>
              <a:off x="7059168"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3" name="Forme libre 502">
              <a:extLst>
                <a:ext uri="{FF2B5EF4-FFF2-40B4-BE49-F238E27FC236}">
                  <a16:creationId xmlns:a16="http://schemas.microsoft.com/office/drawing/2014/main" id="{A29FF4F7-3A12-B448-84D6-46EE48682A16}"/>
                </a:ext>
              </a:extLst>
            </p:cNvPr>
            <p:cNvSpPr/>
            <p:nvPr/>
          </p:nvSpPr>
          <p:spPr>
            <a:xfrm>
              <a:off x="710876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4" name="Forme libre 503">
              <a:extLst>
                <a:ext uri="{FF2B5EF4-FFF2-40B4-BE49-F238E27FC236}">
                  <a16:creationId xmlns:a16="http://schemas.microsoft.com/office/drawing/2014/main" id="{A00B5E2A-7226-304D-AD11-142777E18DE1}"/>
                </a:ext>
              </a:extLst>
            </p:cNvPr>
            <p:cNvSpPr/>
            <p:nvPr/>
          </p:nvSpPr>
          <p:spPr>
            <a:xfrm>
              <a:off x="7059168"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5" name="Forme libre 504">
              <a:extLst>
                <a:ext uri="{FF2B5EF4-FFF2-40B4-BE49-F238E27FC236}">
                  <a16:creationId xmlns:a16="http://schemas.microsoft.com/office/drawing/2014/main" id="{75C3594A-8EDF-C94F-97ED-5156EFF11F04}"/>
                </a:ext>
              </a:extLst>
            </p:cNvPr>
            <p:cNvSpPr/>
            <p:nvPr/>
          </p:nvSpPr>
          <p:spPr>
            <a:xfrm>
              <a:off x="710876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6" name="Forme libre 505">
              <a:extLst>
                <a:ext uri="{FF2B5EF4-FFF2-40B4-BE49-F238E27FC236}">
                  <a16:creationId xmlns:a16="http://schemas.microsoft.com/office/drawing/2014/main" id="{18E436F7-10EB-BA4E-92D9-B45682042DC2}"/>
                </a:ext>
              </a:extLst>
            </p:cNvPr>
            <p:cNvSpPr/>
            <p:nvPr/>
          </p:nvSpPr>
          <p:spPr>
            <a:xfrm>
              <a:off x="746393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7" name="Forme libre 506">
              <a:extLst>
                <a:ext uri="{FF2B5EF4-FFF2-40B4-BE49-F238E27FC236}">
                  <a16:creationId xmlns:a16="http://schemas.microsoft.com/office/drawing/2014/main" id="{D43B3AEB-F7E5-644C-9F83-2678AA1497B2}"/>
                </a:ext>
              </a:extLst>
            </p:cNvPr>
            <p:cNvSpPr/>
            <p:nvPr/>
          </p:nvSpPr>
          <p:spPr>
            <a:xfrm>
              <a:off x="751352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8" name="Forme libre 507">
              <a:extLst>
                <a:ext uri="{FF2B5EF4-FFF2-40B4-BE49-F238E27FC236}">
                  <a16:creationId xmlns:a16="http://schemas.microsoft.com/office/drawing/2014/main" id="{27D37E0C-23A3-0941-B6D1-791361621618}"/>
                </a:ext>
              </a:extLst>
            </p:cNvPr>
            <p:cNvSpPr/>
            <p:nvPr/>
          </p:nvSpPr>
          <p:spPr>
            <a:xfrm>
              <a:off x="746393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9" name="Forme libre 508">
              <a:extLst>
                <a:ext uri="{FF2B5EF4-FFF2-40B4-BE49-F238E27FC236}">
                  <a16:creationId xmlns:a16="http://schemas.microsoft.com/office/drawing/2014/main" id="{2C244282-CF00-9440-803D-A793F836D201}"/>
                </a:ext>
              </a:extLst>
            </p:cNvPr>
            <p:cNvSpPr/>
            <p:nvPr/>
          </p:nvSpPr>
          <p:spPr>
            <a:xfrm>
              <a:off x="751352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0" name="Forme libre 509">
              <a:extLst>
                <a:ext uri="{FF2B5EF4-FFF2-40B4-BE49-F238E27FC236}">
                  <a16:creationId xmlns:a16="http://schemas.microsoft.com/office/drawing/2014/main" id="{EC56EA8D-AA3A-5D4C-AB12-C74783CD32C1}"/>
                </a:ext>
              </a:extLst>
            </p:cNvPr>
            <p:cNvSpPr/>
            <p:nvPr/>
          </p:nvSpPr>
          <p:spPr>
            <a:xfrm>
              <a:off x="746393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1" name="Forme libre 510">
              <a:extLst>
                <a:ext uri="{FF2B5EF4-FFF2-40B4-BE49-F238E27FC236}">
                  <a16:creationId xmlns:a16="http://schemas.microsoft.com/office/drawing/2014/main" id="{10D85AD8-6712-8B47-9AF3-1C987C61A920}"/>
                </a:ext>
              </a:extLst>
            </p:cNvPr>
            <p:cNvSpPr/>
            <p:nvPr/>
          </p:nvSpPr>
          <p:spPr>
            <a:xfrm>
              <a:off x="751352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2" name="Forme libre 511">
              <a:extLst>
                <a:ext uri="{FF2B5EF4-FFF2-40B4-BE49-F238E27FC236}">
                  <a16:creationId xmlns:a16="http://schemas.microsoft.com/office/drawing/2014/main" id="{1624463E-F7A9-2D48-A262-2B12369BA9D1}"/>
                </a:ext>
              </a:extLst>
            </p:cNvPr>
            <p:cNvSpPr/>
            <p:nvPr/>
          </p:nvSpPr>
          <p:spPr>
            <a:xfrm>
              <a:off x="746393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3" name="Forme libre 512">
              <a:extLst>
                <a:ext uri="{FF2B5EF4-FFF2-40B4-BE49-F238E27FC236}">
                  <a16:creationId xmlns:a16="http://schemas.microsoft.com/office/drawing/2014/main" id="{CFE498D5-235E-FB40-A447-EC315C7C615F}"/>
                </a:ext>
              </a:extLst>
            </p:cNvPr>
            <p:cNvSpPr/>
            <p:nvPr/>
          </p:nvSpPr>
          <p:spPr>
            <a:xfrm>
              <a:off x="751352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4" name="Forme libre 513">
              <a:extLst>
                <a:ext uri="{FF2B5EF4-FFF2-40B4-BE49-F238E27FC236}">
                  <a16:creationId xmlns:a16="http://schemas.microsoft.com/office/drawing/2014/main" id="{DD92F7FA-7E64-9E4D-8599-16FA94F5D912}"/>
                </a:ext>
              </a:extLst>
            </p:cNvPr>
            <p:cNvSpPr/>
            <p:nvPr/>
          </p:nvSpPr>
          <p:spPr>
            <a:xfrm>
              <a:off x="746393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5" name="Forme libre 514">
              <a:extLst>
                <a:ext uri="{FF2B5EF4-FFF2-40B4-BE49-F238E27FC236}">
                  <a16:creationId xmlns:a16="http://schemas.microsoft.com/office/drawing/2014/main" id="{1192822E-F1D4-D54A-9E1A-72EF8DC1C20E}"/>
                </a:ext>
              </a:extLst>
            </p:cNvPr>
            <p:cNvSpPr/>
            <p:nvPr/>
          </p:nvSpPr>
          <p:spPr>
            <a:xfrm>
              <a:off x="751352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6" name="Forme libre 515">
              <a:extLst>
                <a:ext uri="{FF2B5EF4-FFF2-40B4-BE49-F238E27FC236}">
                  <a16:creationId xmlns:a16="http://schemas.microsoft.com/office/drawing/2014/main" id="{F1B0483B-2BB4-DB43-AA98-8E6B456F0D46}"/>
                </a:ext>
              </a:extLst>
            </p:cNvPr>
            <p:cNvSpPr/>
            <p:nvPr/>
          </p:nvSpPr>
          <p:spPr>
            <a:xfrm>
              <a:off x="746393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7" name="Forme libre 516">
              <a:extLst>
                <a:ext uri="{FF2B5EF4-FFF2-40B4-BE49-F238E27FC236}">
                  <a16:creationId xmlns:a16="http://schemas.microsoft.com/office/drawing/2014/main" id="{A222A860-E799-F540-B897-4A98EB312247}"/>
                </a:ext>
              </a:extLst>
            </p:cNvPr>
            <p:cNvSpPr/>
            <p:nvPr/>
          </p:nvSpPr>
          <p:spPr>
            <a:xfrm>
              <a:off x="751352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8" name="Forme libre 517">
              <a:extLst>
                <a:ext uri="{FF2B5EF4-FFF2-40B4-BE49-F238E27FC236}">
                  <a16:creationId xmlns:a16="http://schemas.microsoft.com/office/drawing/2014/main" id="{C902B09A-9D54-184B-BF62-47A13E4B90B3}"/>
                </a:ext>
              </a:extLst>
            </p:cNvPr>
            <p:cNvSpPr/>
            <p:nvPr/>
          </p:nvSpPr>
          <p:spPr>
            <a:xfrm>
              <a:off x="746393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9" name="Forme libre 518">
              <a:extLst>
                <a:ext uri="{FF2B5EF4-FFF2-40B4-BE49-F238E27FC236}">
                  <a16:creationId xmlns:a16="http://schemas.microsoft.com/office/drawing/2014/main" id="{D930D91B-9BB6-464B-A331-2A947F46D744}"/>
                </a:ext>
              </a:extLst>
            </p:cNvPr>
            <p:cNvSpPr/>
            <p:nvPr/>
          </p:nvSpPr>
          <p:spPr>
            <a:xfrm>
              <a:off x="751352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0" name="Forme libre 519">
              <a:extLst>
                <a:ext uri="{FF2B5EF4-FFF2-40B4-BE49-F238E27FC236}">
                  <a16:creationId xmlns:a16="http://schemas.microsoft.com/office/drawing/2014/main" id="{47D2BA5A-8D90-944A-B584-2C0C3D20CCA3}"/>
                </a:ext>
              </a:extLst>
            </p:cNvPr>
            <p:cNvSpPr/>
            <p:nvPr/>
          </p:nvSpPr>
          <p:spPr>
            <a:xfrm>
              <a:off x="746393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1" name="Forme libre 520">
              <a:extLst>
                <a:ext uri="{FF2B5EF4-FFF2-40B4-BE49-F238E27FC236}">
                  <a16:creationId xmlns:a16="http://schemas.microsoft.com/office/drawing/2014/main" id="{30C4443A-845C-4E4F-B4EB-2D70960BBE40}"/>
                </a:ext>
              </a:extLst>
            </p:cNvPr>
            <p:cNvSpPr/>
            <p:nvPr/>
          </p:nvSpPr>
          <p:spPr>
            <a:xfrm>
              <a:off x="751352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2" name="Forme libre 521">
              <a:extLst>
                <a:ext uri="{FF2B5EF4-FFF2-40B4-BE49-F238E27FC236}">
                  <a16:creationId xmlns:a16="http://schemas.microsoft.com/office/drawing/2014/main" id="{F6D9778E-12AA-4F43-A852-3103F0BED1BE}"/>
                </a:ext>
              </a:extLst>
            </p:cNvPr>
            <p:cNvSpPr/>
            <p:nvPr/>
          </p:nvSpPr>
          <p:spPr>
            <a:xfrm>
              <a:off x="746393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3" name="Forme libre 522">
              <a:extLst>
                <a:ext uri="{FF2B5EF4-FFF2-40B4-BE49-F238E27FC236}">
                  <a16:creationId xmlns:a16="http://schemas.microsoft.com/office/drawing/2014/main" id="{5F304FE9-B9F7-8C48-9D4B-D08EA5DC624F}"/>
                </a:ext>
              </a:extLst>
            </p:cNvPr>
            <p:cNvSpPr/>
            <p:nvPr/>
          </p:nvSpPr>
          <p:spPr>
            <a:xfrm>
              <a:off x="751352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4" name="Forme libre 523">
              <a:extLst>
                <a:ext uri="{FF2B5EF4-FFF2-40B4-BE49-F238E27FC236}">
                  <a16:creationId xmlns:a16="http://schemas.microsoft.com/office/drawing/2014/main" id="{B5DCEF7D-4EAF-3740-879A-F7EF1877C12C}"/>
                </a:ext>
              </a:extLst>
            </p:cNvPr>
            <p:cNvSpPr/>
            <p:nvPr/>
          </p:nvSpPr>
          <p:spPr>
            <a:xfrm>
              <a:off x="746393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5" name="Forme libre 524">
              <a:extLst>
                <a:ext uri="{FF2B5EF4-FFF2-40B4-BE49-F238E27FC236}">
                  <a16:creationId xmlns:a16="http://schemas.microsoft.com/office/drawing/2014/main" id="{4F820A2D-09E3-1747-820F-722291776F7E}"/>
                </a:ext>
              </a:extLst>
            </p:cNvPr>
            <p:cNvSpPr/>
            <p:nvPr/>
          </p:nvSpPr>
          <p:spPr>
            <a:xfrm>
              <a:off x="751352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6" name="Forme libre 525">
              <a:extLst>
                <a:ext uri="{FF2B5EF4-FFF2-40B4-BE49-F238E27FC236}">
                  <a16:creationId xmlns:a16="http://schemas.microsoft.com/office/drawing/2014/main" id="{C14445C7-CF7B-1C44-8FC3-FDC455C10B40}"/>
                </a:ext>
              </a:extLst>
            </p:cNvPr>
            <p:cNvSpPr/>
            <p:nvPr/>
          </p:nvSpPr>
          <p:spPr>
            <a:xfrm>
              <a:off x="786869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7" name="Forme libre 526">
              <a:extLst>
                <a:ext uri="{FF2B5EF4-FFF2-40B4-BE49-F238E27FC236}">
                  <a16:creationId xmlns:a16="http://schemas.microsoft.com/office/drawing/2014/main" id="{D4ED9936-D870-F14A-B2DF-89AEA3927866}"/>
                </a:ext>
              </a:extLst>
            </p:cNvPr>
            <p:cNvSpPr/>
            <p:nvPr/>
          </p:nvSpPr>
          <p:spPr>
            <a:xfrm>
              <a:off x="791829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8" name="Forme libre 527">
              <a:extLst>
                <a:ext uri="{FF2B5EF4-FFF2-40B4-BE49-F238E27FC236}">
                  <a16:creationId xmlns:a16="http://schemas.microsoft.com/office/drawing/2014/main" id="{E8BFF88D-ED6C-8B45-ABE1-AA9ADF93BC7F}"/>
                </a:ext>
              </a:extLst>
            </p:cNvPr>
            <p:cNvSpPr/>
            <p:nvPr/>
          </p:nvSpPr>
          <p:spPr>
            <a:xfrm>
              <a:off x="786869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9" name="Forme libre 528">
              <a:extLst>
                <a:ext uri="{FF2B5EF4-FFF2-40B4-BE49-F238E27FC236}">
                  <a16:creationId xmlns:a16="http://schemas.microsoft.com/office/drawing/2014/main" id="{26A79867-2CD1-DC4B-8BE7-425050019058}"/>
                </a:ext>
              </a:extLst>
            </p:cNvPr>
            <p:cNvSpPr/>
            <p:nvPr/>
          </p:nvSpPr>
          <p:spPr>
            <a:xfrm>
              <a:off x="791829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0" name="Forme libre 529">
              <a:extLst>
                <a:ext uri="{FF2B5EF4-FFF2-40B4-BE49-F238E27FC236}">
                  <a16:creationId xmlns:a16="http://schemas.microsoft.com/office/drawing/2014/main" id="{58AA2C55-29A9-7542-ADC1-4D3F1C7BBC19}"/>
                </a:ext>
              </a:extLst>
            </p:cNvPr>
            <p:cNvSpPr/>
            <p:nvPr/>
          </p:nvSpPr>
          <p:spPr>
            <a:xfrm>
              <a:off x="786869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1" name="Forme libre 530">
              <a:extLst>
                <a:ext uri="{FF2B5EF4-FFF2-40B4-BE49-F238E27FC236}">
                  <a16:creationId xmlns:a16="http://schemas.microsoft.com/office/drawing/2014/main" id="{09C7B21E-A13D-2346-9714-B34765530FD7}"/>
                </a:ext>
              </a:extLst>
            </p:cNvPr>
            <p:cNvSpPr/>
            <p:nvPr/>
          </p:nvSpPr>
          <p:spPr>
            <a:xfrm>
              <a:off x="791829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2" name="Forme libre 531">
              <a:extLst>
                <a:ext uri="{FF2B5EF4-FFF2-40B4-BE49-F238E27FC236}">
                  <a16:creationId xmlns:a16="http://schemas.microsoft.com/office/drawing/2014/main" id="{DABBAB04-AB67-394B-A20A-584D5368009E}"/>
                </a:ext>
              </a:extLst>
            </p:cNvPr>
            <p:cNvSpPr/>
            <p:nvPr/>
          </p:nvSpPr>
          <p:spPr>
            <a:xfrm>
              <a:off x="786869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3" name="Forme libre 532">
              <a:extLst>
                <a:ext uri="{FF2B5EF4-FFF2-40B4-BE49-F238E27FC236}">
                  <a16:creationId xmlns:a16="http://schemas.microsoft.com/office/drawing/2014/main" id="{DDA42D50-6D2C-6F42-B860-F1D26F6A9046}"/>
                </a:ext>
              </a:extLst>
            </p:cNvPr>
            <p:cNvSpPr/>
            <p:nvPr/>
          </p:nvSpPr>
          <p:spPr>
            <a:xfrm>
              <a:off x="791829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4" name="Forme libre 533">
              <a:extLst>
                <a:ext uri="{FF2B5EF4-FFF2-40B4-BE49-F238E27FC236}">
                  <a16:creationId xmlns:a16="http://schemas.microsoft.com/office/drawing/2014/main" id="{12FAA286-E580-D742-B84D-2805ED8C5DF2}"/>
                </a:ext>
              </a:extLst>
            </p:cNvPr>
            <p:cNvSpPr/>
            <p:nvPr/>
          </p:nvSpPr>
          <p:spPr>
            <a:xfrm>
              <a:off x="786869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5" name="Forme libre 534">
              <a:extLst>
                <a:ext uri="{FF2B5EF4-FFF2-40B4-BE49-F238E27FC236}">
                  <a16:creationId xmlns:a16="http://schemas.microsoft.com/office/drawing/2014/main" id="{7B63FF08-C1EE-D843-846D-0B0001EFF47E}"/>
                </a:ext>
              </a:extLst>
            </p:cNvPr>
            <p:cNvSpPr/>
            <p:nvPr/>
          </p:nvSpPr>
          <p:spPr>
            <a:xfrm>
              <a:off x="791829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6" name="Forme libre 535">
              <a:extLst>
                <a:ext uri="{FF2B5EF4-FFF2-40B4-BE49-F238E27FC236}">
                  <a16:creationId xmlns:a16="http://schemas.microsoft.com/office/drawing/2014/main" id="{88FAC7BB-5A71-1844-A2F7-075579196D39}"/>
                </a:ext>
              </a:extLst>
            </p:cNvPr>
            <p:cNvSpPr/>
            <p:nvPr/>
          </p:nvSpPr>
          <p:spPr>
            <a:xfrm>
              <a:off x="786869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7" name="Forme libre 536">
              <a:extLst>
                <a:ext uri="{FF2B5EF4-FFF2-40B4-BE49-F238E27FC236}">
                  <a16:creationId xmlns:a16="http://schemas.microsoft.com/office/drawing/2014/main" id="{E2275118-3EAA-F843-94D1-A92547505897}"/>
                </a:ext>
              </a:extLst>
            </p:cNvPr>
            <p:cNvSpPr/>
            <p:nvPr/>
          </p:nvSpPr>
          <p:spPr>
            <a:xfrm>
              <a:off x="791829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8" name="Forme libre 537">
              <a:extLst>
                <a:ext uri="{FF2B5EF4-FFF2-40B4-BE49-F238E27FC236}">
                  <a16:creationId xmlns:a16="http://schemas.microsoft.com/office/drawing/2014/main" id="{DE4192E3-77D1-C14C-B9A2-9BDEAB203765}"/>
                </a:ext>
              </a:extLst>
            </p:cNvPr>
            <p:cNvSpPr/>
            <p:nvPr/>
          </p:nvSpPr>
          <p:spPr>
            <a:xfrm>
              <a:off x="786869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9" name="Forme libre 538">
              <a:extLst>
                <a:ext uri="{FF2B5EF4-FFF2-40B4-BE49-F238E27FC236}">
                  <a16:creationId xmlns:a16="http://schemas.microsoft.com/office/drawing/2014/main" id="{6C5DA592-DA2E-474F-BAB0-E4BDBC70E91D}"/>
                </a:ext>
              </a:extLst>
            </p:cNvPr>
            <p:cNvSpPr/>
            <p:nvPr/>
          </p:nvSpPr>
          <p:spPr>
            <a:xfrm>
              <a:off x="791829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0" name="Forme libre 539">
              <a:extLst>
                <a:ext uri="{FF2B5EF4-FFF2-40B4-BE49-F238E27FC236}">
                  <a16:creationId xmlns:a16="http://schemas.microsoft.com/office/drawing/2014/main" id="{CE2DF3F5-7DC0-5641-942C-7CE32DD4AFE6}"/>
                </a:ext>
              </a:extLst>
            </p:cNvPr>
            <p:cNvSpPr/>
            <p:nvPr/>
          </p:nvSpPr>
          <p:spPr>
            <a:xfrm>
              <a:off x="786869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1" name="Forme libre 540">
              <a:extLst>
                <a:ext uri="{FF2B5EF4-FFF2-40B4-BE49-F238E27FC236}">
                  <a16:creationId xmlns:a16="http://schemas.microsoft.com/office/drawing/2014/main" id="{903E6F81-DDD5-1B42-A300-C17AB4298893}"/>
                </a:ext>
              </a:extLst>
            </p:cNvPr>
            <p:cNvSpPr/>
            <p:nvPr/>
          </p:nvSpPr>
          <p:spPr>
            <a:xfrm>
              <a:off x="791829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2" name="Forme libre 541">
              <a:extLst>
                <a:ext uri="{FF2B5EF4-FFF2-40B4-BE49-F238E27FC236}">
                  <a16:creationId xmlns:a16="http://schemas.microsoft.com/office/drawing/2014/main" id="{1AB31258-7268-8D4A-AF36-556186D42732}"/>
                </a:ext>
              </a:extLst>
            </p:cNvPr>
            <p:cNvSpPr/>
            <p:nvPr/>
          </p:nvSpPr>
          <p:spPr>
            <a:xfrm>
              <a:off x="786869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3" name="Forme libre 542">
              <a:extLst>
                <a:ext uri="{FF2B5EF4-FFF2-40B4-BE49-F238E27FC236}">
                  <a16:creationId xmlns:a16="http://schemas.microsoft.com/office/drawing/2014/main" id="{98FAEE73-4F5D-C74D-ADB2-04D7F9634A5E}"/>
                </a:ext>
              </a:extLst>
            </p:cNvPr>
            <p:cNvSpPr/>
            <p:nvPr/>
          </p:nvSpPr>
          <p:spPr>
            <a:xfrm>
              <a:off x="791829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4" name="Forme libre 543">
              <a:extLst>
                <a:ext uri="{FF2B5EF4-FFF2-40B4-BE49-F238E27FC236}">
                  <a16:creationId xmlns:a16="http://schemas.microsoft.com/office/drawing/2014/main" id="{70C66DCC-4D4A-7C48-A2A1-3DE757D3246A}"/>
                </a:ext>
              </a:extLst>
            </p:cNvPr>
            <p:cNvSpPr/>
            <p:nvPr/>
          </p:nvSpPr>
          <p:spPr>
            <a:xfrm>
              <a:off x="786869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5" name="Forme libre 544">
              <a:extLst>
                <a:ext uri="{FF2B5EF4-FFF2-40B4-BE49-F238E27FC236}">
                  <a16:creationId xmlns:a16="http://schemas.microsoft.com/office/drawing/2014/main" id="{08F0BC07-4FF6-5547-859B-00F01897F12A}"/>
                </a:ext>
              </a:extLst>
            </p:cNvPr>
            <p:cNvSpPr/>
            <p:nvPr/>
          </p:nvSpPr>
          <p:spPr>
            <a:xfrm>
              <a:off x="791829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6" name="Forme libre 545">
              <a:extLst>
                <a:ext uri="{FF2B5EF4-FFF2-40B4-BE49-F238E27FC236}">
                  <a16:creationId xmlns:a16="http://schemas.microsoft.com/office/drawing/2014/main" id="{9DB9A951-9D46-AB4B-808C-A88D80D3D776}"/>
                </a:ext>
              </a:extLst>
            </p:cNvPr>
            <p:cNvSpPr/>
            <p:nvPr/>
          </p:nvSpPr>
          <p:spPr>
            <a:xfrm>
              <a:off x="8273458" y="524735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7" name="Forme libre 546">
              <a:extLst>
                <a:ext uri="{FF2B5EF4-FFF2-40B4-BE49-F238E27FC236}">
                  <a16:creationId xmlns:a16="http://schemas.microsoft.com/office/drawing/2014/main" id="{6D87B672-9187-4F4E-98DC-26FBFDE6190E}"/>
                </a:ext>
              </a:extLst>
            </p:cNvPr>
            <p:cNvSpPr/>
            <p:nvPr/>
          </p:nvSpPr>
          <p:spPr>
            <a:xfrm>
              <a:off x="832305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8" name="Forme libre 547">
              <a:extLst>
                <a:ext uri="{FF2B5EF4-FFF2-40B4-BE49-F238E27FC236}">
                  <a16:creationId xmlns:a16="http://schemas.microsoft.com/office/drawing/2014/main" id="{C8863D4C-50AE-3F47-8BF1-B484CA53F428}"/>
                </a:ext>
              </a:extLst>
            </p:cNvPr>
            <p:cNvSpPr/>
            <p:nvPr/>
          </p:nvSpPr>
          <p:spPr>
            <a:xfrm>
              <a:off x="8273458" y="484337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9" name="Forme libre 548">
              <a:extLst>
                <a:ext uri="{FF2B5EF4-FFF2-40B4-BE49-F238E27FC236}">
                  <a16:creationId xmlns:a16="http://schemas.microsoft.com/office/drawing/2014/main" id="{19D714A6-5361-E841-92D7-B58C35583641}"/>
                </a:ext>
              </a:extLst>
            </p:cNvPr>
            <p:cNvSpPr/>
            <p:nvPr/>
          </p:nvSpPr>
          <p:spPr>
            <a:xfrm>
              <a:off x="832305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0" name="Forme libre 549">
              <a:extLst>
                <a:ext uri="{FF2B5EF4-FFF2-40B4-BE49-F238E27FC236}">
                  <a16:creationId xmlns:a16="http://schemas.microsoft.com/office/drawing/2014/main" id="{65CDC794-D510-2349-A226-F19A895122B6}"/>
                </a:ext>
              </a:extLst>
            </p:cNvPr>
            <p:cNvSpPr/>
            <p:nvPr/>
          </p:nvSpPr>
          <p:spPr>
            <a:xfrm>
              <a:off x="8273458" y="443940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1" name="Forme libre 550">
              <a:extLst>
                <a:ext uri="{FF2B5EF4-FFF2-40B4-BE49-F238E27FC236}">
                  <a16:creationId xmlns:a16="http://schemas.microsoft.com/office/drawing/2014/main" id="{E03266A2-B25E-3140-9AD8-BEA9B965ACDD}"/>
                </a:ext>
              </a:extLst>
            </p:cNvPr>
            <p:cNvSpPr/>
            <p:nvPr/>
          </p:nvSpPr>
          <p:spPr>
            <a:xfrm>
              <a:off x="832305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2" name="Forme libre 551">
              <a:extLst>
                <a:ext uri="{FF2B5EF4-FFF2-40B4-BE49-F238E27FC236}">
                  <a16:creationId xmlns:a16="http://schemas.microsoft.com/office/drawing/2014/main" id="{C7D05408-DF05-6742-B408-F7D4279A7E05}"/>
                </a:ext>
              </a:extLst>
            </p:cNvPr>
            <p:cNvSpPr/>
            <p:nvPr/>
          </p:nvSpPr>
          <p:spPr>
            <a:xfrm>
              <a:off x="8273458" y="403543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3" name="Forme libre 552">
              <a:extLst>
                <a:ext uri="{FF2B5EF4-FFF2-40B4-BE49-F238E27FC236}">
                  <a16:creationId xmlns:a16="http://schemas.microsoft.com/office/drawing/2014/main" id="{4E908B6A-234C-F94A-98B8-1804B1CB30EC}"/>
                </a:ext>
              </a:extLst>
            </p:cNvPr>
            <p:cNvSpPr/>
            <p:nvPr/>
          </p:nvSpPr>
          <p:spPr>
            <a:xfrm>
              <a:off x="832305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4" name="Forme libre 553">
              <a:extLst>
                <a:ext uri="{FF2B5EF4-FFF2-40B4-BE49-F238E27FC236}">
                  <a16:creationId xmlns:a16="http://schemas.microsoft.com/office/drawing/2014/main" id="{EA243BD0-753F-EC46-B7E8-B6F7FBE3938B}"/>
                </a:ext>
              </a:extLst>
            </p:cNvPr>
            <p:cNvSpPr/>
            <p:nvPr/>
          </p:nvSpPr>
          <p:spPr>
            <a:xfrm>
              <a:off x="8273458" y="363146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5" name="Forme libre 554">
              <a:extLst>
                <a:ext uri="{FF2B5EF4-FFF2-40B4-BE49-F238E27FC236}">
                  <a16:creationId xmlns:a16="http://schemas.microsoft.com/office/drawing/2014/main" id="{4D602835-DD7B-2442-B448-7FCF1F38BFCC}"/>
                </a:ext>
              </a:extLst>
            </p:cNvPr>
            <p:cNvSpPr/>
            <p:nvPr/>
          </p:nvSpPr>
          <p:spPr>
            <a:xfrm>
              <a:off x="832305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6" name="Forme libre 555">
              <a:extLst>
                <a:ext uri="{FF2B5EF4-FFF2-40B4-BE49-F238E27FC236}">
                  <a16:creationId xmlns:a16="http://schemas.microsoft.com/office/drawing/2014/main" id="{970FD6E6-C6CF-474F-9BBF-117FF4ED25AD}"/>
                </a:ext>
              </a:extLst>
            </p:cNvPr>
            <p:cNvSpPr/>
            <p:nvPr/>
          </p:nvSpPr>
          <p:spPr>
            <a:xfrm>
              <a:off x="8273458" y="322748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7" name="Forme libre 556">
              <a:extLst>
                <a:ext uri="{FF2B5EF4-FFF2-40B4-BE49-F238E27FC236}">
                  <a16:creationId xmlns:a16="http://schemas.microsoft.com/office/drawing/2014/main" id="{A55B7608-C9E9-4D4C-A7E9-80EBD1F0908B}"/>
                </a:ext>
              </a:extLst>
            </p:cNvPr>
            <p:cNvSpPr/>
            <p:nvPr/>
          </p:nvSpPr>
          <p:spPr>
            <a:xfrm>
              <a:off x="832305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8" name="Forme libre 557">
              <a:extLst>
                <a:ext uri="{FF2B5EF4-FFF2-40B4-BE49-F238E27FC236}">
                  <a16:creationId xmlns:a16="http://schemas.microsoft.com/office/drawing/2014/main" id="{03D60361-7D7C-D345-9CE6-E155B3A750BE}"/>
                </a:ext>
              </a:extLst>
            </p:cNvPr>
            <p:cNvSpPr/>
            <p:nvPr/>
          </p:nvSpPr>
          <p:spPr>
            <a:xfrm>
              <a:off x="8273458" y="282351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9" name="Forme libre 558">
              <a:extLst>
                <a:ext uri="{FF2B5EF4-FFF2-40B4-BE49-F238E27FC236}">
                  <a16:creationId xmlns:a16="http://schemas.microsoft.com/office/drawing/2014/main" id="{535B8EA3-579F-AB49-AA9E-06CFF06BF29F}"/>
                </a:ext>
              </a:extLst>
            </p:cNvPr>
            <p:cNvSpPr/>
            <p:nvPr/>
          </p:nvSpPr>
          <p:spPr>
            <a:xfrm>
              <a:off x="832305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0" name="Forme libre 559">
              <a:extLst>
                <a:ext uri="{FF2B5EF4-FFF2-40B4-BE49-F238E27FC236}">
                  <a16:creationId xmlns:a16="http://schemas.microsoft.com/office/drawing/2014/main" id="{B0F5E150-B37B-184D-9ED3-26C26F249FEB}"/>
                </a:ext>
              </a:extLst>
            </p:cNvPr>
            <p:cNvSpPr/>
            <p:nvPr/>
          </p:nvSpPr>
          <p:spPr>
            <a:xfrm>
              <a:off x="8273458" y="241954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1" name="Forme libre 560">
              <a:extLst>
                <a:ext uri="{FF2B5EF4-FFF2-40B4-BE49-F238E27FC236}">
                  <a16:creationId xmlns:a16="http://schemas.microsoft.com/office/drawing/2014/main" id="{76E43766-9749-5744-B3B6-BCBC1CD216D2}"/>
                </a:ext>
              </a:extLst>
            </p:cNvPr>
            <p:cNvSpPr/>
            <p:nvPr/>
          </p:nvSpPr>
          <p:spPr>
            <a:xfrm>
              <a:off x="832305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2" name="Forme libre 561">
              <a:extLst>
                <a:ext uri="{FF2B5EF4-FFF2-40B4-BE49-F238E27FC236}">
                  <a16:creationId xmlns:a16="http://schemas.microsoft.com/office/drawing/2014/main" id="{80A8BD12-929B-1B44-AFB6-7C217FAF5104}"/>
                </a:ext>
              </a:extLst>
            </p:cNvPr>
            <p:cNvSpPr/>
            <p:nvPr/>
          </p:nvSpPr>
          <p:spPr>
            <a:xfrm>
              <a:off x="8273458" y="201557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3" name="Forme libre 562">
              <a:extLst>
                <a:ext uri="{FF2B5EF4-FFF2-40B4-BE49-F238E27FC236}">
                  <a16:creationId xmlns:a16="http://schemas.microsoft.com/office/drawing/2014/main" id="{6689E7AB-A506-314C-B17C-7D420A1E5A96}"/>
                </a:ext>
              </a:extLst>
            </p:cNvPr>
            <p:cNvSpPr/>
            <p:nvPr/>
          </p:nvSpPr>
          <p:spPr>
            <a:xfrm>
              <a:off x="832305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4" name="Forme libre 563">
              <a:extLst>
                <a:ext uri="{FF2B5EF4-FFF2-40B4-BE49-F238E27FC236}">
                  <a16:creationId xmlns:a16="http://schemas.microsoft.com/office/drawing/2014/main" id="{34EE891B-1DEB-C24A-B8B8-B461009E0633}"/>
                </a:ext>
              </a:extLst>
            </p:cNvPr>
            <p:cNvSpPr/>
            <p:nvPr/>
          </p:nvSpPr>
          <p:spPr>
            <a:xfrm>
              <a:off x="8273458" y="161159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5" name="Forme libre 564">
              <a:extLst>
                <a:ext uri="{FF2B5EF4-FFF2-40B4-BE49-F238E27FC236}">
                  <a16:creationId xmlns:a16="http://schemas.microsoft.com/office/drawing/2014/main" id="{7530327E-2836-B04D-81D0-FDCED4E70087}"/>
                </a:ext>
              </a:extLst>
            </p:cNvPr>
            <p:cNvSpPr/>
            <p:nvPr/>
          </p:nvSpPr>
          <p:spPr>
            <a:xfrm>
              <a:off x="832305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6" name="Forme libre 565">
              <a:extLst>
                <a:ext uri="{FF2B5EF4-FFF2-40B4-BE49-F238E27FC236}">
                  <a16:creationId xmlns:a16="http://schemas.microsoft.com/office/drawing/2014/main" id="{146CFE10-DD00-1342-BA8C-7FC07B0336E6}"/>
                </a:ext>
              </a:extLst>
            </p:cNvPr>
            <p:cNvSpPr/>
            <p:nvPr/>
          </p:nvSpPr>
          <p:spPr>
            <a:xfrm>
              <a:off x="8678221" y="524735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7" name="Forme libre 566">
              <a:extLst>
                <a:ext uri="{FF2B5EF4-FFF2-40B4-BE49-F238E27FC236}">
                  <a16:creationId xmlns:a16="http://schemas.microsoft.com/office/drawing/2014/main" id="{43E7FE42-1014-6743-8DB9-25337C891809}"/>
                </a:ext>
              </a:extLst>
            </p:cNvPr>
            <p:cNvSpPr/>
            <p:nvPr/>
          </p:nvSpPr>
          <p:spPr>
            <a:xfrm>
              <a:off x="872781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8" name="Forme libre 567">
              <a:extLst>
                <a:ext uri="{FF2B5EF4-FFF2-40B4-BE49-F238E27FC236}">
                  <a16:creationId xmlns:a16="http://schemas.microsoft.com/office/drawing/2014/main" id="{999D6B93-66B2-DF4E-A24A-0C5BFD9101AE}"/>
                </a:ext>
              </a:extLst>
            </p:cNvPr>
            <p:cNvSpPr/>
            <p:nvPr/>
          </p:nvSpPr>
          <p:spPr>
            <a:xfrm>
              <a:off x="8678221" y="484337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9" name="Forme libre 568">
              <a:extLst>
                <a:ext uri="{FF2B5EF4-FFF2-40B4-BE49-F238E27FC236}">
                  <a16:creationId xmlns:a16="http://schemas.microsoft.com/office/drawing/2014/main" id="{57E2356A-6569-E84E-A348-591FF0962B53}"/>
                </a:ext>
              </a:extLst>
            </p:cNvPr>
            <p:cNvSpPr/>
            <p:nvPr/>
          </p:nvSpPr>
          <p:spPr>
            <a:xfrm>
              <a:off x="872781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0" name="Forme libre 569">
              <a:extLst>
                <a:ext uri="{FF2B5EF4-FFF2-40B4-BE49-F238E27FC236}">
                  <a16:creationId xmlns:a16="http://schemas.microsoft.com/office/drawing/2014/main" id="{F7F28359-DBCF-FF46-9907-618C51378698}"/>
                </a:ext>
              </a:extLst>
            </p:cNvPr>
            <p:cNvSpPr/>
            <p:nvPr/>
          </p:nvSpPr>
          <p:spPr>
            <a:xfrm>
              <a:off x="8678221" y="443940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1" name="Forme libre 570">
              <a:extLst>
                <a:ext uri="{FF2B5EF4-FFF2-40B4-BE49-F238E27FC236}">
                  <a16:creationId xmlns:a16="http://schemas.microsoft.com/office/drawing/2014/main" id="{C4A59DBF-FD4A-DD44-BC8D-216F30E2C8E1}"/>
                </a:ext>
              </a:extLst>
            </p:cNvPr>
            <p:cNvSpPr/>
            <p:nvPr/>
          </p:nvSpPr>
          <p:spPr>
            <a:xfrm>
              <a:off x="872781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2" name="Forme libre 571">
              <a:extLst>
                <a:ext uri="{FF2B5EF4-FFF2-40B4-BE49-F238E27FC236}">
                  <a16:creationId xmlns:a16="http://schemas.microsoft.com/office/drawing/2014/main" id="{E6D2AD3D-AEBA-C446-B442-33F2CBAD5725}"/>
                </a:ext>
              </a:extLst>
            </p:cNvPr>
            <p:cNvSpPr/>
            <p:nvPr/>
          </p:nvSpPr>
          <p:spPr>
            <a:xfrm>
              <a:off x="8678221" y="403543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3" name="Forme libre 572">
              <a:extLst>
                <a:ext uri="{FF2B5EF4-FFF2-40B4-BE49-F238E27FC236}">
                  <a16:creationId xmlns:a16="http://schemas.microsoft.com/office/drawing/2014/main" id="{09D1A848-E2FF-8748-9258-4DF645184F86}"/>
                </a:ext>
              </a:extLst>
            </p:cNvPr>
            <p:cNvSpPr/>
            <p:nvPr/>
          </p:nvSpPr>
          <p:spPr>
            <a:xfrm>
              <a:off x="872781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4" name="Forme libre 573">
              <a:extLst>
                <a:ext uri="{FF2B5EF4-FFF2-40B4-BE49-F238E27FC236}">
                  <a16:creationId xmlns:a16="http://schemas.microsoft.com/office/drawing/2014/main" id="{45BC0140-BE0E-1E41-BC48-946D68178C33}"/>
                </a:ext>
              </a:extLst>
            </p:cNvPr>
            <p:cNvSpPr/>
            <p:nvPr/>
          </p:nvSpPr>
          <p:spPr>
            <a:xfrm>
              <a:off x="8678221" y="363146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5" name="Forme libre 574">
              <a:extLst>
                <a:ext uri="{FF2B5EF4-FFF2-40B4-BE49-F238E27FC236}">
                  <a16:creationId xmlns:a16="http://schemas.microsoft.com/office/drawing/2014/main" id="{E6044E19-D2B7-1945-991E-5E9A5521BE9D}"/>
                </a:ext>
              </a:extLst>
            </p:cNvPr>
            <p:cNvSpPr/>
            <p:nvPr/>
          </p:nvSpPr>
          <p:spPr>
            <a:xfrm>
              <a:off x="872781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6" name="Forme libre 575">
              <a:extLst>
                <a:ext uri="{FF2B5EF4-FFF2-40B4-BE49-F238E27FC236}">
                  <a16:creationId xmlns:a16="http://schemas.microsoft.com/office/drawing/2014/main" id="{5A401FC4-2520-6D43-8B3E-3D03E6251DE3}"/>
                </a:ext>
              </a:extLst>
            </p:cNvPr>
            <p:cNvSpPr/>
            <p:nvPr/>
          </p:nvSpPr>
          <p:spPr>
            <a:xfrm>
              <a:off x="8678221" y="322748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7" name="Forme libre 576">
              <a:extLst>
                <a:ext uri="{FF2B5EF4-FFF2-40B4-BE49-F238E27FC236}">
                  <a16:creationId xmlns:a16="http://schemas.microsoft.com/office/drawing/2014/main" id="{5997E69F-B6E8-3E44-9F55-B21283A16DFA}"/>
                </a:ext>
              </a:extLst>
            </p:cNvPr>
            <p:cNvSpPr/>
            <p:nvPr/>
          </p:nvSpPr>
          <p:spPr>
            <a:xfrm>
              <a:off x="872781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8" name="Forme libre 577">
              <a:extLst>
                <a:ext uri="{FF2B5EF4-FFF2-40B4-BE49-F238E27FC236}">
                  <a16:creationId xmlns:a16="http://schemas.microsoft.com/office/drawing/2014/main" id="{E37B60DA-9C66-9844-BFFC-70792A250E0B}"/>
                </a:ext>
              </a:extLst>
            </p:cNvPr>
            <p:cNvSpPr/>
            <p:nvPr/>
          </p:nvSpPr>
          <p:spPr>
            <a:xfrm>
              <a:off x="8678221" y="282351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9" name="Forme libre 578">
              <a:extLst>
                <a:ext uri="{FF2B5EF4-FFF2-40B4-BE49-F238E27FC236}">
                  <a16:creationId xmlns:a16="http://schemas.microsoft.com/office/drawing/2014/main" id="{E4473028-2F97-374F-9A74-996C6497ED9F}"/>
                </a:ext>
              </a:extLst>
            </p:cNvPr>
            <p:cNvSpPr/>
            <p:nvPr/>
          </p:nvSpPr>
          <p:spPr>
            <a:xfrm>
              <a:off x="872781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0" name="Forme libre 579">
              <a:extLst>
                <a:ext uri="{FF2B5EF4-FFF2-40B4-BE49-F238E27FC236}">
                  <a16:creationId xmlns:a16="http://schemas.microsoft.com/office/drawing/2014/main" id="{D0B6476A-E57F-6642-8B3C-3BE8A7EF290F}"/>
                </a:ext>
              </a:extLst>
            </p:cNvPr>
            <p:cNvSpPr/>
            <p:nvPr/>
          </p:nvSpPr>
          <p:spPr>
            <a:xfrm>
              <a:off x="8678221" y="241954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1" name="Forme libre 580">
              <a:extLst>
                <a:ext uri="{FF2B5EF4-FFF2-40B4-BE49-F238E27FC236}">
                  <a16:creationId xmlns:a16="http://schemas.microsoft.com/office/drawing/2014/main" id="{E140FC4D-252B-0943-826A-43FA45D5C895}"/>
                </a:ext>
              </a:extLst>
            </p:cNvPr>
            <p:cNvSpPr/>
            <p:nvPr/>
          </p:nvSpPr>
          <p:spPr>
            <a:xfrm>
              <a:off x="872781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2" name="Forme libre 581">
              <a:extLst>
                <a:ext uri="{FF2B5EF4-FFF2-40B4-BE49-F238E27FC236}">
                  <a16:creationId xmlns:a16="http://schemas.microsoft.com/office/drawing/2014/main" id="{0E955F41-7B45-3F48-98AD-C5AE26CFB3B2}"/>
                </a:ext>
              </a:extLst>
            </p:cNvPr>
            <p:cNvSpPr/>
            <p:nvPr/>
          </p:nvSpPr>
          <p:spPr>
            <a:xfrm>
              <a:off x="8678221" y="201557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3" name="Forme libre 582">
              <a:extLst>
                <a:ext uri="{FF2B5EF4-FFF2-40B4-BE49-F238E27FC236}">
                  <a16:creationId xmlns:a16="http://schemas.microsoft.com/office/drawing/2014/main" id="{2C1BF4DE-2280-9643-86FD-0A631548B704}"/>
                </a:ext>
              </a:extLst>
            </p:cNvPr>
            <p:cNvSpPr/>
            <p:nvPr/>
          </p:nvSpPr>
          <p:spPr>
            <a:xfrm>
              <a:off x="872781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4" name="Forme libre 583">
              <a:extLst>
                <a:ext uri="{FF2B5EF4-FFF2-40B4-BE49-F238E27FC236}">
                  <a16:creationId xmlns:a16="http://schemas.microsoft.com/office/drawing/2014/main" id="{E6A6497A-9D1B-1F41-BC29-F36903538819}"/>
                </a:ext>
              </a:extLst>
            </p:cNvPr>
            <p:cNvSpPr/>
            <p:nvPr/>
          </p:nvSpPr>
          <p:spPr>
            <a:xfrm>
              <a:off x="8678221" y="161159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5" name="Forme libre 584">
              <a:extLst>
                <a:ext uri="{FF2B5EF4-FFF2-40B4-BE49-F238E27FC236}">
                  <a16:creationId xmlns:a16="http://schemas.microsoft.com/office/drawing/2014/main" id="{B442B424-DEC6-7E41-8161-C399BE83A537}"/>
                </a:ext>
              </a:extLst>
            </p:cNvPr>
            <p:cNvSpPr/>
            <p:nvPr/>
          </p:nvSpPr>
          <p:spPr>
            <a:xfrm>
              <a:off x="872781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grpSp>
      <p:grpSp>
        <p:nvGrpSpPr>
          <p:cNvPr id="297" name="Groupe 296">
            <a:extLst>
              <a:ext uri="{FF2B5EF4-FFF2-40B4-BE49-F238E27FC236}">
                <a16:creationId xmlns:a16="http://schemas.microsoft.com/office/drawing/2014/main" id="{8D5C38DA-D326-1547-B6B6-B7360E711C09}"/>
              </a:ext>
            </a:extLst>
          </p:cNvPr>
          <p:cNvGrpSpPr/>
          <p:nvPr/>
        </p:nvGrpSpPr>
        <p:grpSpPr>
          <a:xfrm>
            <a:off x="8206494" y="4231710"/>
            <a:ext cx="937506" cy="917365"/>
            <a:chOff x="8206494" y="4231710"/>
            <a:chExt cx="937506" cy="917365"/>
          </a:xfrm>
        </p:grpSpPr>
        <p:sp>
          <p:nvSpPr>
            <p:cNvPr id="301" name="Graphique 318">
              <a:extLst>
                <a:ext uri="{FF2B5EF4-FFF2-40B4-BE49-F238E27FC236}">
                  <a16:creationId xmlns:a16="http://schemas.microsoft.com/office/drawing/2014/main" id="{56AC8092-3A60-324D-9842-6AA81EE97F79}"/>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302" name="Rectangle 301">
              <a:extLst>
                <a:ext uri="{FF2B5EF4-FFF2-40B4-BE49-F238E27FC236}">
                  <a16:creationId xmlns:a16="http://schemas.microsoft.com/office/drawing/2014/main" id="{DB299E13-C6E2-BB40-B8AD-0369A0400F31}"/>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03" name="Groupe 302">
              <a:extLst>
                <a:ext uri="{FF2B5EF4-FFF2-40B4-BE49-F238E27FC236}">
                  <a16:creationId xmlns:a16="http://schemas.microsoft.com/office/drawing/2014/main" id="{631025E9-C209-E84E-BAF8-E13B2FC2ABEF}"/>
                </a:ext>
              </a:extLst>
            </p:cNvPr>
            <p:cNvGrpSpPr/>
            <p:nvPr/>
          </p:nvGrpSpPr>
          <p:grpSpPr>
            <a:xfrm>
              <a:off x="8206494" y="4698294"/>
              <a:ext cx="352912" cy="445898"/>
              <a:chOff x="1211580" y="5257800"/>
              <a:chExt cx="427808" cy="1623060"/>
            </a:xfrm>
          </p:grpSpPr>
          <p:cxnSp>
            <p:nvCxnSpPr>
              <p:cNvPr id="586" name="Connecteur droit 585">
                <a:extLst>
                  <a:ext uri="{FF2B5EF4-FFF2-40B4-BE49-F238E27FC236}">
                    <a16:creationId xmlns:a16="http://schemas.microsoft.com/office/drawing/2014/main" id="{3CBD7641-EEAD-074A-ACD2-474D0E078C24}"/>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7" name="Connecteur droit 586">
                <a:extLst>
                  <a:ext uri="{FF2B5EF4-FFF2-40B4-BE49-F238E27FC236}">
                    <a16:creationId xmlns:a16="http://schemas.microsoft.com/office/drawing/2014/main" id="{F3D983E0-3C76-C64A-903C-3BCA6B7A87B0}"/>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8" name="Connecteur droit 587">
                <a:extLst>
                  <a:ext uri="{FF2B5EF4-FFF2-40B4-BE49-F238E27FC236}">
                    <a16:creationId xmlns:a16="http://schemas.microsoft.com/office/drawing/2014/main" id="{413A707D-2E1D-F74D-91C3-665E2DBE875A}"/>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9" name="Connecteur droit 588">
                <a:extLst>
                  <a:ext uri="{FF2B5EF4-FFF2-40B4-BE49-F238E27FC236}">
                    <a16:creationId xmlns:a16="http://schemas.microsoft.com/office/drawing/2014/main" id="{3BF0CA3B-4E82-EA46-A12E-A6C1D794C183}"/>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4" name="Espace réservé du numéro de diapositive 5">
              <a:extLst>
                <a:ext uri="{FF2B5EF4-FFF2-40B4-BE49-F238E27FC236}">
                  <a16:creationId xmlns:a16="http://schemas.microsoft.com/office/drawing/2014/main" id="{D59FC3D1-95AA-0F48-8505-D44F8A42758D}"/>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590" name="Espace réservé du contenu 2">
            <a:extLst>
              <a:ext uri="{FF2B5EF4-FFF2-40B4-BE49-F238E27FC236}">
                <a16:creationId xmlns:a16="http://schemas.microsoft.com/office/drawing/2014/main" id="{FBBD124E-C877-884C-B272-204BF5DE0DEC}"/>
              </a:ext>
            </a:extLst>
          </p:cNvPr>
          <p:cNvSpPr>
            <a:spLocks noGrp="1"/>
          </p:cNvSpPr>
          <p:nvPr>
            <p:ph sz="half" idx="1" hasCustomPrompt="1"/>
          </p:nvPr>
        </p:nvSpPr>
        <p:spPr>
          <a:xfrm>
            <a:off x="1116243" y="1369220"/>
            <a:ext cx="3708000" cy="3191081"/>
          </a:xfrm>
        </p:spPr>
        <p:txBody>
          <a:bodyPr lIns="0" tIns="0" rIns="0" bIns="0"/>
          <a:lstStyle>
            <a:lvl1pPr marL="171446" indent="-171446">
              <a:buFont typeface="Wingdings" pitchFamily="2" charset="2"/>
              <a:buChar char="§"/>
              <a:defRPr lang="fr-FR" sz="1600" b="1" i="0" kern="1200" dirty="0">
                <a:solidFill>
                  <a:schemeClr val="bg2">
                    <a:lumMod val="50000"/>
                  </a:schemeClr>
                </a:solidFill>
                <a:latin typeface="Arial" panose="020B0604020202020204" pitchFamily="34" charset="0"/>
                <a:ea typeface="+mn-ea"/>
                <a:cs typeface="+mn-cs"/>
              </a:defRPr>
            </a:lvl1pPr>
            <a:lvl2pPr marL="514337" indent="-171446">
              <a:buFontTx/>
              <a:buBlip>
                <a:blip r:embed="rId2">
                  <a:extLst>
                    <a:ext uri="{96DAC541-7B7A-43D3-8B79-37D633B846F1}">
                      <asvg:svgBlip xmlns:asvg="http://schemas.microsoft.com/office/drawing/2016/SVG/main" r:embed="rId3"/>
                    </a:ext>
                  </a:extLst>
                </a:blip>
              </a:buBlip>
              <a:defRPr sz="2000">
                <a:latin typeface="Arial" panose="020B0604020202020204" pitchFamily="34" charset="0"/>
                <a:cs typeface="Arial" panose="020B0604020202020204" pitchFamily="34" charset="0"/>
              </a:defRPr>
            </a:lvl2pPr>
            <a:lvl3pPr marL="857228" indent="-171446">
              <a:buFont typeface="Wingdings" pitchFamily="2" charset="2"/>
              <a:buChar char="§"/>
              <a:defRPr sz="1700">
                <a:latin typeface="Arial" panose="020B0604020202020204" pitchFamily="34" charset="0"/>
                <a:cs typeface="Arial" panose="020B0604020202020204" pitchFamily="34" charset="0"/>
              </a:defRPr>
            </a:lvl3pPr>
            <a:lvl4pPr marL="1200120" indent="-171446">
              <a:buFont typeface="Wingdings" pitchFamily="2" charset="2"/>
              <a:buChar char="§"/>
              <a:defRPr sz="1500">
                <a:latin typeface="Arial" panose="020B0604020202020204" pitchFamily="34" charset="0"/>
                <a:cs typeface="Arial" panose="020B0604020202020204" pitchFamily="34" charset="0"/>
              </a:defRPr>
            </a:lvl4pPr>
            <a:lvl5pPr marL="1543012" indent="-171446">
              <a:buFont typeface="Wingdings" pitchFamily="2" charset="2"/>
              <a:buChar char="§"/>
              <a:defRPr sz="1300">
                <a:latin typeface="Arial" panose="020B0604020202020204" pitchFamily="34" charset="0"/>
                <a:cs typeface="Arial" panose="020B0604020202020204" pitchFamily="34" charset="0"/>
              </a:defRPr>
            </a:lvl5pPr>
          </a:lstStyle>
          <a:p>
            <a:pPr lvl="0"/>
            <a:r>
              <a:rPr lang="fr-FR" dirty="0"/>
              <a:t>Cliquez pour insérer du contenu</a:t>
            </a:r>
          </a:p>
        </p:txBody>
      </p:sp>
      <p:sp>
        <p:nvSpPr>
          <p:cNvPr id="591" name="Espace réservé du contenu 2">
            <a:extLst>
              <a:ext uri="{FF2B5EF4-FFF2-40B4-BE49-F238E27FC236}">
                <a16:creationId xmlns:a16="http://schemas.microsoft.com/office/drawing/2014/main" id="{9C005674-4F0B-1F4A-9229-FC2F73124D96}"/>
              </a:ext>
            </a:extLst>
          </p:cNvPr>
          <p:cNvSpPr>
            <a:spLocks noGrp="1"/>
          </p:cNvSpPr>
          <p:nvPr>
            <p:ph sz="half" idx="13" hasCustomPrompt="1"/>
          </p:nvPr>
        </p:nvSpPr>
        <p:spPr>
          <a:xfrm>
            <a:off x="4969417" y="1369220"/>
            <a:ext cx="3708000" cy="3191081"/>
          </a:xfrm>
        </p:spPr>
        <p:txBody>
          <a:bodyPr lIns="0" tIns="0" rIns="0" bIns="0"/>
          <a:lstStyle>
            <a:lvl1pPr marL="171446" indent="-171446">
              <a:buFont typeface="Wingdings" pitchFamily="2" charset="2"/>
              <a:buChar char="§"/>
              <a:defRPr lang="fr-FR" sz="1600" b="1" i="0" kern="1200" dirty="0">
                <a:solidFill>
                  <a:schemeClr val="bg2">
                    <a:lumMod val="50000"/>
                  </a:schemeClr>
                </a:solidFill>
                <a:latin typeface="Arial" panose="020B0604020202020204" pitchFamily="34" charset="0"/>
                <a:ea typeface="+mn-ea"/>
                <a:cs typeface="+mn-cs"/>
              </a:defRPr>
            </a:lvl1pPr>
            <a:lvl2pPr marL="514337" indent="-171446">
              <a:buFontTx/>
              <a:buBlip>
                <a:blip r:embed="rId2">
                  <a:extLst>
                    <a:ext uri="{96DAC541-7B7A-43D3-8B79-37D633B846F1}">
                      <asvg:svgBlip xmlns:asvg="http://schemas.microsoft.com/office/drawing/2016/SVG/main" r:embed="rId3"/>
                    </a:ext>
                  </a:extLst>
                </a:blip>
              </a:buBlip>
              <a:defRPr sz="2000">
                <a:latin typeface="Arial" panose="020B0604020202020204" pitchFamily="34" charset="0"/>
                <a:cs typeface="Arial" panose="020B0604020202020204" pitchFamily="34" charset="0"/>
              </a:defRPr>
            </a:lvl2pPr>
            <a:lvl3pPr marL="857228" indent="-171446">
              <a:buFont typeface="Wingdings" pitchFamily="2" charset="2"/>
              <a:buChar char="§"/>
              <a:defRPr sz="1700">
                <a:latin typeface="Arial" panose="020B0604020202020204" pitchFamily="34" charset="0"/>
                <a:cs typeface="Arial" panose="020B0604020202020204" pitchFamily="34" charset="0"/>
              </a:defRPr>
            </a:lvl3pPr>
            <a:lvl4pPr marL="1200120" indent="-171446">
              <a:buFont typeface="Wingdings" pitchFamily="2" charset="2"/>
              <a:buChar char="§"/>
              <a:defRPr sz="1500">
                <a:latin typeface="Arial" panose="020B0604020202020204" pitchFamily="34" charset="0"/>
                <a:cs typeface="Arial" panose="020B0604020202020204" pitchFamily="34" charset="0"/>
              </a:defRPr>
            </a:lvl4pPr>
            <a:lvl5pPr marL="1543012" indent="-171446">
              <a:buFont typeface="Wingdings" pitchFamily="2" charset="2"/>
              <a:buChar char="§"/>
              <a:defRPr sz="1300">
                <a:latin typeface="Arial" panose="020B0604020202020204" pitchFamily="34" charset="0"/>
                <a:cs typeface="Arial" panose="020B0604020202020204" pitchFamily="34" charset="0"/>
              </a:defRPr>
            </a:lvl5pPr>
          </a:lstStyle>
          <a:p>
            <a:pPr lvl="0"/>
            <a:r>
              <a:rPr lang="fr-FR" dirty="0"/>
              <a:t>Cliquez pour insérer du contenu</a:t>
            </a:r>
          </a:p>
        </p:txBody>
      </p:sp>
      <p:sp>
        <p:nvSpPr>
          <p:cNvPr id="592" name="Rectangle 591">
            <a:extLst>
              <a:ext uri="{FF2B5EF4-FFF2-40B4-BE49-F238E27FC236}">
                <a16:creationId xmlns:a16="http://schemas.microsoft.com/office/drawing/2014/main" id="{704BC2AF-96D9-6244-ABB1-EA1B60DA84C8}"/>
              </a:ext>
            </a:extLst>
          </p:cNvPr>
          <p:cNvSpPr/>
          <p:nvPr/>
        </p:nvSpPr>
        <p:spPr>
          <a:xfrm>
            <a:off x="-8101" y="0"/>
            <a:ext cx="847748" cy="5143500"/>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cxnSp>
        <p:nvCxnSpPr>
          <p:cNvPr id="593" name="Connecteur droit 592">
            <a:extLst>
              <a:ext uri="{FF2B5EF4-FFF2-40B4-BE49-F238E27FC236}">
                <a16:creationId xmlns:a16="http://schemas.microsoft.com/office/drawing/2014/main" id="{8451EEA0-7852-F24C-9928-53699DC50C27}"/>
              </a:ext>
            </a:extLst>
          </p:cNvPr>
          <p:cNvCxnSpPr/>
          <p:nvPr/>
        </p:nvCxnSpPr>
        <p:spPr>
          <a:xfrm>
            <a:off x="43999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4" name="Connecteur droit 593">
            <a:extLst>
              <a:ext uri="{FF2B5EF4-FFF2-40B4-BE49-F238E27FC236}">
                <a16:creationId xmlns:a16="http://schemas.microsoft.com/office/drawing/2014/main" id="{CC0A7665-1747-E544-837D-BAE9DF61B9BB}"/>
              </a:ext>
            </a:extLst>
          </p:cNvPr>
          <p:cNvCxnSpPr/>
          <p:nvPr/>
        </p:nvCxnSpPr>
        <p:spPr>
          <a:xfrm>
            <a:off x="50322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5" name="Connecteur droit 594">
            <a:extLst>
              <a:ext uri="{FF2B5EF4-FFF2-40B4-BE49-F238E27FC236}">
                <a16:creationId xmlns:a16="http://schemas.microsoft.com/office/drawing/2014/main" id="{F008C1F7-2CFE-EC49-9F5C-62CEEA04B25C}"/>
              </a:ext>
            </a:extLst>
          </p:cNvPr>
          <p:cNvCxnSpPr/>
          <p:nvPr/>
        </p:nvCxnSpPr>
        <p:spPr>
          <a:xfrm>
            <a:off x="56645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6" name="Espace réservé du contenu 30">
            <a:extLst>
              <a:ext uri="{FF2B5EF4-FFF2-40B4-BE49-F238E27FC236}">
                <a16:creationId xmlns:a16="http://schemas.microsoft.com/office/drawing/2014/main" id="{7D15ABF8-A874-644B-9C34-314EDF9F7A03}"/>
              </a:ext>
            </a:extLst>
          </p:cNvPr>
          <p:cNvSpPr>
            <a:spLocks noGrp="1"/>
          </p:cNvSpPr>
          <p:nvPr>
            <p:ph sz="quarter" idx="18" hasCustomPrompt="1"/>
          </p:nvPr>
        </p:nvSpPr>
        <p:spPr>
          <a:xfrm rot="16200000">
            <a:off x="-1819342" y="2050025"/>
            <a:ext cx="4037013" cy="315208"/>
          </a:xfrm>
        </p:spPr>
        <p:txBody>
          <a:bodyPr anchor="ctr"/>
          <a:lstStyle>
            <a:lvl1pPr marL="0" indent="0" algn="r">
              <a:buClr>
                <a:schemeClr val="tx2"/>
              </a:buClr>
              <a:buFont typeface="+mj-lt"/>
              <a:buNone/>
              <a:tabLst/>
              <a:defRPr kumimoji="0" lang="fr-FR" sz="1300" b="0" i="0" u="none" strike="noStrike" kern="1200" cap="none" spc="0" normalizeH="0" baseline="0" dirty="0" smtClean="0">
                <a:ln>
                  <a:noFill/>
                </a:ln>
                <a:solidFill>
                  <a:schemeClr val="accent6"/>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tx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1. INSÉREZ LE TITRE (majuscule)</a:t>
            </a:r>
          </a:p>
        </p:txBody>
      </p:sp>
      <p:sp>
        <p:nvSpPr>
          <p:cNvPr id="597" name="Titre 1">
            <a:extLst>
              <a:ext uri="{FF2B5EF4-FFF2-40B4-BE49-F238E27FC236}">
                <a16:creationId xmlns:a16="http://schemas.microsoft.com/office/drawing/2014/main" id="{737B1610-23E6-9747-B6BD-D65D49CC0844}"/>
              </a:ext>
            </a:extLst>
          </p:cNvPr>
          <p:cNvSpPr>
            <a:spLocks noGrp="1"/>
          </p:cNvSpPr>
          <p:nvPr>
            <p:ph type="ctrTitle" hasCustomPrompt="1"/>
          </p:nvPr>
        </p:nvSpPr>
        <p:spPr>
          <a:xfrm>
            <a:off x="1116243" y="444910"/>
            <a:ext cx="7561174"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 (majuscule)</a:t>
            </a:r>
          </a:p>
        </p:txBody>
      </p:sp>
      <p:sp>
        <p:nvSpPr>
          <p:cNvPr id="598" name="Espace réservé de la date 3">
            <a:extLst>
              <a:ext uri="{FF2B5EF4-FFF2-40B4-BE49-F238E27FC236}">
                <a16:creationId xmlns:a16="http://schemas.microsoft.com/office/drawing/2014/main" id="{7127898A-94D2-784C-B6D4-7F8615D12269}"/>
              </a:ext>
            </a:extLst>
          </p:cNvPr>
          <p:cNvSpPr>
            <a:spLocks noGrp="1"/>
          </p:cNvSpPr>
          <p:nvPr>
            <p:ph type="dt" sz="half" idx="10"/>
          </p:nvPr>
        </p:nvSpPr>
        <p:spPr>
          <a:xfrm>
            <a:off x="1239555" y="4767263"/>
            <a:ext cx="2057400" cy="274637"/>
          </a:xfrm>
        </p:spPr>
        <p:txBody>
          <a:bodyPr/>
          <a:lstStyle>
            <a:lvl1pPr>
              <a:defRPr sz="900">
                <a:latin typeface="Arial" panose="020B0604020202020204" pitchFamily="34" charset="0"/>
                <a:cs typeface="Arial" panose="020B0604020202020204" pitchFamily="34" charset="0"/>
              </a:defRPr>
            </a:lvl1pPr>
          </a:lstStyle>
          <a:p>
            <a:fld id="{5DB478DD-2C9D-4FFE-9A32-21B4ADDFCE8C}" type="datetime1">
              <a:rPr lang="fr-FR" smtClean="0"/>
              <a:t>12/08/2023</a:t>
            </a:fld>
            <a:endParaRPr lang="fr-FR" dirty="0"/>
          </a:p>
        </p:txBody>
      </p:sp>
      <p:sp>
        <p:nvSpPr>
          <p:cNvPr id="599" name="Espace réservé du pied de page 4">
            <a:extLst>
              <a:ext uri="{FF2B5EF4-FFF2-40B4-BE49-F238E27FC236}">
                <a16:creationId xmlns:a16="http://schemas.microsoft.com/office/drawing/2014/main" id="{FF663D2A-71D4-F740-8B43-65AB3AB9DBFB}"/>
              </a:ext>
            </a:extLst>
          </p:cNvPr>
          <p:cNvSpPr>
            <a:spLocks noGrp="1"/>
          </p:cNvSpPr>
          <p:nvPr>
            <p:ph type="ftr" sz="quarter" idx="11"/>
          </p:nvPr>
        </p:nvSpPr>
        <p:spPr>
          <a:xfrm>
            <a:off x="3584292"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897673426"/>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1239555" y="4767263"/>
            <a:ext cx="2057400" cy="274637"/>
          </a:xfrm>
        </p:spPr>
        <p:txBody>
          <a:bodyPr/>
          <a:lstStyle>
            <a:lvl1pPr>
              <a:defRPr sz="900">
                <a:latin typeface="Arial" panose="020B0604020202020204" pitchFamily="34" charset="0"/>
                <a:cs typeface="Arial" panose="020B0604020202020204" pitchFamily="34" charset="0"/>
              </a:defRPr>
            </a:lvl1pPr>
          </a:lstStyle>
          <a:p>
            <a:fld id="{476F0667-7AE9-43DA-B86F-C91F7A2A7281}"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3584292"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2" name="Rectangle 1">
            <a:extLst>
              <a:ext uri="{FF2B5EF4-FFF2-40B4-BE49-F238E27FC236}">
                <a16:creationId xmlns:a16="http://schemas.microsoft.com/office/drawing/2014/main" id="{3EEA002A-BE2F-E881-4C0F-DE8DA37F7057}"/>
              </a:ext>
            </a:extLst>
          </p:cNvPr>
          <p:cNvSpPr/>
          <p:nvPr/>
        </p:nvSpPr>
        <p:spPr>
          <a:xfrm>
            <a:off x="-8101" y="0"/>
            <a:ext cx="847748" cy="5143500"/>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24" name="Espace réservé pour une image  24">
            <a:extLst>
              <a:ext uri="{FF2B5EF4-FFF2-40B4-BE49-F238E27FC236}">
                <a16:creationId xmlns:a16="http://schemas.microsoft.com/office/drawing/2014/main" id="{EF5DE5EE-9B4F-EB47-935A-CA57112D52DA}"/>
              </a:ext>
            </a:extLst>
          </p:cNvPr>
          <p:cNvSpPr>
            <a:spLocks noGrp="1"/>
          </p:cNvSpPr>
          <p:nvPr>
            <p:ph type="pic" sz="quarter" idx="13"/>
          </p:nvPr>
        </p:nvSpPr>
        <p:spPr>
          <a:xfrm>
            <a:off x="1229846" y="1430518"/>
            <a:ext cx="1269193" cy="1254657"/>
          </a:xfrm>
        </p:spPr>
        <p:txBody>
          <a:bodyPr>
            <a:normAutofit/>
          </a:bodyPr>
          <a:lstStyle>
            <a:lvl1pPr marL="0" indent="0">
              <a:buNone/>
              <a:defRPr sz="1500"/>
            </a:lvl1pPr>
          </a:lstStyle>
          <a:p>
            <a:r>
              <a:rPr lang="fr-FR"/>
              <a:t>Cliquez sur l'icône pour ajouter une image</a:t>
            </a:r>
            <a:endParaRPr lang="fr-FR" dirty="0"/>
          </a:p>
        </p:txBody>
      </p:sp>
      <p:sp>
        <p:nvSpPr>
          <p:cNvPr id="29" name="Espace réservé pour une image  24">
            <a:extLst>
              <a:ext uri="{FF2B5EF4-FFF2-40B4-BE49-F238E27FC236}">
                <a16:creationId xmlns:a16="http://schemas.microsoft.com/office/drawing/2014/main" id="{A1E6303D-C394-1B42-95E0-77E70761A629}"/>
              </a:ext>
            </a:extLst>
          </p:cNvPr>
          <p:cNvSpPr>
            <a:spLocks noGrp="1"/>
          </p:cNvSpPr>
          <p:nvPr>
            <p:ph type="pic" sz="quarter" idx="14"/>
          </p:nvPr>
        </p:nvSpPr>
        <p:spPr>
          <a:xfrm>
            <a:off x="2627784" y="1430518"/>
            <a:ext cx="1269193" cy="1254657"/>
          </a:xfrm>
        </p:spPr>
        <p:txBody>
          <a:bodyPr>
            <a:normAutofit/>
          </a:bodyPr>
          <a:lstStyle>
            <a:lvl1pPr marL="0" indent="0">
              <a:buNone/>
              <a:defRPr sz="1500"/>
            </a:lvl1pPr>
          </a:lstStyle>
          <a:p>
            <a:r>
              <a:rPr lang="fr-FR"/>
              <a:t>Cliquez sur l'icône pour ajouter une image</a:t>
            </a:r>
            <a:endParaRPr lang="fr-FR" dirty="0"/>
          </a:p>
        </p:txBody>
      </p:sp>
      <p:sp>
        <p:nvSpPr>
          <p:cNvPr id="30" name="Espace réservé pour une image  24">
            <a:extLst>
              <a:ext uri="{FF2B5EF4-FFF2-40B4-BE49-F238E27FC236}">
                <a16:creationId xmlns:a16="http://schemas.microsoft.com/office/drawing/2014/main" id="{632B15E4-73DE-EA4D-95FE-1CB9CB05674A}"/>
              </a:ext>
            </a:extLst>
          </p:cNvPr>
          <p:cNvSpPr>
            <a:spLocks noGrp="1"/>
          </p:cNvSpPr>
          <p:nvPr>
            <p:ph type="pic" sz="quarter" idx="15"/>
          </p:nvPr>
        </p:nvSpPr>
        <p:spPr>
          <a:xfrm>
            <a:off x="1229846" y="2835847"/>
            <a:ext cx="1269193" cy="1254657"/>
          </a:xfrm>
        </p:spPr>
        <p:txBody>
          <a:bodyPr>
            <a:normAutofit/>
          </a:bodyPr>
          <a:lstStyle>
            <a:lvl1pPr marL="0" indent="0">
              <a:buNone/>
              <a:defRPr sz="1500"/>
            </a:lvl1pPr>
          </a:lstStyle>
          <a:p>
            <a:r>
              <a:rPr lang="fr-FR"/>
              <a:t>Cliquez sur l'icône pour ajouter une image</a:t>
            </a:r>
            <a:endParaRPr lang="fr-FR" dirty="0"/>
          </a:p>
        </p:txBody>
      </p:sp>
      <p:sp>
        <p:nvSpPr>
          <p:cNvPr id="31" name="Espace réservé pour une image  24">
            <a:extLst>
              <a:ext uri="{FF2B5EF4-FFF2-40B4-BE49-F238E27FC236}">
                <a16:creationId xmlns:a16="http://schemas.microsoft.com/office/drawing/2014/main" id="{7A6B2F7C-51FE-C44C-8CD2-1E851E4D9665}"/>
              </a:ext>
            </a:extLst>
          </p:cNvPr>
          <p:cNvSpPr>
            <a:spLocks noGrp="1"/>
          </p:cNvSpPr>
          <p:nvPr>
            <p:ph type="pic" sz="quarter" idx="16"/>
          </p:nvPr>
        </p:nvSpPr>
        <p:spPr>
          <a:xfrm>
            <a:off x="2627784" y="2835847"/>
            <a:ext cx="1269193" cy="1254657"/>
          </a:xfrm>
        </p:spPr>
        <p:txBody>
          <a:bodyPr>
            <a:normAutofit/>
          </a:bodyPr>
          <a:lstStyle>
            <a:lvl1pPr marL="0" indent="0">
              <a:buNone/>
              <a:defRPr sz="1500"/>
            </a:lvl1pPr>
          </a:lstStyle>
          <a:p>
            <a:r>
              <a:rPr lang="fr-FR"/>
              <a:t>Cliquez sur l'icône pour ajouter une image</a:t>
            </a:r>
            <a:endParaRPr lang="fr-FR" dirty="0"/>
          </a:p>
        </p:txBody>
      </p:sp>
      <p:sp>
        <p:nvSpPr>
          <p:cNvPr id="32" name="Titre 1">
            <a:extLst>
              <a:ext uri="{FF2B5EF4-FFF2-40B4-BE49-F238E27FC236}">
                <a16:creationId xmlns:a16="http://schemas.microsoft.com/office/drawing/2014/main" id="{D49A3D8A-3860-E04D-AFBA-7286AEB40A5F}"/>
              </a:ext>
            </a:extLst>
          </p:cNvPr>
          <p:cNvSpPr>
            <a:spLocks noGrp="1"/>
          </p:cNvSpPr>
          <p:nvPr>
            <p:ph type="ctrTitle" hasCustomPrompt="1"/>
          </p:nvPr>
        </p:nvSpPr>
        <p:spPr>
          <a:xfrm>
            <a:off x="1116243" y="444910"/>
            <a:ext cx="7561174"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 (majuscule)</a:t>
            </a:r>
          </a:p>
        </p:txBody>
      </p:sp>
      <p:sp>
        <p:nvSpPr>
          <p:cNvPr id="33" name="Espace réservé du texte 8">
            <a:extLst>
              <a:ext uri="{FF2B5EF4-FFF2-40B4-BE49-F238E27FC236}">
                <a16:creationId xmlns:a16="http://schemas.microsoft.com/office/drawing/2014/main" id="{D2DE1831-84D1-164C-AD87-BADBC822EAC1}"/>
              </a:ext>
            </a:extLst>
          </p:cNvPr>
          <p:cNvSpPr>
            <a:spLocks noGrp="1"/>
          </p:cNvSpPr>
          <p:nvPr>
            <p:ph type="body" sz="quarter" idx="17" hasCustomPrompt="1"/>
          </p:nvPr>
        </p:nvSpPr>
        <p:spPr>
          <a:xfrm>
            <a:off x="4439175" y="1415062"/>
            <a:ext cx="4428173" cy="2811073"/>
          </a:xfrm>
        </p:spPr>
        <p:txBody>
          <a:bodyPr/>
          <a:lstStyle>
            <a:lvl1pPr marL="0" indent="0">
              <a:buFontTx/>
              <a:buNone/>
              <a:defRPr lang="fr-FR" sz="1600" b="0" kern="1200" dirty="0" smtClean="0">
                <a:solidFill>
                  <a:schemeClr val="bg2">
                    <a:lumMod val="50000"/>
                  </a:schemeClr>
                </a:solidFill>
                <a:latin typeface="Arial" panose="020B0604020202020204" pitchFamily="34" charset="0"/>
                <a:ea typeface="+mn-ea"/>
                <a:cs typeface="+mn-cs"/>
              </a:defRPr>
            </a:lvl1pPr>
            <a:lvl2pPr marL="800082" indent="-342900">
              <a:defRPr lang="fr-FR" sz="1300" kern="1200" dirty="0" smtClean="0">
                <a:solidFill>
                  <a:schemeClr val="bg2">
                    <a:lumMod val="50000"/>
                  </a:schemeClr>
                </a:solidFill>
                <a:latin typeface="Arial" panose="020B0604020202020204" pitchFamily="34" charset="0"/>
                <a:ea typeface="+mn-ea"/>
                <a:cs typeface="+mn-cs"/>
              </a:defRPr>
            </a:lvl2pPr>
          </a:lstStyle>
          <a:p>
            <a:pPr lvl="0"/>
            <a:r>
              <a:rPr lang="fr-FR" dirty="0"/>
              <a:t>Insérez du texte ici</a:t>
            </a:r>
          </a:p>
        </p:txBody>
      </p:sp>
      <p:grpSp>
        <p:nvGrpSpPr>
          <p:cNvPr id="21" name="Groupe 20">
            <a:extLst>
              <a:ext uri="{FF2B5EF4-FFF2-40B4-BE49-F238E27FC236}">
                <a16:creationId xmlns:a16="http://schemas.microsoft.com/office/drawing/2014/main" id="{65821019-D715-524F-9DD5-E1E2E0CEFA40}"/>
              </a:ext>
            </a:extLst>
          </p:cNvPr>
          <p:cNvGrpSpPr/>
          <p:nvPr/>
        </p:nvGrpSpPr>
        <p:grpSpPr>
          <a:xfrm>
            <a:off x="8206494" y="4231710"/>
            <a:ext cx="937506" cy="917365"/>
            <a:chOff x="8206494" y="4231710"/>
            <a:chExt cx="937506" cy="917365"/>
          </a:xfrm>
        </p:grpSpPr>
        <p:sp>
          <p:nvSpPr>
            <p:cNvPr id="22" name="Graphique 318">
              <a:extLst>
                <a:ext uri="{FF2B5EF4-FFF2-40B4-BE49-F238E27FC236}">
                  <a16:creationId xmlns:a16="http://schemas.microsoft.com/office/drawing/2014/main" id="{9BDC5DC2-E564-7A46-A1F2-C778B6DE0E80}"/>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3" name="Rectangle 22">
              <a:extLst>
                <a:ext uri="{FF2B5EF4-FFF2-40B4-BE49-F238E27FC236}">
                  <a16:creationId xmlns:a16="http://schemas.microsoft.com/office/drawing/2014/main" id="{733887FA-760A-744D-AB49-82589A94234F}"/>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3E8762A2-67F3-6C4D-A047-69FBC0BC602C}"/>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E5670D6C-3B60-C740-BC16-34D3D0B2E281}"/>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B35A271-460F-794A-AABE-6D0BDF89C959}"/>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C2F0B5E-9F40-3447-949E-89F4D72F902E}"/>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8AE78866-702D-5C4A-9A97-42ADB4086054}"/>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94C07600-875A-D947-9907-B9B25B581EDD}"/>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37" name="Espace réservé du contenu 30">
            <a:extLst>
              <a:ext uri="{FF2B5EF4-FFF2-40B4-BE49-F238E27FC236}">
                <a16:creationId xmlns:a16="http://schemas.microsoft.com/office/drawing/2014/main" id="{70239369-20DD-0B41-800A-E03AE9153A38}"/>
              </a:ext>
            </a:extLst>
          </p:cNvPr>
          <p:cNvSpPr>
            <a:spLocks noGrp="1"/>
          </p:cNvSpPr>
          <p:nvPr>
            <p:ph sz="quarter" idx="18" hasCustomPrompt="1"/>
          </p:nvPr>
        </p:nvSpPr>
        <p:spPr>
          <a:xfrm rot="16200000">
            <a:off x="-1819342" y="2050025"/>
            <a:ext cx="4037013" cy="315208"/>
          </a:xfrm>
        </p:spPr>
        <p:txBody>
          <a:bodyPr anchor="ctr"/>
          <a:lstStyle>
            <a:lvl1pPr marL="0" indent="0" algn="r">
              <a:buClr>
                <a:schemeClr val="tx2"/>
              </a:buClr>
              <a:buFont typeface="+mj-lt"/>
              <a:buNone/>
              <a:tabLst/>
              <a:defRPr kumimoji="0" lang="fr-FR" sz="1300" b="0" i="0" u="none" strike="noStrike" kern="1200" cap="none" spc="0" normalizeH="0" baseline="0" dirty="0" smtClean="0">
                <a:ln>
                  <a:noFill/>
                </a:ln>
                <a:solidFill>
                  <a:schemeClr val="accent6"/>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tx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1. INSÉREZ LE TITRE (majuscule)</a:t>
            </a:r>
          </a:p>
        </p:txBody>
      </p:sp>
    </p:spTree>
    <p:extLst>
      <p:ext uri="{BB962C8B-B14F-4D97-AF65-F5344CB8AC3E}">
        <p14:creationId xmlns:p14="http://schemas.microsoft.com/office/powerpoint/2010/main" val="2342489382"/>
      </p:ext>
    </p:extLst>
  </p:cSld>
  <p:clrMapOvr>
    <a:masterClrMapping/>
  </p:clrMapOvr>
  <p:extLst mod="1">
    <p:ext uri="{DCECCB84-F9BA-43D5-87BE-67443E8EF086}">
      <p15:sldGuideLst xmlns:p15="http://schemas.microsoft.com/office/powerpoint/2012/main">
        <p15:guide id="2" pos="2472">
          <p15:clr>
            <a:srgbClr val="FBAE40"/>
          </p15:clr>
        </p15:guide>
        <p15:guide id="3" orient="horz" pos="16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90C0C03-F05C-8E7E-78C3-A5A6E2330425}"/>
              </a:ext>
            </a:extLst>
          </p:cNvPr>
          <p:cNvSpPr/>
          <p:nvPr/>
        </p:nvSpPr>
        <p:spPr>
          <a:xfrm>
            <a:off x="5019473" y="-21741"/>
            <a:ext cx="2635658" cy="5165241"/>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accent5"/>
              </a:solidFill>
              <a:latin typeface="Arial" panose="020B0604020202020204" pitchFamily="34" charset="0"/>
            </a:endParaRPr>
          </a:p>
        </p:txBody>
      </p:sp>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1239555" y="4767263"/>
            <a:ext cx="2057400" cy="274637"/>
          </a:xfrm>
        </p:spPr>
        <p:txBody>
          <a:bodyPr/>
          <a:lstStyle>
            <a:lvl1pPr>
              <a:defRPr sz="900">
                <a:latin typeface="Arial" panose="020B0604020202020204" pitchFamily="34" charset="0"/>
                <a:cs typeface="Arial" panose="020B0604020202020204" pitchFamily="34" charset="0"/>
              </a:defRPr>
            </a:lvl1pPr>
          </a:lstStyle>
          <a:p>
            <a:fld id="{5C77DFF6-7887-467D-8851-45B35CC5735A}"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3584292" y="4767263"/>
            <a:ext cx="1437727"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2" name="Rectangle 1">
            <a:extLst>
              <a:ext uri="{FF2B5EF4-FFF2-40B4-BE49-F238E27FC236}">
                <a16:creationId xmlns:a16="http://schemas.microsoft.com/office/drawing/2014/main" id="{3EEA002A-BE2F-E881-4C0F-DE8DA37F7057}"/>
              </a:ext>
            </a:extLst>
          </p:cNvPr>
          <p:cNvSpPr/>
          <p:nvPr/>
        </p:nvSpPr>
        <p:spPr>
          <a:xfrm>
            <a:off x="-8101" y="0"/>
            <a:ext cx="847748" cy="5143500"/>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cxnSp>
        <p:nvCxnSpPr>
          <p:cNvPr id="21" name="Connecteur droit 20">
            <a:extLst>
              <a:ext uri="{FF2B5EF4-FFF2-40B4-BE49-F238E27FC236}">
                <a16:creationId xmlns:a16="http://schemas.microsoft.com/office/drawing/2014/main" id="{72F0FE39-42C5-0A33-7FF5-D633739A366F}"/>
              </a:ext>
            </a:extLst>
          </p:cNvPr>
          <p:cNvCxnSpPr/>
          <p:nvPr/>
        </p:nvCxnSpPr>
        <p:spPr>
          <a:xfrm>
            <a:off x="43999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E18CB68-3DD1-0884-7507-1962545F662A}"/>
              </a:ext>
            </a:extLst>
          </p:cNvPr>
          <p:cNvCxnSpPr/>
          <p:nvPr/>
        </p:nvCxnSpPr>
        <p:spPr>
          <a:xfrm>
            <a:off x="50322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3E04CC-CA08-AF51-1C19-88C479C41125}"/>
              </a:ext>
            </a:extLst>
          </p:cNvPr>
          <p:cNvCxnSpPr/>
          <p:nvPr/>
        </p:nvCxnSpPr>
        <p:spPr>
          <a:xfrm>
            <a:off x="56645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space réservé pour une image  24">
            <a:extLst>
              <a:ext uri="{FF2B5EF4-FFF2-40B4-BE49-F238E27FC236}">
                <a16:creationId xmlns:a16="http://schemas.microsoft.com/office/drawing/2014/main" id="{10F04482-A74F-048E-16F4-A5A781B6FC29}"/>
              </a:ext>
            </a:extLst>
          </p:cNvPr>
          <p:cNvSpPr>
            <a:spLocks noGrp="1"/>
          </p:cNvSpPr>
          <p:nvPr>
            <p:ph type="pic" sz="quarter" idx="16"/>
          </p:nvPr>
        </p:nvSpPr>
        <p:spPr>
          <a:xfrm>
            <a:off x="5019473" y="598006"/>
            <a:ext cx="2634521" cy="1862735"/>
          </a:xfrm>
        </p:spPr>
        <p:txBody>
          <a:bodyPr>
            <a:normAutofit/>
          </a:bodyPr>
          <a:lstStyle>
            <a:lvl1pPr marL="0" indent="0">
              <a:buNone/>
              <a:defRPr sz="1500"/>
            </a:lvl1pPr>
          </a:lstStyle>
          <a:p>
            <a:r>
              <a:rPr lang="fr-FR"/>
              <a:t>Cliquez sur l'icône pour ajouter une image</a:t>
            </a:r>
            <a:endParaRPr lang="fr-FR" dirty="0"/>
          </a:p>
        </p:txBody>
      </p:sp>
      <p:sp>
        <p:nvSpPr>
          <p:cNvPr id="33" name="Espace réservé pour une image  24">
            <a:extLst>
              <a:ext uri="{FF2B5EF4-FFF2-40B4-BE49-F238E27FC236}">
                <a16:creationId xmlns:a16="http://schemas.microsoft.com/office/drawing/2014/main" id="{5684AE75-A481-1D7A-12AD-9418CCC85C85}"/>
              </a:ext>
            </a:extLst>
          </p:cNvPr>
          <p:cNvSpPr>
            <a:spLocks noGrp="1"/>
          </p:cNvSpPr>
          <p:nvPr>
            <p:ph type="pic" sz="quarter" idx="17"/>
          </p:nvPr>
        </p:nvSpPr>
        <p:spPr>
          <a:xfrm>
            <a:off x="5019473" y="2787774"/>
            <a:ext cx="2634521" cy="1862735"/>
          </a:xfrm>
        </p:spPr>
        <p:txBody>
          <a:bodyPr>
            <a:normAutofit/>
          </a:bodyPr>
          <a:lstStyle>
            <a:lvl1pPr marL="0" indent="0">
              <a:buNone/>
              <a:defRPr sz="1500"/>
            </a:lvl1pPr>
          </a:lstStyle>
          <a:p>
            <a:r>
              <a:rPr lang="fr-FR"/>
              <a:t>Cliquez sur l'icône pour ajouter une image</a:t>
            </a:r>
            <a:endParaRPr lang="fr-FR" dirty="0"/>
          </a:p>
        </p:txBody>
      </p:sp>
      <p:sp>
        <p:nvSpPr>
          <p:cNvPr id="24" name="Titre 1">
            <a:extLst>
              <a:ext uri="{FF2B5EF4-FFF2-40B4-BE49-F238E27FC236}">
                <a16:creationId xmlns:a16="http://schemas.microsoft.com/office/drawing/2014/main" id="{63AF9120-1D6C-7148-B0DB-0D42F43DC649}"/>
              </a:ext>
            </a:extLst>
          </p:cNvPr>
          <p:cNvSpPr>
            <a:spLocks noGrp="1"/>
          </p:cNvSpPr>
          <p:nvPr>
            <p:ph type="ctrTitle" hasCustomPrompt="1"/>
          </p:nvPr>
        </p:nvSpPr>
        <p:spPr>
          <a:xfrm>
            <a:off x="1116243" y="444910"/>
            <a:ext cx="3902093"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a:t>
            </a:r>
          </a:p>
        </p:txBody>
      </p:sp>
      <p:sp>
        <p:nvSpPr>
          <p:cNvPr id="25" name="Espace réservé du texte 8">
            <a:extLst>
              <a:ext uri="{FF2B5EF4-FFF2-40B4-BE49-F238E27FC236}">
                <a16:creationId xmlns:a16="http://schemas.microsoft.com/office/drawing/2014/main" id="{B30A0EEA-8D20-6F4E-A623-6E8FB22961C0}"/>
              </a:ext>
            </a:extLst>
          </p:cNvPr>
          <p:cNvSpPr>
            <a:spLocks noGrp="1"/>
          </p:cNvSpPr>
          <p:nvPr>
            <p:ph type="body" sz="quarter" idx="19" hasCustomPrompt="1"/>
          </p:nvPr>
        </p:nvSpPr>
        <p:spPr>
          <a:xfrm>
            <a:off x="1116243" y="1618916"/>
            <a:ext cx="3493624" cy="2811073"/>
          </a:xfrm>
        </p:spPr>
        <p:txBody>
          <a:bodyPr/>
          <a:lstStyle>
            <a:lvl1pPr marL="0" indent="0">
              <a:buFontTx/>
              <a:buNone/>
              <a:defRPr lang="fr-FR" sz="1600" b="0" kern="1200" dirty="0" smtClean="0">
                <a:solidFill>
                  <a:schemeClr val="bg2">
                    <a:lumMod val="50000"/>
                  </a:schemeClr>
                </a:solidFill>
                <a:latin typeface="Arial" panose="020B0604020202020204" pitchFamily="34" charset="0"/>
                <a:ea typeface="+mn-ea"/>
                <a:cs typeface="+mn-cs"/>
              </a:defRPr>
            </a:lvl1pPr>
            <a:lvl2pPr marL="800082" indent="-342900">
              <a:defRPr lang="fr-FR" sz="1300" kern="1200" dirty="0" smtClean="0">
                <a:solidFill>
                  <a:schemeClr val="bg2">
                    <a:lumMod val="50000"/>
                  </a:schemeClr>
                </a:solidFill>
                <a:latin typeface="Arial" panose="020B0604020202020204" pitchFamily="34" charset="0"/>
                <a:ea typeface="+mn-ea"/>
                <a:cs typeface="+mn-cs"/>
              </a:defRPr>
            </a:lvl2pPr>
          </a:lstStyle>
          <a:p>
            <a:pPr lvl="0"/>
            <a:r>
              <a:rPr lang="fr-FR" dirty="0"/>
              <a:t>Insérez du texte ici</a:t>
            </a:r>
          </a:p>
        </p:txBody>
      </p:sp>
      <p:grpSp>
        <p:nvGrpSpPr>
          <p:cNvPr id="27" name="Groupe 26">
            <a:extLst>
              <a:ext uri="{FF2B5EF4-FFF2-40B4-BE49-F238E27FC236}">
                <a16:creationId xmlns:a16="http://schemas.microsoft.com/office/drawing/2014/main" id="{6B703D1D-4BFD-1245-A352-A90D55C4F74C}"/>
              </a:ext>
            </a:extLst>
          </p:cNvPr>
          <p:cNvGrpSpPr/>
          <p:nvPr/>
        </p:nvGrpSpPr>
        <p:grpSpPr>
          <a:xfrm>
            <a:off x="8206494" y="4231710"/>
            <a:ext cx="937506" cy="917365"/>
            <a:chOff x="8206494" y="4231710"/>
            <a:chExt cx="937506" cy="917365"/>
          </a:xfrm>
        </p:grpSpPr>
        <p:sp>
          <p:nvSpPr>
            <p:cNvPr id="30" name="Graphique 318">
              <a:extLst>
                <a:ext uri="{FF2B5EF4-FFF2-40B4-BE49-F238E27FC236}">
                  <a16:creationId xmlns:a16="http://schemas.microsoft.com/office/drawing/2014/main" id="{AC55804C-A539-8346-BA0B-9DAC2175704C}"/>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31" name="Rectangle 30">
              <a:extLst>
                <a:ext uri="{FF2B5EF4-FFF2-40B4-BE49-F238E27FC236}">
                  <a16:creationId xmlns:a16="http://schemas.microsoft.com/office/drawing/2014/main" id="{2892F6A0-0082-E54F-85E1-667DB7C664AF}"/>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2" name="Groupe 31">
              <a:extLst>
                <a:ext uri="{FF2B5EF4-FFF2-40B4-BE49-F238E27FC236}">
                  <a16:creationId xmlns:a16="http://schemas.microsoft.com/office/drawing/2014/main" id="{E0913A87-E066-0F4B-9D7A-571E639CA7A9}"/>
                </a:ext>
              </a:extLst>
            </p:cNvPr>
            <p:cNvGrpSpPr/>
            <p:nvPr/>
          </p:nvGrpSpPr>
          <p:grpSpPr>
            <a:xfrm>
              <a:off x="8206494" y="4698294"/>
              <a:ext cx="352912" cy="445898"/>
              <a:chOff x="1211580" y="5257800"/>
              <a:chExt cx="427808" cy="1623060"/>
            </a:xfrm>
          </p:grpSpPr>
          <p:cxnSp>
            <p:nvCxnSpPr>
              <p:cNvPr id="35" name="Connecteur droit 34">
                <a:extLst>
                  <a:ext uri="{FF2B5EF4-FFF2-40B4-BE49-F238E27FC236}">
                    <a16:creationId xmlns:a16="http://schemas.microsoft.com/office/drawing/2014/main" id="{3A55A106-F0B7-CD4F-B482-15B41119D704}"/>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3352D22-82C8-A941-9529-4731917C4B1F}"/>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0E34846C-CFF3-3B43-8ECB-517A8A4E446D}"/>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F223765-48B9-F44E-B341-13E69125BF67}"/>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Espace réservé du numéro de diapositive 5">
              <a:extLst>
                <a:ext uri="{FF2B5EF4-FFF2-40B4-BE49-F238E27FC236}">
                  <a16:creationId xmlns:a16="http://schemas.microsoft.com/office/drawing/2014/main" id="{E08259F2-DE24-5446-9924-A09D4E743348}"/>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39" name="Espace réservé du contenu 30">
            <a:extLst>
              <a:ext uri="{FF2B5EF4-FFF2-40B4-BE49-F238E27FC236}">
                <a16:creationId xmlns:a16="http://schemas.microsoft.com/office/drawing/2014/main" id="{D04A4C92-170E-6946-B518-A97596749FA3}"/>
              </a:ext>
            </a:extLst>
          </p:cNvPr>
          <p:cNvSpPr>
            <a:spLocks noGrp="1"/>
          </p:cNvSpPr>
          <p:nvPr>
            <p:ph sz="quarter" idx="18" hasCustomPrompt="1"/>
          </p:nvPr>
        </p:nvSpPr>
        <p:spPr>
          <a:xfrm rot="16200000">
            <a:off x="-1819342" y="2050025"/>
            <a:ext cx="4037013" cy="315208"/>
          </a:xfrm>
        </p:spPr>
        <p:txBody>
          <a:bodyPr anchor="ctr"/>
          <a:lstStyle>
            <a:lvl1pPr marL="0" indent="0" algn="r">
              <a:buClr>
                <a:schemeClr val="tx2"/>
              </a:buClr>
              <a:buFont typeface="+mj-lt"/>
              <a:buNone/>
              <a:tabLst/>
              <a:defRPr kumimoji="0" lang="fr-FR" sz="1300" b="0" i="0" u="none" strike="noStrike" kern="1200" cap="none" spc="0" normalizeH="0" baseline="0" dirty="0" smtClean="0">
                <a:ln>
                  <a:noFill/>
                </a:ln>
                <a:solidFill>
                  <a:schemeClr val="accent6"/>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tx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1. INSÉREZ LE TITRE (majuscule)</a:t>
            </a:r>
          </a:p>
        </p:txBody>
      </p:sp>
    </p:spTree>
    <p:extLst>
      <p:ext uri="{BB962C8B-B14F-4D97-AF65-F5344CB8AC3E}">
        <p14:creationId xmlns:p14="http://schemas.microsoft.com/office/powerpoint/2010/main" val="2897098325"/>
      </p:ext>
    </p:extLst>
  </p:cSld>
  <p:clrMapOvr>
    <a:masterClrMapping/>
  </p:clrMapOvr>
  <p:extLst mod="1">
    <p:ext uri="{DCECCB84-F9BA-43D5-87BE-67443E8EF086}">
      <p15:sldGuideLst xmlns:p15="http://schemas.microsoft.com/office/powerpoint/2012/main">
        <p15:guide id="1" orient="horz" pos="17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uch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787900" y="4776228"/>
            <a:ext cx="2057400" cy="274637"/>
          </a:xfrm>
        </p:spPr>
        <p:txBody>
          <a:bodyPr/>
          <a:lstStyle>
            <a:lvl1pPr>
              <a:defRPr sz="900">
                <a:latin typeface="Arial" panose="020B0604020202020204" pitchFamily="34" charset="0"/>
                <a:cs typeface="Arial" panose="020B0604020202020204" pitchFamily="34" charset="0"/>
              </a:defRPr>
            </a:lvl1pPr>
          </a:lstStyle>
          <a:p>
            <a:fld id="{D29ED624-DCEA-4472-92AC-1E7AB449CE49}"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107423" y="4767263"/>
            <a:ext cx="89806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2" name="Rectangle 1">
            <a:extLst>
              <a:ext uri="{FF2B5EF4-FFF2-40B4-BE49-F238E27FC236}">
                <a16:creationId xmlns:a16="http://schemas.microsoft.com/office/drawing/2014/main" id="{3EEA002A-BE2F-E881-4C0F-DE8DA37F7057}"/>
              </a:ext>
            </a:extLst>
          </p:cNvPr>
          <p:cNvSpPr/>
          <p:nvPr/>
        </p:nvSpPr>
        <p:spPr>
          <a:xfrm>
            <a:off x="-8101" y="0"/>
            <a:ext cx="847748" cy="5143500"/>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cxnSp>
        <p:nvCxnSpPr>
          <p:cNvPr id="21" name="Connecteur droit 20">
            <a:extLst>
              <a:ext uri="{FF2B5EF4-FFF2-40B4-BE49-F238E27FC236}">
                <a16:creationId xmlns:a16="http://schemas.microsoft.com/office/drawing/2014/main" id="{72F0FE39-42C5-0A33-7FF5-D633739A366F}"/>
              </a:ext>
            </a:extLst>
          </p:cNvPr>
          <p:cNvCxnSpPr/>
          <p:nvPr/>
        </p:nvCxnSpPr>
        <p:spPr>
          <a:xfrm>
            <a:off x="43999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E18CB68-3DD1-0884-7507-1962545F662A}"/>
              </a:ext>
            </a:extLst>
          </p:cNvPr>
          <p:cNvCxnSpPr/>
          <p:nvPr/>
        </p:nvCxnSpPr>
        <p:spPr>
          <a:xfrm>
            <a:off x="50322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3E04CC-CA08-AF51-1C19-88C479C41125}"/>
              </a:ext>
            </a:extLst>
          </p:cNvPr>
          <p:cNvCxnSpPr/>
          <p:nvPr/>
        </p:nvCxnSpPr>
        <p:spPr>
          <a:xfrm>
            <a:off x="56645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Espace réservé pour une image  24">
            <a:extLst>
              <a:ext uri="{FF2B5EF4-FFF2-40B4-BE49-F238E27FC236}">
                <a16:creationId xmlns:a16="http://schemas.microsoft.com/office/drawing/2014/main" id="{5684AE75-A481-1D7A-12AD-9418CCC85C85}"/>
              </a:ext>
            </a:extLst>
          </p:cNvPr>
          <p:cNvSpPr>
            <a:spLocks noGrp="1"/>
          </p:cNvSpPr>
          <p:nvPr>
            <p:ph type="pic" sz="quarter" idx="17"/>
          </p:nvPr>
        </p:nvSpPr>
        <p:spPr>
          <a:xfrm>
            <a:off x="1130819" y="0"/>
            <a:ext cx="3208099" cy="5143500"/>
          </a:xfrm>
        </p:spPr>
        <p:txBody>
          <a:bodyPr>
            <a:normAutofit/>
          </a:bodyPr>
          <a:lstStyle>
            <a:lvl1pPr marL="0" indent="0">
              <a:buNone/>
              <a:defRPr sz="1500"/>
            </a:lvl1pPr>
          </a:lstStyle>
          <a:p>
            <a:r>
              <a:rPr lang="fr-FR"/>
              <a:t>Cliquez sur l'icône pour ajouter une image</a:t>
            </a:r>
            <a:endParaRPr lang="fr-FR" dirty="0"/>
          </a:p>
        </p:txBody>
      </p:sp>
      <p:sp>
        <p:nvSpPr>
          <p:cNvPr id="24" name="Titre 1">
            <a:extLst>
              <a:ext uri="{FF2B5EF4-FFF2-40B4-BE49-F238E27FC236}">
                <a16:creationId xmlns:a16="http://schemas.microsoft.com/office/drawing/2014/main" id="{2984311E-22F6-A84D-992F-E39EF1808F57}"/>
              </a:ext>
            </a:extLst>
          </p:cNvPr>
          <p:cNvSpPr>
            <a:spLocks noGrp="1"/>
          </p:cNvSpPr>
          <p:nvPr>
            <p:ph type="ctrTitle" hasCustomPrompt="1"/>
          </p:nvPr>
        </p:nvSpPr>
        <p:spPr>
          <a:xfrm>
            <a:off x="4781523" y="456734"/>
            <a:ext cx="4249932"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a:t>
            </a:r>
          </a:p>
        </p:txBody>
      </p:sp>
      <p:sp>
        <p:nvSpPr>
          <p:cNvPr id="25" name="Espace réservé du texte 8">
            <a:extLst>
              <a:ext uri="{FF2B5EF4-FFF2-40B4-BE49-F238E27FC236}">
                <a16:creationId xmlns:a16="http://schemas.microsoft.com/office/drawing/2014/main" id="{4C5608E3-BBDC-F64B-B75B-8E00F74522A8}"/>
              </a:ext>
            </a:extLst>
          </p:cNvPr>
          <p:cNvSpPr>
            <a:spLocks noGrp="1"/>
          </p:cNvSpPr>
          <p:nvPr>
            <p:ph type="body" sz="quarter" idx="19" hasCustomPrompt="1"/>
          </p:nvPr>
        </p:nvSpPr>
        <p:spPr>
          <a:xfrm>
            <a:off x="4781523" y="1630740"/>
            <a:ext cx="3493624" cy="2811073"/>
          </a:xfrm>
        </p:spPr>
        <p:txBody>
          <a:bodyPr/>
          <a:lstStyle>
            <a:lvl1pPr marL="0" indent="0">
              <a:buFont typeface="Wingdings" pitchFamily="2" charset="2"/>
              <a:buNone/>
              <a:defRPr lang="fr-FR" sz="1600" b="0" kern="1200" dirty="0" smtClean="0">
                <a:solidFill>
                  <a:schemeClr val="bg2">
                    <a:lumMod val="50000"/>
                  </a:schemeClr>
                </a:solidFill>
                <a:latin typeface="Arial" panose="020B0604020202020204" pitchFamily="34" charset="0"/>
                <a:ea typeface="+mn-ea"/>
                <a:cs typeface="+mn-cs"/>
              </a:defRPr>
            </a:lvl1pPr>
            <a:lvl2pPr marL="800082" indent="-342900">
              <a:defRPr lang="fr-FR" sz="1300" kern="1200" dirty="0" smtClean="0">
                <a:solidFill>
                  <a:schemeClr val="bg2">
                    <a:lumMod val="50000"/>
                  </a:schemeClr>
                </a:solidFill>
                <a:latin typeface="Arial" panose="020B0604020202020204" pitchFamily="34" charset="0"/>
                <a:ea typeface="+mn-ea"/>
                <a:cs typeface="+mn-cs"/>
              </a:defRPr>
            </a:lvl2pPr>
          </a:lstStyle>
          <a:p>
            <a:pPr lvl="0"/>
            <a:r>
              <a:rPr lang="fr-FR" dirty="0"/>
              <a:t>Insérez du texte ici</a:t>
            </a:r>
          </a:p>
        </p:txBody>
      </p:sp>
      <p:grpSp>
        <p:nvGrpSpPr>
          <p:cNvPr id="27" name="Groupe 26">
            <a:extLst>
              <a:ext uri="{FF2B5EF4-FFF2-40B4-BE49-F238E27FC236}">
                <a16:creationId xmlns:a16="http://schemas.microsoft.com/office/drawing/2014/main" id="{68EF92D8-19BB-7142-9D0B-AAF8020E738F}"/>
              </a:ext>
            </a:extLst>
          </p:cNvPr>
          <p:cNvGrpSpPr/>
          <p:nvPr/>
        </p:nvGrpSpPr>
        <p:grpSpPr>
          <a:xfrm>
            <a:off x="8206494" y="4231710"/>
            <a:ext cx="937506" cy="917365"/>
            <a:chOff x="8206494" y="4231710"/>
            <a:chExt cx="937506" cy="917365"/>
          </a:xfrm>
        </p:grpSpPr>
        <p:sp>
          <p:nvSpPr>
            <p:cNvPr id="28" name="Graphique 318">
              <a:extLst>
                <a:ext uri="{FF2B5EF4-FFF2-40B4-BE49-F238E27FC236}">
                  <a16:creationId xmlns:a16="http://schemas.microsoft.com/office/drawing/2014/main" id="{F874E86A-CDDC-B040-90D9-98B6F093CE47}"/>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9" name="Rectangle 28">
              <a:extLst>
                <a:ext uri="{FF2B5EF4-FFF2-40B4-BE49-F238E27FC236}">
                  <a16:creationId xmlns:a16="http://schemas.microsoft.com/office/drawing/2014/main" id="{1E1EE5EA-DA1C-8C4C-98A3-7FF826992E40}"/>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0" name="Groupe 29">
              <a:extLst>
                <a:ext uri="{FF2B5EF4-FFF2-40B4-BE49-F238E27FC236}">
                  <a16:creationId xmlns:a16="http://schemas.microsoft.com/office/drawing/2014/main" id="{72661644-9A1B-5C47-B7AE-7B627D59E86A}"/>
                </a:ext>
              </a:extLst>
            </p:cNvPr>
            <p:cNvGrpSpPr/>
            <p:nvPr/>
          </p:nvGrpSpPr>
          <p:grpSpPr>
            <a:xfrm>
              <a:off x="8206494" y="4698294"/>
              <a:ext cx="352912" cy="445898"/>
              <a:chOff x="1211580" y="5257800"/>
              <a:chExt cx="427808" cy="1623060"/>
            </a:xfrm>
          </p:grpSpPr>
          <p:cxnSp>
            <p:nvCxnSpPr>
              <p:cNvPr id="32" name="Connecteur droit 31">
                <a:extLst>
                  <a:ext uri="{FF2B5EF4-FFF2-40B4-BE49-F238E27FC236}">
                    <a16:creationId xmlns:a16="http://schemas.microsoft.com/office/drawing/2014/main" id="{08830BEB-6408-8745-AC7D-87559D3C82AD}"/>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3047ED5A-C6B2-424D-8A86-441EBCD58A3D}"/>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54649FDA-E274-AD44-A3DE-0389779527D0}"/>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9BA3BAF-5013-D248-82AB-87D43F4BA9DC}"/>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Espace réservé du numéro de diapositive 5">
              <a:extLst>
                <a:ext uri="{FF2B5EF4-FFF2-40B4-BE49-F238E27FC236}">
                  <a16:creationId xmlns:a16="http://schemas.microsoft.com/office/drawing/2014/main" id="{CA741E65-30CF-6149-9C1F-4E876B7F3161}"/>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37" name="Espace réservé du contenu 30">
            <a:extLst>
              <a:ext uri="{FF2B5EF4-FFF2-40B4-BE49-F238E27FC236}">
                <a16:creationId xmlns:a16="http://schemas.microsoft.com/office/drawing/2014/main" id="{6B62B4A1-AA7D-3146-BB78-159B984813F0}"/>
              </a:ext>
            </a:extLst>
          </p:cNvPr>
          <p:cNvSpPr>
            <a:spLocks noGrp="1"/>
          </p:cNvSpPr>
          <p:nvPr>
            <p:ph sz="quarter" idx="18" hasCustomPrompt="1"/>
          </p:nvPr>
        </p:nvSpPr>
        <p:spPr>
          <a:xfrm rot="16200000">
            <a:off x="-1819342" y="2050025"/>
            <a:ext cx="4037013" cy="315208"/>
          </a:xfrm>
        </p:spPr>
        <p:txBody>
          <a:bodyPr anchor="ctr"/>
          <a:lstStyle>
            <a:lvl1pPr marL="0" indent="0" algn="r">
              <a:buClr>
                <a:schemeClr val="tx2"/>
              </a:buClr>
              <a:buFont typeface="+mj-lt"/>
              <a:buNone/>
              <a:tabLst/>
              <a:defRPr kumimoji="0" lang="fr-FR" sz="1300" b="0" i="0" u="none" strike="noStrike" kern="1200" cap="none" spc="0" normalizeH="0" baseline="0" dirty="0" smtClean="0">
                <a:ln>
                  <a:noFill/>
                </a:ln>
                <a:solidFill>
                  <a:schemeClr val="accent6"/>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tx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1. INSÉREZ LE TITRE (majuscule)</a:t>
            </a:r>
          </a:p>
        </p:txBody>
      </p:sp>
    </p:spTree>
    <p:extLst>
      <p:ext uri="{BB962C8B-B14F-4D97-AF65-F5344CB8AC3E}">
        <p14:creationId xmlns:p14="http://schemas.microsoft.com/office/powerpoint/2010/main" val="1474252744"/>
      </p:ext>
    </p:extLst>
  </p:cSld>
  <p:clrMapOvr>
    <a:masterClrMapping/>
  </p:clrMapOvr>
  <p:extLst mod="1">
    <p:ext uri="{DCECCB84-F9BA-43D5-87BE-67443E8EF086}">
      <p15:sldGuideLst xmlns:p15="http://schemas.microsoft.com/office/powerpoint/2012/main">
        <p15:guide id="1" orient="horz" pos="17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dro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FA1D04A-3A4C-08CA-33B7-FF0422F5DD03}"/>
              </a:ext>
            </a:extLst>
          </p:cNvPr>
          <p:cNvSpPr/>
          <p:nvPr/>
        </p:nvSpPr>
        <p:spPr>
          <a:xfrm>
            <a:off x="-8101" y="-21741"/>
            <a:ext cx="4798310" cy="5165241"/>
          </a:xfrm>
          <a:prstGeom prst="rect">
            <a:avLst/>
          </a:prstGeom>
          <a:solidFill>
            <a:schemeClr val="accent5">
              <a:alpha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1223963" y="4767263"/>
            <a:ext cx="2057400" cy="274637"/>
          </a:xfrm>
        </p:spPr>
        <p:txBody>
          <a:bodyPr/>
          <a:lstStyle>
            <a:lvl1pPr>
              <a:defRPr sz="900">
                <a:latin typeface="Arial" panose="020B0604020202020204" pitchFamily="34" charset="0"/>
                <a:cs typeface="Arial" panose="020B0604020202020204" pitchFamily="34" charset="0"/>
              </a:defRPr>
            </a:lvl1pPr>
          </a:lstStyle>
          <a:p>
            <a:fld id="{37A3947B-5BE5-4387-8C72-941964AD3A09}"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3567667" y="4767263"/>
            <a:ext cx="1206369"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cxnSp>
        <p:nvCxnSpPr>
          <p:cNvPr id="21" name="Connecteur droit 20">
            <a:extLst>
              <a:ext uri="{FF2B5EF4-FFF2-40B4-BE49-F238E27FC236}">
                <a16:creationId xmlns:a16="http://schemas.microsoft.com/office/drawing/2014/main" id="{72F0FE39-42C5-0A33-7FF5-D633739A366F}"/>
              </a:ext>
            </a:extLst>
          </p:cNvPr>
          <p:cNvCxnSpPr/>
          <p:nvPr/>
        </p:nvCxnSpPr>
        <p:spPr>
          <a:xfrm>
            <a:off x="43999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E18CB68-3DD1-0884-7507-1962545F662A}"/>
              </a:ext>
            </a:extLst>
          </p:cNvPr>
          <p:cNvCxnSpPr/>
          <p:nvPr/>
        </p:nvCxnSpPr>
        <p:spPr>
          <a:xfrm>
            <a:off x="50322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3E04CC-CA08-AF51-1C19-88C479C41125}"/>
              </a:ext>
            </a:extLst>
          </p:cNvPr>
          <p:cNvCxnSpPr/>
          <p:nvPr/>
        </p:nvCxnSpPr>
        <p:spPr>
          <a:xfrm>
            <a:off x="566451" y="-17916"/>
            <a:ext cx="0" cy="2614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space réservé pour une image  24">
            <a:extLst>
              <a:ext uri="{FF2B5EF4-FFF2-40B4-BE49-F238E27FC236}">
                <a16:creationId xmlns:a16="http://schemas.microsoft.com/office/drawing/2014/main" id="{F1BAD1EB-1AAC-5A41-9388-EC3EA572A2BE}"/>
              </a:ext>
            </a:extLst>
          </p:cNvPr>
          <p:cNvSpPr>
            <a:spLocks noGrp="1"/>
          </p:cNvSpPr>
          <p:nvPr>
            <p:ph type="pic" sz="quarter" idx="13"/>
          </p:nvPr>
        </p:nvSpPr>
        <p:spPr>
          <a:xfrm>
            <a:off x="4795078" y="0"/>
            <a:ext cx="3006725" cy="5143500"/>
          </a:xfrm>
        </p:spPr>
        <p:txBody>
          <a:bodyPr>
            <a:normAutofit/>
          </a:bodyPr>
          <a:lstStyle>
            <a:lvl1pPr>
              <a:defRPr sz="1500"/>
            </a:lvl1pPr>
          </a:lstStyle>
          <a:p>
            <a:r>
              <a:rPr lang="fr-FR"/>
              <a:t>Cliquez sur l'icône pour ajouter une image</a:t>
            </a:r>
            <a:endParaRPr lang="fr-FR" dirty="0"/>
          </a:p>
        </p:txBody>
      </p:sp>
      <p:sp>
        <p:nvSpPr>
          <p:cNvPr id="24" name="Titre 1">
            <a:extLst>
              <a:ext uri="{FF2B5EF4-FFF2-40B4-BE49-F238E27FC236}">
                <a16:creationId xmlns:a16="http://schemas.microsoft.com/office/drawing/2014/main" id="{14DB3496-971A-8846-9D86-4E398A227E5A}"/>
              </a:ext>
            </a:extLst>
          </p:cNvPr>
          <p:cNvSpPr>
            <a:spLocks noGrp="1"/>
          </p:cNvSpPr>
          <p:nvPr>
            <p:ph type="ctrTitle" hasCustomPrompt="1"/>
          </p:nvPr>
        </p:nvSpPr>
        <p:spPr>
          <a:xfrm>
            <a:off x="1116243" y="444910"/>
            <a:ext cx="3493621"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a:t>
            </a:r>
          </a:p>
        </p:txBody>
      </p:sp>
      <p:sp>
        <p:nvSpPr>
          <p:cNvPr id="26" name="Espace réservé du texte 8">
            <a:extLst>
              <a:ext uri="{FF2B5EF4-FFF2-40B4-BE49-F238E27FC236}">
                <a16:creationId xmlns:a16="http://schemas.microsoft.com/office/drawing/2014/main" id="{F46BE890-8B7B-4144-8E74-CA5B5DD2D1F5}"/>
              </a:ext>
            </a:extLst>
          </p:cNvPr>
          <p:cNvSpPr>
            <a:spLocks noGrp="1"/>
          </p:cNvSpPr>
          <p:nvPr>
            <p:ph type="body" sz="quarter" idx="19" hasCustomPrompt="1"/>
          </p:nvPr>
        </p:nvSpPr>
        <p:spPr>
          <a:xfrm>
            <a:off x="1116243" y="1618916"/>
            <a:ext cx="3493624" cy="2811073"/>
          </a:xfrm>
        </p:spPr>
        <p:txBody>
          <a:bodyPr/>
          <a:lstStyle>
            <a:lvl1pPr marL="0" indent="0">
              <a:buFont typeface="Wingdings" pitchFamily="2" charset="2"/>
              <a:buNone/>
              <a:defRPr lang="fr-FR" sz="1600" b="0" kern="1200" dirty="0" smtClean="0">
                <a:solidFill>
                  <a:schemeClr val="bg2">
                    <a:lumMod val="50000"/>
                  </a:schemeClr>
                </a:solidFill>
                <a:latin typeface="Arial" panose="020B0604020202020204" pitchFamily="34" charset="0"/>
                <a:ea typeface="+mn-ea"/>
                <a:cs typeface="+mn-cs"/>
              </a:defRPr>
            </a:lvl1pPr>
            <a:lvl2pPr marL="800082" indent="-342900">
              <a:defRPr lang="fr-FR" sz="1300" kern="1200" dirty="0" smtClean="0">
                <a:solidFill>
                  <a:schemeClr val="bg2">
                    <a:lumMod val="50000"/>
                  </a:schemeClr>
                </a:solidFill>
                <a:latin typeface="Arial" panose="020B0604020202020204" pitchFamily="34" charset="0"/>
                <a:ea typeface="+mn-ea"/>
                <a:cs typeface="+mn-cs"/>
              </a:defRPr>
            </a:lvl2pPr>
          </a:lstStyle>
          <a:p>
            <a:pPr lvl="0"/>
            <a:r>
              <a:rPr lang="fr-FR" dirty="0"/>
              <a:t>Insérez du texte ici</a:t>
            </a:r>
          </a:p>
        </p:txBody>
      </p:sp>
      <p:grpSp>
        <p:nvGrpSpPr>
          <p:cNvPr id="28" name="Groupe 27">
            <a:extLst>
              <a:ext uri="{FF2B5EF4-FFF2-40B4-BE49-F238E27FC236}">
                <a16:creationId xmlns:a16="http://schemas.microsoft.com/office/drawing/2014/main" id="{A5C4DCB1-D1B3-9745-92E1-7B8021DC1029}"/>
              </a:ext>
            </a:extLst>
          </p:cNvPr>
          <p:cNvGrpSpPr/>
          <p:nvPr/>
        </p:nvGrpSpPr>
        <p:grpSpPr>
          <a:xfrm>
            <a:off x="8206494" y="4231710"/>
            <a:ext cx="937506" cy="917365"/>
            <a:chOff x="8206494" y="4231710"/>
            <a:chExt cx="937506" cy="917365"/>
          </a:xfrm>
        </p:grpSpPr>
        <p:sp>
          <p:nvSpPr>
            <p:cNvPr id="29" name="Graphique 318">
              <a:extLst>
                <a:ext uri="{FF2B5EF4-FFF2-40B4-BE49-F238E27FC236}">
                  <a16:creationId xmlns:a16="http://schemas.microsoft.com/office/drawing/2014/main" id="{EF073995-4AB6-F947-8AB2-2D3A093A7FB3}"/>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30" name="Rectangle 29">
              <a:extLst>
                <a:ext uri="{FF2B5EF4-FFF2-40B4-BE49-F238E27FC236}">
                  <a16:creationId xmlns:a16="http://schemas.microsoft.com/office/drawing/2014/main" id="{C8D9EE3F-5D85-5249-A431-19943076E35A}"/>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1" name="Groupe 30">
              <a:extLst>
                <a:ext uri="{FF2B5EF4-FFF2-40B4-BE49-F238E27FC236}">
                  <a16:creationId xmlns:a16="http://schemas.microsoft.com/office/drawing/2014/main" id="{5C4DCDB8-C68D-334E-88DD-865A099A3EE9}"/>
                </a:ext>
              </a:extLst>
            </p:cNvPr>
            <p:cNvGrpSpPr/>
            <p:nvPr/>
          </p:nvGrpSpPr>
          <p:grpSpPr>
            <a:xfrm>
              <a:off x="8206494" y="4698294"/>
              <a:ext cx="352912" cy="445898"/>
              <a:chOff x="1211580" y="5257800"/>
              <a:chExt cx="427808" cy="1623060"/>
            </a:xfrm>
          </p:grpSpPr>
          <p:cxnSp>
            <p:nvCxnSpPr>
              <p:cNvPr id="33" name="Connecteur droit 32">
                <a:extLst>
                  <a:ext uri="{FF2B5EF4-FFF2-40B4-BE49-F238E27FC236}">
                    <a16:creationId xmlns:a16="http://schemas.microsoft.com/office/drawing/2014/main" id="{69A2862B-B350-954E-B74B-F658A939EDBD}"/>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A4C8B15D-2825-5E47-81A4-CC9679D28EF6}"/>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B3FC0368-8CF3-BB4A-9511-62641031CCD2}"/>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94A53F43-7712-0E44-B605-325C3D210C85}"/>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Espace réservé du numéro de diapositive 5">
              <a:extLst>
                <a:ext uri="{FF2B5EF4-FFF2-40B4-BE49-F238E27FC236}">
                  <a16:creationId xmlns:a16="http://schemas.microsoft.com/office/drawing/2014/main" id="{AD81B8EE-5BB3-A54F-A564-9F2305F15B56}"/>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37" name="Espace réservé du contenu 30">
            <a:extLst>
              <a:ext uri="{FF2B5EF4-FFF2-40B4-BE49-F238E27FC236}">
                <a16:creationId xmlns:a16="http://schemas.microsoft.com/office/drawing/2014/main" id="{64DCEF64-A375-8141-B6DC-A5E89B3E3BDA}"/>
              </a:ext>
            </a:extLst>
          </p:cNvPr>
          <p:cNvSpPr>
            <a:spLocks noGrp="1"/>
          </p:cNvSpPr>
          <p:nvPr>
            <p:ph sz="quarter" idx="18" hasCustomPrompt="1"/>
          </p:nvPr>
        </p:nvSpPr>
        <p:spPr>
          <a:xfrm rot="16200000">
            <a:off x="-1819342" y="2050025"/>
            <a:ext cx="4037013" cy="315208"/>
          </a:xfrm>
        </p:spPr>
        <p:txBody>
          <a:bodyPr anchor="ctr"/>
          <a:lstStyle>
            <a:lvl1pPr marL="0" indent="0" algn="r">
              <a:buClr>
                <a:schemeClr val="tx2"/>
              </a:buClr>
              <a:buFont typeface="+mj-lt"/>
              <a:buNone/>
              <a:tabLst/>
              <a:defRPr kumimoji="0" lang="fr-FR" sz="1300" b="0" i="0" u="none" strike="noStrike" kern="1200" cap="none" spc="0" normalizeH="0" baseline="0" dirty="0" smtClean="0">
                <a:ln>
                  <a:noFill/>
                </a:ln>
                <a:solidFill>
                  <a:schemeClr val="accent6"/>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tx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1. INSÉREZ LE TITRE (majuscule)</a:t>
            </a:r>
          </a:p>
        </p:txBody>
      </p:sp>
    </p:spTree>
    <p:extLst>
      <p:ext uri="{BB962C8B-B14F-4D97-AF65-F5344CB8AC3E}">
        <p14:creationId xmlns:p14="http://schemas.microsoft.com/office/powerpoint/2010/main" val="1299796033"/>
      </p:ext>
    </p:extLst>
  </p:cSld>
  <p:clrMapOvr>
    <a:masterClrMapping/>
  </p:clrMapOvr>
  <p:extLst mod="1">
    <p:ext uri="{DCECCB84-F9BA-43D5-87BE-67443E8EF086}">
      <p15:sldGuideLst xmlns:p15="http://schemas.microsoft.com/office/powerpoint/2012/main">
        <p15:guide id="1" orient="horz" pos="17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u">
    <p:bg>
      <p:bgRef idx="1001">
        <a:schemeClr val="bg1"/>
      </p:bgRef>
    </p:bg>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88339353-86E8-5F4C-8AAE-A8CC29CA3CDD}"/>
              </a:ext>
            </a:extLst>
          </p:cNvPr>
          <p:cNvGrpSpPr/>
          <p:nvPr/>
        </p:nvGrpSpPr>
        <p:grpSpPr>
          <a:xfrm rot="5400000">
            <a:off x="8175405" y="-1684663"/>
            <a:ext cx="2636123" cy="1836454"/>
            <a:chOff x="3416300" y="1562100"/>
            <a:chExt cx="5361017" cy="3734749"/>
          </a:xfrm>
        </p:grpSpPr>
        <p:sp>
          <p:nvSpPr>
            <p:cNvPr id="13" name="Forme libre 12">
              <a:extLst>
                <a:ext uri="{FF2B5EF4-FFF2-40B4-BE49-F238E27FC236}">
                  <a16:creationId xmlns:a16="http://schemas.microsoft.com/office/drawing/2014/main" id="{2CF4CD20-33AC-084A-A220-BACC7195E0A9}"/>
                </a:ext>
              </a:extLst>
            </p:cNvPr>
            <p:cNvSpPr/>
            <p:nvPr/>
          </p:nvSpPr>
          <p:spPr>
            <a:xfrm>
              <a:off x="3416300"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 name="Forme libre 13">
              <a:extLst>
                <a:ext uri="{FF2B5EF4-FFF2-40B4-BE49-F238E27FC236}">
                  <a16:creationId xmlns:a16="http://schemas.microsoft.com/office/drawing/2014/main" id="{7E9F8D44-95DB-8D43-8AF3-6CE31D8B0330}"/>
                </a:ext>
              </a:extLst>
            </p:cNvPr>
            <p:cNvSpPr/>
            <p:nvPr/>
          </p:nvSpPr>
          <p:spPr>
            <a:xfrm>
              <a:off x="346589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 name="Forme libre 14">
              <a:extLst>
                <a:ext uri="{FF2B5EF4-FFF2-40B4-BE49-F238E27FC236}">
                  <a16:creationId xmlns:a16="http://schemas.microsoft.com/office/drawing/2014/main" id="{2563C85F-D919-7943-A6AE-95DD8BCA65BE}"/>
                </a:ext>
              </a:extLst>
            </p:cNvPr>
            <p:cNvSpPr/>
            <p:nvPr/>
          </p:nvSpPr>
          <p:spPr>
            <a:xfrm>
              <a:off x="3416300"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 name="Forme libre 15">
              <a:extLst>
                <a:ext uri="{FF2B5EF4-FFF2-40B4-BE49-F238E27FC236}">
                  <a16:creationId xmlns:a16="http://schemas.microsoft.com/office/drawing/2014/main" id="{350E9F83-085A-B643-80D7-A4BA87E9955C}"/>
                </a:ext>
              </a:extLst>
            </p:cNvPr>
            <p:cNvSpPr/>
            <p:nvPr/>
          </p:nvSpPr>
          <p:spPr>
            <a:xfrm>
              <a:off x="346589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 name="Forme libre 16">
              <a:extLst>
                <a:ext uri="{FF2B5EF4-FFF2-40B4-BE49-F238E27FC236}">
                  <a16:creationId xmlns:a16="http://schemas.microsoft.com/office/drawing/2014/main" id="{D5A61D9E-AD76-D947-A780-2711FB028ABD}"/>
                </a:ext>
              </a:extLst>
            </p:cNvPr>
            <p:cNvSpPr/>
            <p:nvPr/>
          </p:nvSpPr>
          <p:spPr>
            <a:xfrm>
              <a:off x="3416300"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 name="Forme libre 17">
              <a:extLst>
                <a:ext uri="{FF2B5EF4-FFF2-40B4-BE49-F238E27FC236}">
                  <a16:creationId xmlns:a16="http://schemas.microsoft.com/office/drawing/2014/main" id="{DE7ACC9C-1A15-664C-A3EE-C2B7FC188DFB}"/>
                </a:ext>
              </a:extLst>
            </p:cNvPr>
            <p:cNvSpPr/>
            <p:nvPr/>
          </p:nvSpPr>
          <p:spPr>
            <a:xfrm>
              <a:off x="346589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 name="Forme libre 18">
              <a:extLst>
                <a:ext uri="{FF2B5EF4-FFF2-40B4-BE49-F238E27FC236}">
                  <a16:creationId xmlns:a16="http://schemas.microsoft.com/office/drawing/2014/main" id="{BFB8EB91-D341-B34A-BF0F-26533A16BF3E}"/>
                </a:ext>
              </a:extLst>
            </p:cNvPr>
            <p:cNvSpPr/>
            <p:nvPr/>
          </p:nvSpPr>
          <p:spPr>
            <a:xfrm>
              <a:off x="3416300"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 name="Forme libre 19">
              <a:extLst>
                <a:ext uri="{FF2B5EF4-FFF2-40B4-BE49-F238E27FC236}">
                  <a16:creationId xmlns:a16="http://schemas.microsoft.com/office/drawing/2014/main" id="{781D124E-219E-7342-A046-8D0B71C1CC5E}"/>
                </a:ext>
              </a:extLst>
            </p:cNvPr>
            <p:cNvSpPr/>
            <p:nvPr/>
          </p:nvSpPr>
          <p:spPr>
            <a:xfrm>
              <a:off x="346589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 name="Forme libre 20">
              <a:extLst>
                <a:ext uri="{FF2B5EF4-FFF2-40B4-BE49-F238E27FC236}">
                  <a16:creationId xmlns:a16="http://schemas.microsoft.com/office/drawing/2014/main" id="{49C999CD-6B51-A548-8F3F-195FD8C2AA19}"/>
                </a:ext>
              </a:extLst>
            </p:cNvPr>
            <p:cNvSpPr/>
            <p:nvPr/>
          </p:nvSpPr>
          <p:spPr>
            <a:xfrm>
              <a:off x="3416300"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 name="Forme libre 21">
              <a:extLst>
                <a:ext uri="{FF2B5EF4-FFF2-40B4-BE49-F238E27FC236}">
                  <a16:creationId xmlns:a16="http://schemas.microsoft.com/office/drawing/2014/main" id="{7F4A2AD2-54F6-4846-94BF-0EB015342C6A}"/>
                </a:ext>
              </a:extLst>
            </p:cNvPr>
            <p:cNvSpPr/>
            <p:nvPr/>
          </p:nvSpPr>
          <p:spPr>
            <a:xfrm>
              <a:off x="346589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 name="Forme libre 22">
              <a:extLst>
                <a:ext uri="{FF2B5EF4-FFF2-40B4-BE49-F238E27FC236}">
                  <a16:creationId xmlns:a16="http://schemas.microsoft.com/office/drawing/2014/main" id="{D5614A6E-4502-0A4A-A10C-B4CBEA4D3E01}"/>
                </a:ext>
              </a:extLst>
            </p:cNvPr>
            <p:cNvSpPr/>
            <p:nvPr/>
          </p:nvSpPr>
          <p:spPr>
            <a:xfrm>
              <a:off x="3416300"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 name="Forme libre 23">
              <a:extLst>
                <a:ext uri="{FF2B5EF4-FFF2-40B4-BE49-F238E27FC236}">
                  <a16:creationId xmlns:a16="http://schemas.microsoft.com/office/drawing/2014/main" id="{7980990B-9C5A-744D-9620-8BBCC7C817B5}"/>
                </a:ext>
              </a:extLst>
            </p:cNvPr>
            <p:cNvSpPr/>
            <p:nvPr/>
          </p:nvSpPr>
          <p:spPr>
            <a:xfrm>
              <a:off x="346589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 name="Forme libre 24">
              <a:extLst>
                <a:ext uri="{FF2B5EF4-FFF2-40B4-BE49-F238E27FC236}">
                  <a16:creationId xmlns:a16="http://schemas.microsoft.com/office/drawing/2014/main" id="{E0773674-FDC1-A647-B7E1-FEE51F1D6717}"/>
                </a:ext>
              </a:extLst>
            </p:cNvPr>
            <p:cNvSpPr/>
            <p:nvPr/>
          </p:nvSpPr>
          <p:spPr>
            <a:xfrm>
              <a:off x="3416300"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 name="Forme libre 25">
              <a:extLst>
                <a:ext uri="{FF2B5EF4-FFF2-40B4-BE49-F238E27FC236}">
                  <a16:creationId xmlns:a16="http://schemas.microsoft.com/office/drawing/2014/main" id="{78646905-34C3-6D4C-8818-BC656B3F41F2}"/>
                </a:ext>
              </a:extLst>
            </p:cNvPr>
            <p:cNvSpPr/>
            <p:nvPr/>
          </p:nvSpPr>
          <p:spPr>
            <a:xfrm>
              <a:off x="346589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 name="Forme libre 26">
              <a:extLst>
                <a:ext uri="{FF2B5EF4-FFF2-40B4-BE49-F238E27FC236}">
                  <a16:creationId xmlns:a16="http://schemas.microsoft.com/office/drawing/2014/main" id="{7ED2AAE2-0B13-BC47-8C5E-ADAD593C6CC5}"/>
                </a:ext>
              </a:extLst>
            </p:cNvPr>
            <p:cNvSpPr/>
            <p:nvPr/>
          </p:nvSpPr>
          <p:spPr>
            <a:xfrm>
              <a:off x="3416300"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 name="Forme libre 27">
              <a:extLst>
                <a:ext uri="{FF2B5EF4-FFF2-40B4-BE49-F238E27FC236}">
                  <a16:creationId xmlns:a16="http://schemas.microsoft.com/office/drawing/2014/main" id="{50690E96-94AC-894D-8C26-FA76E0829EC3}"/>
                </a:ext>
              </a:extLst>
            </p:cNvPr>
            <p:cNvSpPr/>
            <p:nvPr/>
          </p:nvSpPr>
          <p:spPr>
            <a:xfrm>
              <a:off x="346589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9" name="Forme libre 28">
              <a:extLst>
                <a:ext uri="{FF2B5EF4-FFF2-40B4-BE49-F238E27FC236}">
                  <a16:creationId xmlns:a16="http://schemas.microsoft.com/office/drawing/2014/main" id="{06332B0E-5A1F-0543-AB10-DAD2198458E8}"/>
                </a:ext>
              </a:extLst>
            </p:cNvPr>
            <p:cNvSpPr/>
            <p:nvPr/>
          </p:nvSpPr>
          <p:spPr>
            <a:xfrm>
              <a:off x="3416300"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0" name="Forme libre 29">
              <a:extLst>
                <a:ext uri="{FF2B5EF4-FFF2-40B4-BE49-F238E27FC236}">
                  <a16:creationId xmlns:a16="http://schemas.microsoft.com/office/drawing/2014/main" id="{21E6C128-0B3D-6845-B231-CC90517EED26}"/>
                </a:ext>
              </a:extLst>
            </p:cNvPr>
            <p:cNvSpPr/>
            <p:nvPr/>
          </p:nvSpPr>
          <p:spPr>
            <a:xfrm>
              <a:off x="346589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1" name="Forme libre 30">
              <a:extLst>
                <a:ext uri="{FF2B5EF4-FFF2-40B4-BE49-F238E27FC236}">
                  <a16:creationId xmlns:a16="http://schemas.microsoft.com/office/drawing/2014/main" id="{E14C11FD-3DF0-DF48-BB59-140700BFA188}"/>
                </a:ext>
              </a:extLst>
            </p:cNvPr>
            <p:cNvSpPr/>
            <p:nvPr/>
          </p:nvSpPr>
          <p:spPr>
            <a:xfrm>
              <a:off x="3416300"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2" name="Forme libre 31">
              <a:extLst>
                <a:ext uri="{FF2B5EF4-FFF2-40B4-BE49-F238E27FC236}">
                  <a16:creationId xmlns:a16="http://schemas.microsoft.com/office/drawing/2014/main" id="{DFBA913D-F748-5F4F-8807-A8CE7DBAA4FE}"/>
                </a:ext>
              </a:extLst>
            </p:cNvPr>
            <p:cNvSpPr/>
            <p:nvPr/>
          </p:nvSpPr>
          <p:spPr>
            <a:xfrm>
              <a:off x="346589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3" name="Forme libre 32">
              <a:extLst>
                <a:ext uri="{FF2B5EF4-FFF2-40B4-BE49-F238E27FC236}">
                  <a16:creationId xmlns:a16="http://schemas.microsoft.com/office/drawing/2014/main" id="{EA025D6B-2ACF-EA47-ABE9-1BCD00288446}"/>
                </a:ext>
              </a:extLst>
            </p:cNvPr>
            <p:cNvSpPr/>
            <p:nvPr/>
          </p:nvSpPr>
          <p:spPr>
            <a:xfrm>
              <a:off x="3821063"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4" name="Forme libre 33">
              <a:extLst>
                <a:ext uri="{FF2B5EF4-FFF2-40B4-BE49-F238E27FC236}">
                  <a16:creationId xmlns:a16="http://schemas.microsoft.com/office/drawing/2014/main" id="{BA7612D2-C2B9-344C-AB31-3FA003CD9DBB}"/>
                </a:ext>
              </a:extLst>
            </p:cNvPr>
            <p:cNvSpPr/>
            <p:nvPr/>
          </p:nvSpPr>
          <p:spPr>
            <a:xfrm>
              <a:off x="3870659"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5" name="Forme libre 34">
              <a:extLst>
                <a:ext uri="{FF2B5EF4-FFF2-40B4-BE49-F238E27FC236}">
                  <a16:creationId xmlns:a16="http://schemas.microsoft.com/office/drawing/2014/main" id="{C202104E-CF13-F74E-9C15-CAF42B8E09A0}"/>
                </a:ext>
              </a:extLst>
            </p:cNvPr>
            <p:cNvSpPr/>
            <p:nvPr/>
          </p:nvSpPr>
          <p:spPr>
            <a:xfrm>
              <a:off x="3821063"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6" name="Forme libre 35">
              <a:extLst>
                <a:ext uri="{FF2B5EF4-FFF2-40B4-BE49-F238E27FC236}">
                  <a16:creationId xmlns:a16="http://schemas.microsoft.com/office/drawing/2014/main" id="{60586E47-423C-514A-80CA-98EE5CB2B4DD}"/>
                </a:ext>
              </a:extLst>
            </p:cNvPr>
            <p:cNvSpPr/>
            <p:nvPr/>
          </p:nvSpPr>
          <p:spPr>
            <a:xfrm>
              <a:off x="3870659"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7" name="Forme libre 36">
              <a:extLst>
                <a:ext uri="{FF2B5EF4-FFF2-40B4-BE49-F238E27FC236}">
                  <a16:creationId xmlns:a16="http://schemas.microsoft.com/office/drawing/2014/main" id="{DBB012C4-ED8E-6949-A553-C3A188FB44F6}"/>
                </a:ext>
              </a:extLst>
            </p:cNvPr>
            <p:cNvSpPr/>
            <p:nvPr/>
          </p:nvSpPr>
          <p:spPr>
            <a:xfrm>
              <a:off x="3821063"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8" name="Forme libre 37">
              <a:extLst>
                <a:ext uri="{FF2B5EF4-FFF2-40B4-BE49-F238E27FC236}">
                  <a16:creationId xmlns:a16="http://schemas.microsoft.com/office/drawing/2014/main" id="{316147DF-8959-DE4B-9433-1047CAA6D64B}"/>
                </a:ext>
              </a:extLst>
            </p:cNvPr>
            <p:cNvSpPr/>
            <p:nvPr/>
          </p:nvSpPr>
          <p:spPr>
            <a:xfrm>
              <a:off x="3870659"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39" name="Forme libre 38">
              <a:extLst>
                <a:ext uri="{FF2B5EF4-FFF2-40B4-BE49-F238E27FC236}">
                  <a16:creationId xmlns:a16="http://schemas.microsoft.com/office/drawing/2014/main" id="{E487C7DA-05C1-4946-9AAA-7A7F484212C3}"/>
                </a:ext>
              </a:extLst>
            </p:cNvPr>
            <p:cNvSpPr/>
            <p:nvPr/>
          </p:nvSpPr>
          <p:spPr>
            <a:xfrm>
              <a:off x="3821063"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0" name="Forme libre 39">
              <a:extLst>
                <a:ext uri="{FF2B5EF4-FFF2-40B4-BE49-F238E27FC236}">
                  <a16:creationId xmlns:a16="http://schemas.microsoft.com/office/drawing/2014/main" id="{A95F64E1-1542-3A46-9A98-B03F3049B72D}"/>
                </a:ext>
              </a:extLst>
            </p:cNvPr>
            <p:cNvSpPr/>
            <p:nvPr/>
          </p:nvSpPr>
          <p:spPr>
            <a:xfrm>
              <a:off x="3870659"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1" name="Forme libre 40">
              <a:extLst>
                <a:ext uri="{FF2B5EF4-FFF2-40B4-BE49-F238E27FC236}">
                  <a16:creationId xmlns:a16="http://schemas.microsoft.com/office/drawing/2014/main" id="{EFF0541F-44EB-1C44-A770-93FD7F4D563D}"/>
                </a:ext>
              </a:extLst>
            </p:cNvPr>
            <p:cNvSpPr/>
            <p:nvPr/>
          </p:nvSpPr>
          <p:spPr>
            <a:xfrm>
              <a:off x="3821063"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2" name="Forme libre 41">
              <a:extLst>
                <a:ext uri="{FF2B5EF4-FFF2-40B4-BE49-F238E27FC236}">
                  <a16:creationId xmlns:a16="http://schemas.microsoft.com/office/drawing/2014/main" id="{F6FAC347-807E-2E47-A91B-BE06F826F21F}"/>
                </a:ext>
              </a:extLst>
            </p:cNvPr>
            <p:cNvSpPr/>
            <p:nvPr/>
          </p:nvSpPr>
          <p:spPr>
            <a:xfrm>
              <a:off x="3870659"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3" name="Forme libre 42">
              <a:extLst>
                <a:ext uri="{FF2B5EF4-FFF2-40B4-BE49-F238E27FC236}">
                  <a16:creationId xmlns:a16="http://schemas.microsoft.com/office/drawing/2014/main" id="{0D41F0C6-A7A1-3342-92BA-9185D3BA969B}"/>
                </a:ext>
              </a:extLst>
            </p:cNvPr>
            <p:cNvSpPr/>
            <p:nvPr/>
          </p:nvSpPr>
          <p:spPr>
            <a:xfrm>
              <a:off x="3821063"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4" name="Forme libre 43">
              <a:extLst>
                <a:ext uri="{FF2B5EF4-FFF2-40B4-BE49-F238E27FC236}">
                  <a16:creationId xmlns:a16="http://schemas.microsoft.com/office/drawing/2014/main" id="{A0FFD9F7-D768-CC46-94F4-F5A804F9FFE6}"/>
                </a:ext>
              </a:extLst>
            </p:cNvPr>
            <p:cNvSpPr/>
            <p:nvPr/>
          </p:nvSpPr>
          <p:spPr>
            <a:xfrm>
              <a:off x="3870659"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5" name="Forme libre 44">
              <a:extLst>
                <a:ext uri="{FF2B5EF4-FFF2-40B4-BE49-F238E27FC236}">
                  <a16:creationId xmlns:a16="http://schemas.microsoft.com/office/drawing/2014/main" id="{4A517174-41F3-444D-B35D-E09F97CA1E09}"/>
                </a:ext>
              </a:extLst>
            </p:cNvPr>
            <p:cNvSpPr/>
            <p:nvPr/>
          </p:nvSpPr>
          <p:spPr>
            <a:xfrm>
              <a:off x="3821063"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6" name="Forme libre 45">
              <a:extLst>
                <a:ext uri="{FF2B5EF4-FFF2-40B4-BE49-F238E27FC236}">
                  <a16:creationId xmlns:a16="http://schemas.microsoft.com/office/drawing/2014/main" id="{6C16CC2D-110A-A446-95FF-7076CA8BAA72}"/>
                </a:ext>
              </a:extLst>
            </p:cNvPr>
            <p:cNvSpPr/>
            <p:nvPr/>
          </p:nvSpPr>
          <p:spPr>
            <a:xfrm>
              <a:off x="3870659"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7" name="Forme libre 46">
              <a:extLst>
                <a:ext uri="{FF2B5EF4-FFF2-40B4-BE49-F238E27FC236}">
                  <a16:creationId xmlns:a16="http://schemas.microsoft.com/office/drawing/2014/main" id="{BF1E271C-39D0-B74B-BCDA-CD41E2D6227F}"/>
                </a:ext>
              </a:extLst>
            </p:cNvPr>
            <p:cNvSpPr/>
            <p:nvPr/>
          </p:nvSpPr>
          <p:spPr>
            <a:xfrm>
              <a:off x="3821063"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8" name="Forme libre 47">
              <a:extLst>
                <a:ext uri="{FF2B5EF4-FFF2-40B4-BE49-F238E27FC236}">
                  <a16:creationId xmlns:a16="http://schemas.microsoft.com/office/drawing/2014/main" id="{7B13756D-9166-E24F-9388-F83FC4FE2373}"/>
                </a:ext>
              </a:extLst>
            </p:cNvPr>
            <p:cNvSpPr/>
            <p:nvPr/>
          </p:nvSpPr>
          <p:spPr>
            <a:xfrm>
              <a:off x="3870659"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49" name="Forme libre 48">
              <a:extLst>
                <a:ext uri="{FF2B5EF4-FFF2-40B4-BE49-F238E27FC236}">
                  <a16:creationId xmlns:a16="http://schemas.microsoft.com/office/drawing/2014/main" id="{ECECE08A-2D4E-E048-8AF8-6739D843FD88}"/>
                </a:ext>
              </a:extLst>
            </p:cNvPr>
            <p:cNvSpPr/>
            <p:nvPr/>
          </p:nvSpPr>
          <p:spPr>
            <a:xfrm>
              <a:off x="3821063"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0" name="Forme libre 49">
              <a:extLst>
                <a:ext uri="{FF2B5EF4-FFF2-40B4-BE49-F238E27FC236}">
                  <a16:creationId xmlns:a16="http://schemas.microsoft.com/office/drawing/2014/main" id="{8AD0663C-D869-D74B-8504-99BFBE36F2D0}"/>
                </a:ext>
              </a:extLst>
            </p:cNvPr>
            <p:cNvSpPr/>
            <p:nvPr/>
          </p:nvSpPr>
          <p:spPr>
            <a:xfrm>
              <a:off x="3870659"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1" name="Forme libre 50">
              <a:extLst>
                <a:ext uri="{FF2B5EF4-FFF2-40B4-BE49-F238E27FC236}">
                  <a16:creationId xmlns:a16="http://schemas.microsoft.com/office/drawing/2014/main" id="{BCD3478E-14B6-2C44-9A74-7CC9C5604B8E}"/>
                </a:ext>
              </a:extLst>
            </p:cNvPr>
            <p:cNvSpPr/>
            <p:nvPr/>
          </p:nvSpPr>
          <p:spPr>
            <a:xfrm>
              <a:off x="3821063"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2" name="Forme libre 51">
              <a:extLst>
                <a:ext uri="{FF2B5EF4-FFF2-40B4-BE49-F238E27FC236}">
                  <a16:creationId xmlns:a16="http://schemas.microsoft.com/office/drawing/2014/main" id="{834BA309-F9AB-6240-8419-278020FD491E}"/>
                </a:ext>
              </a:extLst>
            </p:cNvPr>
            <p:cNvSpPr/>
            <p:nvPr/>
          </p:nvSpPr>
          <p:spPr>
            <a:xfrm>
              <a:off x="3870659"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3" name="Forme libre 52">
              <a:extLst>
                <a:ext uri="{FF2B5EF4-FFF2-40B4-BE49-F238E27FC236}">
                  <a16:creationId xmlns:a16="http://schemas.microsoft.com/office/drawing/2014/main" id="{5AE0CAB1-876B-3849-A4F5-E27DFB0D0FB2}"/>
                </a:ext>
              </a:extLst>
            </p:cNvPr>
            <p:cNvSpPr/>
            <p:nvPr/>
          </p:nvSpPr>
          <p:spPr>
            <a:xfrm>
              <a:off x="422582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4" name="Forme libre 53">
              <a:extLst>
                <a:ext uri="{FF2B5EF4-FFF2-40B4-BE49-F238E27FC236}">
                  <a16:creationId xmlns:a16="http://schemas.microsoft.com/office/drawing/2014/main" id="{3E0186D9-4A9D-E94B-9107-D744A3EDF331}"/>
                </a:ext>
              </a:extLst>
            </p:cNvPr>
            <p:cNvSpPr/>
            <p:nvPr/>
          </p:nvSpPr>
          <p:spPr>
            <a:xfrm>
              <a:off x="4275422"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5" name="Forme libre 54">
              <a:extLst>
                <a:ext uri="{FF2B5EF4-FFF2-40B4-BE49-F238E27FC236}">
                  <a16:creationId xmlns:a16="http://schemas.microsoft.com/office/drawing/2014/main" id="{8D56B752-5743-EF4D-8376-F70564923BA7}"/>
                </a:ext>
              </a:extLst>
            </p:cNvPr>
            <p:cNvSpPr/>
            <p:nvPr/>
          </p:nvSpPr>
          <p:spPr>
            <a:xfrm>
              <a:off x="422582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6" name="Forme libre 55">
              <a:extLst>
                <a:ext uri="{FF2B5EF4-FFF2-40B4-BE49-F238E27FC236}">
                  <a16:creationId xmlns:a16="http://schemas.microsoft.com/office/drawing/2014/main" id="{2735D13E-7DEE-4546-8C76-F0FEFFD813DC}"/>
                </a:ext>
              </a:extLst>
            </p:cNvPr>
            <p:cNvSpPr/>
            <p:nvPr/>
          </p:nvSpPr>
          <p:spPr>
            <a:xfrm>
              <a:off x="4275422"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7" name="Forme libre 56">
              <a:extLst>
                <a:ext uri="{FF2B5EF4-FFF2-40B4-BE49-F238E27FC236}">
                  <a16:creationId xmlns:a16="http://schemas.microsoft.com/office/drawing/2014/main" id="{CFA2D761-22D0-ED4D-BB42-244E43D406F4}"/>
                </a:ext>
              </a:extLst>
            </p:cNvPr>
            <p:cNvSpPr/>
            <p:nvPr/>
          </p:nvSpPr>
          <p:spPr>
            <a:xfrm>
              <a:off x="422582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8" name="Forme libre 57">
              <a:extLst>
                <a:ext uri="{FF2B5EF4-FFF2-40B4-BE49-F238E27FC236}">
                  <a16:creationId xmlns:a16="http://schemas.microsoft.com/office/drawing/2014/main" id="{410B1214-EBF0-6E4C-B345-7230F17B7EAB}"/>
                </a:ext>
              </a:extLst>
            </p:cNvPr>
            <p:cNvSpPr/>
            <p:nvPr/>
          </p:nvSpPr>
          <p:spPr>
            <a:xfrm>
              <a:off x="4275422"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59" name="Forme libre 58">
              <a:extLst>
                <a:ext uri="{FF2B5EF4-FFF2-40B4-BE49-F238E27FC236}">
                  <a16:creationId xmlns:a16="http://schemas.microsoft.com/office/drawing/2014/main" id="{14E242DF-6FC5-D346-B999-5751EC2F1906}"/>
                </a:ext>
              </a:extLst>
            </p:cNvPr>
            <p:cNvSpPr/>
            <p:nvPr/>
          </p:nvSpPr>
          <p:spPr>
            <a:xfrm>
              <a:off x="422582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0" name="Forme libre 59">
              <a:extLst>
                <a:ext uri="{FF2B5EF4-FFF2-40B4-BE49-F238E27FC236}">
                  <a16:creationId xmlns:a16="http://schemas.microsoft.com/office/drawing/2014/main" id="{1C48FD67-D3DA-9542-8089-774263044466}"/>
                </a:ext>
              </a:extLst>
            </p:cNvPr>
            <p:cNvSpPr/>
            <p:nvPr/>
          </p:nvSpPr>
          <p:spPr>
            <a:xfrm>
              <a:off x="4275422"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1" name="Forme libre 60">
              <a:extLst>
                <a:ext uri="{FF2B5EF4-FFF2-40B4-BE49-F238E27FC236}">
                  <a16:creationId xmlns:a16="http://schemas.microsoft.com/office/drawing/2014/main" id="{1EB3F7B0-AA57-CA43-8CF1-3C4E6F65E354}"/>
                </a:ext>
              </a:extLst>
            </p:cNvPr>
            <p:cNvSpPr/>
            <p:nvPr/>
          </p:nvSpPr>
          <p:spPr>
            <a:xfrm>
              <a:off x="422582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2" name="Forme libre 61">
              <a:extLst>
                <a:ext uri="{FF2B5EF4-FFF2-40B4-BE49-F238E27FC236}">
                  <a16:creationId xmlns:a16="http://schemas.microsoft.com/office/drawing/2014/main" id="{7DC793B2-5C1B-664A-8E18-6FCA01B0C9D3}"/>
                </a:ext>
              </a:extLst>
            </p:cNvPr>
            <p:cNvSpPr/>
            <p:nvPr/>
          </p:nvSpPr>
          <p:spPr>
            <a:xfrm>
              <a:off x="4275422"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3" name="Forme libre 62">
              <a:extLst>
                <a:ext uri="{FF2B5EF4-FFF2-40B4-BE49-F238E27FC236}">
                  <a16:creationId xmlns:a16="http://schemas.microsoft.com/office/drawing/2014/main" id="{F47438D2-73F3-1A44-829C-46AADA85223C}"/>
                </a:ext>
              </a:extLst>
            </p:cNvPr>
            <p:cNvSpPr/>
            <p:nvPr/>
          </p:nvSpPr>
          <p:spPr>
            <a:xfrm>
              <a:off x="422582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4" name="Forme libre 63">
              <a:extLst>
                <a:ext uri="{FF2B5EF4-FFF2-40B4-BE49-F238E27FC236}">
                  <a16:creationId xmlns:a16="http://schemas.microsoft.com/office/drawing/2014/main" id="{BF613CC7-6EDB-8349-A500-6D5D86F8D935}"/>
                </a:ext>
              </a:extLst>
            </p:cNvPr>
            <p:cNvSpPr/>
            <p:nvPr/>
          </p:nvSpPr>
          <p:spPr>
            <a:xfrm>
              <a:off x="4275422"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5" name="Forme libre 64">
              <a:extLst>
                <a:ext uri="{FF2B5EF4-FFF2-40B4-BE49-F238E27FC236}">
                  <a16:creationId xmlns:a16="http://schemas.microsoft.com/office/drawing/2014/main" id="{0158135C-A4A5-254B-B14F-99801DB063D8}"/>
                </a:ext>
              </a:extLst>
            </p:cNvPr>
            <p:cNvSpPr/>
            <p:nvPr/>
          </p:nvSpPr>
          <p:spPr>
            <a:xfrm>
              <a:off x="422582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6" name="Forme libre 65">
              <a:extLst>
                <a:ext uri="{FF2B5EF4-FFF2-40B4-BE49-F238E27FC236}">
                  <a16:creationId xmlns:a16="http://schemas.microsoft.com/office/drawing/2014/main" id="{2ABB456A-CF40-3E4A-B10B-648ED95309A0}"/>
                </a:ext>
              </a:extLst>
            </p:cNvPr>
            <p:cNvSpPr/>
            <p:nvPr/>
          </p:nvSpPr>
          <p:spPr>
            <a:xfrm>
              <a:off x="4275422"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7" name="Forme libre 66">
              <a:extLst>
                <a:ext uri="{FF2B5EF4-FFF2-40B4-BE49-F238E27FC236}">
                  <a16:creationId xmlns:a16="http://schemas.microsoft.com/office/drawing/2014/main" id="{CD70848C-5092-6641-AA90-3364C70543CA}"/>
                </a:ext>
              </a:extLst>
            </p:cNvPr>
            <p:cNvSpPr/>
            <p:nvPr/>
          </p:nvSpPr>
          <p:spPr>
            <a:xfrm>
              <a:off x="422582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8" name="Forme libre 67">
              <a:extLst>
                <a:ext uri="{FF2B5EF4-FFF2-40B4-BE49-F238E27FC236}">
                  <a16:creationId xmlns:a16="http://schemas.microsoft.com/office/drawing/2014/main" id="{B3DBF835-28E4-044F-9F07-61CEF9E44079}"/>
                </a:ext>
              </a:extLst>
            </p:cNvPr>
            <p:cNvSpPr/>
            <p:nvPr/>
          </p:nvSpPr>
          <p:spPr>
            <a:xfrm>
              <a:off x="4275422"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69" name="Forme libre 68">
              <a:extLst>
                <a:ext uri="{FF2B5EF4-FFF2-40B4-BE49-F238E27FC236}">
                  <a16:creationId xmlns:a16="http://schemas.microsoft.com/office/drawing/2014/main" id="{45038F96-267B-7F4C-93EF-54E330EE0682}"/>
                </a:ext>
              </a:extLst>
            </p:cNvPr>
            <p:cNvSpPr/>
            <p:nvPr/>
          </p:nvSpPr>
          <p:spPr>
            <a:xfrm>
              <a:off x="422582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0" name="Forme libre 69">
              <a:extLst>
                <a:ext uri="{FF2B5EF4-FFF2-40B4-BE49-F238E27FC236}">
                  <a16:creationId xmlns:a16="http://schemas.microsoft.com/office/drawing/2014/main" id="{EAE8E506-29CD-3A40-92F4-196B17689DD2}"/>
                </a:ext>
              </a:extLst>
            </p:cNvPr>
            <p:cNvSpPr/>
            <p:nvPr/>
          </p:nvSpPr>
          <p:spPr>
            <a:xfrm>
              <a:off x="4275422"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1" name="Forme libre 70">
              <a:extLst>
                <a:ext uri="{FF2B5EF4-FFF2-40B4-BE49-F238E27FC236}">
                  <a16:creationId xmlns:a16="http://schemas.microsoft.com/office/drawing/2014/main" id="{A07A0919-F7C8-0940-A75F-A45DC890DCC5}"/>
                </a:ext>
              </a:extLst>
            </p:cNvPr>
            <p:cNvSpPr/>
            <p:nvPr/>
          </p:nvSpPr>
          <p:spPr>
            <a:xfrm>
              <a:off x="422582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2" name="Forme libre 71">
              <a:extLst>
                <a:ext uri="{FF2B5EF4-FFF2-40B4-BE49-F238E27FC236}">
                  <a16:creationId xmlns:a16="http://schemas.microsoft.com/office/drawing/2014/main" id="{630378C9-8075-FD4E-9A0D-09B93819B2FD}"/>
                </a:ext>
              </a:extLst>
            </p:cNvPr>
            <p:cNvSpPr/>
            <p:nvPr/>
          </p:nvSpPr>
          <p:spPr>
            <a:xfrm>
              <a:off x="4275422"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3" name="Forme libre 72">
              <a:extLst>
                <a:ext uri="{FF2B5EF4-FFF2-40B4-BE49-F238E27FC236}">
                  <a16:creationId xmlns:a16="http://schemas.microsoft.com/office/drawing/2014/main" id="{C3E15FCC-D446-9C47-95C2-486EB70CAF2D}"/>
                </a:ext>
              </a:extLst>
            </p:cNvPr>
            <p:cNvSpPr/>
            <p:nvPr/>
          </p:nvSpPr>
          <p:spPr>
            <a:xfrm>
              <a:off x="463058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4" name="Forme libre 73">
              <a:extLst>
                <a:ext uri="{FF2B5EF4-FFF2-40B4-BE49-F238E27FC236}">
                  <a16:creationId xmlns:a16="http://schemas.microsoft.com/office/drawing/2014/main" id="{841B249B-3D04-1D41-8402-E7B0FE5A675D}"/>
                </a:ext>
              </a:extLst>
            </p:cNvPr>
            <p:cNvSpPr/>
            <p:nvPr/>
          </p:nvSpPr>
          <p:spPr>
            <a:xfrm>
              <a:off x="468018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5" name="Forme libre 74">
              <a:extLst>
                <a:ext uri="{FF2B5EF4-FFF2-40B4-BE49-F238E27FC236}">
                  <a16:creationId xmlns:a16="http://schemas.microsoft.com/office/drawing/2014/main" id="{2B833711-6190-2349-A326-F10982C398C6}"/>
                </a:ext>
              </a:extLst>
            </p:cNvPr>
            <p:cNvSpPr/>
            <p:nvPr/>
          </p:nvSpPr>
          <p:spPr>
            <a:xfrm>
              <a:off x="463058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6" name="Forme libre 75">
              <a:extLst>
                <a:ext uri="{FF2B5EF4-FFF2-40B4-BE49-F238E27FC236}">
                  <a16:creationId xmlns:a16="http://schemas.microsoft.com/office/drawing/2014/main" id="{909D463B-1F55-A64F-82D8-286BC6804431}"/>
                </a:ext>
              </a:extLst>
            </p:cNvPr>
            <p:cNvSpPr/>
            <p:nvPr/>
          </p:nvSpPr>
          <p:spPr>
            <a:xfrm>
              <a:off x="468018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7" name="Forme libre 76">
              <a:extLst>
                <a:ext uri="{FF2B5EF4-FFF2-40B4-BE49-F238E27FC236}">
                  <a16:creationId xmlns:a16="http://schemas.microsoft.com/office/drawing/2014/main" id="{E3294A03-A8F0-AF48-8BC9-A8D124D2F8FF}"/>
                </a:ext>
              </a:extLst>
            </p:cNvPr>
            <p:cNvSpPr/>
            <p:nvPr/>
          </p:nvSpPr>
          <p:spPr>
            <a:xfrm>
              <a:off x="463058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8" name="Forme libre 77">
              <a:extLst>
                <a:ext uri="{FF2B5EF4-FFF2-40B4-BE49-F238E27FC236}">
                  <a16:creationId xmlns:a16="http://schemas.microsoft.com/office/drawing/2014/main" id="{4FEF5C24-5D7F-9942-8339-BDD64D66BD5B}"/>
                </a:ext>
              </a:extLst>
            </p:cNvPr>
            <p:cNvSpPr/>
            <p:nvPr/>
          </p:nvSpPr>
          <p:spPr>
            <a:xfrm>
              <a:off x="468018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79" name="Forme libre 78">
              <a:extLst>
                <a:ext uri="{FF2B5EF4-FFF2-40B4-BE49-F238E27FC236}">
                  <a16:creationId xmlns:a16="http://schemas.microsoft.com/office/drawing/2014/main" id="{5C9A60D5-F601-4144-9387-665EEE8EADBD}"/>
                </a:ext>
              </a:extLst>
            </p:cNvPr>
            <p:cNvSpPr/>
            <p:nvPr/>
          </p:nvSpPr>
          <p:spPr>
            <a:xfrm>
              <a:off x="463058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0" name="Forme libre 79">
              <a:extLst>
                <a:ext uri="{FF2B5EF4-FFF2-40B4-BE49-F238E27FC236}">
                  <a16:creationId xmlns:a16="http://schemas.microsoft.com/office/drawing/2014/main" id="{4CA727E3-804E-5E46-9B28-615C54CDD04E}"/>
                </a:ext>
              </a:extLst>
            </p:cNvPr>
            <p:cNvSpPr/>
            <p:nvPr/>
          </p:nvSpPr>
          <p:spPr>
            <a:xfrm>
              <a:off x="468018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1" name="Forme libre 80">
              <a:extLst>
                <a:ext uri="{FF2B5EF4-FFF2-40B4-BE49-F238E27FC236}">
                  <a16:creationId xmlns:a16="http://schemas.microsoft.com/office/drawing/2014/main" id="{52BF0F8B-D3AD-CB41-BDBA-8C6C201B18E6}"/>
                </a:ext>
              </a:extLst>
            </p:cNvPr>
            <p:cNvSpPr/>
            <p:nvPr/>
          </p:nvSpPr>
          <p:spPr>
            <a:xfrm>
              <a:off x="463058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2" name="Forme libre 81">
              <a:extLst>
                <a:ext uri="{FF2B5EF4-FFF2-40B4-BE49-F238E27FC236}">
                  <a16:creationId xmlns:a16="http://schemas.microsoft.com/office/drawing/2014/main" id="{8FD850FA-5624-6045-9DE6-1DAB4027AF47}"/>
                </a:ext>
              </a:extLst>
            </p:cNvPr>
            <p:cNvSpPr/>
            <p:nvPr/>
          </p:nvSpPr>
          <p:spPr>
            <a:xfrm>
              <a:off x="468018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3" name="Forme libre 82">
              <a:extLst>
                <a:ext uri="{FF2B5EF4-FFF2-40B4-BE49-F238E27FC236}">
                  <a16:creationId xmlns:a16="http://schemas.microsoft.com/office/drawing/2014/main" id="{633C3734-48EE-5348-854C-434E4CB25B2E}"/>
                </a:ext>
              </a:extLst>
            </p:cNvPr>
            <p:cNvSpPr/>
            <p:nvPr/>
          </p:nvSpPr>
          <p:spPr>
            <a:xfrm>
              <a:off x="463058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4" name="Forme libre 83">
              <a:extLst>
                <a:ext uri="{FF2B5EF4-FFF2-40B4-BE49-F238E27FC236}">
                  <a16:creationId xmlns:a16="http://schemas.microsoft.com/office/drawing/2014/main" id="{7AF92CB0-B118-6644-8C70-E36C664E0620}"/>
                </a:ext>
              </a:extLst>
            </p:cNvPr>
            <p:cNvSpPr/>
            <p:nvPr/>
          </p:nvSpPr>
          <p:spPr>
            <a:xfrm>
              <a:off x="468018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5" name="Forme libre 84">
              <a:extLst>
                <a:ext uri="{FF2B5EF4-FFF2-40B4-BE49-F238E27FC236}">
                  <a16:creationId xmlns:a16="http://schemas.microsoft.com/office/drawing/2014/main" id="{67378334-309D-CE47-B7C8-09632C53E780}"/>
                </a:ext>
              </a:extLst>
            </p:cNvPr>
            <p:cNvSpPr/>
            <p:nvPr/>
          </p:nvSpPr>
          <p:spPr>
            <a:xfrm>
              <a:off x="463058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6" name="Forme libre 85">
              <a:extLst>
                <a:ext uri="{FF2B5EF4-FFF2-40B4-BE49-F238E27FC236}">
                  <a16:creationId xmlns:a16="http://schemas.microsoft.com/office/drawing/2014/main" id="{C4F82560-3007-6C49-8EA2-D413077CBD14}"/>
                </a:ext>
              </a:extLst>
            </p:cNvPr>
            <p:cNvSpPr/>
            <p:nvPr/>
          </p:nvSpPr>
          <p:spPr>
            <a:xfrm>
              <a:off x="468018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7" name="Forme libre 86">
              <a:extLst>
                <a:ext uri="{FF2B5EF4-FFF2-40B4-BE49-F238E27FC236}">
                  <a16:creationId xmlns:a16="http://schemas.microsoft.com/office/drawing/2014/main" id="{5FE54156-44AB-D14A-B403-2CD60D60B08E}"/>
                </a:ext>
              </a:extLst>
            </p:cNvPr>
            <p:cNvSpPr/>
            <p:nvPr/>
          </p:nvSpPr>
          <p:spPr>
            <a:xfrm>
              <a:off x="463058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8" name="Forme libre 87">
              <a:extLst>
                <a:ext uri="{FF2B5EF4-FFF2-40B4-BE49-F238E27FC236}">
                  <a16:creationId xmlns:a16="http://schemas.microsoft.com/office/drawing/2014/main" id="{7D6DB6C0-2C9E-6C4D-8DD0-E9783359CCFA}"/>
                </a:ext>
              </a:extLst>
            </p:cNvPr>
            <p:cNvSpPr/>
            <p:nvPr/>
          </p:nvSpPr>
          <p:spPr>
            <a:xfrm>
              <a:off x="468018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89" name="Forme libre 88">
              <a:extLst>
                <a:ext uri="{FF2B5EF4-FFF2-40B4-BE49-F238E27FC236}">
                  <a16:creationId xmlns:a16="http://schemas.microsoft.com/office/drawing/2014/main" id="{ED267D98-C77F-284A-B6CE-F30489C50257}"/>
                </a:ext>
              </a:extLst>
            </p:cNvPr>
            <p:cNvSpPr/>
            <p:nvPr/>
          </p:nvSpPr>
          <p:spPr>
            <a:xfrm>
              <a:off x="463058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0" name="Forme libre 89">
              <a:extLst>
                <a:ext uri="{FF2B5EF4-FFF2-40B4-BE49-F238E27FC236}">
                  <a16:creationId xmlns:a16="http://schemas.microsoft.com/office/drawing/2014/main" id="{7C1D29D3-206E-DB4C-BA96-5C5AFA2439BF}"/>
                </a:ext>
              </a:extLst>
            </p:cNvPr>
            <p:cNvSpPr/>
            <p:nvPr/>
          </p:nvSpPr>
          <p:spPr>
            <a:xfrm>
              <a:off x="468018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1" name="Forme libre 90">
              <a:extLst>
                <a:ext uri="{FF2B5EF4-FFF2-40B4-BE49-F238E27FC236}">
                  <a16:creationId xmlns:a16="http://schemas.microsoft.com/office/drawing/2014/main" id="{361CF260-223C-A943-B28F-9D47F8115E15}"/>
                </a:ext>
              </a:extLst>
            </p:cNvPr>
            <p:cNvSpPr/>
            <p:nvPr/>
          </p:nvSpPr>
          <p:spPr>
            <a:xfrm>
              <a:off x="463058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2" name="Forme libre 91">
              <a:extLst>
                <a:ext uri="{FF2B5EF4-FFF2-40B4-BE49-F238E27FC236}">
                  <a16:creationId xmlns:a16="http://schemas.microsoft.com/office/drawing/2014/main" id="{3B685B31-7BD5-5248-958F-EFABC9B00F0D}"/>
                </a:ext>
              </a:extLst>
            </p:cNvPr>
            <p:cNvSpPr/>
            <p:nvPr/>
          </p:nvSpPr>
          <p:spPr>
            <a:xfrm>
              <a:off x="468018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3" name="Forme libre 92">
              <a:extLst>
                <a:ext uri="{FF2B5EF4-FFF2-40B4-BE49-F238E27FC236}">
                  <a16:creationId xmlns:a16="http://schemas.microsoft.com/office/drawing/2014/main" id="{564E674B-BC8A-814F-88CC-BD5E3E2FA8F6}"/>
                </a:ext>
              </a:extLst>
            </p:cNvPr>
            <p:cNvSpPr/>
            <p:nvPr/>
          </p:nvSpPr>
          <p:spPr>
            <a:xfrm>
              <a:off x="503535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4" name="Forme libre 93">
              <a:extLst>
                <a:ext uri="{FF2B5EF4-FFF2-40B4-BE49-F238E27FC236}">
                  <a16:creationId xmlns:a16="http://schemas.microsoft.com/office/drawing/2014/main" id="{4139CE05-08C1-F84C-B88A-4C8C60BFC9FD}"/>
                </a:ext>
              </a:extLst>
            </p:cNvPr>
            <p:cNvSpPr/>
            <p:nvPr/>
          </p:nvSpPr>
          <p:spPr>
            <a:xfrm>
              <a:off x="508494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5" name="Forme libre 94">
              <a:extLst>
                <a:ext uri="{FF2B5EF4-FFF2-40B4-BE49-F238E27FC236}">
                  <a16:creationId xmlns:a16="http://schemas.microsoft.com/office/drawing/2014/main" id="{9FD452A1-4C20-ED40-A740-DB7C2A224797}"/>
                </a:ext>
              </a:extLst>
            </p:cNvPr>
            <p:cNvSpPr/>
            <p:nvPr/>
          </p:nvSpPr>
          <p:spPr>
            <a:xfrm>
              <a:off x="503535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6" name="Forme libre 95">
              <a:extLst>
                <a:ext uri="{FF2B5EF4-FFF2-40B4-BE49-F238E27FC236}">
                  <a16:creationId xmlns:a16="http://schemas.microsoft.com/office/drawing/2014/main" id="{A3BC9E0D-127C-1840-8536-47B987E40783}"/>
                </a:ext>
              </a:extLst>
            </p:cNvPr>
            <p:cNvSpPr/>
            <p:nvPr/>
          </p:nvSpPr>
          <p:spPr>
            <a:xfrm>
              <a:off x="508494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7" name="Forme libre 96">
              <a:extLst>
                <a:ext uri="{FF2B5EF4-FFF2-40B4-BE49-F238E27FC236}">
                  <a16:creationId xmlns:a16="http://schemas.microsoft.com/office/drawing/2014/main" id="{67D416F2-D725-554D-9814-E943B2C2A1DB}"/>
                </a:ext>
              </a:extLst>
            </p:cNvPr>
            <p:cNvSpPr/>
            <p:nvPr/>
          </p:nvSpPr>
          <p:spPr>
            <a:xfrm>
              <a:off x="503535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8" name="Forme libre 97">
              <a:extLst>
                <a:ext uri="{FF2B5EF4-FFF2-40B4-BE49-F238E27FC236}">
                  <a16:creationId xmlns:a16="http://schemas.microsoft.com/office/drawing/2014/main" id="{8450B0F2-F26F-5E47-884F-9300045B60B4}"/>
                </a:ext>
              </a:extLst>
            </p:cNvPr>
            <p:cNvSpPr/>
            <p:nvPr/>
          </p:nvSpPr>
          <p:spPr>
            <a:xfrm>
              <a:off x="508494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99" name="Forme libre 98">
              <a:extLst>
                <a:ext uri="{FF2B5EF4-FFF2-40B4-BE49-F238E27FC236}">
                  <a16:creationId xmlns:a16="http://schemas.microsoft.com/office/drawing/2014/main" id="{19B32AED-7CDA-D54A-BAA1-D813948E8466}"/>
                </a:ext>
              </a:extLst>
            </p:cNvPr>
            <p:cNvSpPr/>
            <p:nvPr/>
          </p:nvSpPr>
          <p:spPr>
            <a:xfrm>
              <a:off x="503535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0" name="Forme libre 99">
              <a:extLst>
                <a:ext uri="{FF2B5EF4-FFF2-40B4-BE49-F238E27FC236}">
                  <a16:creationId xmlns:a16="http://schemas.microsoft.com/office/drawing/2014/main" id="{A248F117-2327-FE4B-B0F2-2F2832AE2019}"/>
                </a:ext>
              </a:extLst>
            </p:cNvPr>
            <p:cNvSpPr/>
            <p:nvPr/>
          </p:nvSpPr>
          <p:spPr>
            <a:xfrm>
              <a:off x="508494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1" name="Forme libre 100">
              <a:extLst>
                <a:ext uri="{FF2B5EF4-FFF2-40B4-BE49-F238E27FC236}">
                  <a16:creationId xmlns:a16="http://schemas.microsoft.com/office/drawing/2014/main" id="{9EAC9F8D-E101-AF4C-A608-F8DF3CF4E8EB}"/>
                </a:ext>
              </a:extLst>
            </p:cNvPr>
            <p:cNvSpPr/>
            <p:nvPr/>
          </p:nvSpPr>
          <p:spPr>
            <a:xfrm>
              <a:off x="503535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2" name="Forme libre 101">
              <a:extLst>
                <a:ext uri="{FF2B5EF4-FFF2-40B4-BE49-F238E27FC236}">
                  <a16:creationId xmlns:a16="http://schemas.microsoft.com/office/drawing/2014/main" id="{AD612E45-3F67-E74D-B241-E6B4C3084002}"/>
                </a:ext>
              </a:extLst>
            </p:cNvPr>
            <p:cNvSpPr/>
            <p:nvPr/>
          </p:nvSpPr>
          <p:spPr>
            <a:xfrm>
              <a:off x="508494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3" name="Forme libre 102">
              <a:extLst>
                <a:ext uri="{FF2B5EF4-FFF2-40B4-BE49-F238E27FC236}">
                  <a16:creationId xmlns:a16="http://schemas.microsoft.com/office/drawing/2014/main" id="{63CA44C0-11E9-FC42-879F-F90919D46AFE}"/>
                </a:ext>
              </a:extLst>
            </p:cNvPr>
            <p:cNvSpPr/>
            <p:nvPr/>
          </p:nvSpPr>
          <p:spPr>
            <a:xfrm>
              <a:off x="503535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4" name="Forme libre 103">
              <a:extLst>
                <a:ext uri="{FF2B5EF4-FFF2-40B4-BE49-F238E27FC236}">
                  <a16:creationId xmlns:a16="http://schemas.microsoft.com/office/drawing/2014/main" id="{017361D9-C47A-5C4D-B2B2-C3683B63BB6E}"/>
                </a:ext>
              </a:extLst>
            </p:cNvPr>
            <p:cNvSpPr/>
            <p:nvPr/>
          </p:nvSpPr>
          <p:spPr>
            <a:xfrm>
              <a:off x="508494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5" name="Forme libre 104">
              <a:extLst>
                <a:ext uri="{FF2B5EF4-FFF2-40B4-BE49-F238E27FC236}">
                  <a16:creationId xmlns:a16="http://schemas.microsoft.com/office/drawing/2014/main" id="{2B33E84A-901C-044A-9079-65A3726F11AC}"/>
                </a:ext>
              </a:extLst>
            </p:cNvPr>
            <p:cNvSpPr/>
            <p:nvPr/>
          </p:nvSpPr>
          <p:spPr>
            <a:xfrm>
              <a:off x="503535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6" name="Forme libre 105">
              <a:extLst>
                <a:ext uri="{FF2B5EF4-FFF2-40B4-BE49-F238E27FC236}">
                  <a16:creationId xmlns:a16="http://schemas.microsoft.com/office/drawing/2014/main" id="{DD6A24DD-C294-3846-B41C-7437CDFC9E39}"/>
                </a:ext>
              </a:extLst>
            </p:cNvPr>
            <p:cNvSpPr/>
            <p:nvPr/>
          </p:nvSpPr>
          <p:spPr>
            <a:xfrm>
              <a:off x="508494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7" name="Forme libre 106">
              <a:extLst>
                <a:ext uri="{FF2B5EF4-FFF2-40B4-BE49-F238E27FC236}">
                  <a16:creationId xmlns:a16="http://schemas.microsoft.com/office/drawing/2014/main" id="{5C77C5B0-70DD-0646-A0A9-444B4B304A00}"/>
                </a:ext>
              </a:extLst>
            </p:cNvPr>
            <p:cNvSpPr/>
            <p:nvPr/>
          </p:nvSpPr>
          <p:spPr>
            <a:xfrm>
              <a:off x="503535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8" name="Forme libre 107">
              <a:extLst>
                <a:ext uri="{FF2B5EF4-FFF2-40B4-BE49-F238E27FC236}">
                  <a16:creationId xmlns:a16="http://schemas.microsoft.com/office/drawing/2014/main" id="{80A8A5F4-6012-6B44-B0F5-3B4E6CA268FD}"/>
                </a:ext>
              </a:extLst>
            </p:cNvPr>
            <p:cNvSpPr/>
            <p:nvPr/>
          </p:nvSpPr>
          <p:spPr>
            <a:xfrm>
              <a:off x="508494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09" name="Forme libre 108">
              <a:extLst>
                <a:ext uri="{FF2B5EF4-FFF2-40B4-BE49-F238E27FC236}">
                  <a16:creationId xmlns:a16="http://schemas.microsoft.com/office/drawing/2014/main" id="{349DBE89-D1AA-3349-8D02-97D0ED9238DA}"/>
                </a:ext>
              </a:extLst>
            </p:cNvPr>
            <p:cNvSpPr/>
            <p:nvPr/>
          </p:nvSpPr>
          <p:spPr>
            <a:xfrm>
              <a:off x="503535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0" name="Forme libre 109">
              <a:extLst>
                <a:ext uri="{FF2B5EF4-FFF2-40B4-BE49-F238E27FC236}">
                  <a16:creationId xmlns:a16="http://schemas.microsoft.com/office/drawing/2014/main" id="{37DA2FA1-E39D-BE47-B58D-CF173A372F53}"/>
                </a:ext>
              </a:extLst>
            </p:cNvPr>
            <p:cNvSpPr/>
            <p:nvPr/>
          </p:nvSpPr>
          <p:spPr>
            <a:xfrm>
              <a:off x="508494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1" name="Forme libre 110">
              <a:extLst>
                <a:ext uri="{FF2B5EF4-FFF2-40B4-BE49-F238E27FC236}">
                  <a16:creationId xmlns:a16="http://schemas.microsoft.com/office/drawing/2014/main" id="{EDBA7E5E-48BA-CF4A-A740-D4E0E43802FC}"/>
                </a:ext>
              </a:extLst>
            </p:cNvPr>
            <p:cNvSpPr/>
            <p:nvPr/>
          </p:nvSpPr>
          <p:spPr>
            <a:xfrm>
              <a:off x="503535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2" name="Forme libre 111">
              <a:extLst>
                <a:ext uri="{FF2B5EF4-FFF2-40B4-BE49-F238E27FC236}">
                  <a16:creationId xmlns:a16="http://schemas.microsoft.com/office/drawing/2014/main" id="{606B2913-629C-5B45-871F-D4B9C9C7EE2E}"/>
                </a:ext>
              </a:extLst>
            </p:cNvPr>
            <p:cNvSpPr/>
            <p:nvPr/>
          </p:nvSpPr>
          <p:spPr>
            <a:xfrm>
              <a:off x="508494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3" name="Forme libre 112">
              <a:extLst>
                <a:ext uri="{FF2B5EF4-FFF2-40B4-BE49-F238E27FC236}">
                  <a16:creationId xmlns:a16="http://schemas.microsoft.com/office/drawing/2014/main" id="{EBC19F43-2014-8B48-9313-403B8B1FC735}"/>
                </a:ext>
              </a:extLst>
            </p:cNvPr>
            <p:cNvSpPr/>
            <p:nvPr/>
          </p:nvSpPr>
          <p:spPr>
            <a:xfrm>
              <a:off x="544011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4" name="Forme libre 113">
              <a:extLst>
                <a:ext uri="{FF2B5EF4-FFF2-40B4-BE49-F238E27FC236}">
                  <a16:creationId xmlns:a16="http://schemas.microsoft.com/office/drawing/2014/main" id="{2AF46752-79E1-6E46-BC3A-C7E097BB58E0}"/>
                </a:ext>
              </a:extLst>
            </p:cNvPr>
            <p:cNvSpPr/>
            <p:nvPr/>
          </p:nvSpPr>
          <p:spPr>
            <a:xfrm>
              <a:off x="548971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5" name="Forme libre 114">
              <a:extLst>
                <a:ext uri="{FF2B5EF4-FFF2-40B4-BE49-F238E27FC236}">
                  <a16:creationId xmlns:a16="http://schemas.microsoft.com/office/drawing/2014/main" id="{3F4CF7CB-6477-6444-9895-E35CBB726BF3}"/>
                </a:ext>
              </a:extLst>
            </p:cNvPr>
            <p:cNvSpPr/>
            <p:nvPr/>
          </p:nvSpPr>
          <p:spPr>
            <a:xfrm>
              <a:off x="544011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6" name="Forme libre 115">
              <a:extLst>
                <a:ext uri="{FF2B5EF4-FFF2-40B4-BE49-F238E27FC236}">
                  <a16:creationId xmlns:a16="http://schemas.microsoft.com/office/drawing/2014/main" id="{EF8FE373-E05F-3443-8634-F50233BC4B30}"/>
                </a:ext>
              </a:extLst>
            </p:cNvPr>
            <p:cNvSpPr/>
            <p:nvPr/>
          </p:nvSpPr>
          <p:spPr>
            <a:xfrm>
              <a:off x="548971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7" name="Forme libre 116">
              <a:extLst>
                <a:ext uri="{FF2B5EF4-FFF2-40B4-BE49-F238E27FC236}">
                  <a16:creationId xmlns:a16="http://schemas.microsoft.com/office/drawing/2014/main" id="{E50B8C7E-3373-7F43-A6F5-1E7431473036}"/>
                </a:ext>
              </a:extLst>
            </p:cNvPr>
            <p:cNvSpPr/>
            <p:nvPr/>
          </p:nvSpPr>
          <p:spPr>
            <a:xfrm>
              <a:off x="544011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8" name="Forme libre 117">
              <a:extLst>
                <a:ext uri="{FF2B5EF4-FFF2-40B4-BE49-F238E27FC236}">
                  <a16:creationId xmlns:a16="http://schemas.microsoft.com/office/drawing/2014/main" id="{3ED21E08-856C-BB4F-B7B3-CD036F7150AA}"/>
                </a:ext>
              </a:extLst>
            </p:cNvPr>
            <p:cNvSpPr/>
            <p:nvPr/>
          </p:nvSpPr>
          <p:spPr>
            <a:xfrm>
              <a:off x="548971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19" name="Forme libre 118">
              <a:extLst>
                <a:ext uri="{FF2B5EF4-FFF2-40B4-BE49-F238E27FC236}">
                  <a16:creationId xmlns:a16="http://schemas.microsoft.com/office/drawing/2014/main" id="{C6332308-F843-ED4E-8F57-9A23371CA14B}"/>
                </a:ext>
              </a:extLst>
            </p:cNvPr>
            <p:cNvSpPr/>
            <p:nvPr/>
          </p:nvSpPr>
          <p:spPr>
            <a:xfrm>
              <a:off x="544011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0" name="Forme libre 119">
              <a:extLst>
                <a:ext uri="{FF2B5EF4-FFF2-40B4-BE49-F238E27FC236}">
                  <a16:creationId xmlns:a16="http://schemas.microsoft.com/office/drawing/2014/main" id="{4E1EC020-09A4-8347-AD44-34D1DFD1398D}"/>
                </a:ext>
              </a:extLst>
            </p:cNvPr>
            <p:cNvSpPr/>
            <p:nvPr/>
          </p:nvSpPr>
          <p:spPr>
            <a:xfrm>
              <a:off x="548971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1" name="Forme libre 120">
              <a:extLst>
                <a:ext uri="{FF2B5EF4-FFF2-40B4-BE49-F238E27FC236}">
                  <a16:creationId xmlns:a16="http://schemas.microsoft.com/office/drawing/2014/main" id="{D3FFCE33-C99E-944B-8399-B5E085B5942E}"/>
                </a:ext>
              </a:extLst>
            </p:cNvPr>
            <p:cNvSpPr/>
            <p:nvPr/>
          </p:nvSpPr>
          <p:spPr>
            <a:xfrm>
              <a:off x="544011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2" name="Forme libre 121">
              <a:extLst>
                <a:ext uri="{FF2B5EF4-FFF2-40B4-BE49-F238E27FC236}">
                  <a16:creationId xmlns:a16="http://schemas.microsoft.com/office/drawing/2014/main" id="{8F071F1A-3211-4D4B-9372-EB4710750A9E}"/>
                </a:ext>
              </a:extLst>
            </p:cNvPr>
            <p:cNvSpPr/>
            <p:nvPr/>
          </p:nvSpPr>
          <p:spPr>
            <a:xfrm>
              <a:off x="548971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3" name="Forme libre 122">
              <a:extLst>
                <a:ext uri="{FF2B5EF4-FFF2-40B4-BE49-F238E27FC236}">
                  <a16:creationId xmlns:a16="http://schemas.microsoft.com/office/drawing/2014/main" id="{57E138F9-63FF-574B-8C8D-A01E903CC3BF}"/>
                </a:ext>
              </a:extLst>
            </p:cNvPr>
            <p:cNvSpPr/>
            <p:nvPr/>
          </p:nvSpPr>
          <p:spPr>
            <a:xfrm>
              <a:off x="544011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4" name="Forme libre 123">
              <a:extLst>
                <a:ext uri="{FF2B5EF4-FFF2-40B4-BE49-F238E27FC236}">
                  <a16:creationId xmlns:a16="http://schemas.microsoft.com/office/drawing/2014/main" id="{C3D777D8-6DBB-2A4E-AA0C-00FAC39DF0D9}"/>
                </a:ext>
              </a:extLst>
            </p:cNvPr>
            <p:cNvSpPr/>
            <p:nvPr/>
          </p:nvSpPr>
          <p:spPr>
            <a:xfrm>
              <a:off x="548971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5" name="Forme libre 124">
              <a:extLst>
                <a:ext uri="{FF2B5EF4-FFF2-40B4-BE49-F238E27FC236}">
                  <a16:creationId xmlns:a16="http://schemas.microsoft.com/office/drawing/2014/main" id="{E55F69B3-2129-734B-B989-7FF00F7D1AAD}"/>
                </a:ext>
              </a:extLst>
            </p:cNvPr>
            <p:cNvSpPr/>
            <p:nvPr/>
          </p:nvSpPr>
          <p:spPr>
            <a:xfrm>
              <a:off x="544011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6" name="Forme libre 125">
              <a:extLst>
                <a:ext uri="{FF2B5EF4-FFF2-40B4-BE49-F238E27FC236}">
                  <a16:creationId xmlns:a16="http://schemas.microsoft.com/office/drawing/2014/main" id="{7794E2C1-56C9-7741-936B-737FB7E93E81}"/>
                </a:ext>
              </a:extLst>
            </p:cNvPr>
            <p:cNvSpPr/>
            <p:nvPr/>
          </p:nvSpPr>
          <p:spPr>
            <a:xfrm>
              <a:off x="548971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7" name="Forme libre 126">
              <a:extLst>
                <a:ext uri="{FF2B5EF4-FFF2-40B4-BE49-F238E27FC236}">
                  <a16:creationId xmlns:a16="http://schemas.microsoft.com/office/drawing/2014/main" id="{711460F4-D077-2F4D-8132-F83F598AA5A5}"/>
                </a:ext>
              </a:extLst>
            </p:cNvPr>
            <p:cNvSpPr/>
            <p:nvPr/>
          </p:nvSpPr>
          <p:spPr>
            <a:xfrm>
              <a:off x="544011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8" name="Forme libre 127">
              <a:extLst>
                <a:ext uri="{FF2B5EF4-FFF2-40B4-BE49-F238E27FC236}">
                  <a16:creationId xmlns:a16="http://schemas.microsoft.com/office/drawing/2014/main" id="{E6362527-1799-0C46-AA63-F388D1E09BD6}"/>
                </a:ext>
              </a:extLst>
            </p:cNvPr>
            <p:cNvSpPr/>
            <p:nvPr/>
          </p:nvSpPr>
          <p:spPr>
            <a:xfrm>
              <a:off x="548971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29" name="Forme libre 128">
              <a:extLst>
                <a:ext uri="{FF2B5EF4-FFF2-40B4-BE49-F238E27FC236}">
                  <a16:creationId xmlns:a16="http://schemas.microsoft.com/office/drawing/2014/main" id="{8DA41100-0004-444D-9C78-9B4BF9217F67}"/>
                </a:ext>
              </a:extLst>
            </p:cNvPr>
            <p:cNvSpPr/>
            <p:nvPr/>
          </p:nvSpPr>
          <p:spPr>
            <a:xfrm>
              <a:off x="544011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0" name="Forme libre 129">
              <a:extLst>
                <a:ext uri="{FF2B5EF4-FFF2-40B4-BE49-F238E27FC236}">
                  <a16:creationId xmlns:a16="http://schemas.microsoft.com/office/drawing/2014/main" id="{1BE3F812-87AF-AD44-A2C8-5E3E18CE2192}"/>
                </a:ext>
              </a:extLst>
            </p:cNvPr>
            <p:cNvSpPr/>
            <p:nvPr/>
          </p:nvSpPr>
          <p:spPr>
            <a:xfrm>
              <a:off x="548971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1" name="Forme libre 130">
              <a:extLst>
                <a:ext uri="{FF2B5EF4-FFF2-40B4-BE49-F238E27FC236}">
                  <a16:creationId xmlns:a16="http://schemas.microsoft.com/office/drawing/2014/main" id="{2E364581-0BDE-9247-AE0A-C02F2C00A8C9}"/>
                </a:ext>
              </a:extLst>
            </p:cNvPr>
            <p:cNvSpPr/>
            <p:nvPr/>
          </p:nvSpPr>
          <p:spPr>
            <a:xfrm>
              <a:off x="544011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2" name="Forme libre 131">
              <a:extLst>
                <a:ext uri="{FF2B5EF4-FFF2-40B4-BE49-F238E27FC236}">
                  <a16:creationId xmlns:a16="http://schemas.microsoft.com/office/drawing/2014/main" id="{31B208A0-FBD5-354E-8E39-E3E1F882010C}"/>
                </a:ext>
              </a:extLst>
            </p:cNvPr>
            <p:cNvSpPr/>
            <p:nvPr/>
          </p:nvSpPr>
          <p:spPr>
            <a:xfrm>
              <a:off x="548971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3" name="Forme libre 132">
              <a:extLst>
                <a:ext uri="{FF2B5EF4-FFF2-40B4-BE49-F238E27FC236}">
                  <a16:creationId xmlns:a16="http://schemas.microsoft.com/office/drawing/2014/main" id="{F7CDD041-E55C-9747-8874-CADA23646A28}"/>
                </a:ext>
              </a:extLst>
            </p:cNvPr>
            <p:cNvSpPr/>
            <p:nvPr/>
          </p:nvSpPr>
          <p:spPr>
            <a:xfrm>
              <a:off x="584487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4" name="Forme libre 133">
              <a:extLst>
                <a:ext uri="{FF2B5EF4-FFF2-40B4-BE49-F238E27FC236}">
                  <a16:creationId xmlns:a16="http://schemas.microsoft.com/office/drawing/2014/main" id="{6DE6CF8F-4FBE-5D4A-987F-974F922FD683}"/>
                </a:ext>
              </a:extLst>
            </p:cNvPr>
            <p:cNvSpPr/>
            <p:nvPr/>
          </p:nvSpPr>
          <p:spPr>
            <a:xfrm>
              <a:off x="589447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5" name="Forme libre 134">
              <a:extLst>
                <a:ext uri="{FF2B5EF4-FFF2-40B4-BE49-F238E27FC236}">
                  <a16:creationId xmlns:a16="http://schemas.microsoft.com/office/drawing/2014/main" id="{F93ACACF-C3A6-2744-872E-B26433E0C029}"/>
                </a:ext>
              </a:extLst>
            </p:cNvPr>
            <p:cNvSpPr/>
            <p:nvPr/>
          </p:nvSpPr>
          <p:spPr>
            <a:xfrm>
              <a:off x="584487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6" name="Forme libre 135">
              <a:extLst>
                <a:ext uri="{FF2B5EF4-FFF2-40B4-BE49-F238E27FC236}">
                  <a16:creationId xmlns:a16="http://schemas.microsoft.com/office/drawing/2014/main" id="{A0455050-A25E-2F45-ABCB-9C520DE757A9}"/>
                </a:ext>
              </a:extLst>
            </p:cNvPr>
            <p:cNvSpPr/>
            <p:nvPr/>
          </p:nvSpPr>
          <p:spPr>
            <a:xfrm>
              <a:off x="589447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7" name="Forme libre 136">
              <a:extLst>
                <a:ext uri="{FF2B5EF4-FFF2-40B4-BE49-F238E27FC236}">
                  <a16:creationId xmlns:a16="http://schemas.microsoft.com/office/drawing/2014/main" id="{A4AC82C0-4FC7-744F-A634-6769B6A63D6D}"/>
                </a:ext>
              </a:extLst>
            </p:cNvPr>
            <p:cNvSpPr/>
            <p:nvPr/>
          </p:nvSpPr>
          <p:spPr>
            <a:xfrm>
              <a:off x="584487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8" name="Forme libre 137">
              <a:extLst>
                <a:ext uri="{FF2B5EF4-FFF2-40B4-BE49-F238E27FC236}">
                  <a16:creationId xmlns:a16="http://schemas.microsoft.com/office/drawing/2014/main" id="{52DF3C68-BF0E-4849-8DC4-0EF37FFADD18}"/>
                </a:ext>
              </a:extLst>
            </p:cNvPr>
            <p:cNvSpPr/>
            <p:nvPr/>
          </p:nvSpPr>
          <p:spPr>
            <a:xfrm>
              <a:off x="589447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39" name="Forme libre 138">
              <a:extLst>
                <a:ext uri="{FF2B5EF4-FFF2-40B4-BE49-F238E27FC236}">
                  <a16:creationId xmlns:a16="http://schemas.microsoft.com/office/drawing/2014/main" id="{A673983A-D326-0D4F-9598-0D93E8FCD418}"/>
                </a:ext>
              </a:extLst>
            </p:cNvPr>
            <p:cNvSpPr/>
            <p:nvPr/>
          </p:nvSpPr>
          <p:spPr>
            <a:xfrm>
              <a:off x="584487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0" name="Forme libre 139">
              <a:extLst>
                <a:ext uri="{FF2B5EF4-FFF2-40B4-BE49-F238E27FC236}">
                  <a16:creationId xmlns:a16="http://schemas.microsoft.com/office/drawing/2014/main" id="{EB88E79F-2BD4-6A47-BCB1-C934E262D1D2}"/>
                </a:ext>
              </a:extLst>
            </p:cNvPr>
            <p:cNvSpPr/>
            <p:nvPr/>
          </p:nvSpPr>
          <p:spPr>
            <a:xfrm>
              <a:off x="589447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1" name="Forme libre 140">
              <a:extLst>
                <a:ext uri="{FF2B5EF4-FFF2-40B4-BE49-F238E27FC236}">
                  <a16:creationId xmlns:a16="http://schemas.microsoft.com/office/drawing/2014/main" id="{3323CE76-6A8A-2C4E-91B3-749203FEA3D8}"/>
                </a:ext>
              </a:extLst>
            </p:cNvPr>
            <p:cNvSpPr/>
            <p:nvPr/>
          </p:nvSpPr>
          <p:spPr>
            <a:xfrm>
              <a:off x="584487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2" name="Forme libre 141">
              <a:extLst>
                <a:ext uri="{FF2B5EF4-FFF2-40B4-BE49-F238E27FC236}">
                  <a16:creationId xmlns:a16="http://schemas.microsoft.com/office/drawing/2014/main" id="{D37788F4-9EC7-484C-96AC-3E9BC0E08676}"/>
                </a:ext>
              </a:extLst>
            </p:cNvPr>
            <p:cNvSpPr/>
            <p:nvPr/>
          </p:nvSpPr>
          <p:spPr>
            <a:xfrm>
              <a:off x="589447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3" name="Forme libre 142">
              <a:extLst>
                <a:ext uri="{FF2B5EF4-FFF2-40B4-BE49-F238E27FC236}">
                  <a16:creationId xmlns:a16="http://schemas.microsoft.com/office/drawing/2014/main" id="{0399A659-DD21-8243-A5CE-A79742881C79}"/>
                </a:ext>
              </a:extLst>
            </p:cNvPr>
            <p:cNvSpPr/>
            <p:nvPr/>
          </p:nvSpPr>
          <p:spPr>
            <a:xfrm>
              <a:off x="584487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4" name="Forme libre 143">
              <a:extLst>
                <a:ext uri="{FF2B5EF4-FFF2-40B4-BE49-F238E27FC236}">
                  <a16:creationId xmlns:a16="http://schemas.microsoft.com/office/drawing/2014/main" id="{CB33003D-15B1-0F43-8CBF-3BB71FDE2134}"/>
                </a:ext>
              </a:extLst>
            </p:cNvPr>
            <p:cNvSpPr/>
            <p:nvPr/>
          </p:nvSpPr>
          <p:spPr>
            <a:xfrm>
              <a:off x="589447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5" name="Forme libre 144">
              <a:extLst>
                <a:ext uri="{FF2B5EF4-FFF2-40B4-BE49-F238E27FC236}">
                  <a16:creationId xmlns:a16="http://schemas.microsoft.com/office/drawing/2014/main" id="{F09A175C-0926-2943-A29C-3BA8FC42B163}"/>
                </a:ext>
              </a:extLst>
            </p:cNvPr>
            <p:cNvSpPr/>
            <p:nvPr/>
          </p:nvSpPr>
          <p:spPr>
            <a:xfrm>
              <a:off x="584487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6" name="Forme libre 145">
              <a:extLst>
                <a:ext uri="{FF2B5EF4-FFF2-40B4-BE49-F238E27FC236}">
                  <a16:creationId xmlns:a16="http://schemas.microsoft.com/office/drawing/2014/main" id="{CF81D21B-2B66-0549-81B7-120F1AE2525E}"/>
                </a:ext>
              </a:extLst>
            </p:cNvPr>
            <p:cNvSpPr/>
            <p:nvPr/>
          </p:nvSpPr>
          <p:spPr>
            <a:xfrm>
              <a:off x="589447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7" name="Forme libre 146">
              <a:extLst>
                <a:ext uri="{FF2B5EF4-FFF2-40B4-BE49-F238E27FC236}">
                  <a16:creationId xmlns:a16="http://schemas.microsoft.com/office/drawing/2014/main" id="{B6FF9E1B-3C27-5A4E-BCCB-9700D8F338D2}"/>
                </a:ext>
              </a:extLst>
            </p:cNvPr>
            <p:cNvSpPr/>
            <p:nvPr/>
          </p:nvSpPr>
          <p:spPr>
            <a:xfrm>
              <a:off x="584487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8" name="Forme libre 147">
              <a:extLst>
                <a:ext uri="{FF2B5EF4-FFF2-40B4-BE49-F238E27FC236}">
                  <a16:creationId xmlns:a16="http://schemas.microsoft.com/office/drawing/2014/main" id="{BD9002F3-6854-D544-B8F6-B9E1BA2F7227}"/>
                </a:ext>
              </a:extLst>
            </p:cNvPr>
            <p:cNvSpPr/>
            <p:nvPr/>
          </p:nvSpPr>
          <p:spPr>
            <a:xfrm>
              <a:off x="589447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49" name="Forme libre 148">
              <a:extLst>
                <a:ext uri="{FF2B5EF4-FFF2-40B4-BE49-F238E27FC236}">
                  <a16:creationId xmlns:a16="http://schemas.microsoft.com/office/drawing/2014/main" id="{04381DE4-C618-104E-8D39-749975795388}"/>
                </a:ext>
              </a:extLst>
            </p:cNvPr>
            <p:cNvSpPr/>
            <p:nvPr/>
          </p:nvSpPr>
          <p:spPr>
            <a:xfrm>
              <a:off x="584487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0" name="Forme libre 149">
              <a:extLst>
                <a:ext uri="{FF2B5EF4-FFF2-40B4-BE49-F238E27FC236}">
                  <a16:creationId xmlns:a16="http://schemas.microsoft.com/office/drawing/2014/main" id="{1F23645F-BFE1-5E4D-9892-CA7DC596CA96}"/>
                </a:ext>
              </a:extLst>
            </p:cNvPr>
            <p:cNvSpPr/>
            <p:nvPr/>
          </p:nvSpPr>
          <p:spPr>
            <a:xfrm>
              <a:off x="589447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1" name="Forme libre 150">
              <a:extLst>
                <a:ext uri="{FF2B5EF4-FFF2-40B4-BE49-F238E27FC236}">
                  <a16:creationId xmlns:a16="http://schemas.microsoft.com/office/drawing/2014/main" id="{5DD52319-B755-A44C-B2BD-C9F45911E2ED}"/>
                </a:ext>
              </a:extLst>
            </p:cNvPr>
            <p:cNvSpPr/>
            <p:nvPr/>
          </p:nvSpPr>
          <p:spPr>
            <a:xfrm>
              <a:off x="584487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2" name="Forme libre 151">
              <a:extLst>
                <a:ext uri="{FF2B5EF4-FFF2-40B4-BE49-F238E27FC236}">
                  <a16:creationId xmlns:a16="http://schemas.microsoft.com/office/drawing/2014/main" id="{51DFAF91-3220-CD41-B4AA-EEBC57AD4ED3}"/>
                </a:ext>
              </a:extLst>
            </p:cNvPr>
            <p:cNvSpPr/>
            <p:nvPr/>
          </p:nvSpPr>
          <p:spPr>
            <a:xfrm>
              <a:off x="589447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3" name="Forme libre 152">
              <a:extLst>
                <a:ext uri="{FF2B5EF4-FFF2-40B4-BE49-F238E27FC236}">
                  <a16:creationId xmlns:a16="http://schemas.microsoft.com/office/drawing/2014/main" id="{8B95F4DA-6007-8143-A594-54A916524CB0}"/>
                </a:ext>
              </a:extLst>
            </p:cNvPr>
            <p:cNvSpPr/>
            <p:nvPr/>
          </p:nvSpPr>
          <p:spPr>
            <a:xfrm>
              <a:off x="624964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4" name="Forme libre 153">
              <a:extLst>
                <a:ext uri="{FF2B5EF4-FFF2-40B4-BE49-F238E27FC236}">
                  <a16:creationId xmlns:a16="http://schemas.microsoft.com/office/drawing/2014/main" id="{8BC9B8EB-54D2-5647-9E8A-49278441722B}"/>
                </a:ext>
              </a:extLst>
            </p:cNvPr>
            <p:cNvSpPr/>
            <p:nvPr/>
          </p:nvSpPr>
          <p:spPr>
            <a:xfrm>
              <a:off x="629923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5" name="Forme libre 154">
              <a:extLst>
                <a:ext uri="{FF2B5EF4-FFF2-40B4-BE49-F238E27FC236}">
                  <a16:creationId xmlns:a16="http://schemas.microsoft.com/office/drawing/2014/main" id="{05638F08-F8E4-9F49-AB16-66E6A698A5BA}"/>
                </a:ext>
              </a:extLst>
            </p:cNvPr>
            <p:cNvSpPr/>
            <p:nvPr/>
          </p:nvSpPr>
          <p:spPr>
            <a:xfrm>
              <a:off x="624964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6" name="Forme libre 155">
              <a:extLst>
                <a:ext uri="{FF2B5EF4-FFF2-40B4-BE49-F238E27FC236}">
                  <a16:creationId xmlns:a16="http://schemas.microsoft.com/office/drawing/2014/main" id="{80B4F266-6764-2041-A72C-35FF961D38F2}"/>
                </a:ext>
              </a:extLst>
            </p:cNvPr>
            <p:cNvSpPr/>
            <p:nvPr/>
          </p:nvSpPr>
          <p:spPr>
            <a:xfrm>
              <a:off x="629923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7" name="Forme libre 156">
              <a:extLst>
                <a:ext uri="{FF2B5EF4-FFF2-40B4-BE49-F238E27FC236}">
                  <a16:creationId xmlns:a16="http://schemas.microsoft.com/office/drawing/2014/main" id="{1E5E6A0E-3EA4-004A-BC34-D6E18BBECC8F}"/>
                </a:ext>
              </a:extLst>
            </p:cNvPr>
            <p:cNvSpPr/>
            <p:nvPr/>
          </p:nvSpPr>
          <p:spPr>
            <a:xfrm>
              <a:off x="624964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8" name="Forme libre 157">
              <a:extLst>
                <a:ext uri="{FF2B5EF4-FFF2-40B4-BE49-F238E27FC236}">
                  <a16:creationId xmlns:a16="http://schemas.microsoft.com/office/drawing/2014/main" id="{E4B2A76E-D76E-5946-9255-8A746AAF8FE9}"/>
                </a:ext>
              </a:extLst>
            </p:cNvPr>
            <p:cNvSpPr/>
            <p:nvPr/>
          </p:nvSpPr>
          <p:spPr>
            <a:xfrm>
              <a:off x="629923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59" name="Forme libre 158">
              <a:extLst>
                <a:ext uri="{FF2B5EF4-FFF2-40B4-BE49-F238E27FC236}">
                  <a16:creationId xmlns:a16="http://schemas.microsoft.com/office/drawing/2014/main" id="{22A8DDE3-7DC3-ED4F-8F5A-0DEEB0AC4258}"/>
                </a:ext>
              </a:extLst>
            </p:cNvPr>
            <p:cNvSpPr/>
            <p:nvPr/>
          </p:nvSpPr>
          <p:spPr>
            <a:xfrm>
              <a:off x="624964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0" name="Forme libre 159">
              <a:extLst>
                <a:ext uri="{FF2B5EF4-FFF2-40B4-BE49-F238E27FC236}">
                  <a16:creationId xmlns:a16="http://schemas.microsoft.com/office/drawing/2014/main" id="{14253F20-9C40-3346-9C4A-7243FB63DA62}"/>
                </a:ext>
              </a:extLst>
            </p:cNvPr>
            <p:cNvSpPr/>
            <p:nvPr/>
          </p:nvSpPr>
          <p:spPr>
            <a:xfrm>
              <a:off x="629923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1" name="Forme libre 160">
              <a:extLst>
                <a:ext uri="{FF2B5EF4-FFF2-40B4-BE49-F238E27FC236}">
                  <a16:creationId xmlns:a16="http://schemas.microsoft.com/office/drawing/2014/main" id="{C5BDFB50-C2C3-F74F-AF56-D71BB9F518D3}"/>
                </a:ext>
              </a:extLst>
            </p:cNvPr>
            <p:cNvSpPr/>
            <p:nvPr/>
          </p:nvSpPr>
          <p:spPr>
            <a:xfrm>
              <a:off x="624964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2" name="Forme libre 161">
              <a:extLst>
                <a:ext uri="{FF2B5EF4-FFF2-40B4-BE49-F238E27FC236}">
                  <a16:creationId xmlns:a16="http://schemas.microsoft.com/office/drawing/2014/main" id="{532FFDD7-2D8E-594E-BC48-153A240C4385}"/>
                </a:ext>
              </a:extLst>
            </p:cNvPr>
            <p:cNvSpPr/>
            <p:nvPr/>
          </p:nvSpPr>
          <p:spPr>
            <a:xfrm>
              <a:off x="629923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3" name="Forme libre 162">
              <a:extLst>
                <a:ext uri="{FF2B5EF4-FFF2-40B4-BE49-F238E27FC236}">
                  <a16:creationId xmlns:a16="http://schemas.microsoft.com/office/drawing/2014/main" id="{F9B58706-21E0-8A40-B898-0679D64093A8}"/>
                </a:ext>
              </a:extLst>
            </p:cNvPr>
            <p:cNvSpPr/>
            <p:nvPr/>
          </p:nvSpPr>
          <p:spPr>
            <a:xfrm>
              <a:off x="624964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4" name="Forme libre 163">
              <a:extLst>
                <a:ext uri="{FF2B5EF4-FFF2-40B4-BE49-F238E27FC236}">
                  <a16:creationId xmlns:a16="http://schemas.microsoft.com/office/drawing/2014/main" id="{8023D267-680B-A441-9FE4-641B0E32C02A}"/>
                </a:ext>
              </a:extLst>
            </p:cNvPr>
            <p:cNvSpPr/>
            <p:nvPr/>
          </p:nvSpPr>
          <p:spPr>
            <a:xfrm>
              <a:off x="629923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5" name="Forme libre 164">
              <a:extLst>
                <a:ext uri="{FF2B5EF4-FFF2-40B4-BE49-F238E27FC236}">
                  <a16:creationId xmlns:a16="http://schemas.microsoft.com/office/drawing/2014/main" id="{88A65403-9C15-2648-8B4F-733B4DC784C0}"/>
                </a:ext>
              </a:extLst>
            </p:cNvPr>
            <p:cNvSpPr/>
            <p:nvPr/>
          </p:nvSpPr>
          <p:spPr>
            <a:xfrm>
              <a:off x="624964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6" name="Forme libre 165">
              <a:extLst>
                <a:ext uri="{FF2B5EF4-FFF2-40B4-BE49-F238E27FC236}">
                  <a16:creationId xmlns:a16="http://schemas.microsoft.com/office/drawing/2014/main" id="{01F3AA61-5099-1F42-84B4-754EC206C77A}"/>
                </a:ext>
              </a:extLst>
            </p:cNvPr>
            <p:cNvSpPr/>
            <p:nvPr/>
          </p:nvSpPr>
          <p:spPr>
            <a:xfrm>
              <a:off x="629923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7" name="Forme libre 166">
              <a:extLst>
                <a:ext uri="{FF2B5EF4-FFF2-40B4-BE49-F238E27FC236}">
                  <a16:creationId xmlns:a16="http://schemas.microsoft.com/office/drawing/2014/main" id="{32FBF620-02BB-9043-A672-A225C774BFFB}"/>
                </a:ext>
              </a:extLst>
            </p:cNvPr>
            <p:cNvSpPr/>
            <p:nvPr/>
          </p:nvSpPr>
          <p:spPr>
            <a:xfrm>
              <a:off x="624964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8" name="Forme libre 167">
              <a:extLst>
                <a:ext uri="{FF2B5EF4-FFF2-40B4-BE49-F238E27FC236}">
                  <a16:creationId xmlns:a16="http://schemas.microsoft.com/office/drawing/2014/main" id="{570E205D-F561-4446-8D53-FA52BABF2FB5}"/>
                </a:ext>
              </a:extLst>
            </p:cNvPr>
            <p:cNvSpPr/>
            <p:nvPr/>
          </p:nvSpPr>
          <p:spPr>
            <a:xfrm>
              <a:off x="629923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69" name="Forme libre 168">
              <a:extLst>
                <a:ext uri="{FF2B5EF4-FFF2-40B4-BE49-F238E27FC236}">
                  <a16:creationId xmlns:a16="http://schemas.microsoft.com/office/drawing/2014/main" id="{E60228CF-028B-F949-97BA-50BAC80064D1}"/>
                </a:ext>
              </a:extLst>
            </p:cNvPr>
            <p:cNvSpPr/>
            <p:nvPr/>
          </p:nvSpPr>
          <p:spPr>
            <a:xfrm>
              <a:off x="624964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0" name="Forme libre 169">
              <a:extLst>
                <a:ext uri="{FF2B5EF4-FFF2-40B4-BE49-F238E27FC236}">
                  <a16:creationId xmlns:a16="http://schemas.microsoft.com/office/drawing/2014/main" id="{96F9B0AF-7548-9648-A805-A7AEB437957A}"/>
                </a:ext>
              </a:extLst>
            </p:cNvPr>
            <p:cNvSpPr/>
            <p:nvPr/>
          </p:nvSpPr>
          <p:spPr>
            <a:xfrm>
              <a:off x="629923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1" name="Forme libre 170">
              <a:extLst>
                <a:ext uri="{FF2B5EF4-FFF2-40B4-BE49-F238E27FC236}">
                  <a16:creationId xmlns:a16="http://schemas.microsoft.com/office/drawing/2014/main" id="{74D3954E-3BA8-1540-AB8A-19ECEE9A1989}"/>
                </a:ext>
              </a:extLst>
            </p:cNvPr>
            <p:cNvSpPr/>
            <p:nvPr/>
          </p:nvSpPr>
          <p:spPr>
            <a:xfrm>
              <a:off x="624964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2" name="Forme libre 171">
              <a:extLst>
                <a:ext uri="{FF2B5EF4-FFF2-40B4-BE49-F238E27FC236}">
                  <a16:creationId xmlns:a16="http://schemas.microsoft.com/office/drawing/2014/main" id="{6638C275-4171-4646-9627-78823E75A40A}"/>
                </a:ext>
              </a:extLst>
            </p:cNvPr>
            <p:cNvSpPr/>
            <p:nvPr/>
          </p:nvSpPr>
          <p:spPr>
            <a:xfrm>
              <a:off x="629923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3" name="Forme libre 172">
              <a:extLst>
                <a:ext uri="{FF2B5EF4-FFF2-40B4-BE49-F238E27FC236}">
                  <a16:creationId xmlns:a16="http://schemas.microsoft.com/office/drawing/2014/main" id="{526FFC3C-D98C-FF4C-B7F4-258F3CB670E0}"/>
                </a:ext>
              </a:extLst>
            </p:cNvPr>
            <p:cNvSpPr/>
            <p:nvPr/>
          </p:nvSpPr>
          <p:spPr>
            <a:xfrm>
              <a:off x="665440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4" name="Forme libre 173">
              <a:extLst>
                <a:ext uri="{FF2B5EF4-FFF2-40B4-BE49-F238E27FC236}">
                  <a16:creationId xmlns:a16="http://schemas.microsoft.com/office/drawing/2014/main" id="{41E23A72-6765-774F-B56A-A7C0B0C267C8}"/>
                </a:ext>
              </a:extLst>
            </p:cNvPr>
            <p:cNvSpPr/>
            <p:nvPr/>
          </p:nvSpPr>
          <p:spPr>
            <a:xfrm>
              <a:off x="670400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5" name="Forme libre 174">
              <a:extLst>
                <a:ext uri="{FF2B5EF4-FFF2-40B4-BE49-F238E27FC236}">
                  <a16:creationId xmlns:a16="http://schemas.microsoft.com/office/drawing/2014/main" id="{B2F904E2-0D6A-DE4B-9D7D-576DC6B33873}"/>
                </a:ext>
              </a:extLst>
            </p:cNvPr>
            <p:cNvSpPr/>
            <p:nvPr/>
          </p:nvSpPr>
          <p:spPr>
            <a:xfrm>
              <a:off x="665440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6" name="Forme libre 175">
              <a:extLst>
                <a:ext uri="{FF2B5EF4-FFF2-40B4-BE49-F238E27FC236}">
                  <a16:creationId xmlns:a16="http://schemas.microsoft.com/office/drawing/2014/main" id="{A4E8E45C-00A5-6249-9D89-46102953640C}"/>
                </a:ext>
              </a:extLst>
            </p:cNvPr>
            <p:cNvSpPr/>
            <p:nvPr/>
          </p:nvSpPr>
          <p:spPr>
            <a:xfrm>
              <a:off x="670400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7" name="Forme libre 176">
              <a:extLst>
                <a:ext uri="{FF2B5EF4-FFF2-40B4-BE49-F238E27FC236}">
                  <a16:creationId xmlns:a16="http://schemas.microsoft.com/office/drawing/2014/main" id="{AB6D0851-694D-7D4D-A086-7876546D4C9B}"/>
                </a:ext>
              </a:extLst>
            </p:cNvPr>
            <p:cNvSpPr/>
            <p:nvPr/>
          </p:nvSpPr>
          <p:spPr>
            <a:xfrm>
              <a:off x="665440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8" name="Forme libre 177">
              <a:extLst>
                <a:ext uri="{FF2B5EF4-FFF2-40B4-BE49-F238E27FC236}">
                  <a16:creationId xmlns:a16="http://schemas.microsoft.com/office/drawing/2014/main" id="{B2DAC926-E770-8840-8B4F-0678147AB959}"/>
                </a:ext>
              </a:extLst>
            </p:cNvPr>
            <p:cNvSpPr/>
            <p:nvPr/>
          </p:nvSpPr>
          <p:spPr>
            <a:xfrm>
              <a:off x="670400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79" name="Forme libre 178">
              <a:extLst>
                <a:ext uri="{FF2B5EF4-FFF2-40B4-BE49-F238E27FC236}">
                  <a16:creationId xmlns:a16="http://schemas.microsoft.com/office/drawing/2014/main" id="{B11C1F1A-B669-AD48-A001-74F3DB26AC46}"/>
                </a:ext>
              </a:extLst>
            </p:cNvPr>
            <p:cNvSpPr/>
            <p:nvPr/>
          </p:nvSpPr>
          <p:spPr>
            <a:xfrm>
              <a:off x="665440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0" name="Forme libre 179">
              <a:extLst>
                <a:ext uri="{FF2B5EF4-FFF2-40B4-BE49-F238E27FC236}">
                  <a16:creationId xmlns:a16="http://schemas.microsoft.com/office/drawing/2014/main" id="{9E586FB4-3AA7-AE4D-9C5B-BB7147FC1C58}"/>
                </a:ext>
              </a:extLst>
            </p:cNvPr>
            <p:cNvSpPr/>
            <p:nvPr/>
          </p:nvSpPr>
          <p:spPr>
            <a:xfrm>
              <a:off x="670400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1" name="Forme libre 180">
              <a:extLst>
                <a:ext uri="{FF2B5EF4-FFF2-40B4-BE49-F238E27FC236}">
                  <a16:creationId xmlns:a16="http://schemas.microsoft.com/office/drawing/2014/main" id="{02A66D92-1B8F-FA49-8DE6-C2BAE82DD724}"/>
                </a:ext>
              </a:extLst>
            </p:cNvPr>
            <p:cNvSpPr/>
            <p:nvPr/>
          </p:nvSpPr>
          <p:spPr>
            <a:xfrm>
              <a:off x="665440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2" name="Forme libre 181">
              <a:extLst>
                <a:ext uri="{FF2B5EF4-FFF2-40B4-BE49-F238E27FC236}">
                  <a16:creationId xmlns:a16="http://schemas.microsoft.com/office/drawing/2014/main" id="{BA6D0EAD-E00A-FF47-85EF-A4F080E68ADA}"/>
                </a:ext>
              </a:extLst>
            </p:cNvPr>
            <p:cNvSpPr/>
            <p:nvPr/>
          </p:nvSpPr>
          <p:spPr>
            <a:xfrm>
              <a:off x="670400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3" name="Forme libre 182">
              <a:extLst>
                <a:ext uri="{FF2B5EF4-FFF2-40B4-BE49-F238E27FC236}">
                  <a16:creationId xmlns:a16="http://schemas.microsoft.com/office/drawing/2014/main" id="{E2309757-1173-8B40-9083-7F5C68023EAD}"/>
                </a:ext>
              </a:extLst>
            </p:cNvPr>
            <p:cNvSpPr/>
            <p:nvPr/>
          </p:nvSpPr>
          <p:spPr>
            <a:xfrm>
              <a:off x="665440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4" name="Forme libre 183">
              <a:extLst>
                <a:ext uri="{FF2B5EF4-FFF2-40B4-BE49-F238E27FC236}">
                  <a16:creationId xmlns:a16="http://schemas.microsoft.com/office/drawing/2014/main" id="{10FEC48D-3B4B-6D41-8E6B-2B19F140CDC5}"/>
                </a:ext>
              </a:extLst>
            </p:cNvPr>
            <p:cNvSpPr/>
            <p:nvPr/>
          </p:nvSpPr>
          <p:spPr>
            <a:xfrm>
              <a:off x="670400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5" name="Forme libre 184">
              <a:extLst>
                <a:ext uri="{FF2B5EF4-FFF2-40B4-BE49-F238E27FC236}">
                  <a16:creationId xmlns:a16="http://schemas.microsoft.com/office/drawing/2014/main" id="{1A20C58E-DD42-8543-ADC6-FEA0170A9068}"/>
                </a:ext>
              </a:extLst>
            </p:cNvPr>
            <p:cNvSpPr/>
            <p:nvPr/>
          </p:nvSpPr>
          <p:spPr>
            <a:xfrm>
              <a:off x="665440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6" name="Forme libre 185">
              <a:extLst>
                <a:ext uri="{FF2B5EF4-FFF2-40B4-BE49-F238E27FC236}">
                  <a16:creationId xmlns:a16="http://schemas.microsoft.com/office/drawing/2014/main" id="{6EC75C87-A292-114B-85E6-BF236BF66FA7}"/>
                </a:ext>
              </a:extLst>
            </p:cNvPr>
            <p:cNvSpPr/>
            <p:nvPr/>
          </p:nvSpPr>
          <p:spPr>
            <a:xfrm>
              <a:off x="670400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7" name="Forme libre 186">
              <a:extLst>
                <a:ext uri="{FF2B5EF4-FFF2-40B4-BE49-F238E27FC236}">
                  <a16:creationId xmlns:a16="http://schemas.microsoft.com/office/drawing/2014/main" id="{DE92A72C-6718-BD46-A9FC-323336959E64}"/>
                </a:ext>
              </a:extLst>
            </p:cNvPr>
            <p:cNvSpPr/>
            <p:nvPr/>
          </p:nvSpPr>
          <p:spPr>
            <a:xfrm>
              <a:off x="665440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8" name="Forme libre 187">
              <a:extLst>
                <a:ext uri="{FF2B5EF4-FFF2-40B4-BE49-F238E27FC236}">
                  <a16:creationId xmlns:a16="http://schemas.microsoft.com/office/drawing/2014/main" id="{F83EEDC0-061A-0D47-8B14-AE73A0A1A71D}"/>
                </a:ext>
              </a:extLst>
            </p:cNvPr>
            <p:cNvSpPr/>
            <p:nvPr/>
          </p:nvSpPr>
          <p:spPr>
            <a:xfrm>
              <a:off x="670400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89" name="Forme libre 188">
              <a:extLst>
                <a:ext uri="{FF2B5EF4-FFF2-40B4-BE49-F238E27FC236}">
                  <a16:creationId xmlns:a16="http://schemas.microsoft.com/office/drawing/2014/main" id="{20C171FB-982C-5944-AD5E-2557599151E6}"/>
                </a:ext>
              </a:extLst>
            </p:cNvPr>
            <p:cNvSpPr/>
            <p:nvPr/>
          </p:nvSpPr>
          <p:spPr>
            <a:xfrm>
              <a:off x="665440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0" name="Forme libre 189">
              <a:extLst>
                <a:ext uri="{FF2B5EF4-FFF2-40B4-BE49-F238E27FC236}">
                  <a16:creationId xmlns:a16="http://schemas.microsoft.com/office/drawing/2014/main" id="{929F7F7F-12C4-7444-B140-970BC3672330}"/>
                </a:ext>
              </a:extLst>
            </p:cNvPr>
            <p:cNvSpPr/>
            <p:nvPr/>
          </p:nvSpPr>
          <p:spPr>
            <a:xfrm>
              <a:off x="670400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1" name="Forme libre 190">
              <a:extLst>
                <a:ext uri="{FF2B5EF4-FFF2-40B4-BE49-F238E27FC236}">
                  <a16:creationId xmlns:a16="http://schemas.microsoft.com/office/drawing/2014/main" id="{17D2396A-F54A-9547-BDA0-045C23E88C00}"/>
                </a:ext>
              </a:extLst>
            </p:cNvPr>
            <p:cNvSpPr/>
            <p:nvPr/>
          </p:nvSpPr>
          <p:spPr>
            <a:xfrm>
              <a:off x="665440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2" name="Forme libre 191">
              <a:extLst>
                <a:ext uri="{FF2B5EF4-FFF2-40B4-BE49-F238E27FC236}">
                  <a16:creationId xmlns:a16="http://schemas.microsoft.com/office/drawing/2014/main" id="{E5C3CB62-2D49-C44E-9F93-AC729A1DE824}"/>
                </a:ext>
              </a:extLst>
            </p:cNvPr>
            <p:cNvSpPr/>
            <p:nvPr/>
          </p:nvSpPr>
          <p:spPr>
            <a:xfrm>
              <a:off x="670400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3" name="Forme libre 192">
              <a:extLst>
                <a:ext uri="{FF2B5EF4-FFF2-40B4-BE49-F238E27FC236}">
                  <a16:creationId xmlns:a16="http://schemas.microsoft.com/office/drawing/2014/main" id="{501C6137-C629-064C-9CBC-91FB9CDB68AA}"/>
                </a:ext>
              </a:extLst>
            </p:cNvPr>
            <p:cNvSpPr/>
            <p:nvPr/>
          </p:nvSpPr>
          <p:spPr>
            <a:xfrm>
              <a:off x="7059168"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4" name="Forme libre 193">
              <a:extLst>
                <a:ext uri="{FF2B5EF4-FFF2-40B4-BE49-F238E27FC236}">
                  <a16:creationId xmlns:a16="http://schemas.microsoft.com/office/drawing/2014/main" id="{4BCAC1D0-553C-D24F-B032-FAE44D069B7A}"/>
                </a:ext>
              </a:extLst>
            </p:cNvPr>
            <p:cNvSpPr/>
            <p:nvPr/>
          </p:nvSpPr>
          <p:spPr>
            <a:xfrm>
              <a:off x="710876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5" name="Forme libre 194">
              <a:extLst>
                <a:ext uri="{FF2B5EF4-FFF2-40B4-BE49-F238E27FC236}">
                  <a16:creationId xmlns:a16="http://schemas.microsoft.com/office/drawing/2014/main" id="{F4DEC2B0-9984-3849-9B72-CDDBABE59EEB}"/>
                </a:ext>
              </a:extLst>
            </p:cNvPr>
            <p:cNvSpPr/>
            <p:nvPr/>
          </p:nvSpPr>
          <p:spPr>
            <a:xfrm>
              <a:off x="7059168"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6" name="Forme libre 195">
              <a:extLst>
                <a:ext uri="{FF2B5EF4-FFF2-40B4-BE49-F238E27FC236}">
                  <a16:creationId xmlns:a16="http://schemas.microsoft.com/office/drawing/2014/main" id="{A40D58E3-8AA7-9D4A-B966-59CC1E1FBD87}"/>
                </a:ext>
              </a:extLst>
            </p:cNvPr>
            <p:cNvSpPr/>
            <p:nvPr/>
          </p:nvSpPr>
          <p:spPr>
            <a:xfrm>
              <a:off x="710876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7" name="Forme libre 196">
              <a:extLst>
                <a:ext uri="{FF2B5EF4-FFF2-40B4-BE49-F238E27FC236}">
                  <a16:creationId xmlns:a16="http://schemas.microsoft.com/office/drawing/2014/main" id="{C0505950-041E-7143-AB02-B9F6C8FD5F9E}"/>
                </a:ext>
              </a:extLst>
            </p:cNvPr>
            <p:cNvSpPr/>
            <p:nvPr/>
          </p:nvSpPr>
          <p:spPr>
            <a:xfrm>
              <a:off x="7059168"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8" name="Forme libre 197">
              <a:extLst>
                <a:ext uri="{FF2B5EF4-FFF2-40B4-BE49-F238E27FC236}">
                  <a16:creationId xmlns:a16="http://schemas.microsoft.com/office/drawing/2014/main" id="{D8451015-12EF-EC4E-BA5C-72C10E778F7C}"/>
                </a:ext>
              </a:extLst>
            </p:cNvPr>
            <p:cNvSpPr/>
            <p:nvPr/>
          </p:nvSpPr>
          <p:spPr>
            <a:xfrm>
              <a:off x="710876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199" name="Forme libre 198">
              <a:extLst>
                <a:ext uri="{FF2B5EF4-FFF2-40B4-BE49-F238E27FC236}">
                  <a16:creationId xmlns:a16="http://schemas.microsoft.com/office/drawing/2014/main" id="{15852A7A-FA88-5A4D-807C-15EE6031420F}"/>
                </a:ext>
              </a:extLst>
            </p:cNvPr>
            <p:cNvSpPr/>
            <p:nvPr/>
          </p:nvSpPr>
          <p:spPr>
            <a:xfrm>
              <a:off x="7059168"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0" name="Forme libre 199">
              <a:extLst>
                <a:ext uri="{FF2B5EF4-FFF2-40B4-BE49-F238E27FC236}">
                  <a16:creationId xmlns:a16="http://schemas.microsoft.com/office/drawing/2014/main" id="{0AB555E0-7341-FD4F-9FB0-2470426FD5E4}"/>
                </a:ext>
              </a:extLst>
            </p:cNvPr>
            <p:cNvSpPr/>
            <p:nvPr/>
          </p:nvSpPr>
          <p:spPr>
            <a:xfrm>
              <a:off x="710876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1" name="Forme libre 200">
              <a:extLst>
                <a:ext uri="{FF2B5EF4-FFF2-40B4-BE49-F238E27FC236}">
                  <a16:creationId xmlns:a16="http://schemas.microsoft.com/office/drawing/2014/main" id="{C7EF2114-263A-6F4F-BF6C-BEF059B39086}"/>
                </a:ext>
              </a:extLst>
            </p:cNvPr>
            <p:cNvSpPr/>
            <p:nvPr/>
          </p:nvSpPr>
          <p:spPr>
            <a:xfrm>
              <a:off x="7059168"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2" name="Forme libre 201">
              <a:extLst>
                <a:ext uri="{FF2B5EF4-FFF2-40B4-BE49-F238E27FC236}">
                  <a16:creationId xmlns:a16="http://schemas.microsoft.com/office/drawing/2014/main" id="{FB0CFFCE-8040-DB41-927F-340F0B05EFE4}"/>
                </a:ext>
              </a:extLst>
            </p:cNvPr>
            <p:cNvSpPr/>
            <p:nvPr/>
          </p:nvSpPr>
          <p:spPr>
            <a:xfrm>
              <a:off x="710876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3" name="Forme libre 202">
              <a:extLst>
                <a:ext uri="{FF2B5EF4-FFF2-40B4-BE49-F238E27FC236}">
                  <a16:creationId xmlns:a16="http://schemas.microsoft.com/office/drawing/2014/main" id="{7D6F173B-8157-E249-854C-C27DFFB512C3}"/>
                </a:ext>
              </a:extLst>
            </p:cNvPr>
            <p:cNvSpPr/>
            <p:nvPr/>
          </p:nvSpPr>
          <p:spPr>
            <a:xfrm>
              <a:off x="7059168"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4" name="Forme libre 203">
              <a:extLst>
                <a:ext uri="{FF2B5EF4-FFF2-40B4-BE49-F238E27FC236}">
                  <a16:creationId xmlns:a16="http://schemas.microsoft.com/office/drawing/2014/main" id="{C226F3D0-3CA6-0D43-A562-1A7B0B607A0C}"/>
                </a:ext>
              </a:extLst>
            </p:cNvPr>
            <p:cNvSpPr/>
            <p:nvPr/>
          </p:nvSpPr>
          <p:spPr>
            <a:xfrm>
              <a:off x="710876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5" name="Forme libre 204">
              <a:extLst>
                <a:ext uri="{FF2B5EF4-FFF2-40B4-BE49-F238E27FC236}">
                  <a16:creationId xmlns:a16="http://schemas.microsoft.com/office/drawing/2014/main" id="{544E258D-E2E9-9B43-B91F-899D2FC2EB9A}"/>
                </a:ext>
              </a:extLst>
            </p:cNvPr>
            <p:cNvSpPr/>
            <p:nvPr/>
          </p:nvSpPr>
          <p:spPr>
            <a:xfrm>
              <a:off x="7059168"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6" name="Forme libre 205">
              <a:extLst>
                <a:ext uri="{FF2B5EF4-FFF2-40B4-BE49-F238E27FC236}">
                  <a16:creationId xmlns:a16="http://schemas.microsoft.com/office/drawing/2014/main" id="{85D44A0F-E5E6-9B46-B5CF-7DBFAD3B55B8}"/>
                </a:ext>
              </a:extLst>
            </p:cNvPr>
            <p:cNvSpPr/>
            <p:nvPr/>
          </p:nvSpPr>
          <p:spPr>
            <a:xfrm>
              <a:off x="710876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7" name="Forme libre 206">
              <a:extLst>
                <a:ext uri="{FF2B5EF4-FFF2-40B4-BE49-F238E27FC236}">
                  <a16:creationId xmlns:a16="http://schemas.microsoft.com/office/drawing/2014/main" id="{9D238918-FEF6-624A-8E66-02FC28DA6205}"/>
                </a:ext>
              </a:extLst>
            </p:cNvPr>
            <p:cNvSpPr/>
            <p:nvPr/>
          </p:nvSpPr>
          <p:spPr>
            <a:xfrm>
              <a:off x="7059168"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8" name="Forme libre 207">
              <a:extLst>
                <a:ext uri="{FF2B5EF4-FFF2-40B4-BE49-F238E27FC236}">
                  <a16:creationId xmlns:a16="http://schemas.microsoft.com/office/drawing/2014/main" id="{1B5C544D-A6C1-0749-AA0A-1D93FD850C72}"/>
                </a:ext>
              </a:extLst>
            </p:cNvPr>
            <p:cNvSpPr/>
            <p:nvPr/>
          </p:nvSpPr>
          <p:spPr>
            <a:xfrm>
              <a:off x="710876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09" name="Forme libre 208">
              <a:extLst>
                <a:ext uri="{FF2B5EF4-FFF2-40B4-BE49-F238E27FC236}">
                  <a16:creationId xmlns:a16="http://schemas.microsoft.com/office/drawing/2014/main" id="{E46CDF9A-827C-D040-AFA9-EF517D33B478}"/>
                </a:ext>
              </a:extLst>
            </p:cNvPr>
            <p:cNvSpPr/>
            <p:nvPr/>
          </p:nvSpPr>
          <p:spPr>
            <a:xfrm>
              <a:off x="7059168"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0" name="Forme libre 209">
              <a:extLst>
                <a:ext uri="{FF2B5EF4-FFF2-40B4-BE49-F238E27FC236}">
                  <a16:creationId xmlns:a16="http://schemas.microsoft.com/office/drawing/2014/main" id="{1D25B189-E039-764B-9977-1543A1BE8CF8}"/>
                </a:ext>
              </a:extLst>
            </p:cNvPr>
            <p:cNvSpPr/>
            <p:nvPr/>
          </p:nvSpPr>
          <p:spPr>
            <a:xfrm>
              <a:off x="710876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1" name="Forme libre 210">
              <a:extLst>
                <a:ext uri="{FF2B5EF4-FFF2-40B4-BE49-F238E27FC236}">
                  <a16:creationId xmlns:a16="http://schemas.microsoft.com/office/drawing/2014/main" id="{F4120920-2644-0F47-A5CE-D860252280D0}"/>
                </a:ext>
              </a:extLst>
            </p:cNvPr>
            <p:cNvSpPr/>
            <p:nvPr/>
          </p:nvSpPr>
          <p:spPr>
            <a:xfrm>
              <a:off x="7059168"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2" name="Forme libre 211">
              <a:extLst>
                <a:ext uri="{FF2B5EF4-FFF2-40B4-BE49-F238E27FC236}">
                  <a16:creationId xmlns:a16="http://schemas.microsoft.com/office/drawing/2014/main" id="{74EA4888-5137-FD41-B36C-18EE66081659}"/>
                </a:ext>
              </a:extLst>
            </p:cNvPr>
            <p:cNvSpPr/>
            <p:nvPr/>
          </p:nvSpPr>
          <p:spPr>
            <a:xfrm>
              <a:off x="710876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3" name="Forme libre 212">
              <a:extLst>
                <a:ext uri="{FF2B5EF4-FFF2-40B4-BE49-F238E27FC236}">
                  <a16:creationId xmlns:a16="http://schemas.microsoft.com/office/drawing/2014/main" id="{6C9DA636-FCF7-7F4A-81B9-75AE77942007}"/>
                </a:ext>
              </a:extLst>
            </p:cNvPr>
            <p:cNvSpPr/>
            <p:nvPr/>
          </p:nvSpPr>
          <p:spPr>
            <a:xfrm>
              <a:off x="746393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4" name="Forme libre 213">
              <a:extLst>
                <a:ext uri="{FF2B5EF4-FFF2-40B4-BE49-F238E27FC236}">
                  <a16:creationId xmlns:a16="http://schemas.microsoft.com/office/drawing/2014/main" id="{CB420E3C-5A37-8749-BBDA-C43F8A84030C}"/>
                </a:ext>
              </a:extLst>
            </p:cNvPr>
            <p:cNvSpPr/>
            <p:nvPr/>
          </p:nvSpPr>
          <p:spPr>
            <a:xfrm>
              <a:off x="751352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5" name="Forme libre 214">
              <a:extLst>
                <a:ext uri="{FF2B5EF4-FFF2-40B4-BE49-F238E27FC236}">
                  <a16:creationId xmlns:a16="http://schemas.microsoft.com/office/drawing/2014/main" id="{02E2FA4A-6E36-794A-87EE-D429EA7435BD}"/>
                </a:ext>
              </a:extLst>
            </p:cNvPr>
            <p:cNvSpPr/>
            <p:nvPr/>
          </p:nvSpPr>
          <p:spPr>
            <a:xfrm>
              <a:off x="746393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6" name="Forme libre 215">
              <a:extLst>
                <a:ext uri="{FF2B5EF4-FFF2-40B4-BE49-F238E27FC236}">
                  <a16:creationId xmlns:a16="http://schemas.microsoft.com/office/drawing/2014/main" id="{235A5793-8115-E64E-B87C-CF68B40E45D3}"/>
                </a:ext>
              </a:extLst>
            </p:cNvPr>
            <p:cNvSpPr/>
            <p:nvPr/>
          </p:nvSpPr>
          <p:spPr>
            <a:xfrm>
              <a:off x="751352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7" name="Forme libre 216">
              <a:extLst>
                <a:ext uri="{FF2B5EF4-FFF2-40B4-BE49-F238E27FC236}">
                  <a16:creationId xmlns:a16="http://schemas.microsoft.com/office/drawing/2014/main" id="{3299B19A-A4F8-154C-ACA9-1931B220AECC}"/>
                </a:ext>
              </a:extLst>
            </p:cNvPr>
            <p:cNvSpPr/>
            <p:nvPr/>
          </p:nvSpPr>
          <p:spPr>
            <a:xfrm>
              <a:off x="746393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8" name="Forme libre 217">
              <a:extLst>
                <a:ext uri="{FF2B5EF4-FFF2-40B4-BE49-F238E27FC236}">
                  <a16:creationId xmlns:a16="http://schemas.microsoft.com/office/drawing/2014/main" id="{C89940AF-3E9D-9441-BBF5-519471D32DC9}"/>
                </a:ext>
              </a:extLst>
            </p:cNvPr>
            <p:cNvSpPr/>
            <p:nvPr/>
          </p:nvSpPr>
          <p:spPr>
            <a:xfrm>
              <a:off x="751352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19" name="Forme libre 218">
              <a:extLst>
                <a:ext uri="{FF2B5EF4-FFF2-40B4-BE49-F238E27FC236}">
                  <a16:creationId xmlns:a16="http://schemas.microsoft.com/office/drawing/2014/main" id="{B78C9912-2DFB-A148-97CC-1BA2430A5084}"/>
                </a:ext>
              </a:extLst>
            </p:cNvPr>
            <p:cNvSpPr/>
            <p:nvPr/>
          </p:nvSpPr>
          <p:spPr>
            <a:xfrm>
              <a:off x="746393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0" name="Forme libre 219">
              <a:extLst>
                <a:ext uri="{FF2B5EF4-FFF2-40B4-BE49-F238E27FC236}">
                  <a16:creationId xmlns:a16="http://schemas.microsoft.com/office/drawing/2014/main" id="{B22DB41D-671E-A64E-A5A3-E445CEAB30BE}"/>
                </a:ext>
              </a:extLst>
            </p:cNvPr>
            <p:cNvSpPr/>
            <p:nvPr/>
          </p:nvSpPr>
          <p:spPr>
            <a:xfrm>
              <a:off x="751352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1" name="Forme libre 220">
              <a:extLst>
                <a:ext uri="{FF2B5EF4-FFF2-40B4-BE49-F238E27FC236}">
                  <a16:creationId xmlns:a16="http://schemas.microsoft.com/office/drawing/2014/main" id="{A44D4DA5-B40C-AC43-8AC8-9ADC4FD42622}"/>
                </a:ext>
              </a:extLst>
            </p:cNvPr>
            <p:cNvSpPr/>
            <p:nvPr/>
          </p:nvSpPr>
          <p:spPr>
            <a:xfrm>
              <a:off x="746393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2" name="Forme libre 221">
              <a:extLst>
                <a:ext uri="{FF2B5EF4-FFF2-40B4-BE49-F238E27FC236}">
                  <a16:creationId xmlns:a16="http://schemas.microsoft.com/office/drawing/2014/main" id="{5C204857-A439-A144-A31A-BCD2E1E997F4}"/>
                </a:ext>
              </a:extLst>
            </p:cNvPr>
            <p:cNvSpPr/>
            <p:nvPr/>
          </p:nvSpPr>
          <p:spPr>
            <a:xfrm>
              <a:off x="751352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3" name="Forme libre 222">
              <a:extLst>
                <a:ext uri="{FF2B5EF4-FFF2-40B4-BE49-F238E27FC236}">
                  <a16:creationId xmlns:a16="http://schemas.microsoft.com/office/drawing/2014/main" id="{4CBA950F-BFAE-FE41-AD74-8F623E53690B}"/>
                </a:ext>
              </a:extLst>
            </p:cNvPr>
            <p:cNvSpPr/>
            <p:nvPr/>
          </p:nvSpPr>
          <p:spPr>
            <a:xfrm>
              <a:off x="746393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4" name="Forme libre 223">
              <a:extLst>
                <a:ext uri="{FF2B5EF4-FFF2-40B4-BE49-F238E27FC236}">
                  <a16:creationId xmlns:a16="http://schemas.microsoft.com/office/drawing/2014/main" id="{3DBF4194-3DAC-2146-A97E-2EFB962862C0}"/>
                </a:ext>
              </a:extLst>
            </p:cNvPr>
            <p:cNvSpPr/>
            <p:nvPr/>
          </p:nvSpPr>
          <p:spPr>
            <a:xfrm>
              <a:off x="751352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5" name="Forme libre 224">
              <a:extLst>
                <a:ext uri="{FF2B5EF4-FFF2-40B4-BE49-F238E27FC236}">
                  <a16:creationId xmlns:a16="http://schemas.microsoft.com/office/drawing/2014/main" id="{4209842F-F6D1-A442-AF8B-6A989E06DF76}"/>
                </a:ext>
              </a:extLst>
            </p:cNvPr>
            <p:cNvSpPr/>
            <p:nvPr/>
          </p:nvSpPr>
          <p:spPr>
            <a:xfrm>
              <a:off x="746393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6" name="Forme libre 225">
              <a:extLst>
                <a:ext uri="{FF2B5EF4-FFF2-40B4-BE49-F238E27FC236}">
                  <a16:creationId xmlns:a16="http://schemas.microsoft.com/office/drawing/2014/main" id="{B04F6744-844E-DA44-9C73-B16584796C10}"/>
                </a:ext>
              </a:extLst>
            </p:cNvPr>
            <p:cNvSpPr/>
            <p:nvPr/>
          </p:nvSpPr>
          <p:spPr>
            <a:xfrm>
              <a:off x="751352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7" name="Forme libre 226">
              <a:extLst>
                <a:ext uri="{FF2B5EF4-FFF2-40B4-BE49-F238E27FC236}">
                  <a16:creationId xmlns:a16="http://schemas.microsoft.com/office/drawing/2014/main" id="{A37B88E9-428E-4848-9B81-2E0AFA110B38}"/>
                </a:ext>
              </a:extLst>
            </p:cNvPr>
            <p:cNvSpPr/>
            <p:nvPr/>
          </p:nvSpPr>
          <p:spPr>
            <a:xfrm>
              <a:off x="746393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8" name="Forme libre 227">
              <a:extLst>
                <a:ext uri="{FF2B5EF4-FFF2-40B4-BE49-F238E27FC236}">
                  <a16:creationId xmlns:a16="http://schemas.microsoft.com/office/drawing/2014/main" id="{ED0C4646-271A-B74A-8D5A-D0BC0CF32F63}"/>
                </a:ext>
              </a:extLst>
            </p:cNvPr>
            <p:cNvSpPr/>
            <p:nvPr/>
          </p:nvSpPr>
          <p:spPr>
            <a:xfrm>
              <a:off x="751352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29" name="Forme libre 228">
              <a:extLst>
                <a:ext uri="{FF2B5EF4-FFF2-40B4-BE49-F238E27FC236}">
                  <a16:creationId xmlns:a16="http://schemas.microsoft.com/office/drawing/2014/main" id="{D3927946-CCAA-A242-8FAF-967EF2FBA164}"/>
                </a:ext>
              </a:extLst>
            </p:cNvPr>
            <p:cNvSpPr/>
            <p:nvPr/>
          </p:nvSpPr>
          <p:spPr>
            <a:xfrm>
              <a:off x="746393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0" name="Forme libre 229">
              <a:extLst>
                <a:ext uri="{FF2B5EF4-FFF2-40B4-BE49-F238E27FC236}">
                  <a16:creationId xmlns:a16="http://schemas.microsoft.com/office/drawing/2014/main" id="{3B3E9588-7979-2D40-92BA-B854F49767A9}"/>
                </a:ext>
              </a:extLst>
            </p:cNvPr>
            <p:cNvSpPr/>
            <p:nvPr/>
          </p:nvSpPr>
          <p:spPr>
            <a:xfrm>
              <a:off x="751352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1" name="Forme libre 230">
              <a:extLst>
                <a:ext uri="{FF2B5EF4-FFF2-40B4-BE49-F238E27FC236}">
                  <a16:creationId xmlns:a16="http://schemas.microsoft.com/office/drawing/2014/main" id="{F8075BD7-8AFB-8A40-B352-61952B9A3501}"/>
                </a:ext>
              </a:extLst>
            </p:cNvPr>
            <p:cNvSpPr/>
            <p:nvPr/>
          </p:nvSpPr>
          <p:spPr>
            <a:xfrm>
              <a:off x="746393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2" name="Forme libre 231">
              <a:extLst>
                <a:ext uri="{FF2B5EF4-FFF2-40B4-BE49-F238E27FC236}">
                  <a16:creationId xmlns:a16="http://schemas.microsoft.com/office/drawing/2014/main" id="{9ECE47DD-5332-8343-8D0E-94D7629AE0B5}"/>
                </a:ext>
              </a:extLst>
            </p:cNvPr>
            <p:cNvSpPr/>
            <p:nvPr/>
          </p:nvSpPr>
          <p:spPr>
            <a:xfrm>
              <a:off x="751352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3" name="Forme libre 232">
              <a:extLst>
                <a:ext uri="{FF2B5EF4-FFF2-40B4-BE49-F238E27FC236}">
                  <a16:creationId xmlns:a16="http://schemas.microsoft.com/office/drawing/2014/main" id="{F5298C59-48A6-7344-87C2-187C9B817797}"/>
                </a:ext>
              </a:extLst>
            </p:cNvPr>
            <p:cNvSpPr/>
            <p:nvPr/>
          </p:nvSpPr>
          <p:spPr>
            <a:xfrm>
              <a:off x="786869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4" name="Forme libre 233">
              <a:extLst>
                <a:ext uri="{FF2B5EF4-FFF2-40B4-BE49-F238E27FC236}">
                  <a16:creationId xmlns:a16="http://schemas.microsoft.com/office/drawing/2014/main" id="{4FE7FB10-0D37-844C-BD53-49642A745F71}"/>
                </a:ext>
              </a:extLst>
            </p:cNvPr>
            <p:cNvSpPr/>
            <p:nvPr/>
          </p:nvSpPr>
          <p:spPr>
            <a:xfrm>
              <a:off x="791829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5" name="Forme libre 234">
              <a:extLst>
                <a:ext uri="{FF2B5EF4-FFF2-40B4-BE49-F238E27FC236}">
                  <a16:creationId xmlns:a16="http://schemas.microsoft.com/office/drawing/2014/main" id="{18AA5B8F-9700-F045-9F3F-40CC827044F5}"/>
                </a:ext>
              </a:extLst>
            </p:cNvPr>
            <p:cNvSpPr/>
            <p:nvPr/>
          </p:nvSpPr>
          <p:spPr>
            <a:xfrm>
              <a:off x="786869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6" name="Forme libre 235">
              <a:extLst>
                <a:ext uri="{FF2B5EF4-FFF2-40B4-BE49-F238E27FC236}">
                  <a16:creationId xmlns:a16="http://schemas.microsoft.com/office/drawing/2014/main" id="{166CF37C-A879-2844-B18E-A305916101B1}"/>
                </a:ext>
              </a:extLst>
            </p:cNvPr>
            <p:cNvSpPr/>
            <p:nvPr/>
          </p:nvSpPr>
          <p:spPr>
            <a:xfrm>
              <a:off x="791829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7" name="Forme libre 236">
              <a:extLst>
                <a:ext uri="{FF2B5EF4-FFF2-40B4-BE49-F238E27FC236}">
                  <a16:creationId xmlns:a16="http://schemas.microsoft.com/office/drawing/2014/main" id="{DCBD3DF2-8BE6-FD4D-AC93-485A96A98F22}"/>
                </a:ext>
              </a:extLst>
            </p:cNvPr>
            <p:cNvSpPr/>
            <p:nvPr/>
          </p:nvSpPr>
          <p:spPr>
            <a:xfrm>
              <a:off x="786869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8" name="Forme libre 237">
              <a:extLst>
                <a:ext uri="{FF2B5EF4-FFF2-40B4-BE49-F238E27FC236}">
                  <a16:creationId xmlns:a16="http://schemas.microsoft.com/office/drawing/2014/main" id="{06DCDA2F-DC52-EB4D-9177-C164FC9E9BDE}"/>
                </a:ext>
              </a:extLst>
            </p:cNvPr>
            <p:cNvSpPr/>
            <p:nvPr/>
          </p:nvSpPr>
          <p:spPr>
            <a:xfrm>
              <a:off x="791829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39" name="Forme libre 238">
              <a:extLst>
                <a:ext uri="{FF2B5EF4-FFF2-40B4-BE49-F238E27FC236}">
                  <a16:creationId xmlns:a16="http://schemas.microsoft.com/office/drawing/2014/main" id="{87D7EDE8-2D41-784C-9617-CB06D33DDDF1}"/>
                </a:ext>
              </a:extLst>
            </p:cNvPr>
            <p:cNvSpPr/>
            <p:nvPr/>
          </p:nvSpPr>
          <p:spPr>
            <a:xfrm>
              <a:off x="786869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0" name="Forme libre 239">
              <a:extLst>
                <a:ext uri="{FF2B5EF4-FFF2-40B4-BE49-F238E27FC236}">
                  <a16:creationId xmlns:a16="http://schemas.microsoft.com/office/drawing/2014/main" id="{93C60D6D-D013-224E-B313-FC8D1692BF0D}"/>
                </a:ext>
              </a:extLst>
            </p:cNvPr>
            <p:cNvSpPr/>
            <p:nvPr/>
          </p:nvSpPr>
          <p:spPr>
            <a:xfrm>
              <a:off x="791829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1" name="Forme libre 240">
              <a:extLst>
                <a:ext uri="{FF2B5EF4-FFF2-40B4-BE49-F238E27FC236}">
                  <a16:creationId xmlns:a16="http://schemas.microsoft.com/office/drawing/2014/main" id="{4D409F6F-E016-7E44-A880-92AD86B421F4}"/>
                </a:ext>
              </a:extLst>
            </p:cNvPr>
            <p:cNvSpPr/>
            <p:nvPr/>
          </p:nvSpPr>
          <p:spPr>
            <a:xfrm>
              <a:off x="786869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2" name="Forme libre 241">
              <a:extLst>
                <a:ext uri="{FF2B5EF4-FFF2-40B4-BE49-F238E27FC236}">
                  <a16:creationId xmlns:a16="http://schemas.microsoft.com/office/drawing/2014/main" id="{2E50F408-5E9B-2E46-AEC5-6BC2AA70F7D5}"/>
                </a:ext>
              </a:extLst>
            </p:cNvPr>
            <p:cNvSpPr/>
            <p:nvPr/>
          </p:nvSpPr>
          <p:spPr>
            <a:xfrm>
              <a:off x="791829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3" name="Forme libre 242">
              <a:extLst>
                <a:ext uri="{FF2B5EF4-FFF2-40B4-BE49-F238E27FC236}">
                  <a16:creationId xmlns:a16="http://schemas.microsoft.com/office/drawing/2014/main" id="{D28C6AF6-036E-064D-9EED-7A1F855AA248}"/>
                </a:ext>
              </a:extLst>
            </p:cNvPr>
            <p:cNvSpPr/>
            <p:nvPr/>
          </p:nvSpPr>
          <p:spPr>
            <a:xfrm>
              <a:off x="786869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4" name="Forme libre 243">
              <a:extLst>
                <a:ext uri="{FF2B5EF4-FFF2-40B4-BE49-F238E27FC236}">
                  <a16:creationId xmlns:a16="http://schemas.microsoft.com/office/drawing/2014/main" id="{B562C199-57E1-AD40-AF06-83C402AD4601}"/>
                </a:ext>
              </a:extLst>
            </p:cNvPr>
            <p:cNvSpPr/>
            <p:nvPr/>
          </p:nvSpPr>
          <p:spPr>
            <a:xfrm>
              <a:off x="791829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5" name="Forme libre 244">
              <a:extLst>
                <a:ext uri="{FF2B5EF4-FFF2-40B4-BE49-F238E27FC236}">
                  <a16:creationId xmlns:a16="http://schemas.microsoft.com/office/drawing/2014/main" id="{B5AD15C0-8266-8640-B29E-FFF26BB097BF}"/>
                </a:ext>
              </a:extLst>
            </p:cNvPr>
            <p:cNvSpPr/>
            <p:nvPr/>
          </p:nvSpPr>
          <p:spPr>
            <a:xfrm>
              <a:off x="786869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6" name="Forme libre 245">
              <a:extLst>
                <a:ext uri="{FF2B5EF4-FFF2-40B4-BE49-F238E27FC236}">
                  <a16:creationId xmlns:a16="http://schemas.microsoft.com/office/drawing/2014/main" id="{7BC9D361-4D65-BA42-963F-A238E98F4924}"/>
                </a:ext>
              </a:extLst>
            </p:cNvPr>
            <p:cNvSpPr/>
            <p:nvPr/>
          </p:nvSpPr>
          <p:spPr>
            <a:xfrm>
              <a:off x="791829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7" name="Forme libre 246">
              <a:extLst>
                <a:ext uri="{FF2B5EF4-FFF2-40B4-BE49-F238E27FC236}">
                  <a16:creationId xmlns:a16="http://schemas.microsoft.com/office/drawing/2014/main" id="{1656EEA4-A978-7347-B832-C68EE427364E}"/>
                </a:ext>
              </a:extLst>
            </p:cNvPr>
            <p:cNvSpPr/>
            <p:nvPr/>
          </p:nvSpPr>
          <p:spPr>
            <a:xfrm>
              <a:off x="786869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8" name="Forme libre 247">
              <a:extLst>
                <a:ext uri="{FF2B5EF4-FFF2-40B4-BE49-F238E27FC236}">
                  <a16:creationId xmlns:a16="http://schemas.microsoft.com/office/drawing/2014/main" id="{6ACC96FF-239F-624E-8D08-D2D22A19BD52}"/>
                </a:ext>
              </a:extLst>
            </p:cNvPr>
            <p:cNvSpPr/>
            <p:nvPr/>
          </p:nvSpPr>
          <p:spPr>
            <a:xfrm>
              <a:off x="791829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49" name="Forme libre 248">
              <a:extLst>
                <a:ext uri="{FF2B5EF4-FFF2-40B4-BE49-F238E27FC236}">
                  <a16:creationId xmlns:a16="http://schemas.microsoft.com/office/drawing/2014/main" id="{3F7FDC5C-A1C7-0044-A709-36E04F07703D}"/>
                </a:ext>
              </a:extLst>
            </p:cNvPr>
            <p:cNvSpPr/>
            <p:nvPr/>
          </p:nvSpPr>
          <p:spPr>
            <a:xfrm>
              <a:off x="786869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0" name="Forme libre 249">
              <a:extLst>
                <a:ext uri="{FF2B5EF4-FFF2-40B4-BE49-F238E27FC236}">
                  <a16:creationId xmlns:a16="http://schemas.microsoft.com/office/drawing/2014/main" id="{D38B2FDF-FB29-EA40-AF47-9A4C293D2DD9}"/>
                </a:ext>
              </a:extLst>
            </p:cNvPr>
            <p:cNvSpPr/>
            <p:nvPr/>
          </p:nvSpPr>
          <p:spPr>
            <a:xfrm>
              <a:off x="791829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1" name="Forme libre 250">
              <a:extLst>
                <a:ext uri="{FF2B5EF4-FFF2-40B4-BE49-F238E27FC236}">
                  <a16:creationId xmlns:a16="http://schemas.microsoft.com/office/drawing/2014/main" id="{63B7556E-C304-4D4A-86AB-0965A537FCAE}"/>
                </a:ext>
              </a:extLst>
            </p:cNvPr>
            <p:cNvSpPr/>
            <p:nvPr/>
          </p:nvSpPr>
          <p:spPr>
            <a:xfrm>
              <a:off x="786869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2" name="Forme libre 251">
              <a:extLst>
                <a:ext uri="{FF2B5EF4-FFF2-40B4-BE49-F238E27FC236}">
                  <a16:creationId xmlns:a16="http://schemas.microsoft.com/office/drawing/2014/main" id="{4D33BDA6-6AB7-F149-A260-4D8F71DE9343}"/>
                </a:ext>
              </a:extLst>
            </p:cNvPr>
            <p:cNvSpPr/>
            <p:nvPr/>
          </p:nvSpPr>
          <p:spPr>
            <a:xfrm>
              <a:off x="791829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3" name="Forme libre 252">
              <a:extLst>
                <a:ext uri="{FF2B5EF4-FFF2-40B4-BE49-F238E27FC236}">
                  <a16:creationId xmlns:a16="http://schemas.microsoft.com/office/drawing/2014/main" id="{4042BC05-E9F0-4B44-8A49-7B859359B7B0}"/>
                </a:ext>
              </a:extLst>
            </p:cNvPr>
            <p:cNvSpPr/>
            <p:nvPr/>
          </p:nvSpPr>
          <p:spPr>
            <a:xfrm>
              <a:off x="8273458" y="524735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4" name="Forme libre 253">
              <a:extLst>
                <a:ext uri="{FF2B5EF4-FFF2-40B4-BE49-F238E27FC236}">
                  <a16:creationId xmlns:a16="http://schemas.microsoft.com/office/drawing/2014/main" id="{6ED6AAE5-405E-224F-A487-5D9779ABFA7A}"/>
                </a:ext>
              </a:extLst>
            </p:cNvPr>
            <p:cNvSpPr/>
            <p:nvPr/>
          </p:nvSpPr>
          <p:spPr>
            <a:xfrm>
              <a:off x="832305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5" name="Forme libre 254">
              <a:extLst>
                <a:ext uri="{FF2B5EF4-FFF2-40B4-BE49-F238E27FC236}">
                  <a16:creationId xmlns:a16="http://schemas.microsoft.com/office/drawing/2014/main" id="{55AAF95D-6C92-3140-AA2B-E6D6D9FA9501}"/>
                </a:ext>
              </a:extLst>
            </p:cNvPr>
            <p:cNvSpPr/>
            <p:nvPr/>
          </p:nvSpPr>
          <p:spPr>
            <a:xfrm>
              <a:off x="8273458" y="484337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6" name="Forme libre 255">
              <a:extLst>
                <a:ext uri="{FF2B5EF4-FFF2-40B4-BE49-F238E27FC236}">
                  <a16:creationId xmlns:a16="http://schemas.microsoft.com/office/drawing/2014/main" id="{D89322A0-3325-E242-92B4-60D5CFB9954E}"/>
                </a:ext>
              </a:extLst>
            </p:cNvPr>
            <p:cNvSpPr/>
            <p:nvPr/>
          </p:nvSpPr>
          <p:spPr>
            <a:xfrm>
              <a:off x="832305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7" name="Forme libre 256">
              <a:extLst>
                <a:ext uri="{FF2B5EF4-FFF2-40B4-BE49-F238E27FC236}">
                  <a16:creationId xmlns:a16="http://schemas.microsoft.com/office/drawing/2014/main" id="{CDC4A7AB-F1E3-9E47-AABA-09680A9AC690}"/>
                </a:ext>
              </a:extLst>
            </p:cNvPr>
            <p:cNvSpPr/>
            <p:nvPr/>
          </p:nvSpPr>
          <p:spPr>
            <a:xfrm>
              <a:off x="8273458" y="443940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8" name="Forme libre 257">
              <a:extLst>
                <a:ext uri="{FF2B5EF4-FFF2-40B4-BE49-F238E27FC236}">
                  <a16:creationId xmlns:a16="http://schemas.microsoft.com/office/drawing/2014/main" id="{5A850B34-909D-004B-8F35-3DFBC7109433}"/>
                </a:ext>
              </a:extLst>
            </p:cNvPr>
            <p:cNvSpPr/>
            <p:nvPr/>
          </p:nvSpPr>
          <p:spPr>
            <a:xfrm>
              <a:off x="832305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59" name="Forme libre 258">
              <a:extLst>
                <a:ext uri="{FF2B5EF4-FFF2-40B4-BE49-F238E27FC236}">
                  <a16:creationId xmlns:a16="http://schemas.microsoft.com/office/drawing/2014/main" id="{5B6FF27F-CECB-0C48-8D69-5B73231A0C3E}"/>
                </a:ext>
              </a:extLst>
            </p:cNvPr>
            <p:cNvSpPr/>
            <p:nvPr/>
          </p:nvSpPr>
          <p:spPr>
            <a:xfrm>
              <a:off x="8273458" y="403543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0" name="Forme libre 259">
              <a:extLst>
                <a:ext uri="{FF2B5EF4-FFF2-40B4-BE49-F238E27FC236}">
                  <a16:creationId xmlns:a16="http://schemas.microsoft.com/office/drawing/2014/main" id="{EBE38705-531F-C941-9D4A-C95F986213C2}"/>
                </a:ext>
              </a:extLst>
            </p:cNvPr>
            <p:cNvSpPr/>
            <p:nvPr/>
          </p:nvSpPr>
          <p:spPr>
            <a:xfrm>
              <a:off x="832305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1" name="Forme libre 260">
              <a:extLst>
                <a:ext uri="{FF2B5EF4-FFF2-40B4-BE49-F238E27FC236}">
                  <a16:creationId xmlns:a16="http://schemas.microsoft.com/office/drawing/2014/main" id="{9CBAB6CD-5195-FF45-9D6B-FBE1E60CAEBE}"/>
                </a:ext>
              </a:extLst>
            </p:cNvPr>
            <p:cNvSpPr/>
            <p:nvPr/>
          </p:nvSpPr>
          <p:spPr>
            <a:xfrm>
              <a:off x="8273458" y="363146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2" name="Forme libre 261">
              <a:extLst>
                <a:ext uri="{FF2B5EF4-FFF2-40B4-BE49-F238E27FC236}">
                  <a16:creationId xmlns:a16="http://schemas.microsoft.com/office/drawing/2014/main" id="{A7CD588F-1F8C-6547-AD1C-94A19EAAAEFC}"/>
                </a:ext>
              </a:extLst>
            </p:cNvPr>
            <p:cNvSpPr/>
            <p:nvPr/>
          </p:nvSpPr>
          <p:spPr>
            <a:xfrm>
              <a:off x="832305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3" name="Forme libre 262">
              <a:extLst>
                <a:ext uri="{FF2B5EF4-FFF2-40B4-BE49-F238E27FC236}">
                  <a16:creationId xmlns:a16="http://schemas.microsoft.com/office/drawing/2014/main" id="{3EF04632-2417-0942-8BC2-4DCFF455A70A}"/>
                </a:ext>
              </a:extLst>
            </p:cNvPr>
            <p:cNvSpPr/>
            <p:nvPr/>
          </p:nvSpPr>
          <p:spPr>
            <a:xfrm>
              <a:off x="8273458" y="322748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4" name="Forme libre 263">
              <a:extLst>
                <a:ext uri="{FF2B5EF4-FFF2-40B4-BE49-F238E27FC236}">
                  <a16:creationId xmlns:a16="http://schemas.microsoft.com/office/drawing/2014/main" id="{9AEA2CC9-2B06-7145-AB89-0DA7B8E90E69}"/>
                </a:ext>
              </a:extLst>
            </p:cNvPr>
            <p:cNvSpPr/>
            <p:nvPr/>
          </p:nvSpPr>
          <p:spPr>
            <a:xfrm>
              <a:off x="832305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5" name="Forme libre 264">
              <a:extLst>
                <a:ext uri="{FF2B5EF4-FFF2-40B4-BE49-F238E27FC236}">
                  <a16:creationId xmlns:a16="http://schemas.microsoft.com/office/drawing/2014/main" id="{26F179FD-04B2-6943-B926-BFDBF4705A54}"/>
                </a:ext>
              </a:extLst>
            </p:cNvPr>
            <p:cNvSpPr/>
            <p:nvPr/>
          </p:nvSpPr>
          <p:spPr>
            <a:xfrm>
              <a:off x="8273458" y="282351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6" name="Forme libre 265">
              <a:extLst>
                <a:ext uri="{FF2B5EF4-FFF2-40B4-BE49-F238E27FC236}">
                  <a16:creationId xmlns:a16="http://schemas.microsoft.com/office/drawing/2014/main" id="{77FB7219-4DF0-3D44-BFBE-CF0926910F47}"/>
                </a:ext>
              </a:extLst>
            </p:cNvPr>
            <p:cNvSpPr/>
            <p:nvPr/>
          </p:nvSpPr>
          <p:spPr>
            <a:xfrm>
              <a:off x="832305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7" name="Forme libre 266">
              <a:extLst>
                <a:ext uri="{FF2B5EF4-FFF2-40B4-BE49-F238E27FC236}">
                  <a16:creationId xmlns:a16="http://schemas.microsoft.com/office/drawing/2014/main" id="{B8FFBF50-5428-1446-BC0C-AA40F0F65EB0}"/>
                </a:ext>
              </a:extLst>
            </p:cNvPr>
            <p:cNvSpPr/>
            <p:nvPr/>
          </p:nvSpPr>
          <p:spPr>
            <a:xfrm>
              <a:off x="8273458" y="241954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8" name="Forme libre 267">
              <a:extLst>
                <a:ext uri="{FF2B5EF4-FFF2-40B4-BE49-F238E27FC236}">
                  <a16:creationId xmlns:a16="http://schemas.microsoft.com/office/drawing/2014/main" id="{1DAE38A6-2589-5140-9F2B-F831E46AAD97}"/>
                </a:ext>
              </a:extLst>
            </p:cNvPr>
            <p:cNvSpPr/>
            <p:nvPr/>
          </p:nvSpPr>
          <p:spPr>
            <a:xfrm>
              <a:off x="832305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69" name="Forme libre 268">
              <a:extLst>
                <a:ext uri="{FF2B5EF4-FFF2-40B4-BE49-F238E27FC236}">
                  <a16:creationId xmlns:a16="http://schemas.microsoft.com/office/drawing/2014/main" id="{587DA212-5A67-2243-B13E-1F06BD31CF0B}"/>
                </a:ext>
              </a:extLst>
            </p:cNvPr>
            <p:cNvSpPr/>
            <p:nvPr/>
          </p:nvSpPr>
          <p:spPr>
            <a:xfrm>
              <a:off x="8273458" y="201557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0" name="Forme libre 269">
              <a:extLst>
                <a:ext uri="{FF2B5EF4-FFF2-40B4-BE49-F238E27FC236}">
                  <a16:creationId xmlns:a16="http://schemas.microsoft.com/office/drawing/2014/main" id="{5DAF757C-2D00-BF44-A6EB-B2151141DD1F}"/>
                </a:ext>
              </a:extLst>
            </p:cNvPr>
            <p:cNvSpPr/>
            <p:nvPr/>
          </p:nvSpPr>
          <p:spPr>
            <a:xfrm>
              <a:off x="832305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1" name="Forme libre 270">
              <a:extLst>
                <a:ext uri="{FF2B5EF4-FFF2-40B4-BE49-F238E27FC236}">
                  <a16:creationId xmlns:a16="http://schemas.microsoft.com/office/drawing/2014/main" id="{A67A03AA-5FF9-D84D-B5DE-6C93797B1680}"/>
                </a:ext>
              </a:extLst>
            </p:cNvPr>
            <p:cNvSpPr/>
            <p:nvPr/>
          </p:nvSpPr>
          <p:spPr>
            <a:xfrm>
              <a:off x="8273458" y="161159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2" name="Forme libre 271">
              <a:extLst>
                <a:ext uri="{FF2B5EF4-FFF2-40B4-BE49-F238E27FC236}">
                  <a16:creationId xmlns:a16="http://schemas.microsoft.com/office/drawing/2014/main" id="{0C728DA8-661F-D445-95F7-55491A7B0E20}"/>
                </a:ext>
              </a:extLst>
            </p:cNvPr>
            <p:cNvSpPr/>
            <p:nvPr/>
          </p:nvSpPr>
          <p:spPr>
            <a:xfrm>
              <a:off x="832305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3" name="Forme libre 272">
              <a:extLst>
                <a:ext uri="{FF2B5EF4-FFF2-40B4-BE49-F238E27FC236}">
                  <a16:creationId xmlns:a16="http://schemas.microsoft.com/office/drawing/2014/main" id="{5CA9DDE8-E3F3-A44D-877E-574FCB0A2898}"/>
                </a:ext>
              </a:extLst>
            </p:cNvPr>
            <p:cNvSpPr/>
            <p:nvPr/>
          </p:nvSpPr>
          <p:spPr>
            <a:xfrm>
              <a:off x="8678221" y="524735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4" name="Forme libre 273">
              <a:extLst>
                <a:ext uri="{FF2B5EF4-FFF2-40B4-BE49-F238E27FC236}">
                  <a16:creationId xmlns:a16="http://schemas.microsoft.com/office/drawing/2014/main" id="{29E82D71-D2A7-B84F-A99A-131FABB7C2F4}"/>
                </a:ext>
              </a:extLst>
            </p:cNvPr>
            <p:cNvSpPr/>
            <p:nvPr/>
          </p:nvSpPr>
          <p:spPr>
            <a:xfrm>
              <a:off x="872781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5" name="Forme libre 274">
              <a:extLst>
                <a:ext uri="{FF2B5EF4-FFF2-40B4-BE49-F238E27FC236}">
                  <a16:creationId xmlns:a16="http://schemas.microsoft.com/office/drawing/2014/main" id="{3B26A848-32E1-3149-807C-1970B00B965C}"/>
                </a:ext>
              </a:extLst>
            </p:cNvPr>
            <p:cNvSpPr/>
            <p:nvPr/>
          </p:nvSpPr>
          <p:spPr>
            <a:xfrm>
              <a:off x="8678221" y="484337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6" name="Forme libre 275">
              <a:extLst>
                <a:ext uri="{FF2B5EF4-FFF2-40B4-BE49-F238E27FC236}">
                  <a16:creationId xmlns:a16="http://schemas.microsoft.com/office/drawing/2014/main" id="{29A22F8E-7529-3E41-9A02-A6BD1F19DCC5}"/>
                </a:ext>
              </a:extLst>
            </p:cNvPr>
            <p:cNvSpPr/>
            <p:nvPr/>
          </p:nvSpPr>
          <p:spPr>
            <a:xfrm>
              <a:off x="872781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7" name="Forme libre 276">
              <a:extLst>
                <a:ext uri="{FF2B5EF4-FFF2-40B4-BE49-F238E27FC236}">
                  <a16:creationId xmlns:a16="http://schemas.microsoft.com/office/drawing/2014/main" id="{CF26B56F-C752-4443-9225-5283103A9E1E}"/>
                </a:ext>
              </a:extLst>
            </p:cNvPr>
            <p:cNvSpPr/>
            <p:nvPr/>
          </p:nvSpPr>
          <p:spPr>
            <a:xfrm>
              <a:off x="8678221" y="443940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8" name="Forme libre 277">
              <a:extLst>
                <a:ext uri="{FF2B5EF4-FFF2-40B4-BE49-F238E27FC236}">
                  <a16:creationId xmlns:a16="http://schemas.microsoft.com/office/drawing/2014/main" id="{CA95D47C-567E-A44C-B74C-14642CDEA0A0}"/>
                </a:ext>
              </a:extLst>
            </p:cNvPr>
            <p:cNvSpPr/>
            <p:nvPr/>
          </p:nvSpPr>
          <p:spPr>
            <a:xfrm>
              <a:off x="872781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79" name="Forme libre 278">
              <a:extLst>
                <a:ext uri="{FF2B5EF4-FFF2-40B4-BE49-F238E27FC236}">
                  <a16:creationId xmlns:a16="http://schemas.microsoft.com/office/drawing/2014/main" id="{08736F60-569D-8E44-A928-53F937EEEED4}"/>
                </a:ext>
              </a:extLst>
            </p:cNvPr>
            <p:cNvSpPr/>
            <p:nvPr/>
          </p:nvSpPr>
          <p:spPr>
            <a:xfrm>
              <a:off x="8678221" y="403543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0" name="Forme libre 279">
              <a:extLst>
                <a:ext uri="{FF2B5EF4-FFF2-40B4-BE49-F238E27FC236}">
                  <a16:creationId xmlns:a16="http://schemas.microsoft.com/office/drawing/2014/main" id="{098526D6-97AB-9E49-91FE-E33814E212CA}"/>
                </a:ext>
              </a:extLst>
            </p:cNvPr>
            <p:cNvSpPr/>
            <p:nvPr/>
          </p:nvSpPr>
          <p:spPr>
            <a:xfrm>
              <a:off x="872781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1" name="Forme libre 280">
              <a:extLst>
                <a:ext uri="{FF2B5EF4-FFF2-40B4-BE49-F238E27FC236}">
                  <a16:creationId xmlns:a16="http://schemas.microsoft.com/office/drawing/2014/main" id="{C9F1D44E-E4D7-A140-81BA-933395EC91EF}"/>
                </a:ext>
              </a:extLst>
            </p:cNvPr>
            <p:cNvSpPr/>
            <p:nvPr/>
          </p:nvSpPr>
          <p:spPr>
            <a:xfrm>
              <a:off x="8678221" y="363146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2" name="Forme libre 281">
              <a:extLst>
                <a:ext uri="{FF2B5EF4-FFF2-40B4-BE49-F238E27FC236}">
                  <a16:creationId xmlns:a16="http://schemas.microsoft.com/office/drawing/2014/main" id="{97DA72C6-60FF-DD4A-8B38-195CE5456320}"/>
                </a:ext>
              </a:extLst>
            </p:cNvPr>
            <p:cNvSpPr/>
            <p:nvPr/>
          </p:nvSpPr>
          <p:spPr>
            <a:xfrm>
              <a:off x="872781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3" name="Forme libre 282">
              <a:extLst>
                <a:ext uri="{FF2B5EF4-FFF2-40B4-BE49-F238E27FC236}">
                  <a16:creationId xmlns:a16="http://schemas.microsoft.com/office/drawing/2014/main" id="{BB352CAD-6CD4-5342-BEFD-C6F18828F576}"/>
                </a:ext>
              </a:extLst>
            </p:cNvPr>
            <p:cNvSpPr/>
            <p:nvPr/>
          </p:nvSpPr>
          <p:spPr>
            <a:xfrm>
              <a:off x="8678221" y="322748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4" name="Forme libre 283">
              <a:extLst>
                <a:ext uri="{FF2B5EF4-FFF2-40B4-BE49-F238E27FC236}">
                  <a16:creationId xmlns:a16="http://schemas.microsoft.com/office/drawing/2014/main" id="{0058DFEB-C7A3-6643-8AB9-5206D6947CD1}"/>
                </a:ext>
              </a:extLst>
            </p:cNvPr>
            <p:cNvSpPr/>
            <p:nvPr/>
          </p:nvSpPr>
          <p:spPr>
            <a:xfrm>
              <a:off x="872781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5" name="Forme libre 284">
              <a:extLst>
                <a:ext uri="{FF2B5EF4-FFF2-40B4-BE49-F238E27FC236}">
                  <a16:creationId xmlns:a16="http://schemas.microsoft.com/office/drawing/2014/main" id="{B1055E49-C19B-E743-A45C-4F57E02E4C93}"/>
                </a:ext>
              </a:extLst>
            </p:cNvPr>
            <p:cNvSpPr/>
            <p:nvPr/>
          </p:nvSpPr>
          <p:spPr>
            <a:xfrm>
              <a:off x="8678221" y="282351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6" name="Forme libre 285">
              <a:extLst>
                <a:ext uri="{FF2B5EF4-FFF2-40B4-BE49-F238E27FC236}">
                  <a16:creationId xmlns:a16="http://schemas.microsoft.com/office/drawing/2014/main" id="{8140102A-F204-C349-9722-11AAE8F5BE6C}"/>
                </a:ext>
              </a:extLst>
            </p:cNvPr>
            <p:cNvSpPr/>
            <p:nvPr/>
          </p:nvSpPr>
          <p:spPr>
            <a:xfrm>
              <a:off x="872781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7" name="Forme libre 286">
              <a:extLst>
                <a:ext uri="{FF2B5EF4-FFF2-40B4-BE49-F238E27FC236}">
                  <a16:creationId xmlns:a16="http://schemas.microsoft.com/office/drawing/2014/main" id="{EEE12E4E-F4A8-7A47-8EE1-75C98E86B85C}"/>
                </a:ext>
              </a:extLst>
            </p:cNvPr>
            <p:cNvSpPr/>
            <p:nvPr/>
          </p:nvSpPr>
          <p:spPr>
            <a:xfrm>
              <a:off x="8678221" y="241954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8" name="Forme libre 287">
              <a:extLst>
                <a:ext uri="{FF2B5EF4-FFF2-40B4-BE49-F238E27FC236}">
                  <a16:creationId xmlns:a16="http://schemas.microsoft.com/office/drawing/2014/main" id="{A75CA79E-E70B-2142-BBC7-8D623CE841AE}"/>
                </a:ext>
              </a:extLst>
            </p:cNvPr>
            <p:cNvSpPr/>
            <p:nvPr/>
          </p:nvSpPr>
          <p:spPr>
            <a:xfrm>
              <a:off x="872781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89" name="Forme libre 288">
              <a:extLst>
                <a:ext uri="{FF2B5EF4-FFF2-40B4-BE49-F238E27FC236}">
                  <a16:creationId xmlns:a16="http://schemas.microsoft.com/office/drawing/2014/main" id="{9D418ED0-7FA4-A942-8994-474249550EAE}"/>
                </a:ext>
              </a:extLst>
            </p:cNvPr>
            <p:cNvSpPr/>
            <p:nvPr/>
          </p:nvSpPr>
          <p:spPr>
            <a:xfrm>
              <a:off x="8678221" y="201557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90" name="Forme libre 289">
              <a:extLst>
                <a:ext uri="{FF2B5EF4-FFF2-40B4-BE49-F238E27FC236}">
                  <a16:creationId xmlns:a16="http://schemas.microsoft.com/office/drawing/2014/main" id="{B09ABD6F-D2A4-6747-A32C-8CAACC53760E}"/>
                </a:ext>
              </a:extLst>
            </p:cNvPr>
            <p:cNvSpPr/>
            <p:nvPr/>
          </p:nvSpPr>
          <p:spPr>
            <a:xfrm>
              <a:off x="872781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91" name="Forme libre 290">
              <a:extLst>
                <a:ext uri="{FF2B5EF4-FFF2-40B4-BE49-F238E27FC236}">
                  <a16:creationId xmlns:a16="http://schemas.microsoft.com/office/drawing/2014/main" id="{C2DE4CE4-06C2-9945-B2DC-130BA8A321A8}"/>
                </a:ext>
              </a:extLst>
            </p:cNvPr>
            <p:cNvSpPr/>
            <p:nvPr/>
          </p:nvSpPr>
          <p:spPr>
            <a:xfrm>
              <a:off x="8678221" y="161159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sp>
          <p:nvSpPr>
            <p:cNvPr id="292" name="Forme libre 291">
              <a:extLst>
                <a:ext uri="{FF2B5EF4-FFF2-40B4-BE49-F238E27FC236}">
                  <a16:creationId xmlns:a16="http://schemas.microsoft.com/office/drawing/2014/main" id="{ED1A6517-609D-E848-B4E7-B71CE2865C09}"/>
                </a:ext>
              </a:extLst>
            </p:cNvPr>
            <p:cNvSpPr/>
            <p:nvPr/>
          </p:nvSpPr>
          <p:spPr>
            <a:xfrm>
              <a:off x="872781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1"/>
              </a:solidFill>
              <a:prstDash val="solid"/>
              <a:miter/>
            </a:ln>
          </p:spPr>
          <p:txBody>
            <a:bodyPr rtlCol="0" anchor="ctr"/>
            <a:lstStyle/>
            <a:p>
              <a:endParaRPr lang="fr-FR" sz="1053" b="0" i="0" dirty="0">
                <a:latin typeface="Arial" panose="020B0604020202020204" pitchFamily="34" charset="0"/>
              </a:endParaRPr>
            </a:p>
          </p:txBody>
        </p:sp>
      </p:grpSp>
      <p:sp>
        <p:nvSpPr>
          <p:cNvPr id="581" name="Espace réservé de la date 3">
            <a:extLst>
              <a:ext uri="{FF2B5EF4-FFF2-40B4-BE49-F238E27FC236}">
                <a16:creationId xmlns:a16="http://schemas.microsoft.com/office/drawing/2014/main" id="{656D3A3B-7E07-015F-EA57-E3F4F59FC7B9}"/>
              </a:ext>
            </a:extLst>
          </p:cNvPr>
          <p:cNvSpPr>
            <a:spLocks noGrp="1"/>
          </p:cNvSpPr>
          <p:nvPr>
            <p:ph type="dt" sz="half" idx="10"/>
          </p:nvPr>
        </p:nvSpPr>
        <p:spPr>
          <a:xfrm>
            <a:off x="684213" y="4767263"/>
            <a:ext cx="2057400" cy="274637"/>
          </a:xfrm>
        </p:spPr>
        <p:txBody>
          <a:bodyPr/>
          <a:lstStyle>
            <a:lvl1pPr>
              <a:defRPr sz="900">
                <a:latin typeface="Arial" panose="020B0604020202020204" pitchFamily="34" charset="0"/>
                <a:cs typeface="Arial" panose="020B0604020202020204" pitchFamily="34" charset="0"/>
              </a:defRPr>
            </a:lvl1pPr>
          </a:lstStyle>
          <a:p>
            <a:fld id="{88723AC0-AA2D-40FD-87A8-3548BC14573D}" type="datetime1">
              <a:rPr lang="fr-FR" smtClean="0"/>
              <a:t>12/08/2023</a:t>
            </a:fld>
            <a:endParaRPr lang="fr-FR" dirty="0"/>
          </a:p>
        </p:txBody>
      </p:sp>
      <p:sp>
        <p:nvSpPr>
          <p:cNvPr id="582" name="Espace réservé du pied de page 4">
            <a:extLst>
              <a:ext uri="{FF2B5EF4-FFF2-40B4-BE49-F238E27FC236}">
                <a16:creationId xmlns:a16="http://schemas.microsoft.com/office/drawing/2014/main" id="{01AC6504-202F-906E-F160-90BFD1773F77}"/>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296" name="Espace réservé du texte 8">
            <a:extLst>
              <a:ext uri="{FF2B5EF4-FFF2-40B4-BE49-F238E27FC236}">
                <a16:creationId xmlns:a16="http://schemas.microsoft.com/office/drawing/2014/main" id="{30C65A99-8518-0D40-B967-27AB25DDD06D}"/>
              </a:ext>
            </a:extLst>
          </p:cNvPr>
          <p:cNvSpPr>
            <a:spLocks noGrp="1"/>
          </p:cNvSpPr>
          <p:nvPr>
            <p:ph type="body" sz="quarter" idx="19" hasCustomPrompt="1"/>
          </p:nvPr>
        </p:nvSpPr>
        <p:spPr>
          <a:xfrm>
            <a:off x="694211" y="1294228"/>
            <a:ext cx="7806821" cy="3135761"/>
          </a:xfrm>
        </p:spPr>
        <p:txBody>
          <a:bodyPr/>
          <a:lstStyle>
            <a:lvl1pPr marL="0" indent="0">
              <a:lnSpc>
                <a:spcPct val="100000"/>
              </a:lnSpc>
              <a:spcBef>
                <a:spcPts val="1000"/>
              </a:spcBef>
              <a:buFont typeface="Wingdings" pitchFamily="2" charset="2"/>
              <a:buNone/>
              <a:defRPr lang="fr-FR" sz="1600" b="0" kern="1200" dirty="0" smtClean="0">
                <a:solidFill>
                  <a:schemeClr val="bg2">
                    <a:lumMod val="50000"/>
                  </a:schemeClr>
                </a:solidFill>
                <a:latin typeface="Arial" panose="020B0604020202020204" pitchFamily="34" charset="0"/>
                <a:ea typeface="+mn-ea"/>
                <a:cs typeface="+mn-cs"/>
              </a:defRPr>
            </a:lvl1pPr>
            <a:lvl2pPr marL="800082" indent="-342900">
              <a:defRPr lang="fr-FR" sz="1300" kern="1200" dirty="0" smtClean="0">
                <a:solidFill>
                  <a:schemeClr val="bg2">
                    <a:lumMod val="50000"/>
                  </a:schemeClr>
                </a:solidFill>
                <a:latin typeface="Arial" panose="020B0604020202020204" pitchFamily="34" charset="0"/>
                <a:ea typeface="+mn-ea"/>
                <a:cs typeface="+mn-cs"/>
              </a:defRPr>
            </a:lvl2pPr>
          </a:lstStyle>
          <a:p>
            <a:pPr marL="0" marR="0" lvl="0" indent="0" algn="l" defTabSz="914400" rtl="0" eaLnBrk="1" fontAlgn="auto" latinLnBrk="0" hangingPunct="1">
              <a:lnSpc>
                <a:spcPct val="100000"/>
              </a:lnSpc>
              <a:spcBef>
                <a:spcPts val="1000"/>
              </a:spcBef>
              <a:spcAft>
                <a:spcPts val="0"/>
              </a:spcAft>
              <a:buClrTx/>
              <a:buSzTx/>
              <a:buFont typeface="Wingdings" pitchFamily="2" charset="2"/>
              <a:buNone/>
              <a:tabLst/>
              <a:defRPr/>
            </a:pPr>
            <a:r>
              <a:rPr lang="fr-FR" dirty="0"/>
              <a:t>Insérez du texte ici</a:t>
            </a:r>
          </a:p>
        </p:txBody>
      </p:sp>
      <p:grpSp>
        <p:nvGrpSpPr>
          <p:cNvPr id="298" name="Groupe 297">
            <a:extLst>
              <a:ext uri="{FF2B5EF4-FFF2-40B4-BE49-F238E27FC236}">
                <a16:creationId xmlns:a16="http://schemas.microsoft.com/office/drawing/2014/main" id="{806BD873-8B20-5F48-BE75-A72310BB6A48}"/>
              </a:ext>
            </a:extLst>
          </p:cNvPr>
          <p:cNvGrpSpPr/>
          <p:nvPr/>
        </p:nvGrpSpPr>
        <p:grpSpPr>
          <a:xfrm>
            <a:off x="8206494" y="4231710"/>
            <a:ext cx="937506" cy="917365"/>
            <a:chOff x="8206494" y="4231710"/>
            <a:chExt cx="937506" cy="917365"/>
          </a:xfrm>
        </p:grpSpPr>
        <p:sp>
          <p:nvSpPr>
            <p:cNvPr id="299" name="Graphique 318">
              <a:extLst>
                <a:ext uri="{FF2B5EF4-FFF2-40B4-BE49-F238E27FC236}">
                  <a16:creationId xmlns:a16="http://schemas.microsoft.com/office/drawing/2014/main" id="{E38380DC-890A-7F4F-B9B6-69D35B9F5C33}"/>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300" name="Rectangle 299">
              <a:extLst>
                <a:ext uri="{FF2B5EF4-FFF2-40B4-BE49-F238E27FC236}">
                  <a16:creationId xmlns:a16="http://schemas.microsoft.com/office/drawing/2014/main" id="{F6373FEA-7283-024B-9219-1F851018D3C1}"/>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01" name="Groupe 300">
              <a:extLst>
                <a:ext uri="{FF2B5EF4-FFF2-40B4-BE49-F238E27FC236}">
                  <a16:creationId xmlns:a16="http://schemas.microsoft.com/office/drawing/2014/main" id="{8C10C866-F9C2-2F40-A025-2C7413CC732A}"/>
                </a:ext>
              </a:extLst>
            </p:cNvPr>
            <p:cNvGrpSpPr/>
            <p:nvPr/>
          </p:nvGrpSpPr>
          <p:grpSpPr>
            <a:xfrm>
              <a:off x="8206494" y="4698294"/>
              <a:ext cx="352912" cy="445898"/>
              <a:chOff x="1211580" y="5257800"/>
              <a:chExt cx="427808" cy="1623060"/>
            </a:xfrm>
          </p:grpSpPr>
          <p:cxnSp>
            <p:nvCxnSpPr>
              <p:cNvPr id="303" name="Connecteur droit 302">
                <a:extLst>
                  <a:ext uri="{FF2B5EF4-FFF2-40B4-BE49-F238E27FC236}">
                    <a16:creationId xmlns:a16="http://schemas.microsoft.com/office/drawing/2014/main" id="{3CCF2E07-EA29-AE49-AE15-E4C1374A6111}"/>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C4F44A62-4B6F-0A4C-AECD-F89229DE82CB}"/>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B8D127EF-C39A-EB4F-8F44-85DD02C686DA}"/>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326DEFF7-7C78-154E-B538-21DC7BC1BE8E}"/>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2" name="Espace réservé du numéro de diapositive 5">
              <a:extLst>
                <a:ext uri="{FF2B5EF4-FFF2-40B4-BE49-F238E27FC236}">
                  <a16:creationId xmlns:a16="http://schemas.microsoft.com/office/drawing/2014/main" id="{5F16A7C1-CF12-6645-A19F-E916CEEA27BE}"/>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
        <p:nvSpPr>
          <p:cNvPr id="307" name="Titre 1">
            <a:extLst>
              <a:ext uri="{FF2B5EF4-FFF2-40B4-BE49-F238E27FC236}">
                <a16:creationId xmlns:a16="http://schemas.microsoft.com/office/drawing/2014/main" id="{E2EF416B-3AFC-E149-BC44-337A01C07429}"/>
              </a:ext>
            </a:extLst>
          </p:cNvPr>
          <p:cNvSpPr>
            <a:spLocks noGrp="1"/>
          </p:cNvSpPr>
          <p:nvPr>
            <p:ph type="ctrTitle" hasCustomPrompt="1"/>
          </p:nvPr>
        </p:nvSpPr>
        <p:spPr>
          <a:xfrm>
            <a:off x="672197" y="444910"/>
            <a:ext cx="7888603" cy="519934"/>
          </a:xfrm>
        </p:spPr>
        <p:txBody>
          <a:bodyPr lIns="0" tIns="0" rIns="0" bIns="0" anchor="ctr">
            <a:normAutofit/>
          </a:bodyPr>
          <a:lstStyle>
            <a:lvl1pPr algn="l">
              <a:defRPr lang="fr-FR" sz="2200" b="1" kern="1200" dirty="0" smtClean="0">
                <a:solidFill>
                  <a:srgbClr val="CBB4B4"/>
                </a:solidFill>
                <a:latin typeface="Arial" panose="020B0604020202020204" pitchFamily="34" charset="0"/>
                <a:ea typeface="+mn-ea"/>
                <a:cs typeface="Arial" panose="020B0604020202020204" pitchFamily="34" charset="0"/>
              </a:defRPr>
            </a:lvl1pPr>
          </a:lstStyle>
          <a:p>
            <a:r>
              <a:rPr lang="fr-FR" dirty="0"/>
              <a:t>INSÉREZ UN TITRE (majuscule)</a:t>
            </a:r>
          </a:p>
        </p:txBody>
      </p:sp>
    </p:spTree>
    <p:extLst>
      <p:ext uri="{BB962C8B-B14F-4D97-AF65-F5344CB8AC3E}">
        <p14:creationId xmlns:p14="http://schemas.microsoft.com/office/powerpoint/2010/main" val="46594524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86">
          <p15:clr>
            <a:srgbClr val="FBAE40"/>
          </p15:clr>
        </p15:guide>
        <p15:guide id="2" pos="4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de titre 2">
    <p:spTree>
      <p:nvGrpSpPr>
        <p:cNvPr id="1" name=""/>
        <p:cNvGrpSpPr/>
        <p:nvPr/>
      </p:nvGrpSpPr>
      <p:grpSpPr>
        <a:xfrm>
          <a:off x="0" y="0"/>
          <a:ext cx="0" cy="0"/>
          <a:chOff x="0" y="0"/>
          <a:chExt cx="0" cy="0"/>
        </a:xfrm>
      </p:grpSpPr>
      <p:sp>
        <p:nvSpPr>
          <p:cNvPr id="294" name="Rectangle 293">
            <a:extLst>
              <a:ext uri="{FF2B5EF4-FFF2-40B4-BE49-F238E27FC236}">
                <a16:creationId xmlns:a16="http://schemas.microsoft.com/office/drawing/2014/main" id="{DDCBB3ED-B113-6643-8B9E-D82A4592393E}"/>
              </a:ext>
            </a:extLst>
          </p:cNvPr>
          <p:cNvSpPr/>
          <p:nvPr/>
        </p:nvSpPr>
        <p:spPr>
          <a:xfrm>
            <a:off x="1" y="-7455"/>
            <a:ext cx="6537932" cy="34611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300" name="Rectangle 299">
            <a:extLst>
              <a:ext uri="{FF2B5EF4-FFF2-40B4-BE49-F238E27FC236}">
                <a16:creationId xmlns:a16="http://schemas.microsoft.com/office/drawing/2014/main" id="{9D048B96-B8CD-9541-863A-0837AC275DA5}"/>
              </a:ext>
            </a:extLst>
          </p:cNvPr>
          <p:cNvSpPr/>
          <p:nvPr/>
        </p:nvSpPr>
        <p:spPr>
          <a:xfrm>
            <a:off x="7118433" y="-28383"/>
            <a:ext cx="2025569" cy="517188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solidFill>
                <a:schemeClr val="accent1"/>
              </a:solidFill>
              <a:latin typeface="Arial" panose="020B0604020202020204" pitchFamily="34" charset="0"/>
            </a:endParaRPr>
          </a:p>
        </p:txBody>
      </p:sp>
      <p:sp>
        <p:nvSpPr>
          <p:cNvPr id="299" name="Rectangle 298">
            <a:extLst>
              <a:ext uri="{FF2B5EF4-FFF2-40B4-BE49-F238E27FC236}">
                <a16:creationId xmlns:a16="http://schemas.microsoft.com/office/drawing/2014/main" id="{94D103D4-817A-E54C-89BE-9D638AFDA40C}"/>
              </a:ext>
            </a:extLst>
          </p:cNvPr>
          <p:cNvSpPr/>
          <p:nvPr/>
        </p:nvSpPr>
        <p:spPr>
          <a:xfrm>
            <a:off x="6541210" y="-28383"/>
            <a:ext cx="2602790" cy="2909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297" name="Rectangle 296">
            <a:extLst>
              <a:ext uri="{FF2B5EF4-FFF2-40B4-BE49-F238E27FC236}">
                <a16:creationId xmlns:a16="http://schemas.microsoft.com/office/drawing/2014/main" id="{0F19190B-599F-6241-8EB5-B0B244B3F1C1}"/>
              </a:ext>
            </a:extLst>
          </p:cNvPr>
          <p:cNvSpPr/>
          <p:nvPr/>
        </p:nvSpPr>
        <p:spPr>
          <a:xfrm>
            <a:off x="5376932" y="2881094"/>
            <a:ext cx="580500" cy="116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24" name="Groupe 323">
            <a:extLst>
              <a:ext uri="{FF2B5EF4-FFF2-40B4-BE49-F238E27FC236}">
                <a16:creationId xmlns:a16="http://schemas.microsoft.com/office/drawing/2014/main" id="{525F8385-4300-B74B-9418-398C1DF2B510}"/>
              </a:ext>
            </a:extLst>
          </p:cNvPr>
          <p:cNvGrpSpPr/>
          <p:nvPr/>
        </p:nvGrpSpPr>
        <p:grpSpPr>
          <a:xfrm>
            <a:off x="641007" y="4685805"/>
            <a:ext cx="427507" cy="465150"/>
            <a:chOff x="1211580" y="5257800"/>
            <a:chExt cx="570009" cy="1623060"/>
          </a:xfrm>
        </p:grpSpPr>
        <p:cxnSp>
          <p:nvCxnSpPr>
            <p:cNvPr id="302" name="Connecteur droit 301">
              <a:extLst>
                <a:ext uri="{FF2B5EF4-FFF2-40B4-BE49-F238E27FC236}">
                  <a16:creationId xmlns:a16="http://schemas.microsoft.com/office/drawing/2014/main" id="{0AB8890D-2AA8-C949-92A6-D20B4B37B175}"/>
                </a:ext>
              </a:extLst>
            </p:cNvPr>
            <p:cNvCxnSpPr/>
            <p:nvPr/>
          </p:nvCxnSpPr>
          <p:spPr>
            <a:xfrm>
              <a:off x="1211580"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3" name="Connecteur droit 302">
              <a:extLst>
                <a:ext uri="{FF2B5EF4-FFF2-40B4-BE49-F238E27FC236}">
                  <a16:creationId xmlns:a16="http://schemas.microsoft.com/office/drawing/2014/main" id="{515E165C-C5FD-DB47-8B0B-3F4A3C3BDA64}"/>
                </a:ext>
              </a:extLst>
            </p:cNvPr>
            <p:cNvCxnSpPr/>
            <p:nvPr/>
          </p:nvCxnSpPr>
          <p:spPr>
            <a:xfrm>
              <a:off x="1352005"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E87A45FA-AF24-0041-AAE4-EF6A84CE5F37}"/>
                </a:ext>
              </a:extLst>
            </p:cNvPr>
            <p:cNvCxnSpPr/>
            <p:nvPr/>
          </p:nvCxnSpPr>
          <p:spPr>
            <a:xfrm>
              <a:off x="149896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32F79DDA-C253-3149-8884-F9442BC72AEB}"/>
                </a:ext>
              </a:extLst>
            </p:cNvPr>
            <p:cNvCxnSpPr/>
            <p:nvPr/>
          </p:nvCxnSpPr>
          <p:spPr>
            <a:xfrm>
              <a:off x="1639388"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88117516-B19A-DA46-85B4-AC7333D185FD}"/>
                </a:ext>
              </a:extLst>
            </p:cNvPr>
            <p:cNvCxnSpPr/>
            <p:nvPr/>
          </p:nvCxnSpPr>
          <p:spPr>
            <a:xfrm>
              <a:off x="177981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8" name="Rectangle 297">
            <a:extLst>
              <a:ext uri="{FF2B5EF4-FFF2-40B4-BE49-F238E27FC236}">
                <a16:creationId xmlns:a16="http://schemas.microsoft.com/office/drawing/2014/main" id="{6452CC27-335C-3A40-AB34-21369E9975B8}"/>
              </a:ext>
            </a:extLst>
          </p:cNvPr>
          <p:cNvSpPr/>
          <p:nvPr/>
        </p:nvSpPr>
        <p:spPr>
          <a:xfrm>
            <a:off x="5957432" y="2300141"/>
            <a:ext cx="994086" cy="58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93" name="Groupe 292">
            <a:extLst>
              <a:ext uri="{FF2B5EF4-FFF2-40B4-BE49-F238E27FC236}">
                <a16:creationId xmlns:a16="http://schemas.microsoft.com/office/drawing/2014/main" id="{9A05EB68-FD85-2045-8042-1DF1BED1A475}"/>
              </a:ext>
            </a:extLst>
          </p:cNvPr>
          <p:cNvGrpSpPr/>
          <p:nvPr/>
        </p:nvGrpSpPr>
        <p:grpSpPr>
          <a:xfrm rot="5400000">
            <a:off x="4477555" y="-690146"/>
            <a:ext cx="2740688" cy="1909298"/>
            <a:chOff x="3416300" y="1562100"/>
            <a:chExt cx="5361017" cy="3734749"/>
          </a:xfrm>
        </p:grpSpPr>
        <p:sp>
          <p:nvSpPr>
            <p:cNvPr id="13" name="Forme libre 12">
              <a:extLst>
                <a:ext uri="{FF2B5EF4-FFF2-40B4-BE49-F238E27FC236}">
                  <a16:creationId xmlns:a16="http://schemas.microsoft.com/office/drawing/2014/main" id="{E83E81B3-1F19-8C43-BB27-3B90260B3C36}"/>
                </a:ext>
              </a:extLst>
            </p:cNvPr>
            <p:cNvSpPr/>
            <p:nvPr/>
          </p:nvSpPr>
          <p:spPr>
            <a:xfrm>
              <a:off x="3416300"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 name="Forme libre 13">
              <a:extLst>
                <a:ext uri="{FF2B5EF4-FFF2-40B4-BE49-F238E27FC236}">
                  <a16:creationId xmlns:a16="http://schemas.microsoft.com/office/drawing/2014/main" id="{74B23390-0212-5049-B39F-7C5DA61CB73D}"/>
                </a:ext>
              </a:extLst>
            </p:cNvPr>
            <p:cNvSpPr/>
            <p:nvPr/>
          </p:nvSpPr>
          <p:spPr>
            <a:xfrm>
              <a:off x="346589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 name="Forme libre 14">
              <a:extLst>
                <a:ext uri="{FF2B5EF4-FFF2-40B4-BE49-F238E27FC236}">
                  <a16:creationId xmlns:a16="http://schemas.microsoft.com/office/drawing/2014/main" id="{81A5C394-A5A7-5248-BFA2-A1A48DF70853}"/>
                </a:ext>
              </a:extLst>
            </p:cNvPr>
            <p:cNvSpPr/>
            <p:nvPr/>
          </p:nvSpPr>
          <p:spPr>
            <a:xfrm>
              <a:off x="3416300"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 name="Forme libre 15">
              <a:extLst>
                <a:ext uri="{FF2B5EF4-FFF2-40B4-BE49-F238E27FC236}">
                  <a16:creationId xmlns:a16="http://schemas.microsoft.com/office/drawing/2014/main" id="{F9CF1046-8A37-B64F-B4E4-6A2FFA203748}"/>
                </a:ext>
              </a:extLst>
            </p:cNvPr>
            <p:cNvSpPr/>
            <p:nvPr/>
          </p:nvSpPr>
          <p:spPr>
            <a:xfrm>
              <a:off x="346589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 name="Forme libre 16">
              <a:extLst>
                <a:ext uri="{FF2B5EF4-FFF2-40B4-BE49-F238E27FC236}">
                  <a16:creationId xmlns:a16="http://schemas.microsoft.com/office/drawing/2014/main" id="{667E1140-85E5-0641-9D56-CDD34049376F}"/>
                </a:ext>
              </a:extLst>
            </p:cNvPr>
            <p:cNvSpPr/>
            <p:nvPr/>
          </p:nvSpPr>
          <p:spPr>
            <a:xfrm>
              <a:off x="3416300"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 name="Forme libre 17">
              <a:extLst>
                <a:ext uri="{FF2B5EF4-FFF2-40B4-BE49-F238E27FC236}">
                  <a16:creationId xmlns:a16="http://schemas.microsoft.com/office/drawing/2014/main" id="{CDDC7A7B-4A6D-7844-94BC-AC8055131AC4}"/>
                </a:ext>
              </a:extLst>
            </p:cNvPr>
            <p:cNvSpPr/>
            <p:nvPr/>
          </p:nvSpPr>
          <p:spPr>
            <a:xfrm>
              <a:off x="346589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 name="Forme libre 18">
              <a:extLst>
                <a:ext uri="{FF2B5EF4-FFF2-40B4-BE49-F238E27FC236}">
                  <a16:creationId xmlns:a16="http://schemas.microsoft.com/office/drawing/2014/main" id="{794182FC-60A9-6E48-B17C-D48007DD0332}"/>
                </a:ext>
              </a:extLst>
            </p:cNvPr>
            <p:cNvSpPr/>
            <p:nvPr/>
          </p:nvSpPr>
          <p:spPr>
            <a:xfrm>
              <a:off x="3416300"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 name="Forme libre 19">
              <a:extLst>
                <a:ext uri="{FF2B5EF4-FFF2-40B4-BE49-F238E27FC236}">
                  <a16:creationId xmlns:a16="http://schemas.microsoft.com/office/drawing/2014/main" id="{50EC5990-D414-0442-8E00-D540886B5D81}"/>
                </a:ext>
              </a:extLst>
            </p:cNvPr>
            <p:cNvSpPr/>
            <p:nvPr/>
          </p:nvSpPr>
          <p:spPr>
            <a:xfrm>
              <a:off x="346589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 name="Forme libre 20">
              <a:extLst>
                <a:ext uri="{FF2B5EF4-FFF2-40B4-BE49-F238E27FC236}">
                  <a16:creationId xmlns:a16="http://schemas.microsoft.com/office/drawing/2014/main" id="{12C7CB20-5FE0-D045-8BA1-0A9BE32B7FE3}"/>
                </a:ext>
              </a:extLst>
            </p:cNvPr>
            <p:cNvSpPr/>
            <p:nvPr/>
          </p:nvSpPr>
          <p:spPr>
            <a:xfrm>
              <a:off x="3416300"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 name="Forme libre 21">
              <a:extLst>
                <a:ext uri="{FF2B5EF4-FFF2-40B4-BE49-F238E27FC236}">
                  <a16:creationId xmlns:a16="http://schemas.microsoft.com/office/drawing/2014/main" id="{99131BFC-88AD-8B44-B337-DCACFCF785BD}"/>
                </a:ext>
              </a:extLst>
            </p:cNvPr>
            <p:cNvSpPr/>
            <p:nvPr/>
          </p:nvSpPr>
          <p:spPr>
            <a:xfrm>
              <a:off x="346589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 name="Forme libre 22">
              <a:extLst>
                <a:ext uri="{FF2B5EF4-FFF2-40B4-BE49-F238E27FC236}">
                  <a16:creationId xmlns:a16="http://schemas.microsoft.com/office/drawing/2014/main" id="{61DB9DC8-4FA8-454C-8759-D7A3327610AE}"/>
                </a:ext>
              </a:extLst>
            </p:cNvPr>
            <p:cNvSpPr/>
            <p:nvPr/>
          </p:nvSpPr>
          <p:spPr>
            <a:xfrm>
              <a:off x="3416300"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 name="Forme libre 23">
              <a:extLst>
                <a:ext uri="{FF2B5EF4-FFF2-40B4-BE49-F238E27FC236}">
                  <a16:creationId xmlns:a16="http://schemas.microsoft.com/office/drawing/2014/main" id="{DA9250B0-8883-1A4B-BC2D-76C15A9238F8}"/>
                </a:ext>
              </a:extLst>
            </p:cNvPr>
            <p:cNvSpPr/>
            <p:nvPr/>
          </p:nvSpPr>
          <p:spPr>
            <a:xfrm>
              <a:off x="346589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 name="Forme libre 24">
              <a:extLst>
                <a:ext uri="{FF2B5EF4-FFF2-40B4-BE49-F238E27FC236}">
                  <a16:creationId xmlns:a16="http://schemas.microsoft.com/office/drawing/2014/main" id="{A7329D43-2C7C-1342-9587-0B73E677D2FE}"/>
                </a:ext>
              </a:extLst>
            </p:cNvPr>
            <p:cNvSpPr/>
            <p:nvPr/>
          </p:nvSpPr>
          <p:spPr>
            <a:xfrm>
              <a:off x="3416300"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 name="Forme libre 25">
              <a:extLst>
                <a:ext uri="{FF2B5EF4-FFF2-40B4-BE49-F238E27FC236}">
                  <a16:creationId xmlns:a16="http://schemas.microsoft.com/office/drawing/2014/main" id="{630D4926-F632-FD45-BFD7-944996AAE67B}"/>
                </a:ext>
              </a:extLst>
            </p:cNvPr>
            <p:cNvSpPr/>
            <p:nvPr/>
          </p:nvSpPr>
          <p:spPr>
            <a:xfrm>
              <a:off x="346589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 name="Forme libre 26">
              <a:extLst>
                <a:ext uri="{FF2B5EF4-FFF2-40B4-BE49-F238E27FC236}">
                  <a16:creationId xmlns:a16="http://schemas.microsoft.com/office/drawing/2014/main" id="{D12E7C0A-EC13-1E4B-8263-54921316B8FC}"/>
                </a:ext>
              </a:extLst>
            </p:cNvPr>
            <p:cNvSpPr/>
            <p:nvPr/>
          </p:nvSpPr>
          <p:spPr>
            <a:xfrm>
              <a:off x="3416300"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 name="Forme libre 27">
              <a:extLst>
                <a:ext uri="{FF2B5EF4-FFF2-40B4-BE49-F238E27FC236}">
                  <a16:creationId xmlns:a16="http://schemas.microsoft.com/office/drawing/2014/main" id="{C204BBDC-DB95-BE4E-B60B-30DED66481AA}"/>
                </a:ext>
              </a:extLst>
            </p:cNvPr>
            <p:cNvSpPr/>
            <p:nvPr/>
          </p:nvSpPr>
          <p:spPr>
            <a:xfrm>
              <a:off x="346589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 name="Forme libre 28">
              <a:extLst>
                <a:ext uri="{FF2B5EF4-FFF2-40B4-BE49-F238E27FC236}">
                  <a16:creationId xmlns:a16="http://schemas.microsoft.com/office/drawing/2014/main" id="{2E57A039-2631-7047-8C9C-2AC7C40196C0}"/>
                </a:ext>
              </a:extLst>
            </p:cNvPr>
            <p:cNvSpPr/>
            <p:nvPr/>
          </p:nvSpPr>
          <p:spPr>
            <a:xfrm>
              <a:off x="3416300"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0" name="Forme libre 29">
              <a:extLst>
                <a:ext uri="{FF2B5EF4-FFF2-40B4-BE49-F238E27FC236}">
                  <a16:creationId xmlns:a16="http://schemas.microsoft.com/office/drawing/2014/main" id="{2A12E0E8-FA1B-2949-A6A4-CCDAF3A5652E}"/>
                </a:ext>
              </a:extLst>
            </p:cNvPr>
            <p:cNvSpPr/>
            <p:nvPr/>
          </p:nvSpPr>
          <p:spPr>
            <a:xfrm>
              <a:off x="346589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1" name="Forme libre 30">
              <a:extLst>
                <a:ext uri="{FF2B5EF4-FFF2-40B4-BE49-F238E27FC236}">
                  <a16:creationId xmlns:a16="http://schemas.microsoft.com/office/drawing/2014/main" id="{FEDF6BEB-00B3-9E4E-B9CE-7EF097CA11D3}"/>
                </a:ext>
              </a:extLst>
            </p:cNvPr>
            <p:cNvSpPr/>
            <p:nvPr/>
          </p:nvSpPr>
          <p:spPr>
            <a:xfrm>
              <a:off x="3416300"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2" name="Forme libre 31">
              <a:extLst>
                <a:ext uri="{FF2B5EF4-FFF2-40B4-BE49-F238E27FC236}">
                  <a16:creationId xmlns:a16="http://schemas.microsoft.com/office/drawing/2014/main" id="{8055B7CB-98AC-9B40-8707-921850ED6F78}"/>
                </a:ext>
              </a:extLst>
            </p:cNvPr>
            <p:cNvSpPr/>
            <p:nvPr/>
          </p:nvSpPr>
          <p:spPr>
            <a:xfrm>
              <a:off x="346589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3" name="Forme libre 32">
              <a:extLst>
                <a:ext uri="{FF2B5EF4-FFF2-40B4-BE49-F238E27FC236}">
                  <a16:creationId xmlns:a16="http://schemas.microsoft.com/office/drawing/2014/main" id="{B443AEEA-F6E8-C444-8DF7-432314737B49}"/>
                </a:ext>
              </a:extLst>
            </p:cNvPr>
            <p:cNvSpPr/>
            <p:nvPr/>
          </p:nvSpPr>
          <p:spPr>
            <a:xfrm>
              <a:off x="3821063"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4" name="Forme libre 33">
              <a:extLst>
                <a:ext uri="{FF2B5EF4-FFF2-40B4-BE49-F238E27FC236}">
                  <a16:creationId xmlns:a16="http://schemas.microsoft.com/office/drawing/2014/main" id="{7A42A6A6-D5C9-6F42-A429-D51437D2E326}"/>
                </a:ext>
              </a:extLst>
            </p:cNvPr>
            <p:cNvSpPr/>
            <p:nvPr/>
          </p:nvSpPr>
          <p:spPr>
            <a:xfrm>
              <a:off x="3870659"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5" name="Forme libre 34">
              <a:extLst>
                <a:ext uri="{FF2B5EF4-FFF2-40B4-BE49-F238E27FC236}">
                  <a16:creationId xmlns:a16="http://schemas.microsoft.com/office/drawing/2014/main" id="{6C85809A-EE60-DF4C-BBA5-C9B229CACE4D}"/>
                </a:ext>
              </a:extLst>
            </p:cNvPr>
            <p:cNvSpPr/>
            <p:nvPr/>
          </p:nvSpPr>
          <p:spPr>
            <a:xfrm>
              <a:off x="3821063"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6" name="Forme libre 35">
              <a:extLst>
                <a:ext uri="{FF2B5EF4-FFF2-40B4-BE49-F238E27FC236}">
                  <a16:creationId xmlns:a16="http://schemas.microsoft.com/office/drawing/2014/main" id="{FCE1F81D-F80A-D444-A824-ACB00D7FC60B}"/>
                </a:ext>
              </a:extLst>
            </p:cNvPr>
            <p:cNvSpPr/>
            <p:nvPr/>
          </p:nvSpPr>
          <p:spPr>
            <a:xfrm>
              <a:off x="3870659"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7" name="Forme libre 36">
              <a:extLst>
                <a:ext uri="{FF2B5EF4-FFF2-40B4-BE49-F238E27FC236}">
                  <a16:creationId xmlns:a16="http://schemas.microsoft.com/office/drawing/2014/main" id="{8D2DABC5-E060-0848-A9FD-6D1894D618D3}"/>
                </a:ext>
              </a:extLst>
            </p:cNvPr>
            <p:cNvSpPr/>
            <p:nvPr/>
          </p:nvSpPr>
          <p:spPr>
            <a:xfrm>
              <a:off x="3821063"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8" name="Forme libre 37">
              <a:extLst>
                <a:ext uri="{FF2B5EF4-FFF2-40B4-BE49-F238E27FC236}">
                  <a16:creationId xmlns:a16="http://schemas.microsoft.com/office/drawing/2014/main" id="{C5AC05D0-C857-3A4F-BDAC-76372C77AB45}"/>
                </a:ext>
              </a:extLst>
            </p:cNvPr>
            <p:cNvSpPr/>
            <p:nvPr/>
          </p:nvSpPr>
          <p:spPr>
            <a:xfrm>
              <a:off x="3870659"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39" name="Forme libre 38">
              <a:extLst>
                <a:ext uri="{FF2B5EF4-FFF2-40B4-BE49-F238E27FC236}">
                  <a16:creationId xmlns:a16="http://schemas.microsoft.com/office/drawing/2014/main" id="{EB786386-1B3C-9543-89F5-F2F59793DA6C}"/>
                </a:ext>
              </a:extLst>
            </p:cNvPr>
            <p:cNvSpPr/>
            <p:nvPr/>
          </p:nvSpPr>
          <p:spPr>
            <a:xfrm>
              <a:off x="3821063"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0" name="Forme libre 39">
              <a:extLst>
                <a:ext uri="{FF2B5EF4-FFF2-40B4-BE49-F238E27FC236}">
                  <a16:creationId xmlns:a16="http://schemas.microsoft.com/office/drawing/2014/main" id="{13DD214A-077D-DA4B-B68D-CBF0FCB4E68D}"/>
                </a:ext>
              </a:extLst>
            </p:cNvPr>
            <p:cNvSpPr/>
            <p:nvPr/>
          </p:nvSpPr>
          <p:spPr>
            <a:xfrm>
              <a:off x="3870659"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1" name="Forme libre 40">
              <a:extLst>
                <a:ext uri="{FF2B5EF4-FFF2-40B4-BE49-F238E27FC236}">
                  <a16:creationId xmlns:a16="http://schemas.microsoft.com/office/drawing/2014/main" id="{3257E814-9E23-7D46-94C9-01D31FB32441}"/>
                </a:ext>
              </a:extLst>
            </p:cNvPr>
            <p:cNvSpPr/>
            <p:nvPr/>
          </p:nvSpPr>
          <p:spPr>
            <a:xfrm>
              <a:off x="3821063"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2" name="Forme libre 41">
              <a:extLst>
                <a:ext uri="{FF2B5EF4-FFF2-40B4-BE49-F238E27FC236}">
                  <a16:creationId xmlns:a16="http://schemas.microsoft.com/office/drawing/2014/main" id="{E1254037-CA32-3545-929D-B2516C88CD6B}"/>
                </a:ext>
              </a:extLst>
            </p:cNvPr>
            <p:cNvSpPr/>
            <p:nvPr/>
          </p:nvSpPr>
          <p:spPr>
            <a:xfrm>
              <a:off x="3870659"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3" name="Forme libre 42">
              <a:extLst>
                <a:ext uri="{FF2B5EF4-FFF2-40B4-BE49-F238E27FC236}">
                  <a16:creationId xmlns:a16="http://schemas.microsoft.com/office/drawing/2014/main" id="{6A177751-D7DB-B64B-970F-93AAF835767C}"/>
                </a:ext>
              </a:extLst>
            </p:cNvPr>
            <p:cNvSpPr/>
            <p:nvPr/>
          </p:nvSpPr>
          <p:spPr>
            <a:xfrm>
              <a:off x="3821063"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4" name="Forme libre 43">
              <a:extLst>
                <a:ext uri="{FF2B5EF4-FFF2-40B4-BE49-F238E27FC236}">
                  <a16:creationId xmlns:a16="http://schemas.microsoft.com/office/drawing/2014/main" id="{566964F3-239C-5743-A217-F6FEFA709A8F}"/>
                </a:ext>
              </a:extLst>
            </p:cNvPr>
            <p:cNvSpPr/>
            <p:nvPr/>
          </p:nvSpPr>
          <p:spPr>
            <a:xfrm>
              <a:off x="3870659"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5" name="Forme libre 44">
              <a:extLst>
                <a:ext uri="{FF2B5EF4-FFF2-40B4-BE49-F238E27FC236}">
                  <a16:creationId xmlns:a16="http://schemas.microsoft.com/office/drawing/2014/main" id="{52B5BF71-2AE7-6949-A1B9-8C5D1CAFA4D5}"/>
                </a:ext>
              </a:extLst>
            </p:cNvPr>
            <p:cNvSpPr/>
            <p:nvPr/>
          </p:nvSpPr>
          <p:spPr>
            <a:xfrm>
              <a:off x="3821063"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6" name="Forme libre 45">
              <a:extLst>
                <a:ext uri="{FF2B5EF4-FFF2-40B4-BE49-F238E27FC236}">
                  <a16:creationId xmlns:a16="http://schemas.microsoft.com/office/drawing/2014/main" id="{5A754C43-F012-804A-9AB4-521D9CAA5B54}"/>
                </a:ext>
              </a:extLst>
            </p:cNvPr>
            <p:cNvSpPr/>
            <p:nvPr/>
          </p:nvSpPr>
          <p:spPr>
            <a:xfrm>
              <a:off x="3870659"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7" name="Forme libre 46">
              <a:extLst>
                <a:ext uri="{FF2B5EF4-FFF2-40B4-BE49-F238E27FC236}">
                  <a16:creationId xmlns:a16="http://schemas.microsoft.com/office/drawing/2014/main" id="{BA1D5A28-D505-9F4E-A7BB-4B1044DE06AC}"/>
                </a:ext>
              </a:extLst>
            </p:cNvPr>
            <p:cNvSpPr/>
            <p:nvPr/>
          </p:nvSpPr>
          <p:spPr>
            <a:xfrm>
              <a:off x="3821063"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8" name="Forme libre 47">
              <a:extLst>
                <a:ext uri="{FF2B5EF4-FFF2-40B4-BE49-F238E27FC236}">
                  <a16:creationId xmlns:a16="http://schemas.microsoft.com/office/drawing/2014/main" id="{C2712432-F061-3C4B-85F6-7BC421329CAD}"/>
                </a:ext>
              </a:extLst>
            </p:cNvPr>
            <p:cNvSpPr/>
            <p:nvPr/>
          </p:nvSpPr>
          <p:spPr>
            <a:xfrm>
              <a:off x="3870659"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49" name="Forme libre 48">
              <a:extLst>
                <a:ext uri="{FF2B5EF4-FFF2-40B4-BE49-F238E27FC236}">
                  <a16:creationId xmlns:a16="http://schemas.microsoft.com/office/drawing/2014/main" id="{4F51920D-7C17-4542-ADD2-C261F5DA1F7F}"/>
                </a:ext>
              </a:extLst>
            </p:cNvPr>
            <p:cNvSpPr/>
            <p:nvPr/>
          </p:nvSpPr>
          <p:spPr>
            <a:xfrm>
              <a:off x="3821063"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0" name="Forme libre 49">
              <a:extLst>
                <a:ext uri="{FF2B5EF4-FFF2-40B4-BE49-F238E27FC236}">
                  <a16:creationId xmlns:a16="http://schemas.microsoft.com/office/drawing/2014/main" id="{46A57F85-50AE-E248-91E8-9205B2C19B3D}"/>
                </a:ext>
              </a:extLst>
            </p:cNvPr>
            <p:cNvSpPr/>
            <p:nvPr/>
          </p:nvSpPr>
          <p:spPr>
            <a:xfrm>
              <a:off x="3870659"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1" name="Forme libre 50">
              <a:extLst>
                <a:ext uri="{FF2B5EF4-FFF2-40B4-BE49-F238E27FC236}">
                  <a16:creationId xmlns:a16="http://schemas.microsoft.com/office/drawing/2014/main" id="{AE59894C-BEFB-AB42-95FD-077A825E42DE}"/>
                </a:ext>
              </a:extLst>
            </p:cNvPr>
            <p:cNvSpPr/>
            <p:nvPr/>
          </p:nvSpPr>
          <p:spPr>
            <a:xfrm>
              <a:off x="3821063"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2" name="Forme libre 51">
              <a:extLst>
                <a:ext uri="{FF2B5EF4-FFF2-40B4-BE49-F238E27FC236}">
                  <a16:creationId xmlns:a16="http://schemas.microsoft.com/office/drawing/2014/main" id="{4A6C623A-EBA8-A74B-BD58-D8255264F2D1}"/>
                </a:ext>
              </a:extLst>
            </p:cNvPr>
            <p:cNvSpPr/>
            <p:nvPr/>
          </p:nvSpPr>
          <p:spPr>
            <a:xfrm>
              <a:off x="3870659"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3" name="Forme libre 52">
              <a:extLst>
                <a:ext uri="{FF2B5EF4-FFF2-40B4-BE49-F238E27FC236}">
                  <a16:creationId xmlns:a16="http://schemas.microsoft.com/office/drawing/2014/main" id="{356CD70C-9FBE-3E4C-B4ED-E10CBD1282CB}"/>
                </a:ext>
              </a:extLst>
            </p:cNvPr>
            <p:cNvSpPr/>
            <p:nvPr/>
          </p:nvSpPr>
          <p:spPr>
            <a:xfrm>
              <a:off x="422582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4" name="Forme libre 53">
              <a:extLst>
                <a:ext uri="{FF2B5EF4-FFF2-40B4-BE49-F238E27FC236}">
                  <a16:creationId xmlns:a16="http://schemas.microsoft.com/office/drawing/2014/main" id="{0D93F737-A1AF-3646-8F64-362B8E6FA30D}"/>
                </a:ext>
              </a:extLst>
            </p:cNvPr>
            <p:cNvSpPr/>
            <p:nvPr/>
          </p:nvSpPr>
          <p:spPr>
            <a:xfrm>
              <a:off x="4275422"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5" name="Forme libre 54">
              <a:extLst>
                <a:ext uri="{FF2B5EF4-FFF2-40B4-BE49-F238E27FC236}">
                  <a16:creationId xmlns:a16="http://schemas.microsoft.com/office/drawing/2014/main" id="{09A5B183-B930-6E48-929F-4322E453346E}"/>
                </a:ext>
              </a:extLst>
            </p:cNvPr>
            <p:cNvSpPr/>
            <p:nvPr/>
          </p:nvSpPr>
          <p:spPr>
            <a:xfrm>
              <a:off x="422582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6" name="Forme libre 55">
              <a:extLst>
                <a:ext uri="{FF2B5EF4-FFF2-40B4-BE49-F238E27FC236}">
                  <a16:creationId xmlns:a16="http://schemas.microsoft.com/office/drawing/2014/main" id="{1D5952C0-96D4-0B41-821E-683CBCD1AAD0}"/>
                </a:ext>
              </a:extLst>
            </p:cNvPr>
            <p:cNvSpPr/>
            <p:nvPr/>
          </p:nvSpPr>
          <p:spPr>
            <a:xfrm>
              <a:off x="4275422"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7" name="Forme libre 56">
              <a:extLst>
                <a:ext uri="{FF2B5EF4-FFF2-40B4-BE49-F238E27FC236}">
                  <a16:creationId xmlns:a16="http://schemas.microsoft.com/office/drawing/2014/main" id="{0DF5C1EB-76DA-2F4A-99AB-EAF36D19ACA1}"/>
                </a:ext>
              </a:extLst>
            </p:cNvPr>
            <p:cNvSpPr/>
            <p:nvPr/>
          </p:nvSpPr>
          <p:spPr>
            <a:xfrm>
              <a:off x="422582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8" name="Forme libre 57">
              <a:extLst>
                <a:ext uri="{FF2B5EF4-FFF2-40B4-BE49-F238E27FC236}">
                  <a16:creationId xmlns:a16="http://schemas.microsoft.com/office/drawing/2014/main" id="{DC8F8FE6-8E20-0144-AF7E-C03CC9CA508D}"/>
                </a:ext>
              </a:extLst>
            </p:cNvPr>
            <p:cNvSpPr/>
            <p:nvPr/>
          </p:nvSpPr>
          <p:spPr>
            <a:xfrm>
              <a:off x="4275422"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59" name="Forme libre 58">
              <a:extLst>
                <a:ext uri="{FF2B5EF4-FFF2-40B4-BE49-F238E27FC236}">
                  <a16:creationId xmlns:a16="http://schemas.microsoft.com/office/drawing/2014/main" id="{C99397BE-0AE7-4446-9ED1-52E990B690BD}"/>
                </a:ext>
              </a:extLst>
            </p:cNvPr>
            <p:cNvSpPr/>
            <p:nvPr/>
          </p:nvSpPr>
          <p:spPr>
            <a:xfrm>
              <a:off x="422582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0" name="Forme libre 59">
              <a:extLst>
                <a:ext uri="{FF2B5EF4-FFF2-40B4-BE49-F238E27FC236}">
                  <a16:creationId xmlns:a16="http://schemas.microsoft.com/office/drawing/2014/main" id="{683F0EAC-6165-1342-A535-03FA827001FE}"/>
                </a:ext>
              </a:extLst>
            </p:cNvPr>
            <p:cNvSpPr/>
            <p:nvPr/>
          </p:nvSpPr>
          <p:spPr>
            <a:xfrm>
              <a:off x="4275422"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1" name="Forme libre 60">
              <a:extLst>
                <a:ext uri="{FF2B5EF4-FFF2-40B4-BE49-F238E27FC236}">
                  <a16:creationId xmlns:a16="http://schemas.microsoft.com/office/drawing/2014/main" id="{47CB4FBC-7241-1340-B230-ADA5C722E520}"/>
                </a:ext>
              </a:extLst>
            </p:cNvPr>
            <p:cNvSpPr/>
            <p:nvPr/>
          </p:nvSpPr>
          <p:spPr>
            <a:xfrm>
              <a:off x="422582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2" name="Forme libre 61">
              <a:extLst>
                <a:ext uri="{FF2B5EF4-FFF2-40B4-BE49-F238E27FC236}">
                  <a16:creationId xmlns:a16="http://schemas.microsoft.com/office/drawing/2014/main" id="{6E3C7821-E7A7-D24D-8AE0-9B020DB1A421}"/>
                </a:ext>
              </a:extLst>
            </p:cNvPr>
            <p:cNvSpPr/>
            <p:nvPr/>
          </p:nvSpPr>
          <p:spPr>
            <a:xfrm>
              <a:off x="4275422"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3" name="Forme libre 62">
              <a:extLst>
                <a:ext uri="{FF2B5EF4-FFF2-40B4-BE49-F238E27FC236}">
                  <a16:creationId xmlns:a16="http://schemas.microsoft.com/office/drawing/2014/main" id="{280C8C99-45CD-F748-9CFE-C4D44600C454}"/>
                </a:ext>
              </a:extLst>
            </p:cNvPr>
            <p:cNvSpPr/>
            <p:nvPr/>
          </p:nvSpPr>
          <p:spPr>
            <a:xfrm>
              <a:off x="422582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4" name="Forme libre 63">
              <a:extLst>
                <a:ext uri="{FF2B5EF4-FFF2-40B4-BE49-F238E27FC236}">
                  <a16:creationId xmlns:a16="http://schemas.microsoft.com/office/drawing/2014/main" id="{42F5570A-A923-FE48-A32B-F7B62587EC13}"/>
                </a:ext>
              </a:extLst>
            </p:cNvPr>
            <p:cNvSpPr/>
            <p:nvPr/>
          </p:nvSpPr>
          <p:spPr>
            <a:xfrm>
              <a:off x="4275422"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5" name="Forme libre 64">
              <a:extLst>
                <a:ext uri="{FF2B5EF4-FFF2-40B4-BE49-F238E27FC236}">
                  <a16:creationId xmlns:a16="http://schemas.microsoft.com/office/drawing/2014/main" id="{6CC9314E-5C47-4E41-B5D7-1407E34AF146}"/>
                </a:ext>
              </a:extLst>
            </p:cNvPr>
            <p:cNvSpPr/>
            <p:nvPr/>
          </p:nvSpPr>
          <p:spPr>
            <a:xfrm>
              <a:off x="422582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6" name="Forme libre 65">
              <a:extLst>
                <a:ext uri="{FF2B5EF4-FFF2-40B4-BE49-F238E27FC236}">
                  <a16:creationId xmlns:a16="http://schemas.microsoft.com/office/drawing/2014/main" id="{6EE44E45-A07A-4348-B711-EE29CDDBE97A}"/>
                </a:ext>
              </a:extLst>
            </p:cNvPr>
            <p:cNvSpPr/>
            <p:nvPr/>
          </p:nvSpPr>
          <p:spPr>
            <a:xfrm>
              <a:off x="4275422"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7" name="Forme libre 66">
              <a:extLst>
                <a:ext uri="{FF2B5EF4-FFF2-40B4-BE49-F238E27FC236}">
                  <a16:creationId xmlns:a16="http://schemas.microsoft.com/office/drawing/2014/main" id="{21BACA5F-F880-E743-BC14-1F932C9A4F1E}"/>
                </a:ext>
              </a:extLst>
            </p:cNvPr>
            <p:cNvSpPr/>
            <p:nvPr/>
          </p:nvSpPr>
          <p:spPr>
            <a:xfrm>
              <a:off x="422582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8" name="Forme libre 67">
              <a:extLst>
                <a:ext uri="{FF2B5EF4-FFF2-40B4-BE49-F238E27FC236}">
                  <a16:creationId xmlns:a16="http://schemas.microsoft.com/office/drawing/2014/main" id="{CD66E92C-D496-F749-BE89-32D6E03181FB}"/>
                </a:ext>
              </a:extLst>
            </p:cNvPr>
            <p:cNvSpPr/>
            <p:nvPr/>
          </p:nvSpPr>
          <p:spPr>
            <a:xfrm>
              <a:off x="4275422"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69" name="Forme libre 68">
              <a:extLst>
                <a:ext uri="{FF2B5EF4-FFF2-40B4-BE49-F238E27FC236}">
                  <a16:creationId xmlns:a16="http://schemas.microsoft.com/office/drawing/2014/main" id="{571507EB-0AB5-AA45-8193-D205EC56F320}"/>
                </a:ext>
              </a:extLst>
            </p:cNvPr>
            <p:cNvSpPr/>
            <p:nvPr/>
          </p:nvSpPr>
          <p:spPr>
            <a:xfrm>
              <a:off x="422582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0" name="Forme libre 69">
              <a:extLst>
                <a:ext uri="{FF2B5EF4-FFF2-40B4-BE49-F238E27FC236}">
                  <a16:creationId xmlns:a16="http://schemas.microsoft.com/office/drawing/2014/main" id="{793DB926-9938-D34A-B1E6-B58DE16EFDA7}"/>
                </a:ext>
              </a:extLst>
            </p:cNvPr>
            <p:cNvSpPr/>
            <p:nvPr/>
          </p:nvSpPr>
          <p:spPr>
            <a:xfrm>
              <a:off x="4275422"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1" name="Forme libre 70">
              <a:extLst>
                <a:ext uri="{FF2B5EF4-FFF2-40B4-BE49-F238E27FC236}">
                  <a16:creationId xmlns:a16="http://schemas.microsoft.com/office/drawing/2014/main" id="{9FFBCF20-0773-294D-BD1B-12C67AC09AAB}"/>
                </a:ext>
              </a:extLst>
            </p:cNvPr>
            <p:cNvSpPr/>
            <p:nvPr/>
          </p:nvSpPr>
          <p:spPr>
            <a:xfrm>
              <a:off x="422582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2" name="Forme libre 71">
              <a:extLst>
                <a:ext uri="{FF2B5EF4-FFF2-40B4-BE49-F238E27FC236}">
                  <a16:creationId xmlns:a16="http://schemas.microsoft.com/office/drawing/2014/main" id="{41C995B6-6CEB-0240-8629-BB460EBA1059}"/>
                </a:ext>
              </a:extLst>
            </p:cNvPr>
            <p:cNvSpPr/>
            <p:nvPr/>
          </p:nvSpPr>
          <p:spPr>
            <a:xfrm>
              <a:off x="4275422"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3" name="Forme libre 72">
              <a:extLst>
                <a:ext uri="{FF2B5EF4-FFF2-40B4-BE49-F238E27FC236}">
                  <a16:creationId xmlns:a16="http://schemas.microsoft.com/office/drawing/2014/main" id="{35A9A600-6D2C-B044-8152-4E3842F61F72}"/>
                </a:ext>
              </a:extLst>
            </p:cNvPr>
            <p:cNvSpPr/>
            <p:nvPr/>
          </p:nvSpPr>
          <p:spPr>
            <a:xfrm>
              <a:off x="463058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4" name="Forme libre 73">
              <a:extLst>
                <a:ext uri="{FF2B5EF4-FFF2-40B4-BE49-F238E27FC236}">
                  <a16:creationId xmlns:a16="http://schemas.microsoft.com/office/drawing/2014/main" id="{FE4CF607-DD78-6541-ADD3-279127038D10}"/>
                </a:ext>
              </a:extLst>
            </p:cNvPr>
            <p:cNvSpPr/>
            <p:nvPr/>
          </p:nvSpPr>
          <p:spPr>
            <a:xfrm>
              <a:off x="468018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5" name="Forme libre 74">
              <a:extLst>
                <a:ext uri="{FF2B5EF4-FFF2-40B4-BE49-F238E27FC236}">
                  <a16:creationId xmlns:a16="http://schemas.microsoft.com/office/drawing/2014/main" id="{7AED1440-B372-904E-8F98-EA974B96582E}"/>
                </a:ext>
              </a:extLst>
            </p:cNvPr>
            <p:cNvSpPr/>
            <p:nvPr/>
          </p:nvSpPr>
          <p:spPr>
            <a:xfrm>
              <a:off x="463058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6" name="Forme libre 75">
              <a:extLst>
                <a:ext uri="{FF2B5EF4-FFF2-40B4-BE49-F238E27FC236}">
                  <a16:creationId xmlns:a16="http://schemas.microsoft.com/office/drawing/2014/main" id="{89DCBA0C-4725-504D-BEE7-0B8EF8E1C1A7}"/>
                </a:ext>
              </a:extLst>
            </p:cNvPr>
            <p:cNvSpPr/>
            <p:nvPr/>
          </p:nvSpPr>
          <p:spPr>
            <a:xfrm>
              <a:off x="468018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7" name="Forme libre 76">
              <a:extLst>
                <a:ext uri="{FF2B5EF4-FFF2-40B4-BE49-F238E27FC236}">
                  <a16:creationId xmlns:a16="http://schemas.microsoft.com/office/drawing/2014/main" id="{E6B8EC6B-7E92-9A47-B2EA-4E4A368DCB9C}"/>
                </a:ext>
              </a:extLst>
            </p:cNvPr>
            <p:cNvSpPr/>
            <p:nvPr/>
          </p:nvSpPr>
          <p:spPr>
            <a:xfrm>
              <a:off x="463058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8" name="Forme libre 77">
              <a:extLst>
                <a:ext uri="{FF2B5EF4-FFF2-40B4-BE49-F238E27FC236}">
                  <a16:creationId xmlns:a16="http://schemas.microsoft.com/office/drawing/2014/main" id="{5EB2AAFB-F46A-E14C-BE42-F957BA57B7FE}"/>
                </a:ext>
              </a:extLst>
            </p:cNvPr>
            <p:cNvSpPr/>
            <p:nvPr/>
          </p:nvSpPr>
          <p:spPr>
            <a:xfrm>
              <a:off x="468018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79" name="Forme libre 78">
              <a:extLst>
                <a:ext uri="{FF2B5EF4-FFF2-40B4-BE49-F238E27FC236}">
                  <a16:creationId xmlns:a16="http://schemas.microsoft.com/office/drawing/2014/main" id="{02059DF0-1D23-E34D-B69E-84DF3AEA0F00}"/>
                </a:ext>
              </a:extLst>
            </p:cNvPr>
            <p:cNvSpPr/>
            <p:nvPr/>
          </p:nvSpPr>
          <p:spPr>
            <a:xfrm>
              <a:off x="463058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0" name="Forme libre 79">
              <a:extLst>
                <a:ext uri="{FF2B5EF4-FFF2-40B4-BE49-F238E27FC236}">
                  <a16:creationId xmlns:a16="http://schemas.microsoft.com/office/drawing/2014/main" id="{D2139F30-F91F-8D48-9C3B-193616D227D0}"/>
                </a:ext>
              </a:extLst>
            </p:cNvPr>
            <p:cNvSpPr/>
            <p:nvPr/>
          </p:nvSpPr>
          <p:spPr>
            <a:xfrm>
              <a:off x="468018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1" name="Forme libre 80">
              <a:extLst>
                <a:ext uri="{FF2B5EF4-FFF2-40B4-BE49-F238E27FC236}">
                  <a16:creationId xmlns:a16="http://schemas.microsoft.com/office/drawing/2014/main" id="{28F83821-D330-4440-9A06-7EFE06D1C739}"/>
                </a:ext>
              </a:extLst>
            </p:cNvPr>
            <p:cNvSpPr/>
            <p:nvPr/>
          </p:nvSpPr>
          <p:spPr>
            <a:xfrm>
              <a:off x="463058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2" name="Forme libre 81">
              <a:extLst>
                <a:ext uri="{FF2B5EF4-FFF2-40B4-BE49-F238E27FC236}">
                  <a16:creationId xmlns:a16="http://schemas.microsoft.com/office/drawing/2014/main" id="{B9871C74-E71B-AE4F-9265-25B81917D49A}"/>
                </a:ext>
              </a:extLst>
            </p:cNvPr>
            <p:cNvSpPr/>
            <p:nvPr/>
          </p:nvSpPr>
          <p:spPr>
            <a:xfrm>
              <a:off x="468018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3" name="Forme libre 82">
              <a:extLst>
                <a:ext uri="{FF2B5EF4-FFF2-40B4-BE49-F238E27FC236}">
                  <a16:creationId xmlns:a16="http://schemas.microsoft.com/office/drawing/2014/main" id="{5F2B74AB-EEAE-704D-A39F-7327119B7C62}"/>
                </a:ext>
              </a:extLst>
            </p:cNvPr>
            <p:cNvSpPr/>
            <p:nvPr/>
          </p:nvSpPr>
          <p:spPr>
            <a:xfrm>
              <a:off x="463058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4" name="Forme libre 83">
              <a:extLst>
                <a:ext uri="{FF2B5EF4-FFF2-40B4-BE49-F238E27FC236}">
                  <a16:creationId xmlns:a16="http://schemas.microsoft.com/office/drawing/2014/main" id="{7A572077-E2C2-9344-8199-7CDFA68F3927}"/>
                </a:ext>
              </a:extLst>
            </p:cNvPr>
            <p:cNvSpPr/>
            <p:nvPr/>
          </p:nvSpPr>
          <p:spPr>
            <a:xfrm>
              <a:off x="468018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5" name="Forme libre 84">
              <a:extLst>
                <a:ext uri="{FF2B5EF4-FFF2-40B4-BE49-F238E27FC236}">
                  <a16:creationId xmlns:a16="http://schemas.microsoft.com/office/drawing/2014/main" id="{52E848C7-ED22-414D-A1B3-351822404B76}"/>
                </a:ext>
              </a:extLst>
            </p:cNvPr>
            <p:cNvSpPr/>
            <p:nvPr/>
          </p:nvSpPr>
          <p:spPr>
            <a:xfrm>
              <a:off x="463058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6" name="Forme libre 85">
              <a:extLst>
                <a:ext uri="{FF2B5EF4-FFF2-40B4-BE49-F238E27FC236}">
                  <a16:creationId xmlns:a16="http://schemas.microsoft.com/office/drawing/2014/main" id="{646EFAE6-B8CF-D54C-A4B9-FE1BA49F4C26}"/>
                </a:ext>
              </a:extLst>
            </p:cNvPr>
            <p:cNvSpPr/>
            <p:nvPr/>
          </p:nvSpPr>
          <p:spPr>
            <a:xfrm>
              <a:off x="468018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7" name="Forme libre 86">
              <a:extLst>
                <a:ext uri="{FF2B5EF4-FFF2-40B4-BE49-F238E27FC236}">
                  <a16:creationId xmlns:a16="http://schemas.microsoft.com/office/drawing/2014/main" id="{39EE9D0D-8FBA-1145-AF74-009E6D0B14CD}"/>
                </a:ext>
              </a:extLst>
            </p:cNvPr>
            <p:cNvSpPr/>
            <p:nvPr/>
          </p:nvSpPr>
          <p:spPr>
            <a:xfrm>
              <a:off x="463058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8" name="Forme libre 87">
              <a:extLst>
                <a:ext uri="{FF2B5EF4-FFF2-40B4-BE49-F238E27FC236}">
                  <a16:creationId xmlns:a16="http://schemas.microsoft.com/office/drawing/2014/main" id="{EAB8D88E-AA56-3F4B-9C00-2E39B0FBC43A}"/>
                </a:ext>
              </a:extLst>
            </p:cNvPr>
            <p:cNvSpPr/>
            <p:nvPr/>
          </p:nvSpPr>
          <p:spPr>
            <a:xfrm>
              <a:off x="468018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89" name="Forme libre 88">
              <a:extLst>
                <a:ext uri="{FF2B5EF4-FFF2-40B4-BE49-F238E27FC236}">
                  <a16:creationId xmlns:a16="http://schemas.microsoft.com/office/drawing/2014/main" id="{45EB8B36-9E0B-C440-9F33-FC81F55E22E9}"/>
                </a:ext>
              </a:extLst>
            </p:cNvPr>
            <p:cNvSpPr/>
            <p:nvPr/>
          </p:nvSpPr>
          <p:spPr>
            <a:xfrm>
              <a:off x="463058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0" name="Forme libre 89">
              <a:extLst>
                <a:ext uri="{FF2B5EF4-FFF2-40B4-BE49-F238E27FC236}">
                  <a16:creationId xmlns:a16="http://schemas.microsoft.com/office/drawing/2014/main" id="{6B90B067-7D16-A74D-A8F9-513F64D42F2E}"/>
                </a:ext>
              </a:extLst>
            </p:cNvPr>
            <p:cNvSpPr/>
            <p:nvPr/>
          </p:nvSpPr>
          <p:spPr>
            <a:xfrm>
              <a:off x="468018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1" name="Forme libre 90">
              <a:extLst>
                <a:ext uri="{FF2B5EF4-FFF2-40B4-BE49-F238E27FC236}">
                  <a16:creationId xmlns:a16="http://schemas.microsoft.com/office/drawing/2014/main" id="{FB9F36D9-78ED-4747-8F9D-E5F484EC332E}"/>
                </a:ext>
              </a:extLst>
            </p:cNvPr>
            <p:cNvSpPr/>
            <p:nvPr/>
          </p:nvSpPr>
          <p:spPr>
            <a:xfrm>
              <a:off x="463058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2" name="Forme libre 91">
              <a:extLst>
                <a:ext uri="{FF2B5EF4-FFF2-40B4-BE49-F238E27FC236}">
                  <a16:creationId xmlns:a16="http://schemas.microsoft.com/office/drawing/2014/main" id="{E00DDADE-3124-894C-9634-1F87339C44AF}"/>
                </a:ext>
              </a:extLst>
            </p:cNvPr>
            <p:cNvSpPr/>
            <p:nvPr/>
          </p:nvSpPr>
          <p:spPr>
            <a:xfrm>
              <a:off x="468018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3" name="Forme libre 92">
              <a:extLst>
                <a:ext uri="{FF2B5EF4-FFF2-40B4-BE49-F238E27FC236}">
                  <a16:creationId xmlns:a16="http://schemas.microsoft.com/office/drawing/2014/main" id="{09DADADC-F6D5-FF49-A3A7-923C42A59421}"/>
                </a:ext>
              </a:extLst>
            </p:cNvPr>
            <p:cNvSpPr/>
            <p:nvPr/>
          </p:nvSpPr>
          <p:spPr>
            <a:xfrm>
              <a:off x="503535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4" name="Forme libre 93">
              <a:extLst>
                <a:ext uri="{FF2B5EF4-FFF2-40B4-BE49-F238E27FC236}">
                  <a16:creationId xmlns:a16="http://schemas.microsoft.com/office/drawing/2014/main" id="{ADAC26F1-B786-204B-8D4C-3D3BF47D1579}"/>
                </a:ext>
              </a:extLst>
            </p:cNvPr>
            <p:cNvSpPr/>
            <p:nvPr/>
          </p:nvSpPr>
          <p:spPr>
            <a:xfrm>
              <a:off x="508494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5" name="Forme libre 94">
              <a:extLst>
                <a:ext uri="{FF2B5EF4-FFF2-40B4-BE49-F238E27FC236}">
                  <a16:creationId xmlns:a16="http://schemas.microsoft.com/office/drawing/2014/main" id="{114CFA2F-2342-F54A-AB65-0C27F06CCC5B}"/>
                </a:ext>
              </a:extLst>
            </p:cNvPr>
            <p:cNvSpPr/>
            <p:nvPr/>
          </p:nvSpPr>
          <p:spPr>
            <a:xfrm>
              <a:off x="503535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6" name="Forme libre 95">
              <a:extLst>
                <a:ext uri="{FF2B5EF4-FFF2-40B4-BE49-F238E27FC236}">
                  <a16:creationId xmlns:a16="http://schemas.microsoft.com/office/drawing/2014/main" id="{A4F937AB-2695-6043-A59D-BFD3EB2E6111}"/>
                </a:ext>
              </a:extLst>
            </p:cNvPr>
            <p:cNvSpPr/>
            <p:nvPr/>
          </p:nvSpPr>
          <p:spPr>
            <a:xfrm>
              <a:off x="508494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7" name="Forme libre 96">
              <a:extLst>
                <a:ext uri="{FF2B5EF4-FFF2-40B4-BE49-F238E27FC236}">
                  <a16:creationId xmlns:a16="http://schemas.microsoft.com/office/drawing/2014/main" id="{C0CC877B-4416-C24C-889C-306A3F3E0A9A}"/>
                </a:ext>
              </a:extLst>
            </p:cNvPr>
            <p:cNvSpPr/>
            <p:nvPr/>
          </p:nvSpPr>
          <p:spPr>
            <a:xfrm>
              <a:off x="503535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8" name="Forme libre 97">
              <a:extLst>
                <a:ext uri="{FF2B5EF4-FFF2-40B4-BE49-F238E27FC236}">
                  <a16:creationId xmlns:a16="http://schemas.microsoft.com/office/drawing/2014/main" id="{B78D8C7D-6C3A-FF4E-8CF5-D94203378498}"/>
                </a:ext>
              </a:extLst>
            </p:cNvPr>
            <p:cNvSpPr/>
            <p:nvPr/>
          </p:nvSpPr>
          <p:spPr>
            <a:xfrm>
              <a:off x="508494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99" name="Forme libre 98">
              <a:extLst>
                <a:ext uri="{FF2B5EF4-FFF2-40B4-BE49-F238E27FC236}">
                  <a16:creationId xmlns:a16="http://schemas.microsoft.com/office/drawing/2014/main" id="{7C297771-FD91-8E46-95F3-368E97D5A431}"/>
                </a:ext>
              </a:extLst>
            </p:cNvPr>
            <p:cNvSpPr/>
            <p:nvPr/>
          </p:nvSpPr>
          <p:spPr>
            <a:xfrm>
              <a:off x="503535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0" name="Forme libre 99">
              <a:extLst>
                <a:ext uri="{FF2B5EF4-FFF2-40B4-BE49-F238E27FC236}">
                  <a16:creationId xmlns:a16="http://schemas.microsoft.com/office/drawing/2014/main" id="{01F3305A-F025-394B-A345-D711298D40C3}"/>
                </a:ext>
              </a:extLst>
            </p:cNvPr>
            <p:cNvSpPr/>
            <p:nvPr/>
          </p:nvSpPr>
          <p:spPr>
            <a:xfrm>
              <a:off x="508494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1" name="Forme libre 100">
              <a:extLst>
                <a:ext uri="{FF2B5EF4-FFF2-40B4-BE49-F238E27FC236}">
                  <a16:creationId xmlns:a16="http://schemas.microsoft.com/office/drawing/2014/main" id="{FC2DCCE0-EC6A-AB43-A148-8AB1A4B1CB99}"/>
                </a:ext>
              </a:extLst>
            </p:cNvPr>
            <p:cNvSpPr/>
            <p:nvPr/>
          </p:nvSpPr>
          <p:spPr>
            <a:xfrm>
              <a:off x="503535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2" name="Forme libre 101">
              <a:extLst>
                <a:ext uri="{FF2B5EF4-FFF2-40B4-BE49-F238E27FC236}">
                  <a16:creationId xmlns:a16="http://schemas.microsoft.com/office/drawing/2014/main" id="{8FB55891-A989-E24C-A883-D42B48345FA4}"/>
                </a:ext>
              </a:extLst>
            </p:cNvPr>
            <p:cNvSpPr/>
            <p:nvPr/>
          </p:nvSpPr>
          <p:spPr>
            <a:xfrm>
              <a:off x="508494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3" name="Forme libre 102">
              <a:extLst>
                <a:ext uri="{FF2B5EF4-FFF2-40B4-BE49-F238E27FC236}">
                  <a16:creationId xmlns:a16="http://schemas.microsoft.com/office/drawing/2014/main" id="{4B2F47A6-0213-014C-8AC5-1BC09CC31F4B}"/>
                </a:ext>
              </a:extLst>
            </p:cNvPr>
            <p:cNvSpPr/>
            <p:nvPr/>
          </p:nvSpPr>
          <p:spPr>
            <a:xfrm>
              <a:off x="503535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4" name="Forme libre 103">
              <a:extLst>
                <a:ext uri="{FF2B5EF4-FFF2-40B4-BE49-F238E27FC236}">
                  <a16:creationId xmlns:a16="http://schemas.microsoft.com/office/drawing/2014/main" id="{E06ED84B-E00C-6449-89E1-7645F324AD39}"/>
                </a:ext>
              </a:extLst>
            </p:cNvPr>
            <p:cNvSpPr/>
            <p:nvPr/>
          </p:nvSpPr>
          <p:spPr>
            <a:xfrm>
              <a:off x="508494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5" name="Forme libre 104">
              <a:extLst>
                <a:ext uri="{FF2B5EF4-FFF2-40B4-BE49-F238E27FC236}">
                  <a16:creationId xmlns:a16="http://schemas.microsoft.com/office/drawing/2014/main" id="{21D8FD8A-3251-8243-B9C8-4F39D0AEEB19}"/>
                </a:ext>
              </a:extLst>
            </p:cNvPr>
            <p:cNvSpPr/>
            <p:nvPr/>
          </p:nvSpPr>
          <p:spPr>
            <a:xfrm>
              <a:off x="503535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6" name="Forme libre 105">
              <a:extLst>
                <a:ext uri="{FF2B5EF4-FFF2-40B4-BE49-F238E27FC236}">
                  <a16:creationId xmlns:a16="http://schemas.microsoft.com/office/drawing/2014/main" id="{4D5CBDBA-E354-3644-AE5B-C77333FF98E1}"/>
                </a:ext>
              </a:extLst>
            </p:cNvPr>
            <p:cNvSpPr/>
            <p:nvPr/>
          </p:nvSpPr>
          <p:spPr>
            <a:xfrm>
              <a:off x="508494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7" name="Forme libre 106">
              <a:extLst>
                <a:ext uri="{FF2B5EF4-FFF2-40B4-BE49-F238E27FC236}">
                  <a16:creationId xmlns:a16="http://schemas.microsoft.com/office/drawing/2014/main" id="{0D229E93-181E-E543-91E4-9DAF6FD7F5CF}"/>
                </a:ext>
              </a:extLst>
            </p:cNvPr>
            <p:cNvSpPr/>
            <p:nvPr/>
          </p:nvSpPr>
          <p:spPr>
            <a:xfrm>
              <a:off x="503535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8" name="Forme libre 107">
              <a:extLst>
                <a:ext uri="{FF2B5EF4-FFF2-40B4-BE49-F238E27FC236}">
                  <a16:creationId xmlns:a16="http://schemas.microsoft.com/office/drawing/2014/main" id="{F80FEC98-A330-7644-96F0-554568B4CBED}"/>
                </a:ext>
              </a:extLst>
            </p:cNvPr>
            <p:cNvSpPr/>
            <p:nvPr/>
          </p:nvSpPr>
          <p:spPr>
            <a:xfrm>
              <a:off x="508494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09" name="Forme libre 108">
              <a:extLst>
                <a:ext uri="{FF2B5EF4-FFF2-40B4-BE49-F238E27FC236}">
                  <a16:creationId xmlns:a16="http://schemas.microsoft.com/office/drawing/2014/main" id="{1FFFB36E-75B8-DF40-9E4B-886E53DC8AC6}"/>
                </a:ext>
              </a:extLst>
            </p:cNvPr>
            <p:cNvSpPr/>
            <p:nvPr/>
          </p:nvSpPr>
          <p:spPr>
            <a:xfrm>
              <a:off x="503535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0" name="Forme libre 109">
              <a:extLst>
                <a:ext uri="{FF2B5EF4-FFF2-40B4-BE49-F238E27FC236}">
                  <a16:creationId xmlns:a16="http://schemas.microsoft.com/office/drawing/2014/main" id="{CC4CB25F-F5ED-1142-A928-36DE342DFA04}"/>
                </a:ext>
              </a:extLst>
            </p:cNvPr>
            <p:cNvSpPr/>
            <p:nvPr/>
          </p:nvSpPr>
          <p:spPr>
            <a:xfrm>
              <a:off x="508494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1" name="Forme libre 110">
              <a:extLst>
                <a:ext uri="{FF2B5EF4-FFF2-40B4-BE49-F238E27FC236}">
                  <a16:creationId xmlns:a16="http://schemas.microsoft.com/office/drawing/2014/main" id="{52B08E90-AFF4-6C4F-8EA1-4D2FA6FB9DD1}"/>
                </a:ext>
              </a:extLst>
            </p:cNvPr>
            <p:cNvSpPr/>
            <p:nvPr/>
          </p:nvSpPr>
          <p:spPr>
            <a:xfrm>
              <a:off x="503535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2" name="Forme libre 111">
              <a:extLst>
                <a:ext uri="{FF2B5EF4-FFF2-40B4-BE49-F238E27FC236}">
                  <a16:creationId xmlns:a16="http://schemas.microsoft.com/office/drawing/2014/main" id="{A9F10299-0D27-974D-A289-B6EC45C6499A}"/>
                </a:ext>
              </a:extLst>
            </p:cNvPr>
            <p:cNvSpPr/>
            <p:nvPr/>
          </p:nvSpPr>
          <p:spPr>
            <a:xfrm>
              <a:off x="508494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3" name="Forme libre 112">
              <a:extLst>
                <a:ext uri="{FF2B5EF4-FFF2-40B4-BE49-F238E27FC236}">
                  <a16:creationId xmlns:a16="http://schemas.microsoft.com/office/drawing/2014/main" id="{ADDB7A23-270A-D143-84E4-194B13D1457E}"/>
                </a:ext>
              </a:extLst>
            </p:cNvPr>
            <p:cNvSpPr/>
            <p:nvPr/>
          </p:nvSpPr>
          <p:spPr>
            <a:xfrm>
              <a:off x="544011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4" name="Forme libre 113">
              <a:extLst>
                <a:ext uri="{FF2B5EF4-FFF2-40B4-BE49-F238E27FC236}">
                  <a16:creationId xmlns:a16="http://schemas.microsoft.com/office/drawing/2014/main" id="{B0BCBC07-FB1E-F54F-A28A-822783F1EDB9}"/>
                </a:ext>
              </a:extLst>
            </p:cNvPr>
            <p:cNvSpPr/>
            <p:nvPr/>
          </p:nvSpPr>
          <p:spPr>
            <a:xfrm>
              <a:off x="548971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5" name="Forme libre 114">
              <a:extLst>
                <a:ext uri="{FF2B5EF4-FFF2-40B4-BE49-F238E27FC236}">
                  <a16:creationId xmlns:a16="http://schemas.microsoft.com/office/drawing/2014/main" id="{0432BE2D-5302-BC47-90E4-203552A97A86}"/>
                </a:ext>
              </a:extLst>
            </p:cNvPr>
            <p:cNvSpPr/>
            <p:nvPr/>
          </p:nvSpPr>
          <p:spPr>
            <a:xfrm>
              <a:off x="544011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6" name="Forme libre 115">
              <a:extLst>
                <a:ext uri="{FF2B5EF4-FFF2-40B4-BE49-F238E27FC236}">
                  <a16:creationId xmlns:a16="http://schemas.microsoft.com/office/drawing/2014/main" id="{286AC0B8-183A-D849-B2D1-335792D7C5BC}"/>
                </a:ext>
              </a:extLst>
            </p:cNvPr>
            <p:cNvSpPr/>
            <p:nvPr/>
          </p:nvSpPr>
          <p:spPr>
            <a:xfrm>
              <a:off x="548971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7" name="Forme libre 116">
              <a:extLst>
                <a:ext uri="{FF2B5EF4-FFF2-40B4-BE49-F238E27FC236}">
                  <a16:creationId xmlns:a16="http://schemas.microsoft.com/office/drawing/2014/main" id="{2067F846-8D7B-634A-949C-AA86ABF07FD7}"/>
                </a:ext>
              </a:extLst>
            </p:cNvPr>
            <p:cNvSpPr/>
            <p:nvPr/>
          </p:nvSpPr>
          <p:spPr>
            <a:xfrm>
              <a:off x="544011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8" name="Forme libre 117">
              <a:extLst>
                <a:ext uri="{FF2B5EF4-FFF2-40B4-BE49-F238E27FC236}">
                  <a16:creationId xmlns:a16="http://schemas.microsoft.com/office/drawing/2014/main" id="{EA0C20C1-32F2-F948-8E06-3E0530A6817B}"/>
                </a:ext>
              </a:extLst>
            </p:cNvPr>
            <p:cNvSpPr/>
            <p:nvPr/>
          </p:nvSpPr>
          <p:spPr>
            <a:xfrm>
              <a:off x="548971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19" name="Forme libre 118">
              <a:extLst>
                <a:ext uri="{FF2B5EF4-FFF2-40B4-BE49-F238E27FC236}">
                  <a16:creationId xmlns:a16="http://schemas.microsoft.com/office/drawing/2014/main" id="{D26B1EB6-5AFA-924D-A166-D9A0C87F8C0C}"/>
                </a:ext>
              </a:extLst>
            </p:cNvPr>
            <p:cNvSpPr/>
            <p:nvPr/>
          </p:nvSpPr>
          <p:spPr>
            <a:xfrm>
              <a:off x="544011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0" name="Forme libre 119">
              <a:extLst>
                <a:ext uri="{FF2B5EF4-FFF2-40B4-BE49-F238E27FC236}">
                  <a16:creationId xmlns:a16="http://schemas.microsoft.com/office/drawing/2014/main" id="{F21C4A69-92FD-FF4F-8E6F-B0E1B4FEEC58}"/>
                </a:ext>
              </a:extLst>
            </p:cNvPr>
            <p:cNvSpPr/>
            <p:nvPr/>
          </p:nvSpPr>
          <p:spPr>
            <a:xfrm>
              <a:off x="548971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1" name="Forme libre 120">
              <a:extLst>
                <a:ext uri="{FF2B5EF4-FFF2-40B4-BE49-F238E27FC236}">
                  <a16:creationId xmlns:a16="http://schemas.microsoft.com/office/drawing/2014/main" id="{0BDB85B4-AC3B-5249-B397-21ED1DC89F0A}"/>
                </a:ext>
              </a:extLst>
            </p:cNvPr>
            <p:cNvSpPr/>
            <p:nvPr/>
          </p:nvSpPr>
          <p:spPr>
            <a:xfrm>
              <a:off x="544011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2" name="Forme libre 121">
              <a:extLst>
                <a:ext uri="{FF2B5EF4-FFF2-40B4-BE49-F238E27FC236}">
                  <a16:creationId xmlns:a16="http://schemas.microsoft.com/office/drawing/2014/main" id="{75FF59C5-E2CF-0644-9A3E-C286A59B51E5}"/>
                </a:ext>
              </a:extLst>
            </p:cNvPr>
            <p:cNvSpPr/>
            <p:nvPr/>
          </p:nvSpPr>
          <p:spPr>
            <a:xfrm>
              <a:off x="548971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3" name="Forme libre 122">
              <a:extLst>
                <a:ext uri="{FF2B5EF4-FFF2-40B4-BE49-F238E27FC236}">
                  <a16:creationId xmlns:a16="http://schemas.microsoft.com/office/drawing/2014/main" id="{27538EAB-2D6B-A04E-AE00-B484A9B1CA6B}"/>
                </a:ext>
              </a:extLst>
            </p:cNvPr>
            <p:cNvSpPr/>
            <p:nvPr/>
          </p:nvSpPr>
          <p:spPr>
            <a:xfrm>
              <a:off x="544011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4" name="Forme libre 123">
              <a:extLst>
                <a:ext uri="{FF2B5EF4-FFF2-40B4-BE49-F238E27FC236}">
                  <a16:creationId xmlns:a16="http://schemas.microsoft.com/office/drawing/2014/main" id="{427BF8C9-296A-DB4A-B128-39EC0CEE7253}"/>
                </a:ext>
              </a:extLst>
            </p:cNvPr>
            <p:cNvSpPr/>
            <p:nvPr/>
          </p:nvSpPr>
          <p:spPr>
            <a:xfrm>
              <a:off x="548971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5" name="Forme libre 124">
              <a:extLst>
                <a:ext uri="{FF2B5EF4-FFF2-40B4-BE49-F238E27FC236}">
                  <a16:creationId xmlns:a16="http://schemas.microsoft.com/office/drawing/2014/main" id="{6F959FD4-7F29-974A-913F-1AB853FC8FF1}"/>
                </a:ext>
              </a:extLst>
            </p:cNvPr>
            <p:cNvSpPr/>
            <p:nvPr/>
          </p:nvSpPr>
          <p:spPr>
            <a:xfrm>
              <a:off x="544011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6" name="Forme libre 125">
              <a:extLst>
                <a:ext uri="{FF2B5EF4-FFF2-40B4-BE49-F238E27FC236}">
                  <a16:creationId xmlns:a16="http://schemas.microsoft.com/office/drawing/2014/main" id="{FC39050B-EA82-8A43-810C-AF5382FA27E2}"/>
                </a:ext>
              </a:extLst>
            </p:cNvPr>
            <p:cNvSpPr/>
            <p:nvPr/>
          </p:nvSpPr>
          <p:spPr>
            <a:xfrm>
              <a:off x="548971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7" name="Forme libre 126">
              <a:extLst>
                <a:ext uri="{FF2B5EF4-FFF2-40B4-BE49-F238E27FC236}">
                  <a16:creationId xmlns:a16="http://schemas.microsoft.com/office/drawing/2014/main" id="{7F6071B7-2100-2F45-87F4-279AB700FD89}"/>
                </a:ext>
              </a:extLst>
            </p:cNvPr>
            <p:cNvSpPr/>
            <p:nvPr/>
          </p:nvSpPr>
          <p:spPr>
            <a:xfrm>
              <a:off x="544011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8" name="Forme libre 127">
              <a:extLst>
                <a:ext uri="{FF2B5EF4-FFF2-40B4-BE49-F238E27FC236}">
                  <a16:creationId xmlns:a16="http://schemas.microsoft.com/office/drawing/2014/main" id="{E62D2642-E841-DB4C-A36B-76CD2F966248}"/>
                </a:ext>
              </a:extLst>
            </p:cNvPr>
            <p:cNvSpPr/>
            <p:nvPr/>
          </p:nvSpPr>
          <p:spPr>
            <a:xfrm>
              <a:off x="548971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29" name="Forme libre 128">
              <a:extLst>
                <a:ext uri="{FF2B5EF4-FFF2-40B4-BE49-F238E27FC236}">
                  <a16:creationId xmlns:a16="http://schemas.microsoft.com/office/drawing/2014/main" id="{F9F50687-A51F-C742-BB96-B39494F66854}"/>
                </a:ext>
              </a:extLst>
            </p:cNvPr>
            <p:cNvSpPr/>
            <p:nvPr/>
          </p:nvSpPr>
          <p:spPr>
            <a:xfrm>
              <a:off x="544011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0" name="Forme libre 129">
              <a:extLst>
                <a:ext uri="{FF2B5EF4-FFF2-40B4-BE49-F238E27FC236}">
                  <a16:creationId xmlns:a16="http://schemas.microsoft.com/office/drawing/2014/main" id="{75FE4043-FFA0-6044-B917-39A52A5DCF91}"/>
                </a:ext>
              </a:extLst>
            </p:cNvPr>
            <p:cNvSpPr/>
            <p:nvPr/>
          </p:nvSpPr>
          <p:spPr>
            <a:xfrm>
              <a:off x="548971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1" name="Forme libre 130">
              <a:extLst>
                <a:ext uri="{FF2B5EF4-FFF2-40B4-BE49-F238E27FC236}">
                  <a16:creationId xmlns:a16="http://schemas.microsoft.com/office/drawing/2014/main" id="{1F3528C9-B954-AE43-A009-CAEF93ADFF8E}"/>
                </a:ext>
              </a:extLst>
            </p:cNvPr>
            <p:cNvSpPr/>
            <p:nvPr/>
          </p:nvSpPr>
          <p:spPr>
            <a:xfrm>
              <a:off x="544011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2" name="Forme libre 131">
              <a:extLst>
                <a:ext uri="{FF2B5EF4-FFF2-40B4-BE49-F238E27FC236}">
                  <a16:creationId xmlns:a16="http://schemas.microsoft.com/office/drawing/2014/main" id="{E35E7409-4C83-E04B-A554-9A3C03036304}"/>
                </a:ext>
              </a:extLst>
            </p:cNvPr>
            <p:cNvSpPr/>
            <p:nvPr/>
          </p:nvSpPr>
          <p:spPr>
            <a:xfrm>
              <a:off x="548971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3" name="Forme libre 132">
              <a:extLst>
                <a:ext uri="{FF2B5EF4-FFF2-40B4-BE49-F238E27FC236}">
                  <a16:creationId xmlns:a16="http://schemas.microsoft.com/office/drawing/2014/main" id="{0B808396-AADD-BE40-86BF-59DC4D96C6F2}"/>
                </a:ext>
              </a:extLst>
            </p:cNvPr>
            <p:cNvSpPr/>
            <p:nvPr/>
          </p:nvSpPr>
          <p:spPr>
            <a:xfrm>
              <a:off x="584487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4" name="Forme libre 133">
              <a:extLst>
                <a:ext uri="{FF2B5EF4-FFF2-40B4-BE49-F238E27FC236}">
                  <a16:creationId xmlns:a16="http://schemas.microsoft.com/office/drawing/2014/main" id="{5D3D36EF-4FB7-5D49-A4BE-04F605149C4D}"/>
                </a:ext>
              </a:extLst>
            </p:cNvPr>
            <p:cNvSpPr/>
            <p:nvPr/>
          </p:nvSpPr>
          <p:spPr>
            <a:xfrm>
              <a:off x="589447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5" name="Forme libre 134">
              <a:extLst>
                <a:ext uri="{FF2B5EF4-FFF2-40B4-BE49-F238E27FC236}">
                  <a16:creationId xmlns:a16="http://schemas.microsoft.com/office/drawing/2014/main" id="{FE2E5F24-2B34-B94D-9A25-2C40EE203EEF}"/>
                </a:ext>
              </a:extLst>
            </p:cNvPr>
            <p:cNvSpPr/>
            <p:nvPr/>
          </p:nvSpPr>
          <p:spPr>
            <a:xfrm>
              <a:off x="584487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6" name="Forme libre 135">
              <a:extLst>
                <a:ext uri="{FF2B5EF4-FFF2-40B4-BE49-F238E27FC236}">
                  <a16:creationId xmlns:a16="http://schemas.microsoft.com/office/drawing/2014/main" id="{650794CD-0C7E-A945-9BBD-0C74E397CAF2}"/>
                </a:ext>
              </a:extLst>
            </p:cNvPr>
            <p:cNvSpPr/>
            <p:nvPr/>
          </p:nvSpPr>
          <p:spPr>
            <a:xfrm>
              <a:off x="589447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7" name="Forme libre 136">
              <a:extLst>
                <a:ext uri="{FF2B5EF4-FFF2-40B4-BE49-F238E27FC236}">
                  <a16:creationId xmlns:a16="http://schemas.microsoft.com/office/drawing/2014/main" id="{AE48C113-1DB4-6548-8EFB-8189F254E9B5}"/>
                </a:ext>
              </a:extLst>
            </p:cNvPr>
            <p:cNvSpPr/>
            <p:nvPr/>
          </p:nvSpPr>
          <p:spPr>
            <a:xfrm>
              <a:off x="584487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8" name="Forme libre 137">
              <a:extLst>
                <a:ext uri="{FF2B5EF4-FFF2-40B4-BE49-F238E27FC236}">
                  <a16:creationId xmlns:a16="http://schemas.microsoft.com/office/drawing/2014/main" id="{B94713B8-5128-C24C-A8B1-B09EB139A31D}"/>
                </a:ext>
              </a:extLst>
            </p:cNvPr>
            <p:cNvSpPr/>
            <p:nvPr/>
          </p:nvSpPr>
          <p:spPr>
            <a:xfrm>
              <a:off x="589447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39" name="Forme libre 138">
              <a:extLst>
                <a:ext uri="{FF2B5EF4-FFF2-40B4-BE49-F238E27FC236}">
                  <a16:creationId xmlns:a16="http://schemas.microsoft.com/office/drawing/2014/main" id="{7446C118-65D3-6D48-A47B-9EB2C3898A0E}"/>
                </a:ext>
              </a:extLst>
            </p:cNvPr>
            <p:cNvSpPr/>
            <p:nvPr/>
          </p:nvSpPr>
          <p:spPr>
            <a:xfrm>
              <a:off x="584487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0" name="Forme libre 139">
              <a:extLst>
                <a:ext uri="{FF2B5EF4-FFF2-40B4-BE49-F238E27FC236}">
                  <a16:creationId xmlns:a16="http://schemas.microsoft.com/office/drawing/2014/main" id="{1AC01DD8-0F5A-D143-B59F-E47CD525460D}"/>
                </a:ext>
              </a:extLst>
            </p:cNvPr>
            <p:cNvSpPr/>
            <p:nvPr/>
          </p:nvSpPr>
          <p:spPr>
            <a:xfrm>
              <a:off x="589447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1" name="Forme libre 140">
              <a:extLst>
                <a:ext uri="{FF2B5EF4-FFF2-40B4-BE49-F238E27FC236}">
                  <a16:creationId xmlns:a16="http://schemas.microsoft.com/office/drawing/2014/main" id="{DC1031FD-1E21-064C-9D7E-B4C03010AC86}"/>
                </a:ext>
              </a:extLst>
            </p:cNvPr>
            <p:cNvSpPr/>
            <p:nvPr/>
          </p:nvSpPr>
          <p:spPr>
            <a:xfrm>
              <a:off x="584487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2" name="Forme libre 141">
              <a:extLst>
                <a:ext uri="{FF2B5EF4-FFF2-40B4-BE49-F238E27FC236}">
                  <a16:creationId xmlns:a16="http://schemas.microsoft.com/office/drawing/2014/main" id="{51685D51-53C2-EF43-82B0-0D227404F738}"/>
                </a:ext>
              </a:extLst>
            </p:cNvPr>
            <p:cNvSpPr/>
            <p:nvPr/>
          </p:nvSpPr>
          <p:spPr>
            <a:xfrm>
              <a:off x="589447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3" name="Forme libre 142">
              <a:extLst>
                <a:ext uri="{FF2B5EF4-FFF2-40B4-BE49-F238E27FC236}">
                  <a16:creationId xmlns:a16="http://schemas.microsoft.com/office/drawing/2014/main" id="{0F132E78-1908-7D4D-AAF9-E5B833BCEA86}"/>
                </a:ext>
              </a:extLst>
            </p:cNvPr>
            <p:cNvSpPr/>
            <p:nvPr/>
          </p:nvSpPr>
          <p:spPr>
            <a:xfrm>
              <a:off x="584487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4" name="Forme libre 143">
              <a:extLst>
                <a:ext uri="{FF2B5EF4-FFF2-40B4-BE49-F238E27FC236}">
                  <a16:creationId xmlns:a16="http://schemas.microsoft.com/office/drawing/2014/main" id="{D47DA85D-81DF-EB41-A106-F93B8F375D30}"/>
                </a:ext>
              </a:extLst>
            </p:cNvPr>
            <p:cNvSpPr/>
            <p:nvPr/>
          </p:nvSpPr>
          <p:spPr>
            <a:xfrm>
              <a:off x="589447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5" name="Forme libre 144">
              <a:extLst>
                <a:ext uri="{FF2B5EF4-FFF2-40B4-BE49-F238E27FC236}">
                  <a16:creationId xmlns:a16="http://schemas.microsoft.com/office/drawing/2014/main" id="{2B474137-BC57-F14F-BA1B-BEE42A6ED7FD}"/>
                </a:ext>
              </a:extLst>
            </p:cNvPr>
            <p:cNvSpPr/>
            <p:nvPr/>
          </p:nvSpPr>
          <p:spPr>
            <a:xfrm>
              <a:off x="584487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6" name="Forme libre 145">
              <a:extLst>
                <a:ext uri="{FF2B5EF4-FFF2-40B4-BE49-F238E27FC236}">
                  <a16:creationId xmlns:a16="http://schemas.microsoft.com/office/drawing/2014/main" id="{8F8D9F9A-CAD0-8149-9E5C-A3EF98DA081E}"/>
                </a:ext>
              </a:extLst>
            </p:cNvPr>
            <p:cNvSpPr/>
            <p:nvPr/>
          </p:nvSpPr>
          <p:spPr>
            <a:xfrm>
              <a:off x="589447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7" name="Forme libre 146">
              <a:extLst>
                <a:ext uri="{FF2B5EF4-FFF2-40B4-BE49-F238E27FC236}">
                  <a16:creationId xmlns:a16="http://schemas.microsoft.com/office/drawing/2014/main" id="{6B3C1147-557E-7B40-9E45-968A9F8053D5}"/>
                </a:ext>
              </a:extLst>
            </p:cNvPr>
            <p:cNvSpPr/>
            <p:nvPr/>
          </p:nvSpPr>
          <p:spPr>
            <a:xfrm>
              <a:off x="584487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8" name="Forme libre 147">
              <a:extLst>
                <a:ext uri="{FF2B5EF4-FFF2-40B4-BE49-F238E27FC236}">
                  <a16:creationId xmlns:a16="http://schemas.microsoft.com/office/drawing/2014/main" id="{7C62F939-843A-EE41-8FE6-5C134EB9AD23}"/>
                </a:ext>
              </a:extLst>
            </p:cNvPr>
            <p:cNvSpPr/>
            <p:nvPr/>
          </p:nvSpPr>
          <p:spPr>
            <a:xfrm>
              <a:off x="589447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49" name="Forme libre 148">
              <a:extLst>
                <a:ext uri="{FF2B5EF4-FFF2-40B4-BE49-F238E27FC236}">
                  <a16:creationId xmlns:a16="http://schemas.microsoft.com/office/drawing/2014/main" id="{E8DE9B23-41A7-A244-BBD5-C60A55FECDA1}"/>
                </a:ext>
              </a:extLst>
            </p:cNvPr>
            <p:cNvSpPr/>
            <p:nvPr/>
          </p:nvSpPr>
          <p:spPr>
            <a:xfrm>
              <a:off x="584487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0" name="Forme libre 149">
              <a:extLst>
                <a:ext uri="{FF2B5EF4-FFF2-40B4-BE49-F238E27FC236}">
                  <a16:creationId xmlns:a16="http://schemas.microsoft.com/office/drawing/2014/main" id="{2E62864A-36C2-234C-9B02-BAF155ACB97F}"/>
                </a:ext>
              </a:extLst>
            </p:cNvPr>
            <p:cNvSpPr/>
            <p:nvPr/>
          </p:nvSpPr>
          <p:spPr>
            <a:xfrm>
              <a:off x="589447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1" name="Forme libre 150">
              <a:extLst>
                <a:ext uri="{FF2B5EF4-FFF2-40B4-BE49-F238E27FC236}">
                  <a16:creationId xmlns:a16="http://schemas.microsoft.com/office/drawing/2014/main" id="{D637CA51-5271-5741-9FAA-7485A7B5EF06}"/>
                </a:ext>
              </a:extLst>
            </p:cNvPr>
            <p:cNvSpPr/>
            <p:nvPr/>
          </p:nvSpPr>
          <p:spPr>
            <a:xfrm>
              <a:off x="584487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2" name="Forme libre 151">
              <a:extLst>
                <a:ext uri="{FF2B5EF4-FFF2-40B4-BE49-F238E27FC236}">
                  <a16:creationId xmlns:a16="http://schemas.microsoft.com/office/drawing/2014/main" id="{31D0032F-E5EA-974E-B7D3-B68E8222D42D}"/>
                </a:ext>
              </a:extLst>
            </p:cNvPr>
            <p:cNvSpPr/>
            <p:nvPr/>
          </p:nvSpPr>
          <p:spPr>
            <a:xfrm>
              <a:off x="589447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3" name="Forme libre 152">
              <a:extLst>
                <a:ext uri="{FF2B5EF4-FFF2-40B4-BE49-F238E27FC236}">
                  <a16:creationId xmlns:a16="http://schemas.microsoft.com/office/drawing/2014/main" id="{08D43BA6-413A-C740-B136-57DF63293E9A}"/>
                </a:ext>
              </a:extLst>
            </p:cNvPr>
            <p:cNvSpPr/>
            <p:nvPr/>
          </p:nvSpPr>
          <p:spPr>
            <a:xfrm>
              <a:off x="624964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4" name="Forme libre 153">
              <a:extLst>
                <a:ext uri="{FF2B5EF4-FFF2-40B4-BE49-F238E27FC236}">
                  <a16:creationId xmlns:a16="http://schemas.microsoft.com/office/drawing/2014/main" id="{5B8D07AB-811D-8D4E-8846-666CC79550B6}"/>
                </a:ext>
              </a:extLst>
            </p:cNvPr>
            <p:cNvSpPr/>
            <p:nvPr/>
          </p:nvSpPr>
          <p:spPr>
            <a:xfrm>
              <a:off x="629923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5" name="Forme libre 154">
              <a:extLst>
                <a:ext uri="{FF2B5EF4-FFF2-40B4-BE49-F238E27FC236}">
                  <a16:creationId xmlns:a16="http://schemas.microsoft.com/office/drawing/2014/main" id="{88FBC3DF-72CD-3B4C-B7D2-11DA766DC7C3}"/>
                </a:ext>
              </a:extLst>
            </p:cNvPr>
            <p:cNvSpPr/>
            <p:nvPr/>
          </p:nvSpPr>
          <p:spPr>
            <a:xfrm>
              <a:off x="624964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6" name="Forme libre 155">
              <a:extLst>
                <a:ext uri="{FF2B5EF4-FFF2-40B4-BE49-F238E27FC236}">
                  <a16:creationId xmlns:a16="http://schemas.microsoft.com/office/drawing/2014/main" id="{D76B94D7-3DAE-E54F-904C-1E301B56FFB4}"/>
                </a:ext>
              </a:extLst>
            </p:cNvPr>
            <p:cNvSpPr/>
            <p:nvPr/>
          </p:nvSpPr>
          <p:spPr>
            <a:xfrm>
              <a:off x="629923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7" name="Forme libre 156">
              <a:extLst>
                <a:ext uri="{FF2B5EF4-FFF2-40B4-BE49-F238E27FC236}">
                  <a16:creationId xmlns:a16="http://schemas.microsoft.com/office/drawing/2014/main" id="{06724B2C-B735-A34B-AC13-8100F2FD873C}"/>
                </a:ext>
              </a:extLst>
            </p:cNvPr>
            <p:cNvSpPr/>
            <p:nvPr/>
          </p:nvSpPr>
          <p:spPr>
            <a:xfrm>
              <a:off x="624964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8" name="Forme libre 157">
              <a:extLst>
                <a:ext uri="{FF2B5EF4-FFF2-40B4-BE49-F238E27FC236}">
                  <a16:creationId xmlns:a16="http://schemas.microsoft.com/office/drawing/2014/main" id="{B74E301F-4FE6-5F49-8368-CE394E25BDD5}"/>
                </a:ext>
              </a:extLst>
            </p:cNvPr>
            <p:cNvSpPr/>
            <p:nvPr/>
          </p:nvSpPr>
          <p:spPr>
            <a:xfrm>
              <a:off x="629923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59" name="Forme libre 158">
              <a:extLst>
                <a:ext uri="{FF2B5EF4-FFF2-40B4-BE49-F238E27FC236}">
                  <a16:creationId xmlns:a16="http://schemas.microsoft.com/office/drawing/2014/main" id="{0912534E-1785-6E4C-8E62-E63DA3E9E809}"/>
                </a:ext>
              </a:extLst>
            </p:cNvPr>
            <p:cNvSpPr/>
            <p:nvPr/>
          </p:nvSpPr>
          <p:spPr>
            <a:xfrm>
              <a:off x="624964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0" name="Forme libre 159">
              <a:extLst>
                <a:ext uri="{FF2B5EF4-FFF2-40B4-BE49-F238E27FC236}">
                  <a16:creationId xmlns:a16="http://schemas.microsoft.com/office/drawing/2014/main" id="{5E8F0339-BD2F-F941-BEF5-02B42382FEB2}"/>
                </a:ext>
              </a:extLst>
            </p:cNvPr>
            <p:cNvSpPr/>
            <p:nvPr/>
          </p:nvSpPr>
          <p:spPr>
            <a:xfrm>
              <a:off x="629923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1" name="Forme libre 160">
              <a:extLst>
                <a:ext uri="{FF2B5EF4-FFF2-40B4-BE49-F238E27FC236}">
                  <a16:creationId xmlns:a16="http://schemas.microsoft.com/office/drawing/2014/main" id="{1AFCE83C-5A71-8A43-9B7C-21BEA2189874}"/>
                </a:ext>
              </a:extLst>
            </p:cNvPr>
            <p:cNvSpPr/>
            <p:nvPr/>
          </p:nvSpPr>
          <p:spPr>
            <a:xfrm>
              <a:off x="624964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2" name="Forme libre 161">
              <a:extLst>
                <a:ext uri="{FF2B5EF4-FFF2-40B4-BE49-F238E27FC236}">
                  <a16:creationId xmlns:a16="http://schemas.microsoft.com/office/drawing/2014/main" id="{1F7FEC37-0D70-2D44-B42B-D629C90F84AD}"/>
                </a:ext>
              </a:extLst>
            </p:cNvPr>
            <p:cNvSpPr/>
            <p:nvPr/>
          </p:nvSpPr>
          <p:spPr>
            <a:xfrm>
              <a:off x="629923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3" name="Forme libre 162">
              <a:extLst>
                <a:ext uri="{FF2B5EF4-FFF2-40B4-BE49-F238E27FC236}">
                  <a16:creationId xmlns:a16="http://schemas.microsoft.com/office/drawing/2014/main" id="{0EED7D96-C49E-AA49-9EE9-C084E1B3E912}"/>
                </a:ext>
              </a:extLst>
            </p:cNvPr>
            <p:cNvSpPr/>
            <p:nvPr/>
          </p:nvSpPr>
          <p:spPr>
            <a:xfrm>
              <a:off x="624964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4" name="Forme libre 163">
              <a:extLst>
                <a:ext uri="{FF2B5EF4-FFF2-40B4-BE49-F238E27FC236}">
                  <a16:creationId xmlns:a16="http://schemas.microsoft.com/office/drawing/2014/main" id="{56E6DE8A-19C6-D44D-9244-ED5AB0ADE347}"/>
                </a:ext>
              </a:extLst>
            </p:cNvPr>
            <p:cNvSpPr/>
            <p:nvPr/>
          </p:nvSpPr>
          <p:spPr>
            <a:xfrm>
              <a:off x="629923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5" name="Forme libre 164">
              <a:extLst>
                <a:ext uri="{FF2B5EF4-FFF2-40B4-BE49-F238E27FC236}">
                  <a16:creationId xmlns:a16="http://schemas.microsoft.com/office/drawing/2014/main" id="{E0FA2A1B-B728-9440-823F-E9A33BF8DCAD}"/>
                </a:ext>
              </a:extLst>
            </p:cNvPr>
            <p:cNvSpPr/>
            <p:nvPr/>
          </p:nvSpPr>
          <p:spPr>
            <a:xfrm>
              <a:off x="624964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6" name="Forme libre 165">
              <a:extLst>
                <a:ext uri="{FF2B5EF4-FFF2-40B4-BE49-F238E27FC236}">
                  <a16:creationId xmlns:a16="http://schemas.microsoft.com/office/drawing/2014/main" id="{DF61BD7F-BD2C-2843-93C9-EE94B56949A3}"/>
                </a:ext>
              </a:extLst>
            </p:cNvPr>
            <p:cNvSpPr/>
            <p:nvPr/>
          </p:nvSpPr>
          <p:spPr>
            <a:xfrm>
              <a:off x="629923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7" name="Forme libre 166">
              <a:extLst>
                <a:ext uri="{FF2B5EF4-FFF2-40B4-BE49-F238E27FC236}">
                  <a16:creationId xmlns:a16="http://schemas.microsoft.com/office/drawing/2014/main" id="{8D13A98F-7AF7-4F48-A8A4-56A1BB1E7B7F}"/>
                </a:ext>
              </a:extLst>
            </p:cNvPr>
            <p:cNvSpPr/>
            <p:nvPr/>
          </p:nvSpPr>
          <p:spPr>
            <a:xfrm>
              <a:off x="624964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8" name="Forme libre 167">
              <a:extLst>
                <a:ext uri="{FF2B5EF4-FFF2-40B4-BE49-F238E27FC236}">
                  <a16:creationId xmlns:a16="http://schemas.microsoft.com/office/drawing/2014/main" id="{97E3C14F-192A-7540-9D25-0454C15CB0EF}"/>
                </a:ext>
              </a:extLst>
            </p:cNvPr>
            <p:cNvSpPr/>
            <p:nvPr/>
          </p:nvSpPr>
          <p:spPr>
            <a:xfrm>
              <a:off x="629923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69" name="Forme libre 168">
              <a:extLst>
                <a:ext uri="{FF2B5EF4-FFF2-40B4-BE49-F238E27FC236}">
                  <a16:creationId xmlns:a16="http://schemas.microsoft.com/office/drawing/2014/main" id="{0C8E467B-8890-F34A-9FCD-64BDBD4C866A}"/>
                </a:ext>
              </a:extLst>
            </p:cNvPr>
            <p:cNvSpPr/>
            <p:nvPr/>
          </p:nvSpPr>
          <p:spPr>
            <a:xfrm>
              <a:off x="624964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0" name="Forme libre 169">
              <a:extLst>
                <a:ext uri="{FF2B5EF4-FFF2-40B4-BE49-F238E27FC236}">
                  <a16:creationId xmlns:a16="http://schemas.microsoft.com/office/drawing/2014/main" id="{218369D0-CB90-5241-8C6D-E03212666E35}"/>
                </a:ext>
              </a:extLst>
            </p:cNvPr>
            <p:cNvSpPr/>
            <p:nvPr/>
          </p:nvSpPr>
          <p:spPr>
            <a:xfrm>
              <a:off x="629923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1" name="Forme libre 170">
              <a:extLst>
                <a:ext uri="{FF2B5EF4-FFF2-40B4-BE49-F238E27FC236}">
                  <a16:creationId xmlns:a16="http://schemas.microsoft.com/office/drawing/2014/main" id="{77C47EC6-D911-8342-9EE0-31B4EB7CB458}"/>
                </a:ext>
              </a:extLst>
            </p:cNvPr>
            <p:cNvSpPr/>
            <p:nvPr/>
          </p:nvSpPr>
          <p:spPr>
            <a:xfrm>
              <a:off x="624964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2" name="Forme libre 171">
              <a:extLst>
                <a:ext uri="{FF2B5EF4-FFF2-40B4-BE49-F238E27FC236}">
                  <a16:creationId xmlns:a16="http://schemas.microsoft.com/office/drawing/2014/main" id="{D3B159C5-C688-F443-8656-AD9FA647F33F}"/>
                </a:ext>
              </a:extLst>
            </p:cNvPr>
            <p:cNvSpPr/>
            <p:nvPr/>
          </p:nvSpPr>
          <p:spPr>
            <a:xfrm>
              <a:off x="629923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3" name="Forme libre 172">
              <a:extLst>
                <a:ext uri="{FF2B5EF4-FFF2-40B4-BE49-F238E27FC236}">
                  <a16:creationId xmlns:a16="http://schemas.microsoft.com/office/drawing/2014/main" id="{70018DD4-73DD-4B4F-A848-7CAC6FA8B6D3}"/>
                </a:ext>
              </a:extLst>
            </p:cNvPr>
            <p:cNvSpPr/>
            <p:nvPr/>
          </p:nvSpPr>
          <p:spPr>
            <a:xfrm>
              <a:off x="665440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4" name="Forme libre 173">
              <a:extLst>
                <a:ext uri="{FF2B5EF4-FFF2-40B4-BE49-F238E27FC236}">
                  <a16:creationId xmlns:a16="http://schemas.microsoft.com/office/drawing/2014/main" id="{1F29CC6F-C331-B44E-911B-D1DD55C4A090}"/>
                </a:ext>
              </a:extLst>
            </p:cNvPr>
            <p:cNvSpPr/>
            <p:nvPr/>
          </p:nvSpPr>
          <p:spPr>
            <a:xfrm>
              <a:off x="670400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5" name="Forme libre 174">
              <a:extLst>
                <a:ext uri="{FF2B5EF4-FFF2-40B4-BE49-F238E27FC236}">
                  <a16:creationId xmlns:a16="http://schemas.microsoft.com/office/drawing/2014/main" id="{BA0D8281-F2D4-F74D-8C49-BC6E2251C30C}"/>
                </a:ext>
              </a:extLst>
            </p:cNvPr>
            <p:cNvSpPr/>
            <p:nvPr/>
          </p:nvSpPr>
          <p:spPr>
            <a:xfrm>
              <a:off x="665440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6" name="Forme libre 175">
              <a:extLst>
                <a:ext uri="{FF2B5EF4-FFF2-40B4-BE49-F238E27FC236}">
                  <a16:creationId xmlns:a16="http://schemas.microsoft.com/office/drawing/2014/main" id="{594E4529-C344-524A-BE35-2A16446601A5}"/>
                </a:ext>
              </a:extLst>
            </p:cNvPr>
            <p:cNvSpPr/>
            <p:nvPr/>
          </p:nvSpPr>
          <p:spPr>
            <a:xfrm>
              <a:off x="670400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7" name="Forme libre 176">
              <a:extLst>
                <a:ext uri="{FF2B5EF4-FFF2-40B4-BE49-F238E27FC236}">
                  <a16:creationId xmlns:a16="http://schemas.microsoft.com/office/drawing/2014/main" id="{D4B678AE-8442-554C-B146-122248802126}"/>
                </a:ext>
              </a:extLst>
            </p:cNvPr>
            <p:cNvSpPr/>
            <p:nvPr/>
          </p:nvSpPr>
          <p:spPr>
            <a:xfrm>
              <a:off x="665440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8" name="Forme libre 177">
              <a:extLst>
                <a:ext uri="{FF2B5EF4-FFF2-40B4-BE49-F238E27FC236}">
                  <a16:creationId xmlns:a16="http://schemas.microsoft.com/office/drawing/2014/main" id="{27E14747-D768-3B4B-86C5-84AD976E8037}"/>
                </a:ext>
              </a:extLst>
            </p:cNvPr>
            <p:cNvSpPr/>
            <p:nvPr/>
          </p:nvSpPr>
          <p:spPr>
            <a:xfrm>
              <a:off x="670400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79" name="Forme libre 178">
              <a:extLst>
                <a:ext uri="{FF2B5EF4-FFF2-40B4-BE49-F238E27FC236}">
                  <a16:creationId xmlns:a16="http://schemas.microsoft.com/office/drawing/2014/main" id="{7BC928D2-A4BD-DA4A-B1F6-B2EFDF1A67FC}"/>
                </a:ext>
              </a:extLst>
            </p:cNvPr>
            <p:cNvSpPr/>
            <p:nvPr/>
          </p:nvSpPr>
          <p:spPr>
            <a:xfrm>
              <a:off x="665440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0" name="Forme libre 179">
              <a:extLst>
                <a:ext uri="{FF2B5EF4-FFF2-40B4-BE49-F238E27FC236}">
                  <a16:creationId xmlns:a16="http://schemas.microsoft.com/office/drawing/2014/main" id="{8B72C68D-5A2E-974B-97E1-D1E322F771E5}"/>
                </a:ext>
              </a:extLst>
            </p:cNvPr>
            <p:cNvSpPr/>
            <p:nvPr/>
          </p:nvSpPr>
          <p:spPr>
            <a:xfrm>
              <a:off x="670400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1" name="Forme libre 180">
              <a:extLst>
                <a:ext uri="{FF2B5EF4-FFF2-40B4-BE49-F238E27FC236}">
                  <a16:creationId xmlns:a16="http://schemas.microsoft.com/office/drawing/2014/main" id="{92145074-B0FE-184B-88AB-BC9EE94C4E5E}"/>
                </a:ext>
              </a:extLst>
            </p:cNvPr>
            <p:cNvSpPr/>
            <p:nvPr/>
          </p:nvSpPr>
          <p:spPr>
            <a:xfrm>
              <a:off x="665440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2" name="Forme libre 181">
              <a:extLst>
                <a:ext uri="{FF2B5EF4-FFF2-40B4-BE49-F238E27FC236}">
                  <a16:creationId xmlns:a16="http://schemas.microsoft.com/office/drawing/2014/main" id="{107440E3-4747-3046-8391-2682CA5B19D7}"/>
                </a:ext>
              </a:extLst>
            </p:cNvPr>
            <p:cNvSpPr/>
            <p:nvPr/>
          </p:nvSpPr>
          <p:spPr>
            <a:xfrm>
              <a:off x="670400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3" name="Forme libre 182">
              <a:extLst>
                <a:ext uri="{FF2B5EF4-FFF2-40B4-BE49-F238E27FC236}">
                  <a16:creationId xmlns:a16="http://schemas.microsoft.com/office/drawing/2014/main" id="{F908C272-FAA9-9240-B10A-7477FD754A55}"/>
                </a:ext>
              </a:extLst>
            </p:cNvPr>
            <p:cNvSpPr/>
            <p:nvPr/>
          </p:nvSpPr>
          <p:spPr>
            <a:xfrm>
              <a:off x="665440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4" name="Forme libre 183">
              <a:extLst>
                <a:ext uri="{FF2B5EF4-FFF2-40B4-BE49-F238E27FC236}">
                  <a16:creationId xmlns:a16="http://schemas.microsoft.com/office/drawing/2014/main" id="{F626451C-7A02-AD49-9C54-5EBED474BF24}"/>
                </a:ext>
              </a:extLst>
            </p:cNvPr>
            <p:cNvSpPr/>
            <p:nvPr/>
          </p:nvSpPr>
          <p:spPr>
            <a:xfrm>
              <a:off x="670400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5" name="Forme libre 184">
              <a:extLst>
                <a:ext uri="{FF2B5EF4-FFF2-40B4-BE49-F238E27FC236}">
                  <a16:creationId xmlns:a16="http://schemas.microsoft.com/office/drawing/2014/main" id="{79B76B64-3D5F-E644-B9D2-43AB362405C3}"/>
                </a:ext>
              </a:extLst>
            </p:cNvPr>
            <p:cNvSpPr/>
            <p:nvPr/>
          </p:nvSpPr>
          <p:spPr>
            <a:xfrm>
              <a:off x="665440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6" name="Forme libre 185">
              <a:extLst>
                <a:ext uri="{FF2B5EF4-FFF2-40B4-BE49-F238E27FC236}">
                  <a16:creationId xmlns:a16="http://schemas.microsoft.com/office/drawing/2014/main" id="{F05943AC-4B29-6247-BC64-D815793D47C8}"/>
                </a:ext>
              </a:extLst>
            </p:cNvPr>
            <p:cNvSpPr/>
            <p:nvPr/>
          </p:nvSpPr>
          <p:spPr>
            <a:xfrm>
              <a:off x="670400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7" name="Forme libre 186">
              <a:extLst>
                <a:ext uri="{FF2B5EF4-FFF2-40B4-BE49-F238E27FC236}">
                  <a16:creationId xmlns:a16="http://schemas.microsoft.com/office/drawing/2014/main" id="{9962BA0E-54F5-6647-9B44-FA047D8E5026}"/>
                </a:ext>
              </a:extLst>
            </p:cNvPr>
            <p:cNvSpPr/>
            <p:nvPr/>
          </p:nvSpPr>
          <p:spPr>
            <a:xfrm>
              <a:off x="665440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8" name="Forme libre 187">
              <a:extLst>
                <a:ext uri="{FF2B5EF4-FFF2-40B4-BE49-F238E27FC236}">
                  <a16:creationId xmlns:a16="http://schemas.microsoft.com/office/drawing/2014/main" id="{E4D88963-4BEF-5846-97ED-00D330157708}"/>
                </a:ext>
              </a:extLst>
            </p:cNvPr>
            <p:cNvSpPr/>
            <p:nvPr/>
          </p:nvSpPr>
          <p:spPr>
            <a:xfrm>
              <a:off x="670400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89" name="Forme libre 188">
              <a:extLst>
                <a:ext uri="{FF2B5EF4-FFF2-40B4-BE49-F238E27FC236}">
                  <a16:creationId xmlns:a16="http://schemas.microsoft.com/office/drawing/2014/main" id="{8EAC321C-5AD2-6F4E-BB3D-419AF187A694}"/>
                </a:ext>
              </a:extLst>
            </p:cNvPr>
            <p:cNvSpPr/>
            <p:nvPr/>
          </p:nvSpPr>
          <p:spPr>
            <a:xfrm>
              <a:off x="665440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0" name="Forme libre 189">
              <a:extLst>
                <a:ext uri="{FF2B5EF4-FFF2-40B4-BE49-F238E27FC236}">
                  <a16:creationId xmlns:a16="http://schemas.microsoft.com/office/drawing/2014/main" id="{341474F6-275D-0C4F-B1FA-F881CE49D279}"/>
                </a:ext>
              </a:extLst>
            </p:cNvPr>
            <p:cNvSpPr/>
            <p:nvPr/>
          </p:nvSpPr>
          <p:spPr>
            <a:xfrm>
              <a:off x="670400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1" name="Forme libre 190">
              <a:extLst>
                <a:ext uri="{FF2B5EF4-FFF2-40B4-BE49-F238E27FC236}">
                  <a16:creationId xmlns:a16="http://schemas.microsoft.com/office/drawing/2014/main" id="{D8562C59-659A-A447-82FE-F61563D917D0}"/>
                </a:ext>
              </a:extLst>
            </p:cNvPr>
            <p:cNvSpPr/>
            <p:nvPr/>
          </p:nvSpPr>
          <p:spPr>
            <a:xfrm>
              <a:off x="665440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2" name="Forme libre 191">
              <a:extLst>
                <a:ext uri="{FF2B5EF4-FFF2-40B4-BE49-F238E27FC236}">
                  <a16:creationId xmlns:a16="http://schemas.microsoft.com/office/drawing/2014/main" id="{2150598D-C794-8947-800D-92F076AAA093}"/>
                </a:ext>
              </a:extLst>
            </p:cNvPr>
            <p:cNvSpPr/>
            <p:nvPr/>
          </p:nvSpPr>
          <p:spPr>
            <a:xfrm>
              <a:off x="670400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3" name="Forme libre 192">
              <a:extLst>
                <a:ext uri="{FF2B5EF4-FFF2-40B4-BE49-F238E27FC236}">
                  <a16:creationId xmlns:a16="http://schemas.microsoft.com/office/drawing/2014/main" id="{E2CED750-9163-F84A-ACF4-1EB40D08D518}"/>
                </a:ext>
              </a:extLst>
            </p:cNvPr>
            <p:cNvSpPr/>
            <p:nvPr/>
          </p:nvSpPr>
          <p:spPr>
            <a:xfrm>
              <a:off x="7059168"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4" name="Forme libre 193">
              <a:extLst>
                <a:ext uri="{FF2B5EF4-FFF2-40B4-BE49-F238E27FC236}">
                  <a16:creationId xmlns:a16="http://schemas.microsoft.com/office/drawing/2014/main" id="{19790CE9-D982-C347-8494-FF43B070E7F9}"/>
                </a:ext>
              </a:extLst>
            </p:cNvPr>
            <p:cNvSpPr/>
            <p:nvPr/>
          </p:nvSpPr>
          <p:spPr>
            <a:xfrm>
              <a:off x="710876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5" name="Forme libre 194">
              <a:extLst>
                <a:ext uri="{FF2B5EF4-FFF2-40B4-BE49-F238E27FC236}">
                  <a16:creationId xmlns:a16="http://schemas.microsoft.com/office/drawing/2014/main" id="{CE53DA44-CC44-BC45-A968-2465F6E5EB43}"/>
                </a:ext>
              </a:extLst>
            </p:cNvPr>
            <p:cNvSpPr/>
            <p:nvPr/>
          </p:nvSpPr>
          <p:spPr>
            <a:xfrm>
              <a:off x="7059168"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6" name="Forme libre 195">
              <a:extLst>
                <a:ext uri="{FF2B5EF4-FFF2-40B4-BE49-F238E27FC236}">
                  <a16:creationId xmlns:a16="http://schemas.microsoft.com/office/drawing/2014/main" id="{FCBB9B79-6BEF-6E41-BEAB-F28BEAEFB1AE}"/>
                </a:ext>
              </a:extLst>
            </p:cNvPr>
            <p:cNvSpPr/>
            <p:nvPr/>
          </p:nvSpPr>
          <p:spPr>
            <a:xfrm>
              <a:off x="710876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7" name="Forme libre 196">
              <a:extLst>
                <a:ext uri="{FF2B5EF4-FFF2-40B4-BE49-F238E27FC236}">
                  <a16:creationId xmlns:a16="http://schemas.microsoft.com/office/drawing/2014/main" id="{95156D88-FEFA-FB4D-B418-DA43F51D5137}"/>
                </a:ext>
              </a:extLst>
            </p:cNvPr>
            <p:cNvSpPr/>
            <p:nvPr/>
          </p:nvSpPr>
          <p:spPr>
            <a:xfrm>
              <a:off x="7059168"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8" name="Forme libre 197">
              <a:extLst>
                <a:ext uri="{FF2B5EF4-FFF2-40B4-BE49-F238E27FC236}">
                  <a16:creationId xmlns:a16="http://schemas.microsoft.com/office/drawing/2014/main" id="{EE2BE648-358F-5E49-9D8B-4B2AE5DF1624}"/>
                </a:ext>
              </a:extLst>
            </p:cNvPr>
            <p:cNvSpPr/>
            <p:nvPr/>
          </p:nvSpPr>
          <p:spPr>
            <a:xfrm>
              <a:off x="710876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199" name="Forme libre 198">
              <a:extLst>
                <a:ext uri="{FF2B5EF4-FFF2-40B4-BE49-F238E27FC236}">
                  <a16:creationId xmlns:a16="http://schemas.microsoft.com/office/drawing/2014/main" id="{34E8D292-DC6A-AF4E-A886-BA28B7631A85}"/>
                </a:ext>
              </a:extLst>
            </p:cNvPr>
            <p:cNvSpPr/>
            <p:nvPr/>
          </p:nvSpPr>
          <p:spPr>
            <a:xfrm>
              <a:off x="7059168"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0" name="Forme libre 199">
              <a:extLst>
                <a:ext uri="{FF2B5EF4-FFF2-40B4-BE49-F238E27FC236}">
                  <a16:creationId xmlns:a16="http://schemas.microsoft.com/office/drawing/2014/main" id="{B96D2331-D3C2-A948-9DE2-79942457F8C4}"/>
                </a:ext>
              </a:extLst>
            </p:cNvPr>
            <p:cNvSpPr/>
            <p:nvPr/>
          </p:nvSpPr>
          <p:spPr>
            <a:xfrm>
              <a:off x="710876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1" name="Forme libre 200">
              <a:extLst>
                <a:ext uri="{FF2B5EF4-FFF2-40B4-BE49-F238E27FC236}">
                  <a16:creationId xmlns:a16="http://schemas.microsoft.com/office/drawing/2014/main" id="{8862F38D-7480-C946-8A60-CD11FE168D0C}"/>
                </a:ext>
              </a:extLst>
            </p:cNvPr>
            <p:cNvSpPr/>
            <p:nvPr/>
          </p:nvSpPr>
          <p:spPr>
            <a:xfrm>
              <a:off x="7059168"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2" name="Forme libre 201">
              <a:extLst>
                <a:ext uri="{FF2B5EF4-FFF2-40B4-BE49-F238E27FC236}">
                  <a16:creationId xmlns:a16="http://schemas.microsoft.com/office/drawing/2014/main" id="{93DB6D78-1681-7E43-9A17-C0079676C47C}"/>
                </a:ext>
              </a:extLst>
            </p:cNvPr>
            <p:cNvSpPr/>
            <p:nvPr/>
          </p:nvSpPr>
          <p:spPr>
            <a:xfrm>
              <a:off x="710876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3" name="Forme libre 202">
              <a:extLst>
                <a:ext uri="{FF2B5EF4-FFF2-40B4-BE49-F238E27FC236}">
                  <a16:creationId xmlns:a16="http://schemas.microsoft.com/office/drawing/2014/main" id="{8F2EFE66-A94F-F44B-B11E-9EAC90A3AAAE}"/>
                </a:ext>
              </a:extLst>
            </p:cNvPr>
            <p:cNvSpPr/>
            <p:nvPr/>
          </p:nvSpPr>
          <p:spPr>
            <a:xfrm>
              <a:off x="7059168"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4" name="Forme libre 203">
              <a:extLst>
                <a:ext uri="{FF2B5EF4-FFF2-40B4-BE49-F238E27FC236}">
                  <a16:creationId xmlns:a16="http://schemas.microsoft.com/office/drawing/2014/main" id="{72766E08-2774-2845-9148-1FF537119FD1}"/>
                </a:ext>
              </a:extLst>
            </p:cNvPr>
            <p:cNvSpPr/>
            <p:nvPr/>
          </p:nvSpPr>
          <p:spPr>
            <a:xfrm>
              <a:off x="710876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5" name="Forme libre 204">
              <a:extLst>
                <a:ext uri="{FF2B5EF4-FFF2-40B4-BE49-F238E27FC236}">
                  <a16:creationId xmlns:a16="http://schemas.microsoft.com/office/drawing/2014/main" id="{D47FECEA-4675-9F4C-8A07-1CC2DDB1020F}"/>
                </a:ext>
              </a:extLst>
            </p:cNvPr>
            <p:cNvSpPr/>
            <p:nvPr/>
          </p:nvSpPr>
          <p:spPr>
            <a:xfrm>
              <a:off x="7059168"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6" name="Forme libre 205">
              <a:extLst>
                <a:ext uri="{FF2B5EF4-FFF2-40B4-BE49-F238E27FC236}">
                  <a16:creationId xmlns:a16="http://schemas.microsoft.com/office/drawing/2014/main" id="{1978CF88-F520-944C-8F65-2DA729E9790D}"/>
                </a:ext>
              </a:extLst>
            </p:cNvPr>
            <p:cNvSpPr/>
            <p:nvPr/>
          </p:nvSpPr>
          <p:spPr>
            <a:xfrm>
              <a:off x="710876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7" name="Forme libre 206">
              <a:extLst>
                <a:ext uri="{FF2B5EF4-FFF2-40B4-BE49-F238E27FC236}">
                  <a16:creationId xmlns:a16="http://schemas.microsoft.com/office/drawing/2014/main" id="{C2EA0F47-AC0A-2641-9525-A04B130729A2}"/>
                </a:ext>
              </a:extLst>
            </p:cNvPr>
            <p:cNvSpPr/>
            <p:nvPr/>
          </p:nvSpPr>
          <p:spPr>
            <a:xfrm>
              <a:off x="7059168"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8" name="Forme libre 207">
              <a:extLst>
                <a:ext uri="{FF2B5EF4-FFF2-40B4-BE49-F238E27FC236}">
                  <a16:creationId xmlns:a16="http://schemas.microsoft.com/office/drawing/2014/main" id="{0AD5F49D-F277-6F4E-90C4-069BB9B8E966}"/>
                </a:ext>
              </a:extLst>
            </p:cNvPr>
            <p:cNvSpPr/>
            <p:nvPr/>
          </p:nvSpPr>
          <p:spPr>
            <a:xfrm>
              <a:off x="710876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09" name="Forme libre 208">
              <a:extLst>
                <a:ext uri="{FF2B5EF4-FFF2-40B4-BE49-F238E27FC236}">
                  <a16:creationId xmlns:a16="http://schemas.microsoft.com/office/drawing/2014/main" id="{3D47FF02-7ABE-2948-8B43-F357D7DCD4A2}"/>
                </a:ext>
              </a:extLst>
            </p:cNvPr>
            <p:cNvSpPr/>
            <p:nvPr/>
          </p:nvSpPr>
          <p:spPr>
            <a:xfrm>
              <a:off x="7059168"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0" name="Forme libre 209">
              <a:extLst>
                <a:ext uri="{FF2B5EF4-FFF2-40B4-BE49-F238E27FC236}">
                  <a16:creationId xmlns:a16="http://schemas.microsoft.com/office/drawing/2014/main" id="{EA52C170-D7BC-1C41-8C0A-A452AEF520A3}"/>
                </a:ext>
              </a:extLst>
            </p:cNvPr>
            <p:cNvSpPr/>
            <p:nvPr/>
          </p:nvSpPr>
          <p:spPr>
            <a:xfrm>
              <a:off x="710876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1" name="Forme libre 210">
              <a:extLst>
                <a:ext uri="{FF2B5EF4-FFF2-40B4-BE49-F238E27FC236}">
                  <a16:creationId xmlns:a16="http://schemas.microsoft.com/office/drawing/2014/main" id="{236E9B24-C80E-9F43-BA57-D95875E4445E}"/>
                </a:ext>
              </a:extLst>
            </p:cNvPr>
            <p:cNvSpPr/>
            <p:nvPr/>
          </p:nvSpPr>
          <p:spPr>
            <a:xfrm>
              <a:off x="7059168"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2" name="Forme libre 211">
              <a:extLst>
                <a:ext uri="{FF2B5EF4-FFF2-40B4-BE49-F238E27FC236}">
                  <a16:creationId xmlns:a16="http://schemas.microsoft.com/office/drawing/2014/main" id="{9D2AB8EB-29B8-294B-AADD-C8C3D37FE58E}"/>
                </a:ext>
              </a:extLst>
            </p:cNvPr>
            <p:cNvSpPr/>
            <p:nvPr/>
          </p:nvSpPr>
          <p:spPr>
            <a:xfrm>
              <a:off x="710876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3" name="Forme libre 212">
              <a:extLst>
                <a:ext uri="{FF2B5EF4-FFF2-40B4-BE49-F238E27FC236}">
                  <a16:creationId xmlns:a16="http://schemas.microsoft.com/office/drawing/2014/main" id="{45412CA9-6910-9346-9E7D-AD90FF855E1B}"/>
                </a:ext>
              </a:extLst>
            </p:cNvPr>
            <p:cNvSpPr/>
            <p:nvPr/>
          </p:nvSpPr>
          <p:spPr>
            <a:xfrm>
              <a:off x="746393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4" name="Forme libre 213">
              <a:extLst>
                <a:ext uri="{FF2B5EF4-FFF2-40B4-BE49-F238E27FC236}">
                  <a16:creationId xmlns:a16="http://schemas.microsoft.com/office/drawing/2014/main" id="{4AAF7ECF-6512-5C4F-9EF2-7E3F692AE4CC}"/>
                </a:ext>
              </a:extLst>
            </p:cNvPr>
            <p:cNvSpPr/>
            <p:nvPr/>
          </p:nvSpPr>
          <p:spPr>
            <a:xfrm>
              <a:off x="751352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5" name="Forme libre 214">
              <a:extLst>
                <a:ext uri="{FF2B5EF4-FFF2-40B4-BE49-F238E27FC236}">
                  <a16:creationId xmlns:a16="http://schemas.microsoft.com/office/drawing/2014/main" id="{D97161B9-213C-3D48-948D-FC61B7C34A2D}"/>
                </a:ext>
              </a:extLst>
            </p:cNvPr>
            <p:cNvSpPr/>
            <p:nvPr/>
          </p:nvSpPr>
          <p:spPr>
            <a:xfrm>
              <a:off x="746393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6" name="Forme libre 215">
              <a:extLst>
                <a:ext uri="{FF2B5EF4-FFF2-40B4-BE49-F238E27FC236}">
                  <a16:creationId xmlns:a16="http://schemas.microsoft.com/office/drawing/2014/main" id="{6D58913A-F25F-9D4F-8608-EABC8A9D4924}"/>
                </a:ext>
              </a:extLst>
            </p:cNvPr>
            <p:cNvSpPr/>
            <p:nvPr/>
          </p:nvSpPr>
          <p:spPr>
            <a:xfrm>
              <a:off x="751352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7" name="Forme libre 216">
              <a:extLst>
                <a:ext uri="{FF2B5EF4-FFF2-40B4-BE49-F238E27FC236}">
                  <a16:creationId xmlns:a16="http://schemas.microsoft.com/office/drawing/2014/main" id="{B3D7CEC6-ADBF-4D47-B19B-73F48C67924F}"/>
                </a:ext>
              </a:extLst>
            </p:cNvPr>
            <p:cNvSpPr/>
            <p:nvPr/>
          </p:nvSpPr>
          <p:spPr>
            <a:xfrm>
              <a:off x="746393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8" name="Forme libre 217">
              <a:extLst>
                <a:ext uri="{FF2B5EF4-FFF2-40B4-BE49-F238E27FC236}">
                  <a16:creationId xmlns:a16="http://schemas.microsoft.com/office/drawing/2014/main" id="{C04EF4A2-1147-8B45-9130-2BFB48579E9A}"/>
                </a:ext>
              </a:extLst>
            </p:cNvPr>
            <p:cNvSpPr/>
            <p:nvPr/>
          </p:nvSpPr>
          <p:spPr>
            <a:xfrm>
              <a:off x="751352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19" name="Forme libre 218">
              <a:extLst>
                <a:ext uri="{FF2B5EF4-FFF2-40B4-BE49-F238E27FC236}">
                  <a16:creationId xmlns:a16="http://schemas.microsoft.com/office/drawing/2014/main" id="{76023B8B-4D24-5442-B56F-10D3C24E7160}"/>
                </a:ext>
              </a:extLst>
            </p:cNvPr>
            <p:cNvSpPr/>
            <p:nvPr/>
          </p:nvSpPr>
          <p:spPr>
            <a:xfrm>
              <a:off x="746393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0" name="Forme libre 219">
              <a:extLst>
                <a:ext uri="{FF2B5EF4-FFF2-40B4-BE49-F238E27FC236}">
                  <a16:creationId xmlns:a16="http://schemas.microsoft.com/office/drawing/2014/main" id="{33FC4FA7-E14C-B347-8BE1-E85829AC4ED3}"/>
                </a:ext>
              </a:extLst>
            </p:cNvPr>
            <p:cNvSpPr/>
            <p:nvPr/>
          </p:nvSpPr>
          <p:spPr>
            <a:xfrm>
              <a:off x="751352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1" name="Forme libre 220">
              <a:extLst>
                <a:ext uri="{FF2B5EF4-FFF2-40B4-BE49-F238E27FC236}">
                  <a16:creationId xmlns:a16="http://schemas.microsoft.com/office/drawing/2014/main" id="{011E2C6D-BFC7-474E-9B5C-C0E00789F851}"/>
                </a:ext>
              </a:extLst>
            </p:cNvPr>
            <p:cNvSpPr/>
            <p:nvPr/>
          </p:nvSpPr>
          <p:spPr>
            <a:xfrm>
              <a:off x="746393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2" name="Forme libre 221">
              <a:extLst>
                <a:ext uri="{FF2B5EF4-FFF2-40B4-BE49-F238E27FC236}">
                  <a16:creationId xmlns:a16="http://schemas.microsoft.com/office/drawing/2014/main" id="{CE80E95B-B0D8-314A-8CC3-4265780F5C7F}"/>
                </a:ext>
              </a:extLst>
            </p:cNvPr>
            <p:cNvSpPr/>
            <p:nvPr/>
          </p:nvSpPr>
          <p:spPr>
            <a:xfrm>
              <a:off x="751352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3" name="Forme libre 222">
              <a:extLst>
                <a:ext uri="{FF2B5EF4-FFF2-40B4-BE49-F238E27FC236}">
                  <a16:creationId xmlns:a16="http://schemas.microsoft.com/office/drawing/2014/main" id="{FECAC528-82EF-5140-B90B-429A9DE735EC}"/>
                </a:ext>
              </a:extLst>
            </p:cNvPr>
            <p:cNvSpPr/>
            <p:nvPr/>
          </p:nvSpPr>
          <p:spPr>
            <a:xfrm>
              <a:off x="746393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4" name="Forme libre 223">
              <a:extLst>
                <a:ext uri="{FF2B5EF4-FFF2-40B4-BE49-F238E27FC236}">
                  <a16:creationId xmlns:a16="http://schemas.microsoft.com/office/drawing/2014/main" id="{24136921-87B5-C540-AA26-DFCAB102DD26}"/>
                </a:ext>
              </a:extLst>
            </p:cNvPr>
            <p:cNvSpPr/>
            <p:nvPr/>
          </p:nvSpPr>
          <p:spPr>
            <a:xfrm>
              <a:off x="751352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5" name="Forme libre 224">
              <a:extLst>
                <a:ext uri="{FF2B5EF4-FFF2-40B4-BE49-F238E27FC236}">
                  <a16:creationId xmlns:a16="http://schemas.microsoft.com/office/drawing/2014/main" id="{9E343D7C-7852-504E-A81A-EE2B4299170D}"/>
                </a:ext>
              </a:extLst>
            </p:cNvPr>
            <p:cNvSpPr/>
            <p:nvPr/>
          </p:nvSpPr>
          <p:spPr>
            <a:xfrm>
              <a:off x="746393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6" name="Forme libre 225">
              <a:extLst>
                <a:ext uri="{FF2B5EF4-FFF2-40B4-BE49-F238E27FC236}">
                  <a16:creationId xmlns:a16="http://schemas.microsoft.com/office/drawing/2014/main" id="{A8D0DFB2-E1B6-3B49-A09D-4BD18D4FE40E}"/>
                </a:ext>
              </a:extLst>
            </p:cNvPr>
            <p:cNvSpPr/>
            <p:nvPr/>
          </p:nvSpPr>
          <p:spPr>
            <a:xfrm>
              <a:off x="751352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7" name="Forme libre 226">
              <a:extLst>
                <a:ext uri="{FF2B5EF4-FFF2-40B4-BE49-F238E27FC236}">
                  <a16:creationId xmlns:a16="http://schemas.microsoft.com/office/drawing/2014/main" id="{E905A737-4510-BF4D-8CA0-7FF9B04D406F}"/>
                </a:ext>
              </a:extLst>
            </p:cNvPr>
            <p:cNvSpPr/>
            <p:nvPr/>
          </p:nvSpPr>
          <p:spPr>
            <a:xfrm>
              <a:off x="746393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8" name="Forme libre 227">
              <a:extLst>
                <a:ext uri="{FF2B5EF4-FFF2-40B4-BE49-F238E27FC236}">
                  <a16:creationId xmlns:a16="http://schemas.microsoft.com/office/drawing/2014/main" id="{A1F5D59E-7F02-9D48-8D1F-04DF6DB5259E}"/>
                </a:ext>
              </a:extLst>
            </p:cNvPr>
            <p:cNvSpPr/>
            <p:nvPr/>
          </p:nvSpPr>
          <p:spPr>
            <a:xfrm>
              <a:off x="751352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29" name="Forme libre 228">
              <a:extLst>
                <a:ext uri="{FF2B5EF4-FFF2-40B4-BE49-F238E27FC236}">
                  <a16:creationId xmlns:a16="http://schemas.microsoft.com/office/drawing/2014/main" id="{6D61FE22-4DD7-5644-9BC5-0AE6F65BA644}"/>
                </a:ext>
              </a:extLst>
            </p:cNvPr>
            <p:cNvSpPr/>
            <p:nvPr/>
          </p:nvSpPr>
          <p:spPr>
            <a:xfrm>
              <a:off x="746393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0" name="Forme libre 229">
              <a:extLst>
                <a:ext uri="{FF2B5EF4-FFF2-40B4-BE49-F238E27FC236}">
                  <a16:creationId xmlns:a16="http://schemas.microsoft.com/office/drawing/2014/main" id="{81175CF0-82CD-E84E-93A9-A7074396A40C}"/>
                </a:ext>
              </a:extLst>
            </p:cNvPr>
            <p:cNvSpPr/>
            <p:nvPr/>
          </p:nvSpPr>
          <p:spPr>
            <a:xfrm>
              <a:off x="751352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1" name="Forme libre 230">
              <a:extLst>
                <a:ext uri="{FF2B5EF4-FFF2-40B4-BE49-F238E27FC236}">
                  <a16:creationId xmlns:a16="http://schemas.microsoft.com/office/drawing/2014/main" id="{2CB695BE-00AA-054C-91BF-5F5A4FE8E7BA}"/>
                </a:ext>
              </a:extLst>
            </p:cNvPr>
            <p:cNvSpPr/>
            <p:nvPr/>
          </p:nvSpPr>
          <p:spPr>
            <a:xfrm>
              <a:off x="746393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2" name="Forme libre 231">
              <a:extLst>
                <a:ext uri="{FF2B5EF4-FFF2-40B4-BE49-F238E27FC236}">
                  <a16:creationId xmlns:a16="http://schemas.microsoft.com/office/drawing/2014/main" id="{D46CF7DB-8269-A244-B5F0-2C1A3679A1FB}"/>
                </a:ext>
              </a:extLst>
            </p:cNvPr>
            <p:cNvSpPr/>
            <p:nvPr/>
          </p:nvSpPr>
          <p:spPr>
            <a:xfrm>
              <a:off x="751352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3" name="Forme libre 232">
              <a:extLst>
                <a:ext uri="{FF2B5EF4-FFF2-40B4-BE49-F238E27FC236}">
                  <a16:creationId xmlns:a16="http://schemas.microsoft.com/office/drawing/2014/main" id="{C7B84DA9-69D1-D14B-B8DF-082CF68ED369}"/>
                </a:ext>
              </a:extLst>
            </p:cNvPr>
            <p:cNvSpPr/>
            <p:nvPr/>
          </p:nvSpPr>
          <p:spPr>
            <a:xfrm>
              <a:off x="786869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4" name="Forme libre 233">
              <a:extLst>
                <a:ext uri="{FF2B5EF4-FFF2-40B4-BE49-F238E27FC236}">
                  <a16:creationId xmlns:a16="http://schemas.microsoft.com/office/drawing/2014/main" id="{2A8EF7EB-DC2F-D245-9F55-5DBC8C31B9F4}"/>
                </a:ext>
              </a:extLst>
            </p:cNvPr>
            <p:cNvSpPr/>
            <p:nvPr/>
          </p:nvSpPr>
          <p:spPr>
            <a:xfrm>
              <a:off x="791829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5" name="Forme libre 234">
              <a:extLst>
                <a:ext uri="{FF2B5EF4-FFF2-40B4-BE49-F238E27FC236}">
                  <a16:creationId xmlns:a16="http://schemas.microsoft.com/office/drawing/2014/main" id="{019ED0AC-2CE3-FE4B-9011-0597289D73D4}"/>
                </a:ext>
              </a:extLst>
            </p:cNvPr>
            <p:cNvSpPr/>
            <p:nvPr/>
          </p:nvSpPr>
          <p:spPr>
            <a:xfrm>
              <a:off x="786869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6" name="Forme libre 235">
              <a:extLst>
                <a:ext uri="{FF2B5EF4-FFF2-40B4-BE49-F238E27FC236}">
                  <a16:creationId xmlns:a16="http://schemas.microsoft.com/office/drawing/2014/main" id="{E9A1FC39-578A-A84E-A6F6-8A0251DB50A0}"/>
                </a:ext>
              </a:extLst>
            </p:cNvPr>
            <p:cNvSpPr/>
            <p:nvPr/>
          </p:nvSpPr>
          <p:spPr>
            <a:xfrm>
              <a:off x="791829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7" name="Forme libre 236">
              <a:extLst>
                <a:ext uri="{FF2B5EF4-FFF2-40B4-BE49-F238E27FC236}">
                  <a16:creationId xmlns:a16="http://schemas.microsoft.com/office/drawing/2014/main" id="{66F45323-F6A2-8142-ADE4-37039725563D}"/>
                </a:ext>
              </a:extLst>
            </p:cNvPr>
            <p:cNvSpPr/>
            <p:nvPr/>
          </p:nvSpPr>
          <p:spPr>
            <a:xfrm>
              <a:off x="786869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8" name="Forme libre 237">
              <a:extLst>
                <a:ext uri="{FF2B5EF4-FFF2-40B4-BE49-F238E27FC236}">
                  <a16:creationId xmlns:a16="http://schemas.microsoft.com/office/drawing/2014/main" id="{BF163B87-71B8-3D43-85D4-674C93F8CA73}"/>
                </a:ext>
              </a:extLst>
            </p:cNvPr>
            <p:cNvSpPr/>
            <p:nvPr/>
          </p:nvSpPr>
          <p:spPr>
            <a:xfrm>
              <a:off x="791829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39" name="Forme libre 238">
              <a:extLst>
                <a:ext uri="{FF2B5EF4-FFF2-40B4-BE49-F238E27FC236}">
                  <a16:creationId xmlns:a16="http://schemas.microsoft.com/office/drawing/2014/main" id="{B32FBD38-9DB2-E14A-B83C-621A91FFC73D}"/>
                </a:ext>
              </a:extLst>
            </p:cNvPr>
            <p:cNvSpPr/>
            <p:nvPr/>
          </p:nvSpPr>
          <p:spPr>
            <a:xfrm>
              <a:off x="786869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0" name="Forme libre 239">
              <a:extLst>
                <a:ext uri="{FF2B5EF4-FFF2-40B4-BE49-F238E27FC236}">
                  <a16:creationId xmlns:a16="http://schemas.microsoft.com/office/drawing/2014/main" id="{04EC3ECD-9C63-804C-BA26-30E767BD6FD6}"/>
                </a:ext>
              </a:extLst>
            </p:cNvPr>
            <p:cNvSpPr/>
            <p:nvPr/>
          </p:nvSpPr>
          <p:spPr>
            <a:xfrm>
              <a:off x="791829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1" name="Forme libre 240">
              <a:extLst>
                <a:ext uri="{FF2B5EF4-FFF2-40B4-BE49-F238E27FC236}">
                  <a16:creationId xmlns:a16="http://schemas.microsoft.com/office/drawing/2014/main" id="{403B2DDE-01E5-B949-9619-4C52BB76D209}"/>
                </a:ext>
              </a:extLst>
            </p:cNvPr>
            <p:cNvSpPr/>
            <p:nvPr/>
          </p:nvSpPr>
          <p:spPr>
            <a:xfrm>
              <a:off x="786869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2" name="Forme libre 241">
              <a:extLst>
                <a:ext uri="{FF2B5EF4-FFF2-40B4-BE49-F238E27FC236}">
                  <a16:creationId xmlns:a16="http://schemas.microsoft.com/office/drawing/2014/main" id="{392E241B-6083-D94E-9412-7554ED4A107F}"/>
                </a:ext>
              </a:extLst>
            </p:cNvPr>
            <p:cNvSpPr/>
            <p:nvPr/>
          </p:nvSpPr>
          <p:spPr>
            <a:xfrm>
              <a:off x="791829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3" name="Forme libre 242">
              <a:extLst>
                <a:ext uri="{FF2B5EF4-FFF2-40B4-BE49-F238E27FC236}">
                  <a16:creationId xmlns:a16="http://schemas.microsoft.com/office/drawing/2014/main" id="{00DB1892-F4A1-4942-B937-726657506AEE}"/>
                </a:ext>
              </a:extLst>
            </p:cNvPr>
            <p:cNvSpPr/>
            <p:nvPr/>
          </p:nvSpPr>
          <p:spPr>
            <a:xfrm>
              <a:off x="786869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4" name="Forme libre 243">
              <a:extLst>
                <a:ext uri="{FF2B5EF4-FFF2-40B4-BE49-F238E27FC236}">
                  <a16:creationId xmlns:a16="http://schemas.microsoft.com/office/drawing/2014/main" id="{9385BA5C-C2FB-4F4D-9622-954D42DD99B9}"/>
                </a:ext>
              </a:extLst>
            </p:cNvPr>
            <p:cNvSpPr/>
            <p:nvPr/>
          </p:nvSpPr>
          <p:spPr>
            <a:xfrm>
              <a:off x="791829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5" name="Forme libre 244">
              <a:extLst>
                <a:ext uri="{FF2B5EF4-FFF2-40B4-BE49-F238E27FC236}">
                  <a16:creationId xmlns:a16="http://schemas.microsoft.com/office/drawing/2014/main" id="{B8622443-200D-7F42-B293-E9BAA4B16F9D}"/>
                </a:ext>
              </a:extLst>
            </p:cNvPr>
            <p:cNvSpPr/>
            <p:nvPr/>
          </p:nvSpPr>
          <p:spPr>
            <a:xfrm>
              <a:off x="786869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6" name="Forme libre 245">
              <a:extLst>
                <a:ext uri="{FF2B5EF4-FFF2-40B4-BE49-F238E27FC236}">
                  <a16:creationId xmlns:a16="http://schemas.microsoft.com/office/drawing/2014/main" id="{889F5E09-EDB6-0744-BD53-C165556F22EB}"/>
                </a:ext>
              </a:extLst>
            </p:cNvPr>
            <p:cNvSpPr/>
            <p:nvPr/>
          </p:nvSpPr>
          <p:spPr>
            <a:xfrm>
              <a:off x="791829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7" name="Forme libre 246">
              <a:extLst>
                <a:ext uri="{FF2B5EF4-FFF2-40B4-BE49-F238E27FC236}">
                  <a16:creationId xmlns:a16="http://schemas.microsoft.com/office/drawing/2014/main" id="{B229C8F6-9CF5-944D-BF15-6ADF35C6F287}"/>
                </a:ext>
              </a:extLst>
            </p:cNvPr>
            <p:cNvSpPr/>
            <p:nvPr/>
          </p:nvSpPr>
          <p:spPr>
            <a:xfrm>
              <a:off x="786869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8" name="Forme libre 247">
              <a:extLst>
                <a:ext uri="{FF2B5EF4-FFF2-40B4-BE49-F238E27FC236}">
                  <a16:creationId xmlns:a16="http://schemas.microsoft.com/office/drawing/2014/main" id="{4142FA81-B6CC-134A-94B6-C6A1F39DA153}"/>
                </a:ext>
              </a:extLst>
            </p:cNvPr>
            <p:cNvSpPr/>
            <p:nvPr/>
          </p:nvSpPr>
          <p:spPr>
            <a:xfrm>
              <a:off x="791829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49" name="Forme libre 248">
              <a:extLst>
                <a:ext uri="{FF2B5EF4-FFF2-40B4-BE49-F238E27FC236}">
                  <a16:creationId xmlns:a16="http://schemas.microsoft.com/office/drawing/2014/main" id="{D3150038-7241-8F46-B456-0C4756BD63A6}"/>
                </a:ext>
              </a:extLst>
            </p:cNvPr>
            <p:cNvSpPr/>
            <p:nvPr/>
          </p:nvSpPr>
          <p:spPr>
            <a:xfrm>
              <a:off x="786869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0" name="Forme libre 249">
              <a:extLst>
                <a:ext uri="{FF2B5EF4-FFF2-40B4-BE49-F238E27FC236}">
                  <a16:creationId xmlns:a16="http://schemas.microsoft.com/office/drawing/2014/main" id="{6121F760-1AEC-5F44-B015-DE600FB25D92}"/>
                </a:ext>
              </a:extLst>
            </p:cNvPr>
            <p:cNvSpPr/>
            <p:nvPr/>
          </p:nvSpPr>
          <p:spPr>
            <a:xfrm>
              <a:off x="791829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1" name="Forme libre 250">
              <a:extLst>
                <a:ext uri="{FF2B5EF4-FFF2-40B4-BE49-F238E27FC236}">
                  <a16:creationId xmlns:a16="http://schemas.microsoft.com/office/drawing/2014/main" id="{3A1C2D79-9672-F34A-B33E-A19B3BD6DDA5}"/>
                </a:ext>
              </a:extLst>
            </p:cNvPr>
            <p:cNvSpPr/>
            <p:nvPr/>
          </p:nvSpPr>
          <p:spPr>
            <a:xfrm>
              <a:off x="786869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2" name="Forme libre 251">
              <a:extLst>
                <a:ext uri="{FF2B5EF4-FFF2-40B4-BE49-F238E27FC236}">
                  <a16:creationId xmlns:a16="http://schemas.microsoft.com/office/drawing/2014/main" id="{1953F337-E0E8-0B4C-BB31-68CFD8BC16A2}"/>
                </a:ext>
              </a:extLst>
            </p:cNvPr>
            <p:cNvSpPr/>
            <p:nvPr/>
          </p:nvSpPr>
          <p:spPr>
            <a:xfrm>
              <a:off x="791829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3" name="Forme libre 252">
              <a:extLst>
                <a:ext uri="{FF2B5EF4-FFF2-40B4-BE49-F238E27FC236}">
                  <a16:creationId xmlns:a16="http://schemas.microsoft.com/office/drawing/2014/main" id="{CDAA5C20-741B-5349-A4CC-F013B04D8768}"/>
                </a:ext>
              </a:extLst>
            </p:cNvPr>
            <p:cNvSpPr/>
            <p:nvPr/>
          </p:nvSpPr>
          <p:spPr>
            <a:xfrm>
              <a:off x="8273458" y="524735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4" name="Forme libre 253">
              <a:extLst>
                <a:ext uri="{FF2B5EF4-FFF2-40B4-BE49-F238E27FC236}">
                  <a16:creationId xmlns:a16="http://schemas.microsoft.com/office/drawing/2014/main" id="{5C6CB576-6895-B34C-98CA-A0A3DA6871D0}"/>
                </a:ext>
              </a:extLst>
            </p:cNvPr>
            <p:cNvSpPr/>
            <p:nvPr/>
          </p:nvSpPr>
          <p:spPr>
            <a:xfrm>
              <a:off x="832305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5" name="Forme libre 254">
              <a:extLst>
                <a:ext uri="{FF2B5EF4-FFF2-40B4-BE49-F238E27FC236}">
                  <a16:creationId xmlns:a16="http://schemas.microsoft.com/office/drawing/2014/main" id="{B0FB8308-EE05-0846-B58A-C6B8E84717AF}"/>
                </a:ext>
              </a:extLst>
            </p:cNvPr>
            <p:cNvSpPr/>
            <p:nvPr/>
          </p:nvSpPr>
          <p:spPr>
            <a:xfrm>
              <a:off x="8273458" y="484337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6" name="Forme libre 255">
              <a:extLst>
                <a:ext uri="{FF2B5EF4-FFF2-40B4-BE49-F238E27FC236}">
                  <a16:creationId xmlns:a16="http://schemas.microsoft.com/office/drawing/2014/main" id="{24B03A33-EE78-334E-8716-161B9C5E82A6}"/>
                </a:ext>
              </a:extLst>
            </p:cNvPr>
            <p:cNvSpPr/>
            <p:nvPr/>
          </p:nvSpPr>
          <p:spPr>
            <a:xfrm>
              <a:off x="832305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7" name="Forme libre 256">
              <a:extLst>
                <a:ext uri="{FF2B5EF4-FFF2-40B4-BE49-F238E27FC236}">
                  <a16:creationId xmlns:a16="http://schemas.microsoft.com/office/drawing/2014/main" id="{DDBD2E75-AFBC-BB40-B888-C8F03AC86B66}"/>
                </a:ext>
              </a:extLst>
            </p:cNvPr>
            <p:cNvSpPr/>
            <p:nvPr/>
          </p:nvSpPr>
          <p:spPr>
            <a:xfrm>
              <a:off x="8273458" y="443940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8" name="Forme libre 257">
              <a:extLst>
                <a:ext uri="{FF2B5EF4-FFF2-40B4-BE49-F238E27FC236}">
                  <a16:creationId xmlns:a16="http://schemas.microsoft.com/office/drawing/2014/main" id="{EBFCE935-9C25-9E41-97A5-2194D0BB45D9}"/>
                </a:ext>
              </a:extLst>
            </p:cNvPr>
            <p:cNvSpPr/>
            <p:nvPr/>
          </p:nvSpPr>
          <p:spPr>
            <a:xfrm>
              <a:off x="832305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59" name="Forme libre 258">
              <a:extLst>
                <a:ext uri="{FF2B5EF4-FFF2-40B4-BE49-F238E27FC236}">
                  <a16:creationId xmlns:a16="http://schemas.microsoft.com/office/drawing/2014/main" id="{7FBF0E6B-D585-EF43-BB74-2D41C4551917}"/>
                </a:ext>
              </a:extLst>
            </p:cNvPr>
            <p:cNvSpPr/>
            <p:nvPr/>
          </p:nvSpPr>
          <p:spPr>
            <a:xfrm>
              <a:off x="8273458" y="403543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0" name="Forme libre 259">
              <a:extLst>
                <a:ext uri="{FF2B5EF4-FFF2-40B4-BE49-F238E27FC236}">
                  <a16:creationId xmlns:a16="http://schemas.microsoft.com/office/drawing/2014/main" id="{6FFB1AFA-C203-9546-95FD-0D67ABCD93A1}"/>
                </a:ext>
              </a:extLst>
            </p:cNvPr>
            <p:cNvSpPr/>
            <p:nvPr/>
          </p:nvSpPr>
          <p:spPr>
            <a:xfrm>
              <a:off x="832305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1" name="Forme libre 260">
              <a:extLst>
                <a:ext uri="{FF2B5EF4-FFF2-40B4-BE49-F238E27FC236}">
                  <a16:creationId xmlns:a16="http://schemas.microsoft.com/office/drawing/2014/main" id="{93871E46-9D65-5844-A9A9-0D809C857355}"/>
                </a:ext>
              </a:extLst>
            </p:cNvPr>
            <p:cNvSpPr/>
            <p:nvPr/>
          </p:nvSpPr>
          <p:spPr>
            <a:xfrm>
              <a:off x="8273458" y="363146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2" name="Forme libre 261">
              <a:extLst>
                <a:ext uri="{FF2B5EF4-FFF2-40B4-BE49-F238E27FC236}">
                  <a16:creationId xmlns:a16="http://schemas.microsoft.com/office/drawing/2014/main" id="{6FE2049B-8F89-2D49-8271-B2F766105950}"/>
                </a:ext>
              </a:extLst>
            </p:cNvPr>
            <p:cNvSpPr/>
            <p:nvPr/>
          </p:nvSpPr>
          <p:spPr>
            <a:xfrm>
              <a:off x="832305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3" name="Forme libre 262">
              <a:extLst>
                <a:ext uri="{FF2B5EF4-FFF2-40B4-BE49-F238E27FC236}">
                  <a16:creationId xmlns:a16="http://schemas.microsoft.com/office/drawing/2014/main" id="{F7A7A851-022E-B14C-9148-19599C7513DA}"/>
                </a:ext>
              </a:extLst>
            </p:cNvPr>
            <p:cNvSpPr/>
            <p:nvPr/>
          </p:nvSpPr>
          <p:spPr>
            <a:xfrm>
              <a:off x="8273458" y="322748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4" name="Forme libre 263">
              <a:extLst>
                <a:ext uri="{FF2B5EF4-FFF2-40B4-BE49-F238E27FC236}">
                  <a16:creationId xmlns:a16="http://schemas.microsoft.com/office/drawing/2014/main" id="{DBCE0A23-6F20-9941-A064-42C6686A39E5}"/>
                </a:ext>
              </a:extLst>
            </p:cNvPr>
            <p:cNvSpPr/>
            <p:nvPr/>
          </p:nvSpPr>
          <p:spPr>
            <a:xfrm>
              <a:off x="832305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5" name="Forme libre 264">
              <a:extLst>
                <a:ext uri="{FF2B5EF4-FFF2-40B4-BE49-F238E27FC236}">
                  <a16:creationId xmlns:a16="http://schemas.microsoft.com/office/drawing/2014/main" id="{0E231957-5C7C-904A-B492-166F08E0B32F}"/>
                </a:ext>
              </a:extLst>
            </p:cNvPr>
            <p:cNvSpPr/>
            <p:nvPr/>
          </p:nvSpPr>
          <p:spPr>
            <a:xfrm>
              <a:off x="8273458" y="282351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6" name="Forme libre 265">
              <a:extLst>
                <a:ext uri="{FF2B5EF4-FFF2-40B4-BE49-F238E27FC236}">
                  <a16:creationId xmlns:a16="http://schemas.microsoft.com/office/drawing/2014/main" id="{591CC127-7571-7448-8701-337B50543C63}"/>
                </a:ext>
              </a:extLst>
            </p:cNvPr>
            <p:cNvSpPr/>
            <p:nvPr/>
          </p:nvSpPr>
          <p:spPr>
            <a:xfrm>
              <a:off x="832305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7" name="Forme libre 266">
              <a:extLst>
                <a:ext uri="{FF2B5EF4-FFF2-40B4-BE49-F238E27FC236}">
                  <a16:creationId xmlns:a16="http://schemas.microsoft.com/office/drawing/2014/main" id="{83539DB4-2739-9847-A44A-447FB47C5B73}"/>
                </a:ext>
              </a:extLst>
            </p:cNvPr>
            <p:cNvSpPr/>
            <p:nvPr/>
          </p:nvSpPr>
          <p:spPr>
            <a:xfrm>
              <a:off x="8273458" y="241954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8" name="Forme libre 267">
              <a:extLst>
                <a:ext uri="{FF2B5EF4-FFF2-40B4-BE49-F238E27FC236}">
                  <a16:creationId xmlns:a16="http://schemas.microsoft.com/office/drawing/2014/main" id="{CC307D72-4314-E443-900D-3EC1298384E9}"/>
                </a:ext>
              </a:extLst>
            </p:cNvPr>
            <p:cNvSpPr/>
            <p:nvPr/>
          </p:nvSpPr>
          <p:spPr>
            <a:xfrm>
              <a:off x="832305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69" name="Forme libre 268">
              <a:extLst>
                <a:ext uri="{FF2B5EF4-FFF2-40B4-BE49-F238E27FC236}">
                  <a16:creationId xmlns:a16="http://schemas.microsoft.com/office/drawing/2014/main" id="{2F9E3C90-8EEB-EF43-A559-9FB3A6FDCFF0}"/>
                </a:ext>
              </a:extLst>
            </p:cNvPr>
            <p:cNvSpPr/>
            <p:nvPr/>
          </p:nvSpPr>
          <p:spPr>
            <a:xfrm>
              <a:off x="8273458" y="201557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0" name="Forme libre 269">
              <a:extLst>
                <a:ext uri="{FF2B5EF4-FFF2-40B4-BE49-F238E27FC236}">
                  <a16:creationId xmlns:a16="http://schemas.microsoft.com/office/drawing/2014/main" id="{511969CE-6738-B047-92A4-33CCA16FE347}"/>
                </a:ext>
              </a:extLst>
            </p:cNvPr>
            <p:cNvSpPr/>
            <p:nvPr/>
          </p:nvSpPr>
          <p:spPr>
            <a:xfrm>
              <a:off x="832305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1" name="Forme libre 270">
              <a:extLst>
                <a:ext uri="{FF2B5EF4-FFF2-40B4-BE49-F238E27FC236}">
                  <a16:creationId xmlns:a16="http://schemas.microsoft.com/office/drawing/2014/main" id="{F33291CF-A7E8-D148-B79B-42F62B11AECB}"/>
                </a:ext>
              </a:extLst>
            </p:cNvPr>
            <p:cNvSpPr/>
            <p:nvPr/>
          </p:nvSpPr>
          <p:spPr>
            <a:xfrm>
              <a:off x="8273458" y="161159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2" name="Forme libre 271">
              <a:extLst>
                <a:ext uri="{FF2B5EF4-FFF2-40B4-BE49-F238E27FC236}">
                  <a16:creationId xmlns:a16="http://schemas.microsoft.com/office/drawing/2014/main" id="{18B351CB-4B0C-1E44-A43E-D360C476D6B2}"/>
                </a:ext>
              </a:extLst>
            </p:cNvPr>
            <p:cNvSpPr/>
            <p:nvPr/>
          </p:nvSpPr>
          <p:spPr>
            <a:xfrm>
              <a:off x="832305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3" name="Forme libre 272">
              <a:extLst>
                <a:ext uri="{FF2B5EF4-FFF2-40B4-BE49-F238E27FC236}">
                  <a16:creationId xmlns:a16="http://schemas.microsoft.com/office/drawing/2014/main" id="{9F4F67BE-DD4B-D049-A01D-184DD6A23A8C}"/>
                </a:ext>
              </a:extLst>
            </p:cNvPr>
            <p:cNvSpPr/>
            <p:nvPr/>
          </p:nvSpPr>
          <p:spPr>
            <a:xfrm>
              <a:off x="8678221" y="524735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4" name="Forme libre 273">
              <a:extLst>
                <a:ext uri="{FF2B5EF4-FFF2-40B4-BE49-F238E27FC236}">
                  <a16:creationId xmlns:a16="http://schemas.microsoft.com/office/drawing/2014/main" id="{F3565607-8DBF-A14E-A2CF-43050B502AC4}"/>
                </a:ext>
              </a:extLst>
            </p:cNvPr>
            <p:cNvSpPr/>
            <p:nvPr/>
          </p:nvSpPr>
          <p:spPr>
            <a:xfrm>
              <a:off x="872781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5" name="Forme libre 274">
              <a:extLst>
                <a:ext uri="{FF2B5EF4-FFF2-40B4-BE49-F238E27FC236}">
                  <a16:creationId xmlns:a16="http://schemas.microsoft.com/office/drawing/2014/main" id="{5447597B-E449-374B-A4E5-D2F639EF6082}"/>
                </a:ext>
              </a:extLst>
            </p:cNvPr>
            <p:cNvSpPr/>
            <p:nvPr/>
          </p:nvSpPr>
          <p:spPr>
            <a:xfrm>
              <a:off x="8678221" y="484337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6" name="Forme libre 275">
              <a:extLst>
                <a:ext uri="{FF2B5EF4-FFF2-40B4-BE49-F238E27FC236}">
                  <a16:creationId xmlns:a16="http://schemas.microsoft.com/office/drawing/2014/main" id="{862C7717-A5A3-2443-9DE3-48D9E97FF88D}"/>
                </a:ext>
              </a:extLst>
            </p:cNvPr>
            <p:cNvSpPr/>
            <p:nvPr/>
          </p:nvSpPr>
          <p:spPr>
            <a:xfrm>
              <a:off x="872781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7" name="Forme libre 276">
              <a:extLst>
                <a:ext uri="{FF2B5EF4-FFF2-40B4-BE49-F238E27FC236}">
                  <a16:creationId xmlns:a16="http://schemas.microsoft.com/office/drawing/2014/main" id="{7EAFC8EF-1B1D-4945-B02B-CEC3DAA1AF50}"/>
                </a:ext>
              </a:extLst>
            </p:cNvPr>
            <p:cNvSpPr/>
            <p:nvPr/>
          </p:nvSpPr>
          <p:spPr>
            <a:xfrm>
              <a:off x="8678221" y="443940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8" name="Forme libre 277">
              <a:extLst>
                <a:ext uri="{FF2B5EF4-FFF2-40B4-BE49-F238E27FC236}">
                  <a16:creationId xmlns:a16="http://schemas.microsoft.com/office/drawing/2014/main" id="{045B90D6-0153-9042-B841-E416E3FC6A6F}"/>
                </a:ext>
              </a:extLst>
            </p:cNvPr>
            <p:cNvSpPr/>
            <p:nvPr/>
          </p:nvSpPr>
          <p:spPr>
            <a:xfrm>
              <a:off x="872781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79" name="Forme libre 278">
              <a:extLst>
                <a:ext uri="{FF2B5EF4-FFF2-40B4-BE49-F238E27FC236}">
                  <a16:creationId xmlns:a16="http://schemas.microsoft.com/office/drawing/2014/main" id="{7514D5EE-0EC9-1546-97D0-E5B5E7C299DB}"/>
                </a:ext>
              </a:extLst>
            </p:cNvPr>
            <p:cNvSpPr/>
            <p:nvPr/>
          </p:nvSpPr>
          <p:spPr>
            <a:xfrm>
              <a:off x="8678221" y="403543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0" name="Forme libre 279">
              <a:extLst>
                <a:ext uri="{FF2B5EF4-FFF2-40B4-BE49-F238E27FC236}">
                  <a16:creationId xmlns:a16="http://schemas.microsoft.com/office/drawing/2014/main" id="{D5DBCF73-749A-874C-B13A-AFF024B79CE5}"/>
                </a:ext>
              </a:extLst>
            </p:cNvPr>
            <p:cNvSpPr/>
            <p:nvPr/>
          </p:nvSpPr>
          <p:spPr>
            <a:xfrm>
              <a:off x="872781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1" name="Forme libre 280">
              <a:extLst>
                <a:ext uri="{FF2B5EF4-FFF2-40B4-BE49-F238E27FC236}">
                  <a16:creationId xmlns:a16="http://schemas.microsoft.com/office/drawing/2014/main" id="{EC72E53A-5276-8248-9F09-693BF723B13E}"/>
                </a:ext>
              </a:extLst>
            </p:cNvPr>
            <p:cNvSpPr/>
            <p:nvPr/>
          </p:nvSpPr>
          <p:spPr>
            <a:xfrm>
              <a:off x="8678221" y="363146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2" name="Forme libre 281">
              <a:extLst>
                <a:ext uri="{FF2B5EF4-FFF2-40B4-BE49-F238E27FC236}">
                  <a16:creationId xmlns:a16="http://schemas.microsoft.com/office/drawing/2014/main" id="{B27E2CFD-3D3D-B84E-A11C-9C56216B9BA7}"/>
                </a:ext>
              </a:extLst>
            </p:cNvPr>
            <p:cNvSpPr/>
            <p:nvPr/>
          </p:nvSpPr>
          <p:spPr>
            <a:xfrm>
              <a:off x="872781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3" name="Forme libre 282">
              <a:extLst>
                <a:ext uri="{FF2B5EF4-FFF2-40B4-BE49-F238E27FC236}">
                  <a16:creationId xmlns:a16="http://schemas.microsoft.com/office/drawing/2014/main" id="{D5C12A51-3A01-424A-90AE-42484A06966D}"/>
                </a:ext>
              </a:extLst>
            </p:cNvPr>
            <p:cNvSpPr/>
            <p:nvPr/>
          </p:nvSpPr>
          <p:spPr>
            <a:xfrm>
              <a:off x="8678221" y="322748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4" name="Forme libre 283">
              <a:extLst>
                <a:ext uri="{FF2B5EF4-FFF2-40B4-BE49-F238E27FC236}">
                  <a16:creationId xmlns:a16="http://schemas.microsoft.com/office/drawing/2014/main" id="{2B6A3071-CAE6-024B-85E6-094E945769A4}"/>
                </a:ext>
              </a:extLst>
            </p:cNvPr>
            <p:cNvSpPr/>
            <p:nvPr/>
          </p:nvSpPr>
          <p:spPr>
            <a:xfrm>
              <a:off x="872781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5" name="Forme libre 284">
              <a:extLst>
                <a:ext uri="{FF2B5EF4-FFF2-40B4-BE49-F238E27FC236}">
                  <a16:creationId xmlns:a16="http://schemas.microsoft.com/office/drawing/2014/main" id="{A68CD831-AE49-0349-9DE7-7328003BAC62}"/>
                </a:ext>
              </a:extLst>
            </p:cNvPr>
            <p:cNvSpPr/>
            <p:nvPr/>
          </p:nvSpPr>
          <p:spPr>
            <a:xfrm>
              <a:off x="8678221" y="282351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6" name="Forme libre 285">
              <a:extLst>
                <a:ext uri="{FF2B5EF4-FFF2-40B4-BE49-F238E27FC236}">
                  <a16:creationId xmlns:a16="http://schemas.microsoft.com/office/drawing/2014/main" id="{D72C11C0-FA07-214E-B144-1EC837E445F4}"/>
                </a:ext>
              </a:extLst>
            </p:cNvPr>
            <p:cNvSpPr/>
            <p:nvPr/>
          </p:nvSpPr>
          <p:spPr>
            <a:xfrm>
              <a:off x="872781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7" name="Forme libre 286">
              <a:extLst>
                <a:ext uri="{FF2B5EF4-FFF2-40B4-BE49-F238E27FC236}">
                  <a16:creationId xmlns:a16="http://schemas.microsoft.com/office/drawing/2014/main" id="{7BBB1B72-BC20-CD4A-867C-45AA389BCAAB}"/>
                </a:ext>
              </a:extLst>
            </p:cNvPr>
            <p:cNvSpPr/>
            <p:nvPr/>
          </p:nvSpPr>
          <p:spPr>
            <a:xfrm>
              <a:off x="8678221" y="241954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8" name="Forme libre 287">
              <a:extLst>
                <a:ext uri="{FF2B5EF4-FFF2-40B4-BE49-F238E27FC236}">
                  <a16:creationId xmlns:a16="http://schemas.microsoft.com/office/drawing/2014/main" id="{58A8EDD6-C247-1144-ADDF-4899F0ADDD9A}"/>
                </a:ext>
              </a:extLst>
            </p:cNvPr>
            <p:cNvSpPr/>
            <p:nvPr/>
          </p:nvSpPr>
          <p:spPr>
            <a:xfrm>
              <a:off x="872781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89" name="Forme libre 288">
              <a:extLst>
                <a:ext uri="{FF2B5EF4-FFF2-40B4-BE49-F238E27FC236}">
                  <a16:creationId xmlns:a16="http://schemas.microsoft.com/office/drawing/2014/main" id="{D5EE1C1F-CFD2-0943-B3C4-FD649BBA3149}"/>
                </a:ext>
              </a:extLst>
            </p:cNvPr>
            <p:cNvSpPr/>
            <p:nvPr/>
          </p:nvSpPr>
          <p:spPr>
            <a:xfrm>
              <a:off x="8678221" y="201557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0" name="Forme libre 289">
              <a:extLst>
                <a:ext uri="{FF2B5EF4-FFF2-40B4-BE49-F238E27FC236}">
                  <a16:creationId xmlns:a16="http://schemas.microsoft.com/office/drawing/2014/main" id="{734C3A2F-495A-A74B-BB53-E363E351315D}"/>
                </a:ext>
              </a:extLst>
            </p:cNvPr>
            <p:cNvSpPr/>
            <p:nvPr/>
          </p:nvSpPr>
          <p:spPr>
            <a:xfrm>
              <a:off x="872781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1" name="Forme libre 290">
              <a:extLst>
                <a:ext uri="{FF2B5EF4-FFF2-40B4-BE49-F238E27FC236}">
                  <a16:creationId xmlns:a16="http://schemas.microsoft.com/office/drawing/2014/main" id="{07A2D98B-1C07-5940-A2C1-588D96280A6D}"/>
                </a:ext>
              </a:extLst>
            </p:cNvPr>
            <p:cNvSpPr/>
            <p:nvPr/>
          </p:nvSpPr>
          <p:spPr>
            <a:xfrm>
              <a:off x="8678221" y="161159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sp>
          <p:nvSpPr>
            <p:cNvPr id="292" name="Forme libre 291">
              <a:extLst>
                <a:ext uri="{FF2B5EF4-FFF2-40B4-BE49-F238E27FC236}">
                  <a16:creationId xmlns:a16="http://schemas.microsoft.com/office/drawing/2014/main" id="{B3D36FBE-272F-6646-BFB9-C38B52E73730}"/>
                </a:ext>
              </a:extLst>
            </p:cNvPr>
            <p:cNvSpPr/>
            <p:nvPr/>
          </p:nvSpPr>
          <p:spPr>
            <a:xfrm>
              <a:off x="872781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053" b="0" i="0" dirty="0">
                <a:latin typeface="Arial" panose="020B0604020202020204" pitchFamily="34" charset="0"/>
              </a:endParaRPr>
            </a:p>
          </p:txBody>
        </p:sp>
      </p:grpSp>
      <p:sp>
        <p:nvSpPr>
          <p:cNvPr id="327" name="Graphique 318">
            <a:extLst>
              <a:ext uri="{FF2B5EF4-FFF2-40B4-BE49-F238E27FC236}">
                <a16:creationId xmlns:a16="http://schemas.microsoft.com/office/drawing/2014/main" id="{1C6D5585-D611-2A4D-8115-B20460DCD68F}"/>
              </a:ext>
            </a:extLst>
          </p:cNvPr>
          <p:cNvSpPr/>
          <p:nvPr/>
        </p:nvSpPr>
        <p:spPr>
          <a:xfrm>
            <a:off x="8221224" y="-192379"/>
            <a:ext cx="897624" cy="3070471"/>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95" name="Rectangle 294">
            <a:extLst>
              <a:ext uri="{FF2B5EF4-FFF2-40B4-BE49-F238E27FC236}">
                <a16:creationId xmlns:a16="http://schemas.microsoft.com/office/drawing/2014/main" id="{AADF6650-CF1F-294C-920E-23A31BC9DD24}"/>
              </a:ext>
            </a:extLst>
          </p:cNvPr>
          <p:cNvSpPr/>
          <p:nvPr/>
        </p:nvSpPr>
        <p:spPr>
          <a:xfrm>
            <a:off x="5957432" y="3461141"/>
            <a:ext cx="580500" cy="580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296" name="Rectangle 295">
            <a:extLst>
              <a:ext uri="{FF2B5EF4-FFF2-40B4-BE49-F238E27FC236}">
                <a16:creationId xmlns:a16="http://schemas.microsoft.com/office/drawing/2014/main" id="{5B483C2F-A9F0-6A47-8AAF-5F484CA9AACA}"/>
              </a:ext>
            </a:extLst>
          </p:cNvPr>
          <p:cNvSpPr/>
          <p:nvPr/>
        </p:nvSpPr>
        <p:spPr>
          <a:xfrm>
            <a:off x="6537932" y="2880641"/>
            <a:ext cx="580500" cy="580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pic>
        <p:nvPicPr>
          <p:cNvPr id="326" name="Graphique 325">
            <a:extLst>
              <a:ext uri="{FF2B5EF4-FFF2-40B4-BE49-F238E27FC236}">
                <a16:creationId xmlns:a16="http://schemas.microsoft.com/office/drawing/2014/main" id="{A0CA0B32-063A-4643-B6E8-8E84465B5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078" y="586721"/>
            <a:ext cx="1565910" cy="327205"/>
          </a:xfrm>
          <a:prstGeom prst="rect">
            <a:avLst/>
          </a:prstGeom>
        </p:spPr>
      </p:pic>
      <p:sp>
        <p:nvSpPr>
          <p:cNvPr id="313" name="Rectangle 312">
            <a:extLst>
              <a:ext uri="{FF2B5EF4-FFF2-40B4-BE49-F238E27FC236}">
                <a16:creationId xmlns:a16="http://schemas.microsoft.com/office/drawing/2014/main" id="{E4012233-EA70-3A48-AEC5-DD145C676A2B}"/>
              </a:ext>
            </a:extLst>
          </p:cNvPr>
          <p:cNvSpPr/>
          <p:nvPr/>
        </p:nvSpPr>
        <p:spPr>
          <a:xfrm>
            <a:off x="5957432" y="2880641"/>
            <a:ext cx="580500" cy="580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01" name="Groupe 300">
            <a:extLst>
              <a:ext uri="{FF2B5EF4-FFF2-40B4-BE49-F238E27FC236}">
                <a16:creationId xmlns:a16="http://schemas.microsoft.com/office/drawing/2014/main" id="{1F9E3F2F-65F9-B2DD-7C45-1367C41AE641}"/>
              </a:ext>
            </a:extLst>
          </p:cNvPr>
          <p:cNvGrpSpPr/>
          <p:nvPr/>
        </p:nvGrpSpPr>
        <p:grpSpPr>
          <a:xfrm flipH="1">
            <a:off x="7373566" y="2875955"/>
            <a:ext cx="836547" cy="2269090"/>
            <a:chOff x="10162921" y="4031871"/>
            <a:chExt cx="568233" cy="1623060"/>
          </a:xfrm>
        </p:grpSpPr>
        <p:cxnSp>
          <p:nvCxnSpPr>
            <p:cNvPr id="312" name="Connecteur droit 311">
              <a:extLst>
                <a:ext uri="{FF2B5EF4-FFF2-40B4-BE49-F238E27FC236}">
                  <a16:creationId xmlns:a16="http://schemas.microsoft.com/office/drawing/2014/main" id="{B78A581D-6B8D-702B-29C0-C6826468EDA2}"/>
                </a:ext>
              </a:extLst>
            </p:cNvPr>
            <p:cNvCxnSpPr>
              <a:cxnSpLocks/>
            </p:cNvCxnSpPr>
            <p:nvPr/>
          </p:nvCxnSpPr>
          <p:spPr>
            <a:xfrm>
              <a:off x="10162921"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4" name="Connecteur droit 313">
              <a:extLst>
                <a:ext uri="{FF2B5EF4-FFF2-40B4-BE49-F238E27FC236}">
                  <a16:creationId xmlns:a16="http://schemas.microsoft.com/office/drawing/2014/main" id="{A1FC58B1-FD6E-5843-568B-900E30AC1607}"/>
                </a:ext>
              </a:extLst>
            </p:cNvPr>
            <p:cNvCxnSpPr>
              <a:cxnSpLocks/>
            </p:cNvCxnSpPr>
            <p:nvPr/>
          </p:nvCxnSpPr>
          <p:spPr>
            <a:xfrm>
              <a:off x="10303346"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5" name="Connecteur droit 314">
              <a:extLst>
                <a:ext uri="{FF2B5EF4-FFF2-40B4-BE49-F238E27FC236}">
                  <a16:creationId xmlns:a16="http://schemas.microsoft.com/office/drawing/2014/main" id="{70C20400-D5AF-1754-BFC2-E552F26EEC00}"/>
                </a:ext>
              </a:extLst>
            </p:cNvPr>
            <p:cNvCxnSpPr>
              <a:cxnSpLocks/>
            </p:cNvCxnSpPr>
            <p:nvPr/>
          </p:nvCxnSpPr>
          <p:spPr>
            <a:xfrm>
              <a:off x="10450304"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6" name="Connecteur droit 315">
              <a:extLst>
                <a:ext uri="{FF2B5EF4-FFF2-40B4-BE49-F238E27FC236}">
                  <a16:creationId xmlns:a16="http://schemas.microsoft.com/office/drawing/2014/main" id="{FB37389E-BED4-8C0A-4A93-18D68E8C5814}"/>
                </a:ext>
              </a:extLst>
            </p:cNvPr>
            <p:cNvCxnSpPr>
              <a:cxnSpLocks/>
            </p:cNvCxnSpPr>
            <p:nvPr/>
          </p:nvCxnSpPr>
          <p:spPr>
            <a:xfrm>
              <a:off x="10590729"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8" name="Connecteur droit 317">
              <a:extLst>
                <a:ext uri="{FF2B5EF4-FFF2-40B4-BE49-F238E27FC236}">
                  <a16:creationId xmlns:a16="http://schemas.microsoft.com/office/drawing/2014/main" id="{28E6F35F-E2F7-E707-0010-7EE01EDB3B6D}"/>
                </a:ext>
              </a:extLst>
            </p:cNvPr>
            <p:cNvCxnSpPr>
              <a:cxnSpLocks/>
            </p:cNvCxnSpPr>
            <p:nvPr/>
          </p:nvCxnSpPr>
          <p:spPr>
            <a:xfrm>
              <a:off x="10731154" y="4031871"/>
              <a:ext cx="0" cy="16230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 name="Espace réservé de la date 3">
            <a:extLst>
              <a:ext uri="{FF2B5EF4-FFF2-40B4-BE49-F238E27FC236}">
                <a16:creationId xmlns:a16="http://schemas.microsoft.com/office/drawing/2014/main" id="{D6712E7C-212D-19DB-27C0-CB9EA484FC67}"/>
              </a:ext>
            </a:extLst>
          </p:cNvPr>
          <p:cNvSpPr>
            <a:spLocks noGrp="1"/>
          </p:cNvSpPr>
          <p:nvPr>
            <p:ph type="dt" sz="half" idx="10"/>
          </p:nvPr>
        </p:nvSpPr>
        <p:spPr>
          <a:xfrm>
            <a:off x="1205344" y="4767263"/>
            <a:ext cx="1480705" cy="274637"/>
          </a:xfrm>
        </p:spPr>
        <p:txBody>
          <a:bodyPr/>
          <a:lstStyle>
            <a:lvl1pPr>
              <a:defRPr sz="900">
                <a:latin typeface="Arial" panose="020B0604020202020204" pitchFamily="34" charset="0"/>
                <a:cs typeface="Arial" panose="020B0604020202020204" pitchFamily="34" charset="0"/>
              </a:defRPr>
            </a:lvl1pPr>
          </a:lstStyle>
          <a:p>
            <a:fld id="{C8F13DC4-745A-445A-9940-62C418F3D5D3}" type="datetime1">
              <a:rPr lang="fr-FR" smtClean="0"/>
              <a:t>12/08/2023</a:t>
            </a:fld>
            <a:endParaRPr lang="fr-FR" dirty="0"/>
          </a:p>
        </p:txBody>
      </p:sp>
      <p:sp>
        <p:nvSpPr>
          <p:cNvPr id="8" name="Espace réservé du pied de page 4">
            <a:extLst>
              <a:ext uri="{FF2B5EF4-FFF2-40B4-BE49-F238E27FC236}">
                <a16:creationId xmlns:a16="http://schemas.microsoft.com/office/drawing/2014/main" id="{7120ACA4-B011-F1E6-ED42-C13FC4AE5EE3}"/>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310" name="Titre 1">
            <a:extLst>
              <a:ext uri="{FF2B5EF4-FFF2-40B4-BE49-F238E27FC236}">
                <a16:creationId xmlns:a16="http://schemas.microsoft.com/office/drawing/2014/main" id="{7D68A43A-4D7E-0943-9676-F4B7D3918520}"/>
              </a:ext>
            </a:extLst>
          </p:cNvPr>
          <p:cNvSpPr>
            <a:spLocks noGrp="1"/>
          </p:cNvSpPr>
          <p:nvPr>
            <p:ph type="ctrTitle" hasCustomPrompt="1"/>
          </p:nvPr>
        </p:nvSpPr>
        <p:spPr>
          <a:xfrm>
            <a:off x="628650" y="1234277"/>
            <a:ext cx="5332059" cy="1790700"/>
          </a:xfrm>
        </p:spPr>
        <p:txBody>
          <a:bodyPr lIns="0" tIns="0" rIns="0" bIns="0" anchor="b">
            <a:normAutofit/>
          </a:bodyPr>
          <a:lstStyle>
            <a:lvl1pPr algn="l">
              <a:defRPr sz="4000" b="0">
                <a:solidFill>
                  <a:schemeClr val="bg1"/>
                </a:solidFill>
                <a:latin typeface="Arial" panose="020B0604020202020204" pitchFamily="34" charset="0"/>
                <a:cs typeface="Arial" panose="020B0604020202020204" pitchFamily="34" charset="0"/>
              </a:defRPr>
            </a:lvl1pPr>
          </a:lstStyle>
          <a:p>
            <a:r>
              <a:rPr lang="fr-FR" dirty="0"/>
              <a:t>Insérez un titre</a:t>
            </a:r>
          </a:p>
        </p:txBody>
      </p:sp>
      <p:sp>
        <p:nvSpPr>
          <p:cNvPr id="311" name="Sous-titre 2">
            <a:extLst>
              <a:ext uri="{FF2B5EF4-FFF2-40B4-BE49-F238E27FC236}">
                <a16:creationId xmlns:a16="http://schemas.microsoft.com/office/drawing/2014/main" id="{E2292186-6622-0642-B732-F6899514F6E4}"/>
              </a:ext>
            </a:extLst>
          </p:cNvPr>
          <p:cNvSpPr>
            <a:spLocks noGrp="1"/>
          </p:cNvSpPr>
          <p:nvPr>
            <p:ph type="subTitle" idx="1" hasCustomPrompt="1"/>
          </p:nvPr>
        </p:nvSpPr>
        <p:spPr>
          <a:xfrm>
            <a:off x="624077" y="3958662"/>
            <a:ext cx="4749577" cy="624078"/>
          </a:xfrm>
        </p:spPr>
        <p:txBody>
          <a:bodyPr lIns="0" tIns="0" rIns="0" bIns="0">
            <a:normAutofit/>
          </a:bodyPr>
          <a:lstStyle>
            <a:lvl1pPr marL="0" indent="0" algn="l">
              <a:buNone/>
              <a:defRPr sz="1500">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r-FR" dirty="0"/>
              <a:t>Insérez un sous-titre</a:t>
            </a:r>
          </a:p>
        </p:txBody>
      </p:sp>
      <p:sp>
        <p:nvSpPr>
          <p:cNvPr id="317" name="Espace réservé du numéro de diapositive 5">
            <a:extLst>
              <a:ext uri="{FF2B5EF4-FFF2-40B4-BE49-F238E27FC236}">
                <a16:creationId xmlns:a16="http://schemas.microsoft.com/office/drawing/2014/main" id="{77B6BACE-C975-ED43-B496-99CC22EC4457}"/>
              </a:ext>
            </a:extLst>
          </p:cNvPr>
          <p:cNvSpPr txBox="1">
            <a:spLocks/>
          </p:cNvSpPr>
          <p:nvPr/>
        </p:nvSpPr>
        <p:spPr>
          <a:xfrm>
            <a:off x="6895176" y="4767263"/>
            <a:ext cx="1870364" cy="274637"/>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2AEF20B5-15EF-AF40-B82A-48D1C0FEEF21}" type="slidenum">
              <a:rPr lang="fr-FR" sz="900" smtClean="0"/>
              <a:pPr/>
              <a:t>‹N°›</a:t>
            </a:fld>
            <a:endParaRPr lang="fr-FR" sz="900" dirty="0"/>
          </a:p>
        </p:txBody>
      </p:sp>
    </p:spTree>
    <p:extLst>
      <p:ext uri="{BB962C8B-B14F-4D97-AF65-F5344CB8AC3E}">
        <p14:creationId xmlns:p14="http://schemas.microsoft.com/office/powerpoint/2010/main" val="720474261"/>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ied de page">
    <p:spTree>
      <p:nvGrpSpPr>
        <p:cNvPr id="1" name=""/>
        <p:cNvGrpSpPr/>
        <p:nvPr/>
      </p:nvGrpSpPr>
      <p:grpSpPr>
        <a:xfrm>
          <a:off x="0" y="0"/>
          <a:ext cx="0" cy="0"/>
          <a:chOff x="0" y="0"/>
          <a:chExt cx="0" cy="0"/>
        </a:xfrm>
      </p:grpSpPr>
      <p:sp>
        <p:nvSpPr>
          <p:cNvPr id="21" name="Espace réservé de la date 3">
            <a:extLst>
              <a:ext uri="{FF2B5EF4-FFF2-40B4-BE49-F238E27FC236}">
                <a16:creationId xmlns:a16="http://schemas.microsoft.com/office/drawing/2014/main" id="{65AD56BF-1C7F-337F-EEE5-71D00112725B}"/>
              </a:ext>
            </a:extLst>
          </p:cNvPr>
          <p:cNvSpPr>
            <a:spLocks noGrp="1"/>
          </p:cNvSpPr>
          <p:nvPr>
            <p:ph type="dt" sz="half" idx="10"/>
          </p:nvPr>
        </p:nvSpPr>
        <p:spPr>
          <a:xfrm>
            <a:off x="684213" y="4767263"/>
            <a:ext cx="2057400" cy="274637"/>
          </a:xfrm>
        </p:spPr>
        <p:txBody>
          <a:bodyPr/>
          <a:lstStyle>
            <a:lvl1pPr>
              <a:defRPr sz="900">
                <a:latin typeface="Arial" panose="020B0604020202020204" pitchFamily="34" charset="0"/>
                <a:cs typeface="Arial" panose="020B0604020202020204" pitchFamily="34" charset="0"/>
              </a:defRPr>
            </a:lvl1pPr>
          </a:lstStyle>
          <a:p>
            <a:fld id="{C8F9765F-E552-4659-807C-405DB38E1AFD}" type="datetime1">
              <a:rPr lang="fr-FR" smtClean="0"/>
              <a:t>12/08/2023</a:t>
            </a:fld>
            <a:endParaRPr lang="fr-FR" dirty="0"/>
          </a:p>
        </p:txBody>
      </p:sp>
      <p:sp>
        <p:nvSpPr>
          <p:cNvPr id="22" name="Espace réservé du pied de page 4">
            <a:extLst>
              <a:ext uri="{FF2B5EF4-FFF2-40B4-BE49-F238E27FC236}">
                <a16:creationId xmlns:a16="http://schemas.microsoft.com/office/drawing/2014/main" id="{5342F0CB-A287-013C-85B4-3680E503E14D}"/>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grpSp>
        <p:nvGrpSpPr>
          <p:cNvPr id="13" name="Groupe 12">
            <a:extLst>
              <a:ext uri="{FF2B5EF4-FFF2-40B4-BE49-F238E27FC236}">
                <a16:creationId xmlns:a16="http://schemas.microsoft.com/office/drawing/2014/main" id="{E984F878-FAB6-5049-92E0-4FC1A98DB50F}"/>
              </a:ext>
            </a:extLst>
          </p:cNvPr>
          <p:cNvGrpSpPr/>
          <p:nvPr/>
        </p:nvGrpSpPr>
        <p:grpSpPr>
          <a:xfrm>
            <a:off x="8206494" y="4231710"/>
            <a:ext cx="937506" cy="917365"/>
            <a:chOff x="8206494" y="4231710"/>
            <a:chExt cx="937506" cy="917365"/>
          </a:xfrm>
        </p:grpSpPr>
        <p:sp>
          <p:nvSpPr>
            <p:cNvPr id="14" name="Graphique 318">
              <a:extLst>
                <a:ext uri="{FF2B5EF4-FFF2-40B4-BE49-F238E27FC236}">
                  <a16:creationId xmlns:a16="http://schemas.microsoft.com/office/drawing/2014/main" id="{40C6E22C-1F1E-5043-8093-622393F1307E}"/>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4" name="Rectangle 23">
              <a:extLst>
                <a:ext uri="{FF2B5EF4-FFF2-40B4-BE49-F238E27FC236}">
                  <a16:creationId xmlns:a16="http://schemas.microsoft.com/office/drawing/2014/main" id="{23D93FE4-9228-034C-8069-4042FFEFDC56}"/>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C2E5917B-539A-AA45-9F09-DACD0B2D9962}"/>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E5A81971-4DBA-BF42-8F27-00093E3479F5}"/>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DF29718-74F7-D84B-B24B-7080159CF748}"/>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AEF33FDC-B57E-E548-87BA-280282D44A3A}"/>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EAB4345-3AD4-774F-B87F-92CBFCE6CC08}"/>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B16F9DC7-66A1-414C-A72D-FFB702E3E6C4}"/>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419054620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486">
          <p15:clr>
            <a:srgbClr val="FBAE40"/>
          </p15:clr>
        </p15:guide>
        <p15:guide id="4" pos="43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4" name="Espace réservé de la date 3">
            <a:extLst>
              <a:ext uri="{FF2B5EF4-FFF2-40B4-BE49-F238E27FC236}">
                <a16:creationId xmlns:a16="http://schemas.microsoft.com/office/drawing/2014/main" id="{DDDB90DE-D827-E24D-9915-B2AA0B18B8E4}"/>
              </a:ext>
            </a:extLst>
          </p:cNvPr>
          <p:cNvSpPr>
            <a:spLocks noGrp="1"/>
          </p:cNvSpPr>
          <p:nvPr>
            <p:ph type="dt" sz="half" idx="10"/>
          </p:nvPr>
        </p:nvSpPr>
        <p:spPr>
          <a:xfrm>
            <a:off x="684213" y="4767263"/>
            <a:ext cx="2057400" cy="274637"/>
          </a:xfrm>
        </p:spPr>
        <p:txBody>
          <a:bodyPr/>
          <a:lstStyle>
            <a:lvl1pPr>
              <a:defRPr sz="900">
                <a:latin typeface="Arial" panose="020B0604020202020204" pitchFamily="34" charset="0"/>
                <a:cs typeface="Arial" panose="020B0604020202020204" pitchFamily="34" charset="0"/>
              </a:defRPr>
            </a:lvl1pPr>
          </a:lstStyle>
          <a:p>
            <a:fld id="{A63E52EF-FA71-4A0A-A086-49A2A8BA7970}" type="datetime1">
              <a:rPr lang="fr-FR" smtClean="0"/>
              <a:t>12/08/2023</a:t>
            </a:fld>
            <a:endParaRPr lang="fr-FR" dirty="0"/>
          </a:p>
        </p:txBody>
      </p:sp>
      <p:sp>
        <p:nvSpPr>
          <p:cNvPr id="24" name="Espace réservé du pied de page 4">
            <a:extLst>
              <a:ext uri="{FF2B5EF4-FFF2-40B4-BE49-F238E27FC236}">
                <a16:creationId xmlns:a16="http://schemas.microsoft.com/office/drawing/2014/main" id="{43881E45-D526-6D46-B0C1-D5A047B8B782}"/>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5" name="Espace réservé du numéro de diapositive 5">
            <a:extLst>
              <a:ext uri="{FF2B5EF4-FFF2-40B4-BE49-F238E27FC236}">
                <a16:creationId xmlns:a16="http://schemas.microsoft.com/office/drawing/2014/main" id="{E0A26C45-B3ED-9948-A158-84F544B0DED5}"/>
              </a:ext>
            </a:extLst>
          </p:cNvPr>
          <p:cNvSpPr txBox="1">
            <a:spLocks/>
          </p:cNvSpPr>
          <p:nvPr/>
        </p:nvSpPr>
        <p:spPr>
          <a:xfrm>
            <a:off x="6895176" y="4767263"/>
            <a:ext cx="1870364" cy="274637"/>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2AEF20B5-15EF-AF40-B82A-48D1C0FEEF21}" type="slidenum">
              <a:rPr lang="fr-FR" sz="900" smtClean="0"/>
              <a:pPr/>
              <a:t>‹N°›</a:t>
            </a:fld>
            <a:endParaRPr lang="fr-FR" sz="900" dirty="0"/>
          </a:p>
        </p:txBody>
      </p:sp>
    </p:spTree>
    <p:extLst>
      <p:ext uri="{BB962C8B-B14F-4D97-AF65-F5344CB8AC3E}">
        <p14:creationId xmlns:p14="http://schemas.microsoft.com/office/powerpoint/2010/main" val="2489223981"/>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431">
          <p15:clr>
            <a:srgbClr val="FBAE40"/>
          </p15:clr>
        </p15:guide>
        <p15:guide id="4" orient="horz" pos="4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in">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DE852035-74C3-691B-EB67-227F22DA51AD}"/>
              </a:ext>
            </a:extLst>
          </p:cNvPr>
          <p:cNvGrpSpPr/>
          <p:nvPr/>
        </p:nvGrpSpPr>
        <p:grpSpPr>
          <a:xfrm>
            <a:off x="764677" y="0"/>
            <a:ext cx="439076" cy="240751"/>
            <a:chOff x="1211580" y="5257800"/>
            <a:chExt cx="427808" cy="1623060"/>
          </a:xfrm>
        </p:grpSpPr>
        <p:cxnSp>
          <p:nvCxnSpPr>
            <p:cNvPr id="7" name="Connecteur droit 6">
              <a:extLst>
                <a:ext uri="{FF2B5EF4-FFF2-40B4-BE49-F238E27FC236}">
                  <a16:creationId xmlns:a16="http://schemas.microsoft.com/office/drawing/2014/main" id="{82B5EEA6-2B89-8E73-D8FE-26AC48A03F36}"/>
                </a:ext>
              </a:extLst>
            </p:cNvPr>
            <p:cNvCxnSpPr/>
            <p:nvPr/>
          </p:nvCxnSpPr>
          <p:spPr>
            <a:xfrm>
              <a:off x="1211580"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91BB6F82-364C-3B54-E377-B98FF9A9DE10}"/>
                </a:ext>
              </a:extLst>
            </p:cNvPr>
            <p:cNvCxnSpPr/>
            <p:nvPr/>
          </p:nvCxnSpPr>
          <p:spPr>
            <a:xfrm>
              <a:off x="1352005"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9CD23B9-15FB-E117-64AE-9946CE631AE0}"/>
                </a:ext>
              </a:extLst>
            </p:cNvPr>
            <p:cNvCxnSpPr/>
            <p:nvPr/>
          </p:nvCxnSpPr>
          <p:spPr>
            <a:xfrm>
              <a:off x="149896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B2D4D333-4478-234B-D9A9-9960FC1557F0}"/>
                </a:ext>
              </a:extLst>
            </p:cNvPr>
            <p:cNvCxnSpPr/>
            <p:nvPr/>
          </p:nvCxnSpPr>
          <p:spPr>
            <a:xfrm>
              <a:off x="1639388"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Groupe 10">
            <a:extLst>
              <a:ext uri="{FF2B5EF4-FFF2-40B4-BE49-F238E27FC236}">
                <a16:creationId xmlns:a16="http://schemas.microsoft.com/office/drawing/2014/main" id="{0FB31E1E-5478-31A6-3D28-6C4282890A1C}"/>
              </a:ext>
            </a:extLst>
          </p:cNvPr>
          <p:cNvGrpSpPr/>
          <p:nvPr/>
        </p:nvGrpSpPr>
        <p:grpSpPr>
          <a:xfrm>
            <a:off x="3776264" y="4320073"/>
            <a:ext cx="1591473" cy="228595"/>
            <a:chOff x="3085247" y="4011541"/>
            <a:chExt cx="2977490" cy="427679"/>
          </a:xfrm>
        </p:grpSpPr>
        <p:pic>
          <p:nvPicPr>
            <p:cNvPr id="12" name="Image 11">
              <a:extLst>
                <a:ext uri="{FF2B5EF4-FFF2-40B4-BE49-F238E27FC236}">
                  <a16:creationId xmlns:a16="http://schemas.microsoft.com/office/drawing/2014/main" id="{ADF1E949-445B-2F71-B8A7-E00796E8D4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85247" y="4013129"/>
              <a:ext cx="443370" cy="424503"/>
            </a:xfrm>
            <a:prstGeom prst="rect">
              <a:avLst/>
            </a:prstGeom>
          </p:spPr>
        </p:pic>
        <p:pic>
          <p:nvPicPr>
            <p:cNvPr id="13" name="Image 12">
              <a:extLst>
                <a:ext uri="{FF2B5EF4-FFF2-40B4-BE49-F238E27FC236}">
                  <a16:creationId xmlns:a16="http://schemas.microsoft.com/office/drawing/2014/main" id="{FD7AB48B-7704-CDFD-A17C-3CF207B795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5822" y="4011541"/>
              <a:ext cx="437131" cy="427679"/>
            </a:xfrm>
            <a:prstGeom prst="rect">
              <a:avLst/>
            </a:prstGeom>
          </p:spPr>
        </p:pic>
        <p:pic>
          <p:nvPicPr>
            <p:cNvPr id="14" name="Image 13">
              <a:extLst>
                <a:ext uri="{FF2B5EF4-FFF2-40B4-BE49-F238E27FC236}">
                  <a16:creationId xmlns:a16="http://schemas.microsoft.com/office/drawing/2014/main" id="{D33B6B69-CE07-CDFD-76BC-AB0B603135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0158" y="4014715"/>
              <a:ext cx="423684" cy="421330"/>
            </a:xfrm>
            <a:prstGeom prst="rect">
              <a:avLst/>
            </a:prstGeom>
          </p:spPr>
        </p:pic>
        <p:pic>
          <p:nvPicPr>
            <p:cNvPr id="15" name="Image 14">
              <a:extLst>
                <a:ext uri="{FF2B5EF4-FFF2-40B4-BE49-F238E27FC236}">
                  <a16:creationId xmlns:a16="http://schemas.microsoft.com/office/drawing/2014/main" id="{D27D90EE-4B2C-3C9C-D19C-1CF027E18E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1047" y="4014715"/>
              <a:ext cx="456055" cy="421330"/>
            </a:xfrm>
            <a:prstGeom prst="rect">
              <a:avLst/>
            </a:prstGeom>
          </p:spPr>
        </p:pic>
        <p:pic>
          <p:nvPicPr>
            <p:cNvPr id="16" name="Image 15">
              <a:extLst>
                <a:ext uri="{FF2B5EF4-FFF2-40B4-BE49-F238E27FC236}">
                  <a16:creationId xmlns:a16="http://schemas.microsoft.com/office/drawing/2014/main" id="{68AFB1EB-A457-FC83-3B9B-FFC9F09756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34306" y="4014715"/>
              <a:ext cx="428431" cy="421330"/>
            </a:xfrm>
            <a:prstGeom prst="rect">
              <a:avLst/>
            </a:prstGeom>
          </p:spPr>
        </p:pic>
      </p:grpSp>
      <p:sp>
        <p:nvSpPr>
          <p:cNvPr id="17" name="Rectangle 16">
            <a:extLst>
              <a:ext uri="{FF2B5EF4-FFF2-40B4-BE49-F238E27FC236}">
                <a16:creationId xmlns:a16="http://schemas.microsoft.com/office/drawing/2014/main" id="{F7FA0835-F36C-9B0D-18B4-640F0F6E571A}"/>
              </a:ext>
            </a:extLst>
          </p:cNvPr>
          <p:cNvSpPr/>
          <p:nvPr/>
        </p:nvSpPr>
        <p:spPr>
          <a:xfrm>
            <a:off x="6753267" y="-13155"/>
            <a:ext cx="2390734" cy="238674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latin typeface="Arial" panose="020B0604020202020204" pitchFamily="34" charset="0"/>
            </a:endParaRPr>
          </a:p>
        </p:txBody>
      </p:sp>
      <p:sp>
        <p:nvSpPr>
          <p:cNvPr id="18" name="Rectangle 17">
            <a:extLst>
              <a:ext uri="{FF2B5EF4-FFF2-40B4-BE49-F238E27FC236}">
                <a16:creationId xmlns:a16="http://schemas.microsoft.com/office/drawing/2014/main" id="{B2225949-57E4-8946-7661-A2CC3A491070}"/>
              </a:ext>
            </a:extLst>
          </p:cNvPr>
          <p:cNvSpPr/>
          <p:nvPr/>
        </p:nvSpPr>
        <p:spPr>
          <a:xfrm>
            <a:off x="6731384" y="1208224"/>
            <a:ext cx="580500" cy="116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dirty="0">
              <a:latin typeface="Arial" panose="020B0604020202020204" pitchFamily="34" charset="0"/>
            </a:endParaRPr>
          </a:p>
        </p:txBody>
      </p:sp>
      <p:sp>
        <p:nvSpPr>
          <p:cNvPr id="19" name="Rectangle 18">
            <a:extLst>
              <a:ext uri="{FF2B5EF4-FFF2-40B4-BE49-F238E27FC236}">
                <a16:creationId xmlns:a16="http://schemas.microsoft.com/office/drawing/2014/main" id="{7FC0B51A-76A5-71F6-0857-2377798590F1}"/>
              </a:ext>
            </a:extLst>
          </p:cNvPr>
          <p:cNvSpPr/>
          <p:nvPr/>
        </p:nvSpPr>
        <p:spPr>
          <a:xfrm>
            <a:off x="7311884" y="1793090"/>
            <a:ext cx="580500" cy="58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dirty="0">
              <a:latin typeface="Arial" panose="020B0604020202020204" pitchFamily="34" charset="0"/>
            </a:endParaRPr>
          </a:p>
        </p:txBody>
      </p:sp>
      <p:sp>
        <p:nvSpPr>
          <p:cNvPr id="20" name="Rectangle 19">
            <a:extLst>
              <a:ext uri="{FF2B5EF4-FFF2-40B4-BE49-F238E27FC236}">
                <a16:creationId xmlns:a16="http://schemas.microsoft.com/office/drawing/2014/main" id="{B51A4941-362D-DA01-2397-951AF91CA1EB}"/>
              </a:ext>
            </a:extLst>
          </p:cNvPr>
          <p:cNvSpPr/>
          <p:nvPr/>
        </p:nvSpPr>
        <p:spPr>
          <a:xfrm>
            <a:off x="6720443" y="1801358"/>
            <a:ext cx="580500" cy="58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dirty="0">
              <a:latin typeface="Arial" panose="020B0604020202020204" pitchFamily="34" charset="0"/>
            </a:endParaRPr>
          </a:p>
        </p:txBody>
      </p:sp>
      <p:sp>
        <p:nvSpPr>
          <p:cNvPr id="21" name="Rectangle 20">
            <a:extLst>
              <a:ext uri="{FF2B5EF4-FFF2-40B4-BE49-F238E27FC236}">
                <a16:creationId xmlns:a16="http://schemas.microsoft.com/office/drawing/2014/main" id="{5743E2D1-3E87-AE4B-E5A1-DF0C17BE65D7}"/>
              </a:ext>
            </a:extLst>
          </p:cNvPr>
          <p:cNvSpPr/>
          <p:nvPr/>
        </p:nvSpPr>
        <p:spPr>
          <a:xfrm>
            <a:off x="-4155" y="4564716"/>
            <a:ext cx="580500" cy="58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dirty="0">
              <a:latin typeface="Arial" panose="020B0604020202020204" pitchFamily="34" charset="0"/>
            </a:endParaRPr>
          </a:p>
        </p:txBody>
      </p:sp>
      <p:sp>
        <p:nvSpPr>
          <p:cNvPr id="22" name="Rectangle 21">
            <a:extLst>
              <a:ext uri="{FF2B5EF4-FFF2-40B4-BE49-F238E27FC236}">
                <a16:creationId xmlns:a16="http://schemas.microsoft.com/office/drawing/2014/main" id="{8900D2F2-A362-8E57-CFB3-2E3B6B0D4A79}"/>
              </a:ext>
            </a:extLst>
          </p:cNvPr>
          <p:cNvSpPr/>
          <p:nvPr/>
        </p:nvSpPr>
        <p:spPr>
          <a:xfrm>
            <a:off x="-4155" y="3995548"/>
            <a:ext cx="580500" cy="58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dirty="0">
              <a:latin typeface="Arial" panose="020B0604020202020204" pitchFamily="34" charset="0"/>
            </a:endParaRPr>
          </a:p>
        </p:txBody>
      </p:sp>
      <p:sp>
        <p:nvSpPr>
          <p:cNvPr id="23" name="Rectangle 22">
            <a:extLst>
              <a:ext uri="{FF2B5EF4-FFF2-40B4-BE49-F238E27FC236}">
                <a16:creationId xmlns:a16="http://schemas.microsoft.com/office/drawing/2014/main" id="{E4F8EF12-D064-3AB3-57E4-0B06C5CEC387}"/>
              </a:ext>
            </a:extLst>
          </p:cNvPr>
          <p:cNvSpPr/>
          <p:nvPr/>
        </p:nvSpPr>
        <p:spPr>
          <a:xfrm>
            <a:off x="574343" y="4564716"/>
            <a:ext cx="580500" cy="58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dirty="0">
              <a:latin typeface="Arial" panose="020B0604020202020204" pitchFamily="34" charset="0"/>
            </a:endParaRPr>
          </a:p>
        </p:txBody>
      </p:sp>
      <p:sp>
        <p:nvSpPr>
          <p:cNvPr id="24" name="ZoneTexte 10">
            <a:extLst>
              <a:ext uri="{FF2B5EF4-FFF2-40B4-BE49-F238E27FC236}">
                <a16:creationId xmlns:a16="http://schemas.microsoft.com/office/drawing/2014/main" id="{412755E6-491A-2B05-FF0E-FC72D516D2F8}"/>
              </a:ext>
            </a:extLst>
          </p:cNvPr>
          <p:cNvSpPr txBox="1">
            <a:spLocks noChangeArrowheads="1"/>
          </p:cNvSpPr>
          <p:nvPr/>
        </p:nvSpPr>
        <p:spPr bwMode="auto">
          <a:xfrm>
            <a:off x="2737263" y="2492640"/>
            <a:ext cx="3669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lgn="ctr">
              <a:spcBef>
                <a:spcPct val="0"/>
              </a:spcBef>
              <a:buNone/>
            </a:pPr>
            <a:r>
              <a:rPr lang="fr-FR" altLang="fr-FR" sz="1800" b="1" dirty="0">
                <a:latin typeface="Arial" panose="020B0604020202020204" pitchFamily="34" charset="0"/>
              </a:rPr>
              <a:t>Suivez les actualités de l’école</a:t>
            </a:r>
            <a:endParaRPr lang="fr-FR" altLang="fr-FR" sz="1800" dirty="0">
              <a:solidFill>
                <a:srgbClr val="0070C0"/>
              </a:solidFill>
              <a:latin typeface="Arial" panose="020B0604020202020204" pitchFamily="34" charset="0"/>
              <a:hlinkClick r:id="rId7">
                <a:extLst>
                  <a:ext uri="{A12FA001-AC4F-418D-AE19-62706E023703}">
                    <ahyp:hlinkClr xmlns:ahyp="http://schemas.microsoft.com/office/drawing/2018/hyperlinkcolor" val="tx"/>
                  </a:ext>
                </a:extLst>
              </a:hlinkClick>
            </a:endParaRPr>
          </a:p>
          <a:p>
            <a:pPr algn="ctr">
              <a:spcBef>
                <a:spcPct val="0"/>
              </a:spcBef>
              <a:buFontTx/>
              <a:buNone/>
            </a:pPr>
            <a:r>
              <a:rPr lang="fr-FR" altLang="fr-FR" sz="1800" b="1" dirty="0">
                <a:solidFill>
                  <a:schemeClr val="accent2"/>
                </a:solidFill>
                <a:latin typeface="Arial" panose="020B0604020202020204" pitchFamily="34" charset="0"/>
                <a:hlinkClick r:id="rId7">
                  <a:extLst>
                    <a:ext uri="{A12FA001-AC4F-418D-AE19-62706E023703}">
                      <ahyp:hlinkClr xmlns:ahyp="http://schemas.microsoft.com/office/drawing/2018/hyperlinkcolor" val="tx"/>
                    </a:ext>
                  </a:extLst>
                </a:hlinkClick>
              </a:rPr>
              <a:t>www.insa-lyon.fr</a:t>
            </a:r>
            <a:endParaRPr lang="fr-FR" altLang="fr-FR" sz="1800" b="1" dirty="0">
              <a:solidFill>
                <a:schemeClr val="accent2"/>
              </a:solidFill>
              <a:latin typeface="Arial" panose="020B0604020202020204" pitchFamily="34" charset="0"/>
            </a:endParaRPr>
          </a:p>
        </p:txBody>
      </p:sp>
      <p:sp>
        <p:nvSpPr>
          <p:cNvPr id="25" name="Rectangle 24">
            <a:extLst>
              <a:ext uri="{FF2B5EF4-FFF2-40B4-BE49-F238E27FC236}">
                <a16:creationId xmlns:a16="http://schemas.microsoft.com/office/drawing/2014/main" id="{DA2C03EC-C887-A689-76D9-D3F6744E79E3}"/>
              </a:ext>
            </a:extLst>
          </p:cNvPr>
          <p:cNvSpPr/>
          <p:nvPr/>
        </p:nvSpPr>
        <p:spPr>
          <a:xfrm>
            <a:off x="2775675" y="3927950"/>
            <a:ext cx="3592650" cy="323165"/>
          </a:xfrm>
          <a:prstGeom prst="rect">
            <a:avLst/>
          </a:prstGeom>
        </p:spPr>
        <p:txBody>
          <a:bodyPr wrap="none">
            <a:spAutoFit/>
          </a:bodyPr>
          <a:lstStyle/>
          <a:p>
            <a:pPr algn="ctr"/>
            <a:r>
              <a:rPr lang="fr-FR" altLang="fr-FR" sz="1500" dirty="0">
                <a:solidFill>
                  <a:schemeClr val="bg2">
                    <a:lumMod val="50000"/>
                  </a:schemeClr>
                </a:solidFill>
                <a:latin typeface="Arial" panose="020B0604020202020204" pitchFamily="34" charset="0"/>
              </a:rPr>
              <a:t>Rejoignez-nous sur les réseaux sociaux</a:t>
            </a:r>
          </a:p>
        </p:txBody>
      </p:sp>
      <p:pic>
        <p:nvPicPr>
          <p:cNvPr id="26" name="Image 25">
            <a:extLst>
              <a:ext uri="{FF2B5EF4-FFF2-40B4-BE49-F238E27FC236}">
                <a16:creationId xmlns:a16="http://schemas.microsoft.com/office/drawing/2014/main" id="{2CAAA358-969A-B68A-EBE8-C3E29B3172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98923" y="2012658"/>
            <a:ext cx="1346155" cy="291777"/>
          </a:xfrm>
          <a:prstGeom prst="rect">
            <a:avLst/>
          </a:prstGeom>
        </p:spPr>
      </p:pic>
    </p:spTree>
    <p:extLst>
      <p:ext uri="{BB962C8B-B14F-4D97-AF65-F5344CB8AC3E}">
        <p14:creationId xmlns:p14="http://schemas.microsoft.com/office/powerpoint/2010/main" val="2786246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xplications">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99542E6-D2F7-3D43-B40F-8F210A8DFD16}"/>
              </a:ext>
            </a:extLst>
          </p:cNvPr>
          <p:cNvSpPr txBox="1"/>
          <p:nvPr/>
        </p:nvSpPr>
        <p:spPr>
          <a:xfrm>
            <a:off x="553534" y="444910"/>
            <a:ext cx="7561173" cy="519933"/>
          </a:xfrm>
          <a:prstGeom prst="rect">
            <a:avLst/>
          </a:prstGeom>
          <a:solidFill>
            <a:schemeClr val="bg1"/>
          </a:solidFill>
        </p:spPr>
        <p:txBody>
          <a:bodyPr wrap="square" rtlCol="0" anchor="ctr" anchorCtr="0">
            <a:noAutofit/>
          </a:bodyPr>
          <a:lstStyle/>
          <a:p>
            <a:r>
              <a:rPr lang="fr-FR" sz="2200" b="1" dirty="0">
                <a:solidFill>
                  <a:srgbClr val="CBB4B4"/>
                </a:solidFill>
                <a:latin typeface="Arial" panose="020B0604020202020204" pitchFamily="34" charset="0"/>
                <a:cs typeface="Arial" panose="020B0604020202020204" pitchFamily="34" charset="0"/>
              </a:rPr>
              <a:t>Explications du </a:t>
            </a:r>
            <a:r>
              <a:rPr lang="fr-FR" sz="2200" b="1" dirty="0" err="1">
                <a:solidFill>
                  <a:srgbClr val="CBB4B4"/>
                </a:solidFill>
                <a:latin typeface="Arial" panose="020B0604020202020204" pitchFamily="34" charset="0"/>
                <a:cs typeface="Arial" panose="020B0604020202020204" pitchFamily="34" charset="0"/>
              </a:rPr>
              <a:t>template</a:t>
            </a:r>
            <a:r>
              <a:rPr lang="fr-FR" sz="2200" b="1" dirty="0">
                <a:solidFill>
                  <a:srgbClr val="CBB4B4"/>
                </a:solidFill>
                <a:latin typeface="Arial" panose="020B0604020202020204" pitchFamily="34" charset="0"/>
                <a:cs typeface="Arial" panose="020B0604020202020204" pitchFamily="34" charset="0"/>
              </a:rPr>
              <a:t> (modèle)</a:t>
            </a:r>
          </a:p>
        </p:txBody>
      </p:sp>
      <p:sp>
        <p:nvSpPr>
          <p:cNvPr id="11" name="ZoneTexte 10">
            <a:extLst>
              <a:ext uri="{FF2B5EF4-FFF2-40B4-BE49-F238E27FC236}">
                <a16:creationId xmlns:a16="http://schemas.microsoft.com/office/drawing/2014/main" id="{4E564861-7553-3245-B79C-A77D38D4BEAF}"/>
              </a:ext>
            </a:extLst>
          </p:cNvPr>
          <p:cNvSpPr txBox="1"/>
          <p:nvPr/>
        </p:nvSpPr>
        <p:spPr>
          <a:xfrm>
            <a:off x="694212" y="1302117"/>
            <a:ext cx="7821138" cy="3383664"/>
          </a:xfrm>
          <a:prstGeom prst="rect">
            <a:avLst/>
          </a:prstGeom>
          <a:solidFill>
            <a:schemeClr val="bg1"/>
          </a:solidFill>
        </p:spPr>
        <p:txBody>
          <a:bodyPr wrap="square" rtlCol="0" anchor="t" anchorCtr="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À votre disposition dans ce document, des propositions de templates dans 3 déclinaisons de couleurs respectant la charte graphique de l’école : </a:t>
            </a:r>
          </a:p>
          <a:p>
            <a:pPr marL="492125" marR="0" lvl="1" indent="-2063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Des diapositives de titre et de sections.</a:t>
            </a:r>
          </a:p>
          <a:p>
            <a:pPr marL="492125" marR="0" lvl="1" indent="-2063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Un sommaire.</a:t>
            </a:r>
          </a:p>
          <a:p>
            <a:pPr marL="492125" marR="0" lvl="1" indent="-2063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Des mises en forme avec texte + zone d’image.</a:t>
            </a:r>
          </a:p>
          <a:p>
            <a:pPr marL="492125" marR="0" lvl="1" indent="-2063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Une bibliothèque de pictogrammes.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rPr>
              <a:t>Pour personnaliser ces templates : Affichage &gt; Masque des diapositives</a:t>
            </a:r>
            <a:endParaRPr kumimoji="0" lang="fr-FR" sz="16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1236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ogrammes">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3B7CBA12-5C53-EB4F-B5D7-E37DE20DBD6F}"/>
              </a:ext>
            </a:extLst>
          </p:cNvPr>
          <p:cNvSpPr txBox="1"/>
          <p:nvPr/>
        </p:nvSpPr>
        <p:spPr>
          <a:xfrm>
            <a:off x="553534" y="444910"/>
            <a:ext cx="7561173" cy="519933"/>
          </a:xfrm>
          <a:prstGeom prst="rect">
            <a:avLst/>
          </a:prstGeom>
          <a:solidFill>
            <a:schemeClr val="bg1"/>
          </a:solidFill>
        </p:spPr>
        <p:txBody>
          <a:bodyPr wrap="square" rtlCol="0" anchor="ctr" anchorCtr="0">
            <a:noAutofit/>
          </a:bodyPr>
          <a:lstStyle/>
          <a:p>
            <a:r>
              <a:rPr lang="fr-FR" sz="2200" b="1" dirty="0">
                <a:solidFill>
                  <a:srgbClr val="CBB4B4"/>
                </a:solidFill>
                <a:latin typeface="Arial" panose="020B0604020202020204" pitchFamily="34" charset="0"/>
                <a:cs typeface="Arial" panose="020B0604020202020204" pitchFamily="34" charset="0"/>
              </a:rPr>
              <a:t>Pictogrammes</a:t>
            </a:r>
          </a:p>
        </p:txBody>
      </p:sp>
      <p:pic>
        <p:nvPicPr>
          <p:cNvPr id="20" name="Graphique 19">
            <a:extLst>
              <a:ext uri="{FF2B5EF4-FFF2-40B4-BE49-F238E27FC236}">
                <a16:creationId xmlns:a16="http://schemas.microsoft.com/office/drawing/2014/main" id="{FA08E423-FA66-D944-B531-62391820A7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5219" y="1360374"/>
            <a:ext cx="996285" cy="996285"/>
          </a:xfrm>
          <a:prstGeom prst="rect">
            <a:avLst/>
          </a:prstGeom>
        </p:spPr>
      </p:pic>
      <p:pic>
        <p:nvPicPr>
          <p:cNvPr id="21" name="Graphique 20">
            <a:extLst>
              <a:ext uri="{FF2B5EF4-FFF2-40B4-BE49-F238E27FC236}">
                <a16:creationId xmlns:a16="http://schemas.microsoft.com/office/drawing/2014/main" id="{C8C81A8A-A587-8A47-87D0-B0A9B44648B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33028" y="1360374"/>
            <a:ext cx="996285" cy="996285"/>
          </a:xfrm>
          <a:prstGeom prst="rect">
            <a:avLst/>
          </a:prstGeom>
        </p:spPr>
      </p:pic>
      <p:pic>
        <p:nvPicPr>
          <p:cNvPr id="22" name="Graphique 21">
            <a:extLst>
              <a:ext uri="{FF2B5EF4-FFF2-40B4-BE49-F238E27FC236}">
                <a16:creationId xmlns:a16="http://schemas.microsoft.com/office/drawing/2014/main" id="{FD5C5310-0E7D-9046-B831-3FB26109007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73188" y="1360374"/>
            <a:ext cx="996285" cy="996285"/>
          </a:xfrm>
          <a:prstGeom prst="rect">
            <a:avLst/>
          </a:prstGeom>
        </p:spPr>
      </p:pic>
      <p:pic>
        <p:nvPicPr>
          <p:cNvPr id="23" name="Graphique 22">
            <a:extLst>
              <a:ext uri="{FF2B5EF4-FFF2-40B4-BE49-F238E27FC236}">
                <a16:creationId xmlns:a16="http://schemas.microsoft.com/office/drawing/2014/main" id="{BD25DEA1-979D-414E-B64B-8C65D5E6A8D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224326" y="1305097"/>
            <a:ext cx="996285" cy="996285"/>
          </a:xfrm>
          <a:prstGeom prst="rect">
            <a:avLst/>
          </a:prstGeom>
        </p:spPr>
      </p:pic>
      <p:pic>
        <p:nvPicPr>
          <p:cNvPr id="24" name="Graphique 23">
            <a:extLst>
              <a:ext uri="{FF2B5EF4-FFF2-40B4-BE49-F238E27FC236}">
                <a16:creationId xmlns:a16="http://schemas.microsoft.com/office/drawing/2014/main" id="{A0F96646-89CB-5D42-B0E2-719D4B781CE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43954" y="2427316"/>
            <a:ext cx="996285" cy="996285"/>
          </a:xfrm>
          <a:prstGeom prst="rect">
            <a:avLst/>
          </a:prstGeom>
        </p:spPr>
      </p:pic>
      <p:pic>
        <p:nvPicPr>
          <p:cNvPr id="25" name="Graphique 24">
            <a:extLst>
              <a:ext uri="{FF2B5EF4-FFF2-40B4-BE49-F238E27FC236}">
                <a16:creationId xmlns:a16="http://schemas.microsoft.com/office/drawing/2014/main" id="{83226A4B-B17D-9648-91CF-85C127E3D67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07836" y="2419003"/>
            <a:ext cx="996285" cy="996285"/>
          </a:xfrm>
          <a:prstGeom prst="rect">
            <a:avLst/>
          </a:prstGeom>
        </p:spPr>
      </p:pic>
      <p:pic>
        <p:nvPicPr>
          <p:cNvPr id="26" name="Graphique 25">
            <a:extLst>
              <a:ext uri="{FF2B5EF4-FFF2-40B4-BE49-F238E27FC236}">
                <a16:creationId xmlns:a16="http://schemas.microsoft.com/office/drawing/2014/main" id="{76BB4E62-48EA-DF4A-9716-DE433F641BC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338327" y="2427316"/>
            <a:ext cx="996285" cy="996285"/>
          </a:xfrm>
          <a:prstGeom prst="rect">
            <a:avLst/>
          </a:prstGeom>
        </p:spPr>
      </p:pic>
      <p:pic>
        <p:nvPicPr>
          <p:cNvPr id="27" name="Graphique 26">
            <a:extLst>
              <a:ext uri="{FF2B5EF4-FFF2-40B4-BE49-F238E27FC236}">
                <a16:creationId xmlns:a16="http://schemas.microsoft.com/office/drawing/2014/main" id="{83CF58AC-6F0D-024D-9083-7A5EBC752B72}"/>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145196" y="2427316"/>
            <a:ext cx="996285" cy="996285"/>
          </a:xfrm>
          <a:prstGeom prst="rect">
            <a:avLst/>
          </a:prstGeom>
        </p:spPr>
      </p:pic>
      <p:pic>
        <p:nvPicPr>
          <p:cNvPr id="28" name="Graphique 27">
            <a:extLst>
              <a:ext uri="{FF2B5EF4-FFF2-40B4-BE49-F238E27FC236}">
                <a16:creationId xmlns:a16="http://schemas.microsoft.com/office/drawing/2014/main" id="{1AEDAE47-C212-8047-9DC6-8BE929798880}"/>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225316" y="2427316"/>
            <a:ext cx="996285" cy="996285"/>
          </a:xfrm>
          <a:prstGeom prst="rect">
            <a:avLst/>
          </a:prstGeom>
        </p:spPr>
      </p:pic>
      <p:pic>
        <p:nvPicPr>
          <p:cNvPr id="29" name="Graphique 28">
            <a:extLst>
              <a:ext uri="{FF2B5EF4-FFF2-40B4-BE49-F238E27FC236}">
                <a16:creationId xmlns:a16="http://schemas.microsoft.com/office/drawing/2014/main" id="{0315041E-5C7B-5D4E-9D01-12C6CE5F35D6}"/>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52908" y="3435846"/>
            <a:ext cx="996285" cy="996285"/>
          </a:xfrm>
          <a:prstGeom prst="rect">
            <a:avLst/>
          </a:prstGeom>
        </p:spPr>
      </p:pic>
      <p:pic>
        <p:nvPicPr>
          <p:cNvPr id="30" name="Graphique 29">
            <a:extLst>
              <a:ext uri="{FF2B5EF4-FFF2-40B4-BE49-F238E27FC236}">
                <a16:creationId xmlns:a16="http://schemas.microsoft.com/office/drawing/2014/main" id="{6A0FACA9-9B24-324D-A1F1-CD212E35DEA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561020" y="3435846"/>
            <a:ext cx="996285" cy="996285"/>
          </a:xfrm>
          <a:prstGeom prst="rect">
            <a:avLst/>
          </a:prstGeom>
        </p:spPr>
      </p:pic>
      <p:pic>
        <p:nvPicPr>
          <p:cNvPr id="31" name="Graphique 30">
            <a:extLst>
              <a:ext uri="{FF2B5EF4-FFF2-40B4-BE49-F238E27FC236}">
                <a16:creationId xmlns:a16="http://schemas.microsoft.com/office/drawing/2014/main" id="{043E60D6-F6D3-6D42-A5A4-3B6AB2E3C81D}"/>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2569132" y="3435846"/>
            <a:ext cx="996285" cy="996285"/>
          </a:xfrm>
          <a:prstGeom prst="rect">
            <a:avLst/>
          </a:prstGeom>
        </p:spPr>
      </p:pic>
      <p:pic>
        <p:nvPicPr>
          <p:cNvPr id="32" name="Graphique 31">
            <a:extLst>
              <a:ext uri="{FF2B5EF4-FFF2-40B4-BE49-F238E27FC236}">
                <a16:creationId xmlns:a16="http://schemas.microsoft.com/office/drawing/2014/main" id="{1186C311-3621-A146-A01A-6A6E68697FE5}"/>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3649252" y="3435846"/>
            <a:ext cx="996285" cy="996285"/>
          </a:xfrm>
          <a:prstGeom prst="rect">
            <a:avLst/>
          </a:prstGeom>
        </p:spPr>
      </p:pic>
      <p:pic>
        <p:nvPicPr>
          <p:cNvPr id="33" name="Graphique 32">
            <a:extLst>
              <a:ext uri="{FF2B5EF4-FFF2-40B4-BE49-F238E27FC236}">
                <a16:creationId xmlns:a16="http://schemas.microsoft.com/office/drawing/2014/main" id="{34080A8A-7362-004C-8909-80D77C3DB10B}"/>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513348" y="3435846"/>
            <a:ext cx="996285" cy="996285"/>
          </a:xfrm>
          <a:prstGeom prst="rect">
            <a:avLst/>
          </a:prstGeom>
        </p:spPr>
      </p:pic>
      <p:sp>
        <p:nvSpPr>
          <p:cNvPr id="39" name="ZoneTexte 38">
            <a:extLst>
              <a:ext uri="{FF2B5EF4-FFF2-40B4-BE49-F238E27FC236}">
                <a16:creationId xmlns:a16="http://schemas.microsoft.com/office/drawing/2014/main" id="{C662F796-9B28-7745-9AA4-BE82E91407ED}"/>
              </a:ext>
            </a:extLst>
          </p:cNvPr>
          <p:cNvSpPr txBox="1"/>
          <p:nvPr/>
        </p:nvSpPr>
        <p:spPr>
          <a:xfrm>
            <a:off x="5724982" y="454336"/>
            <a:ext cx="3329890" cy="4231445"/>
          </a:xfrm>
          <a:prstGeom prst="rect">
            <a:avLst/>
          </a:prstGeom>
          <a:solidFill>
            <a:schemeClr val="bg1"/>
          </a:solidFill>
        </p:spPr>
        <p:txBody>
          <a:bodyPr wrap="square" rtlCol="0" anchor="ctr" anchorCtr="0">
            <a:noAutofit/>
          </a:bodyPr>
          <a:lstStyle/>
          <a:p>
            <a:r>
              <a:rPr lang="fr-FR" sz="1500" b="0" dirty="0">
                <a:solidFill>
                  <a:schemeClr val="tx1"/>
                </a:solidFill>
                <a:latin typeface="Arial" panose="020B0604020202020204" pitchFamily="34" charset="0"/>
                <a:cs typeface="Arial" panose="020B0604020202020204" pitchFamily="34" charset="0"/>
              </a:rPr>
              <a:t>Pour utiliser les pictogrammes, cliquez sur « Affichage » puis « Masque des diapositives »</a:t>
            </a:r>
          </a:p>
          <a:p>
            <a:endParaRPr lang="fr-FR" sz="1500" b="0" dirty="0">
              <a:solidFill>
                <a:schemeClr val="tx1"/>
              </a:solidFill>
              <a:latin typeface="Arial" panose="020B0604020202020204" pitchFamily="34" charset="0"/>
              <a:cs typeface="Arial" panose="020B0604020202020204" pitchFamily="34" charset="0"/>
            </a:endParaRPr>
          </a:p>
          <a:p>
            <a:r>
              <a:rPr lang="fr-FR" sz="1500" b="0" dirty="0">
                <a:solidFill>
                  <a:schemeClr val="tx1"/>
                </a:solidFill>
                <a:latin typeface="Arial" panose="020B0604020202020204" pitchFamily="34" charset="0"/>
                <a:cs typeface="Arial" panose="020B0604020202020204" pitchFamily="34" charset="0"/>
              </a:rPr>
              <a:t>Copiez le pictogramme qui vous intéresse.</a:t>
            </a:r>
          </a:p>
          <a:p>
            <a:endParaRPr lang="fr-FR" sz="1500" b="0" dirty="0">
              <a:solidFill>
                <a:schemeClr val="tx1"/>
              </a:solidFill>
              <a:latin typeface="Arial" panose="020B0604020202020204" pitchFamily="34" charset="0"/>
              <a:cs typeface="Arial" panose="020B0604020202020204" pitchFamily="34" charset="0"/>
            </a:endParaRPr>
          </a:p>
          <a:p>
            <a:r>
              <a:rPr lang="fr-FR" sz="1500" b="0" dirty="0">
                <a:solidFill>
                  <a:schemeClr val="tx1"/>
                </a:solidFill>
                <a:latin typeface="Arial" panose="020B0604020202020204" pitchFamily="34" charset="0"/>
                <a:cs typeface="Arial" panose="020B0604020202020204" pitchFamily="34" charset="0"/>
              </a:rPr>
              <a:t>Cliquez tout en haut sur « Masque des diapositives » puis « Fermer le masque ».</a:t>
            </a:r>
          </a:p>
          <a:p>
            <a:endParaRPr lang="fr-FR" sz="1500" b="0" dirty="0">
              <a:solidFill>
                <a:schemeClr val="tx1"/>
              </a:solidFill>
              <a:latin typeface="Arial" panose="020B0604020202020204" pitchFamily="34" charset="0"/>
              <a:cs typeface="Arial" panose="020B0604020202020204" pitchFamily="34" charset="0"/>
            </a:endParaRPr>
          </a:p>
          <a:p>
            <a:r>
              <a:rPr lang="fr-FR" sz="1500" b="0" dirty="0">
                <a:solidFill>
                  <a:schemeClr val="tx1"/>
                </a:solidFill>
                <a:latin typeface="Arial" panose="020B0604020202020204" pitchFamily="34" charset="0"/>
                <a:cs typeface="Arial" panose="020B0604020202020204" pitchFamily="34" charset="0"/>
              </a:rPr>
              <a:t>Collez le pictogramme dans votre présentation.</a:t>
            </a:r>
          </a:p>
          <a:p>
            <a:endParaRPr lang="fr-FR" sz="1500" b="0" dirty="0">
              <a:solidFill>
                <a:schemeClr val="tx1"/>
              </a:solidFill>
              <a:latin typeface="Arial" panose="020B0604020202020204" pitchFamily="34" charset="0"/>
              <a:cs typeface="Arial" panose="020B0604020202020204" pitchFamily="34" charset="0"/>
            </a:endParaRPr>
          </a:p>
          <a:p>
            <a:r>
              <a:rPr lang="fr-FR" sz="1500" b="0" dirty="0">
                <a:solidFill>
                  <a:schemeClr val="tx1"/>
                </a:solidFill>
                <a:latin typeface="Arial" panose="020B0604020202020204" pitchFamily="34" charset="0"/>
                <a:cs typeface="Arial" panose="020B0604020202020204" pitchFamily="34" charset="0"/>
              </a:rPr>
              <a:t>Dans l’onglet « Format de l’image » vous pouvez modifier sa couleur.</a:t>
            </a:r>
          </a:p>
        </p:txBody>
      </p:sp>
    </p:spTree>
    <p:extLst>
      <p:ext uri="{BB962C8B-B14F-4D97-AF65-F5344CB8AC3E}">
        <p14:creationId xmlns:p14="http://schemas.microsoft.com/office/powerpoint/2010/main" val="49399817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 visuel">
    <p:spTree>
      <p:nvGrpSpPr>
        <p:cNvPr id="1" name=""/>
        <p:cNvGrpSpPr/>
        <p:nvPr/>
      </p:nvGrpSpPr>
      <p:grpSpPr>
        <a:xfrm>
          <a:off x="0" y="0"/>
          <a:ext cx="0" cy="0"/>
          <a:chOff x="0" y="0"/>
          <a:chExt cx="0" cy="0"/>
        </a:xfrm>
      </p:grpSpPr>
      <p:sp>
        <p:nvSpPr>
          <p:cNvPr id="294" name="Rectangle 293">
            <a:extLst>
              <a:ext uri="{FF2B5EF4-FFF2-40B4-BE49-F238E27FC236}">
                <a16:creationId xmlns:a16="http://schemas.microsoft.com/office/drawing/2014/main" id="{DDCBB3ED-B113-6643-8B9E-D82A4592393E}"/>
              </a:ext>
            </a:extLst>
          </p:cNvPr>
          <p:cNvSpPr/>
          <p:nvPr/>
        </p:nvSpPr>
        <p:spPr>
          <a:xfrm>
            <a:off x="0" y="0"/>
            <a:ext cx="7989517" cy="34158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00" name="Rectangle 299">
            <a:extLst>
              <a:ext uri="{FF2B5EF4-FFF2-40B4-BE49-F238E27FC236}">
                <a16:creationId xmlns:a16="http://schemas.microsoft.com/office/drawing/2014/main" id="{9D048B96-B8CD-9541-863A-0837AC275DA5}"/>
              </a:ext>
            </a:extLst>
          </p:cNvPr>
          <p:cNvSpPr/>
          <p:nvPr/>
        </p:nvSpPr>
        <p:spPr>
          <a:xfrm>
            <a:off x="8002117" y="2820976"/>
            <a:ext cx="1151867" cy="175141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accent1"/>
              </a:solidFill>
            </a:endParaRPr>
          </a:p>
        </p:txBody>
      </p:sp>
      <p:sp>
        <p:nvSpPr>
          <p:cNvPr id="299" name="Rectangle 298">
            <a:extLst>
              <a:ext uri="{FF2B5EF4-FFF2-40B4-BE49-F238E27FC236}">
                <a16:creationId xmlns:a16="http://schemas.microsoft.com/office/drawing/2014/main" id="{94D103D4-817A-E54C-89BE-9D638AFDA40C}"/>
              </a:ext>
            </a:extLst>
          </p:cNvPr>
          <p:cNvSpPr/>
          <p:nvPr/>
        </p:nvSpPr>
        <p:spPr>
          <a:xfrm>
            <a:off x="7991020" y="0"/>
            <a:ext cx="1171770" cy="2909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nvGrpSpPr>
          <p:cNvPr id="324" name="Groupe 323">
            <a:extLst>
              <a:ext uri="{FF2B5EF4-FFF2-40B4-BE49-F238E27FC236}">
                <a16:creationId xmlns:a16="http://schemas.microsoft.com/office/drawing/2014/main" id="{525F8385-4300-B74B-9418-398C1DF2B510}"/>
              </a:ext>
            </a:extLst>
          </p:cNvPr>
          <p:cNvGrpSpPr/>
          <p:nvPr/>
        </p:nvGrpSpPr>
        <p:grpSpPr>
          <a:xfrm>
            <a:off x="641913" y="4664545"/>
            <a:ext cx="426600" cy="499110"/>
            <a:chOff x="1211580" y="5257800"/>
            <a:chExt cx="568233" cy="1623060"/>
          </a:xfrm>
        </p:grpSpPr>
        <p:cxnSp>
          <p:nvCxnSpPr>
            <p:cNvPr id="302" name="Connecteur droit 301">
              <a:extLst>
                <a:ext uri="{FF2B5EF4-FFF2-40B4-BE49-F238E27FC236}">
                  <a16:creationId xmlns:a16="http://schemas.microsoft.com/office/drawing/2014/main" id="{0AB8890D-2AA8-C949-92A6-D20B4B37B175}"/>
                </a:ext>
              </a:extLst>
            </p:cNvPr>
            <p:cNvCxnSpPr/>
            <p:nvPr/>
          </p:nvCxnSpPr>
          <p:spPr>
            <a:xfrm>
              <a:off x="1211580"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3" name="Connecteur droit 302">
              <a:extLst>
                <a:ext uri="{FF2B5EF4-FFF2-40B4-BE49-F238E27FC236}">
                  <a16:creationId xmlns:a16="http://schemas.microsoft.com/office/drawing/2014/main" id="{515E165C-C5FD-DB47-8B0B-3F4A3C3BDA64}"/>
                </a:ext>
              </a:extLst>
            </p:cNvPr>
            <p:cNvCxnSpPr/>
            <p:nvPr/>
          </p:nvCxnSpPr>
          <p:spPr>
            <a:xfrm>
              <a:off x="1352005"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E87A45FA-AF24-0041-AAE4-EF6A84CE5F37}"/>
                </a:ext>
              </a:extLst>
            </p:cNvPr>
            <p:cNvCxnSpPr/>
            <p:nvPr/>
          </p:nvCxnSpPr>
          <p:spPr>
            <a:xfrm>
              <a:off x="149896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32F79DDA-C253-3149-8884-F9442BC72AEB}"/>
                </a:ext>
              </a:extLst>
            </p:cNvPr>
            <p:cNvCxnSpPr/>
            <p:nvPr/>
          </p:nvCxnSpPr>
          <p:spPr>
            <a:xfrm>
              <a:off x="1639388"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88117516-B19A-DA46-85B4-AC7333D185FD}"/>
                </a:ext>
              </a:extLst>
            </p:cNvPr>
            <p:cNvCxnSpPr/>
            <p:nvPr/>
          </p:nvCxnSpPr>
          <p:spPr>
            <a:xfrm>
              <a:off x="1779813" y="5257800"/>
              <a:ext cx="0" cy="1623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7" name="Graphique 318">
            <a:extLst>
              <a:ext uri="{FF2B5EF4-FFF2-40B4-BE49-F238E27FC236}">
                <a16:creationId xmlns:a16="http://schemas.microsoft.com/office/drawing/2014/main" id="{1C6D5585-D611-2A4D-8115-B20460DCD68F}"/>
              </a:ext>
            </a:extLst>
          </p:cNvPr>
          <p:cNvSpPr>
            <a:spLocks/>
          </p:cNvSpPr>
          <p:nvPr/>
        </p:nvSpPr>
        <p:spPr>
          <a:xfrm>
            <a:off x="7977600" y="0"/>
            <a:ext cx="1166400" cy="1166400"/>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350" dirty="0"/>
          </a:p>
        </p:txBody>
      </p:sp>
      <p:pic>
        <p:nvPicPr>
          <p:cNvPr id="326" name="Graphique 325">
            <a:extLst>
              <a:ext uri="{FF2B5EF4-FFF2-40B4-BE49-F238E27FC236}">
                <a16:creationId xmlns:a16="http://schemas.microsoft.com/office/drawing/2014/main" id="{A0CA0B32-063A-4643-B6E8-8E84465B5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867" y="586721"/>
            <a:ext cx="1565910" cy="327205"/>
          </a:xfrm>
          <a:prstGeom prst="rect">
            <a:avLst/>
          </a:prstGeom>
        </p:spPr>
      </p:pic>
      <p:sp>
        <p:nvSpPr>
          <p:cNvPr id="339" name="Graphique 336">
            <a:extLst>
              <a:ext uri="{FF2B5EF4-FFF2-40B4-BE49-F238E27FC236}">
                <a16:creationId xmlns:a16="http://schemas.microsoft.com/office/drawing/2014/main" id="{67A3DBEB-ABCF-DB44-A44C-93FD113C99BB}"/>
              </a:ext>
            </a:extLst>
          </p:cNvPr>
          <p:cNvSpPr>
            <a:spLocks noChangeAspect="1"/>
          </p:cNvSpPr>
          <p:nvPr/>
        </p:nvSpPr>
        <p:spPr>
          <a:xfrm rot="10800000">
            <a:off x="4870792" y="1175917"/>
            <a:ext cx="583201" cy="583200"/>
          </a:xfrm>
          <a:custGeom>
            <a:avLst/>
            <a:gdLst>
              <a:gd name="connsiteX0" fmla="*/ 0 w 1371600"/>
              <a:gd name="connsiteY0" fmla="*/ 1371600 h 1371599"/>
              <a:gd name="connsiteX1" fmla="*/ 1371600 w 1371600"/>
              <a:gd name="connsiteY1" fmla="*/ 1371600 h 1371599"/>
              <a:gd name="connsiteX2" fmla="*/ 1371600 w 1371600"/>
              <a:gd name="connsiteY2" fmla="*/ 0 h 1371599"/>
              <a:gd name="connsiteX3" fmla="*/ 0 w 1371600"/>
              <a:gd name="connsiteY3" fmla="*/ 1371600 h 1371599"/>
            </a:gdLst>
            <a:ahLst/>
            <a:cxnLst>
              <a:cxn ang="0">
                <a:pos x="connsiteX0" y="connsiteY0"/>
              </a:cxn>
              <a:cxn ang="0">
                <a:pos x="connsiteX1" y="connsiteY1"/>
              </a:cxn>
              <a:cxn ang="0">
                <a:pos x="connsiteX2" y="connsiteY2"/>
              </a:cxn>
              <a:cxn ang="0">
                <a:pos x="connsiteX3" y="connsiteY3"/>
              </a:cxn>
            </a:cxnLst>
            <a:rect l="l" t="t" r="r" b="b"/>
            <a:pathLst>
              <a:path w="1371600" h="1371599">
                <a:moveTo>
                  <a:pt x="0" y="1371600"/>
                </a:moveTo>
                <a:lnTo>
                  <a:pt x="1371600" y="1371600"/>
                </a:lnTo>
                <a:lnTo>
                  <a:pt x="1371600" y="0"/>
                </a:lnTo>
                <a:lnTo>
                  <a:pt x="0" y="1371600"/>
                </a:lnTo>
                <a:close/>
              </a:path>
            </a:pathLst>
          </a:custGeom>
          <a:solidFill>
            <a:schemeClr val="accent4"/>
          </a:solidFill>
          <a:ln w="6350" cap="flat">
            <a:noFill/>
            <a:prstDash val="solid"/>
            <a:miter/>
          </a:ln>
        </p:spPr>
        <p:txBody>
          <a:bodyPr rtlCol="0" anchor="ctr"/>
          <a:lstStyle/>
          <a:p>
            <a:endParaRPr lang="fr-FR" sz="1350"/>
          </a:p>
        </p:txBody>
      </p:sp>
      <p:sp>
        <p:nvSpPr>
          <p:cNvPr id="295" name="Rectangle 294">
            <a:extLst>
              <a:ext uri="{FF2B5EF4-FFF2-40B4-BE49-F238E27FC236}">
                <a16:creationId xmlns:a16="http://schemas.microsoft.com/office/drawing/2014/main" id="{AADF6650-CF1F-294C-920E-23A31BC9DD24}"/>
              </a:ext>
            </a:extLst>
          </p:cNvPr>
          <p:cNvSpPr/>
          <p:nvPr/>
        </p:nvSpPr>
        <p:spPr>
          <a:xfrm>
            <a:off x="7992984" y="3995824"/>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6" name="Rectangle 295">
            <a:extLst>
              <a:ext uri="{FF2B5EF4-FFF2-40B4-BE49-F238E27FC236}">
                <a16:creationId xmlns:a16="http://schemas.microsoft.com/office/drawing/2014/main" id="{5B483C2F-A9F0-6A47-8AAF-5F484CA9AACA}"/>
              </a:ext>
            </a:extLst>
          </p:cNvPr>
          <p:cNvSpPr/>
          <p:nvPr/>
        </p:nvSpPr>
        <p:spPr>
          <a:xfrm>
            <a:off x="8573484" y="3415324"/>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3" name="Rectangle 312">
            <a:extLst>
              <a:ext uri="{FF2B5EF4-FFF2-40B4-BE49-F238E27FC236}">
                <a16:creationId xmlns:a16="http://schemas.microsoft.com/office/drawing/2014/main" id="{E4012233-EA70-3A48-AEC5-DD145C676A2B}"/>
              </a:ext>
            </a:extLst>
          </p:cNvPr>
          <p:cNvSpPr/>
          <p:nvPr/>
        </p:nvSpPr>
        <p:spPr>
          <a:xfrm>
            <a:off x="7992984" y="3415324"/>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1" name="Espace réservé pour une image  330">
            <a:extLst>
              <a:ext uri="{FF2B5EF4-FFF2-40B4-BE49-F238E27FC236}">
                <a16:creationId xmlns:a16="http://schemas.microsoft.com/office/drawing/2014/main" id="{C666DD04-EB19-F843-BA26-87B4D9B1A501}"/>
              </a:ext>
            </a:extLst>
          </p:cNvPr>
          <p:cNvSpPr>
            <a:spLocks noGrp="1"/>
          </p:cNvSpPr>
          <p:nvPr>
            <p:ph type="pic" sz="quarter" idx="13" hasCustomPrompt="1"/>
          </p:nvPr>
        </p:nvSpPr>
        <p:spPr>
          <a:xfrm>
            <a:off x="4292055" y="592295"/>
            <a:ext cx="3702858" cy="3408477"/>
          </a:xfrm>
          <a:custGeom>
            <a:avLst/>
            <a:gdLst>
              <a:gd name="connsiteX0" fmla="*/ 3369292 w 4937144"/>
              <a:gd name="connsiteY0" fmla="*/ 0 h 4544636"/>
              <a:gd name="connsiteX1" fmla="*/ 4937144 w 4937144"/>
              <a:gd name="connsiteY1" fmla="*/ 0 h 4544636"/>
              <a:gd name="connsiteX2" fmla="*/ 4937144 w 4937144"/>
              <a:gd name="connsiteY2" fmla="*/ 790864 h 4544636"/>
              <a:gd name="connsiteX3" fmla="*/ 4937143 w 4937144"/>
              <a:gd name="connsiteY3" fmla="*/ 790864 h 4544636"/>
              <a:gd name="connsiteX4" fmla="*/ 4937143 w 4937144"/>
              <a:gd name="connsiteY4" fmla="*/ 3772255 h 4544636"/>
              <a:gd name="connsiteX5" fmla="*/ 4143991 w 4937144"/>
              <a:gd name="connsiteY5" fmla="*/ 3772255 h 4544636"/>
              <a:gd name="connsiteX6" fmla="*/ 4143991 w 4937144"/>
              <a:gd name="connsiteY6" fmla="*/ 4544636 h 4544636"/>
              <a:gd name="connsiteX7" fmla="*/ 0 w 4937144"/>
              <a:gd name="connsiteY7" fmla="*/ 4544636 h 4544636"/>
              <a:gd name="connsiteX8" fmla="*/ 0 w 4937144"/>
              <a:gd name="connsiteY8" fmla="*/ 1556636 h 4544636"/>
              <a:gd name="connsiteX9" fmla="*/ 772939 w 4937144"/>
              <a:gd name="connsiteY9" fmla="*/ 1556636 h 4544636"/>
              <a:gd name="connsiteX10" fmla="*/ 1548741 w 4937144"/>
              <a:gd name="connsiteY10" fmla="*/ 780835 h 4544636"/>
              <a:gd name="connsiteX11" fmla="*/ 1548741 w 4937144"/>
              <a:gd name="connsiteY11" fmla="*/ 784255 h 4544636"/>
              <a:gd name="connsiteX12" fmla="*/ 3369292 w 4937144"/>
              <a:gd name="connsiteY12" fmla="*/ 784255 h 454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7144" h="4544636">
                <a:moveTo>
                  <a:pt x="3369292" y="0"/>
                </a:moveTo>
                <a:lnTo>
                  <a:pt x="4937144" y="0"/>
                </a:lnTo>
                <a:lnTo>
                  <a:pt x="4937144" y="790864"/>
                </a:lnTo>
                <a:lnTo>
                  <a:pt x="4937143" y="790864"/>
                </a:lnTo>
                <a:lnTo>
                  <a:pt x="4937143" y="3772255"/>
                </a:lnTo>
                <a:lnTo>
                  <a:pt x="4143991" y="3772255"/>
                </a:lnTo>
                <a:lnTo>
                  <a:pt x="4143991" y="4544636"/>
                </a:lnTo>
                <a:lnTo>
                  <a:pt x="0" y="4544636"/>
                </a:lnTo>
                <a:lnTo>
                  <a:pt x="0" y="1556636"/>
                </a:lnTo>
                <a:lnTo>
                  <a:pt x="772939" y="1556636"/>
                </a:lnTo>
                <a:lnTo>
                  <a:pt x="1548741" y="780835"/>
                </a:lnTo>
                <a:lnTo>
                  <a:pt x="1548741" y="784255"/>
                </a:lnTo>
                <a:lnTo>
                  <a:pt x="3369292" y="784255"/>
                </a:lnTo>
                <a:close/>
              </a:path>
            </a:pathLst>
          </a:custGeom>
          <a:noFill/>
        </p:spPr>
        <p:txBody>
          <a:bodyPr wrap="square">
            <a:noAutofit/>
          </a:bodyPr>
          <a:lstStyle>
            <a:lvl1pPr marL="0" indent="0">
              <a:buNone/>
              <a:defRPr b="0"/>
            </a:lvl1pPr>
          </a:lstStyle>
          <a:p>
            <a:r>
              <a:rPr lang="fr-FR" dirty="0"/>
              <a:t>Cliquez pour insérer une image</a:t>
            </a:r>
          </a:p>
        </p:txBody>
      </p:sp>
      <p:grpSp>
        <p:nvGrpSpPr>
          <p:cNvPr id="12" name="Groupe 11">
            <a:extLst>
              <a:ext uri="{FF2B5EF4-FFF2-40B4-BE49-F238E27FC236}">
                <a16:creationId xmlns:a16="http://schemas.microsoft.com/office/drawing/2014/main" id="{C5F8441D-6F92-D39A-F04D-6B830D0CF1E1}"/>
              </a:ext>
            </a:extLst>
          </p:cNvPr>
          <p:cNvGrpSpPr/>
          <p:nvPr/>
        </p:nvGrpSpPr>
        <p:grpSpPr>
          <a:xfrm>
            <a:off x="5700299" y="70662"/>
            <a:ext cx="2879480" cy="3926510"/>
            <a:chOff x="7600398" y="94216"/>
            <a:chExt cx="3839307" cy="5235346"/>
          </a:xfrm>
        </p:grpSpPr>
        <p:cxnSp>
          <p:nvCxnSpPr>
            <p:cNvPr id="314" name="Connecteur droit 313">
              <a:extLst>
                <a:ext uri="{FF2B5EF4-FFF2-40B4-BE49-F238E27FC236}">
                  <a16:creationId xmlns:a16="http://schemas.microsoft.com/office/drawing/2014/main" id="{65E84CDD-78B1-3A40-B55B-033995C0580A}"/>
                </a:ext>
              </a:extLst>
            </p:cNvPr>
            <p:cNvCxnSpPr/>
            <p:nvPr/>
          </p:nvCxnSpPr>
          <p:spPr>
            <a:xfrm>
              <a:off x="10662105" y="3778160"/>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5" name="Connecteur droit 314">
              <a:extLst>
                <a:ext uri="{FF2B5EF4-FFF2-40B4-BE49-F238E27FC236}">
                  <a16:creationId xmlns:a16="http://schemas.microsoft.com/office/drawing/2014/main" id="{AFF579EF-853D-B240-A62E-6AFD051BD158}"/>
                </a:ext>
              </a:extLst>
            </p:cNvPr>
            <p:cNvCxnSpPr/>
            <p:nvPr/>
          </p:nvCxnSpPr>
          <p:spPr>
            <a:xfrm>
              <a:off x="10854270" y="3778160"/>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6" name="Connecteur droit 315">
              <a:extLst>
                <a:ext uri="{FF2B5EF4-FFF2-40B4-BE49-F238E27FC236}">
                  <a16:creationId xmlns:a16="http://schemas.microsoft.com/office/drawing/2014/main" id="{D230EE48-BB0B-6F48-AD37-94C68BEF9B5F}"/>
                </a:ext>
              </a:extLst>
            </p:cNvPr>
            <p:cNvCxnSpPr/>
            <p:nvPr/>
          </p:nvCxnSpPr>
          <p:spPr>
            <a:xfrm>
              <a:off x="11055375" y="3778160"/>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8" name="Connecteur droit 317">
              <a:extLst>
                <a:ext uri="{FF2B5EF4-FFF2-40B4-BE49-F238E27FC236}">
                  <a16:creationId xmlns:a16="http://schemas.microsoft.com/office/drawing/2014/main" id="{932EFFB0-7E16-1B4E-AF57-EDE597725C97}"/>
                </a:ext>
              </a:extLst>
            </p:cNvPr>
            <p:cNvCxnSpPr/>
            <p:nvPr/>
          </p:nvCxnSpPr>
          <p:spPr>
            <a:xfrm>
              <a:off x="11247540" y="3778160"/>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9" name="Connecteur droit 318">
              <a:extLst>
                <a:ext uri="{FF2B5EF4-FFF2-40B4-BE49-F238E27FC236}">
                  <a16:creationId xmlns:a16="http://schemas.microsoft.com/office/drawing/2014/main" id="{2414D762-B059-2D43-940D-8D109C905A15}"/>
                </a:ext>
              </a:extLst>
            </p:cNvPr>
            <p:cNvCxnSpPr/>
            <p:nvPr/>
          </p:nvCxnSpPr>
          <p:spPr>
            <a:xfrm>
              <a:off x="11439705" y="3778160"/>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1" name="Forme libre 180">
              <a:extLst>
                <a:ext uri="{FF2B5EF4-FFF2-40B4-BE49-F238E27FC236}">
                  <a16:creationId xmlns:a16="http://schemas.microsoft.com/office/drawing/2014/main" id="{92145074-B0FE-184B-88AB-BC9EE94C4E5E}"/>
                </a:ext>
              </a:extLst>
            </p:cNvPr>
            <p:cNvSpPr/>
            <p:nvPr/>
          </p:nvSpPr>
          <p:spPr>
            <a:xfrm rot="5400000">
              <a:off x="7597397" y="121970"/>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182" name="Forme libre 181">
              <a:extLst>
                <a:ext uri="{FF2B5EF4-FFF2-40B4-BE49-F238E27FC236}">
                  <a16:creationId xmlns:a16="http://schemas.microsoft.com/office/drawing/2014/main" id="{107440E3-4747-3046-8391-2682CA5B19D7}"/>
                </a:ext>
              </a:extLst>
            </p:cNvPr>
            <p:cNvSpPr/>
            <p:nvPr/>
          </p:nvSpPr>
          <p:spPr>
            <a:xfrm rot="5400000">
              <a:off x="7628086" y="97221"/>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183" name="Forme libre 182">
              <a:extLst>
                <a:ext uri="{FF2B5EF4-FFF2-40B4-BE49-F238E27FC236}">
                  <a16:creationId xmlns:a16="http://schemas.microsoft.com/office/drawing/2014/main" id="{F908C272-FAA9-9240-B10A-7477FD754A55}"/>
                </a:ext>
              </a:extLst>
            </p:cNvPr>
            <p:cNvSpPr/>
            <p:nvPr/>
          </p:nvSpPr>
          <p:spPr>
            <a:xfrm rot="5400000">
              <a:off x="7847412" y="121970"/>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184" name="Forme libre 183">
              <a:extLst>
                <a:ext uri="{FF2B5EF4-FFF2-40B4-BE49-F238E27FC236}">
                  <a16:creationId xmlns:a16="http://schemas.microsoft.com/office/drawing/2014/main" id="{F626451C-7A02-AD49-9C54-5EBED474BF24}"/>
                </a:ext>
              </a:extLst>
            </p:cNvPr>
            <p:cNvSpPr/>
            <p:nvPr/>
          </p:nvSpPr>
          <p:spPr>
            <a:xfrm rot="5400000">
              <a:off x="7878101" y="97221"/>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185" name="Forme libre 184">
              <a:extLst>
                <a:ext uri="{FF2B5EF4-FFF2-40B4-BE49-F238E27FC236}">
                  <a16:creationId xmlns:a16="http://schemas.microsoft.com/office/drawing/2014/main" id="{79B76B64-3D5F-E644-B9D2-43AB362405C3}"/>
                </a:ext>
              </a:extLst>
            </p:cNvPr>
            <p:cNvSpPr/>
            <p:nvPr/>
          </p:nvSpPr>
          <p:spPr>
            <a:xfrm rot="5400000">
              <a:off x="8097427" y="121970"/>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186" name="Forme libre 185">
              <a:extLst>
                <a:ext uri="{FF2B5EF4-FFF2-40B4-BE49-F238E27FC236}">
                  <a16:creationId xmlns:a16="http://schemas.microsoft.com/office/drawing/2014/main" id="{F05943AC-4B29-6247-BC64-D815793D47C8}"/>
                </a:ext>
              </a:extLst>
            </p:cNvPr>
            <p:cNvSpPr/>
            <p:nvPr/>
          </p:nvSpPr>
          <p:spPr>
            <a:xfrm rot="5400000">
              <a:off x="8128116" y="97221"/>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187" name="Forme libre 186">
              <a:extLst>
                <a:ext uri="{FF2B5EF4-FFF2-40B4-BE49-F238E27FC236}">
                  <a16:creationId xmlns:a16="http://schemas.microsoft.com/office/drawing/2014/main" id="{9962BA0E-54F5-6647-9B44-FA047D8E5026}"/>
                </a:ext>
              </a:extLst>
            </p:cNvPr>
            <p:cNvSpPr/>
            <p:nvPr/>
          </p:nvSpPr>
          <p:spPr>
            <a:xfrm rot="5400000">
              <a:off x="8347442" y="121970"/>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188" name="Forme libre 187">
              <a:extLst>
                <a:ext uri="{FF2B5EF4-FFF2-40B4-BE49-F238E27FC236}">
                  <a16:creationId xmlns:a16="http://schemas.microsoft.com/office/drawing/2014/main" id="{E4D88963-4BEF-5846-97ED-00D330157708}"/>
                </a:ext>
              </a:extLst>
            </p:cNvPr>
            <p:cNvSpPr/>
            <p:nvPr/>
          </p:nvSpPr>
          <p:spPr>
            <a:xfrm rot="5400000">
              <a:off x="8378131" y="97221"/>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189" name="Forme libre 188">
              <a:extLst>
                <a:ext uri="{FF2B5EF4-FFF2-40B4-BE49-F238E27FC236}">
                  <a16:creationId xmlns:a16="http://schemas.microsoft.com/office/drawing/2014/main" id="{8EAC321C-5AD2-6F4E-BB3D-419AF187A694}"/>
                </a:ext>
              </a:extLst>
            </p:cNvPr>
            <p:cNvSpPr/>
            <p:nvPr/>
          </p:nvSpPr>
          <p:spPr>
            <a:xfrm rot="5400000">
              <a:off x="8597457" y="121970"/>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190" name="Forme libre 189">
              <a:extLst>
                <a:ext uri="{FF2B5EF4-FFF2-40B4-BE49-F238E27FC236}">
                  <a16:creationId xmlns:a16="http://schemas.microsoft.com/office/drawing/2014/main" id="{341474F6-275D-0C4F-B1FA-F881CE49D279}"/>
                </a:ext>
              </a:extLst>
            </p:cNvPr>
            <p:cNvSpPr/>
            <p:nvPr/>
          </p:nvSpPr>
          <p:spPr>
            <a:xfrm rot="5400000">
              <a:off x="8628146" y="97221"/>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191" name="Forme libre 190">
              <a:extLst>
                <a:ext uri="{FF2B5EF4-FFF2-40B4-BE49-F238E27FC236}">
                  <a16:creationId xmlns:a16="http://schemas.microsoft.com/office/drawing/2014/main" id="{D8562C59-659A-A447-82FE-F61563D917D0}"/>
                </a:ext>
              </a:extLst>
            </p:cNvPr>
            <p:cNvSpPr/>
            <p:nvPr/>
          </p:nvSpPr>
          <p:spPr>
            <a:xfrm rot="5400000">
              <a:off x="8847472" y="121970"/>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192" name="Forme libre 191">
              <a:extLst>
                <a:ext uri="{FF2B5EF4-FFF2-40B4-BE49-F238E27FC236}">
                  <a16:creationId xmlns:a16="http://schemas.microsoft.com/office/drawing/2014/main" id="{2150598D-C794-8947-800D-92F076AAA093}"/>
                </a:ext>
              </a:extLst>
            </p:cNvPr>
            <p:cNvSpPr/>
            <p:nvPr/>
          </p:nvSpPr>
          <p:spPr>
            <a:xfrm rot="5400000">
              <a:off x="8878160" y="97221"/>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01" name="Forme libre 200">
              <a:extLst>
                <a:ext uri="{FF2B5EF4-FFF2-40B4-BE49-F238E27FC236}">
                  <a16:creationId xmlns:a16="http://schemas.microsoft.com/office/drawing/2014/main" id="{8862F38D-7480-C946-8A60-CD11FE168D0C}"/>
                </a:ext>
              </a:extLst>
            </p:cNvPr>
            <p:cNvSpPr/>
            <p:nvPr/>
          </p:nvSpPr>
          <p:spPr>
            <a:xfrm rot="5400000">
              <a:off x="7597397" y="372474"/>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02" name="Forme libre 201">
              <a:extLst>
                <a:ext uri="{FF2B5EF4-FFF2-40B4-BE49-F238E27FC236}">
                  <a16:creationId xmlns:a16="http://schemas.microsoft.com/office/drawing/2014/main" id="{93DB6D78-1681-7E43-9A17-C0079676C47C}"/>
                </a:ext>
              </a:extLst>
            </p:cNvPr>
            <p:cNvSpPr/>
            <p:nvPr/>
          </p:nvSpPr>
          <p:spPr>
            <a:xfrm rot="5400000">
              <a:off x="7628086" y="34772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03" name="Forme libre 202">
              <a:extLst>
                <a:ext uri="{FF2B5EF4-FFF2-40B4-BE49-F238E27FC236}">
                  <a16:creationId xmlns:a16="http://schemas.microsoft.com/office/drawing/2014/main" id="{8F2EFE66-A94F-F44B-B11E-9EAC90A3AAAE}"/>
                </a:ext>
              </a:extLst>
            </p:cNvPr>
            <p:cNvSpPr/>
            <p:nvPr/>
          </p:nvSpPr>
          <p:spPr>
            <a:xfrm rot="5400000">
              <a:off x="7847412" y="372474"/>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04" name="Forme libre 203">
              <a:extLst>
                <a:ext uri="{FF2B5EF4-FFF2-40B4-BE49-F238E27FC236}">
                  <a16:creationId xmlns:a16="http://schemas.microsoft.com/office/drawing/2014/main" id="{72766E08-2774-2845-9148-1FF537119FD1}"/>
                </a:ext>
              </a:extLst>
            </p:cNvPr>
            <p:cNvSpPr/>
            <p:nvPr/>
          </p:nvSpPr>
          <p:spPr>
            <a:xfrm rot="5400000">
              <a:off x="7878101" y="34772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05" name="Forme libre 204">
              <a:extLst>
                <a:ext uri="{FF2B5EF4-FFF2-40B4-BE49-F238E27FC236}">
                  <a16:creationId xmlns:a16="http://schemas.microsoft.com/office/drawing/2014/main" id="{D47FECEA-4675-9F4C-8A07-1CC2DDB1020F}"/>
                </a:ext>
              </a:extLst>
            </p:cNvPr>
            <p:cNvSpPr/>
            <p:nvPr/>
          </p:nvSpPr>
          <p:spPr>
            <a:xfrm rot="5400000">
              <a:off x="8097427" y="372474"/>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06" name="Forme libre 205">
              <a:extLst>
                <a:ext uri="{FF2B5EF4-FFF2-40B4-BE49-F238E27FC236}">
                  <a16:creationId xmlns:a16="http://schemas.microsoft.com/office/drawing/2014/main" id="{1978CF88-F520-944C-8F65-2DA729E9790D}"/>
                </a:ext>
              </a:extLst>
            </p:cNvPr>
            <p:cNvSpPr/>
            <p:nvPr/>
          </p:nvSpPr>
          <p:spPr>
            <a:xfrm rot="5400000">
              <a:off x="8128116" y="34772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07" name="Forme libre 206">
              <a:extLst>
                <a:ext uri="{FF2B5EF4-FFF2-40B4-BE49-F238E27FC236}">
                  <a16:creationId xmlns:a16="http://schemas.microsoft.com/office/drawing/2014/main" id="{C2EA0F47-AC0A-2641-9525-A04B130729A2}"/>
                </a:ext>
              </a:extLst>
            </p:cNvPr>
            <p:cNvSpPr/>
            <p:nvPr/>
          </p:nvSpPr>
          <p:spPr>
            <a:xfrm rot="5400000">
              <a:off x="8347442" y="372474"/>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08" name="Forme libre 207">
              <a:extLst>
                <a:ext uri="{FF2B5EF4-FFF2-40B4-BE49-F238E27FC236}">
                  <a16:creationId xmlns:a16="http://schemas.microsoft.com/office/drawing/2014/main" id="{0AD5F49D-F277-6F4E-90C4-069BB9B8E966}"/>
                </a:ext>
              </a:extLst>
            </p:cNvPr>
            <p:cNvSpPr/>
            <p:nvPr/>
          </p:nvSpPr>
          <p:spPr>
            <a:xfrm rot="5400000">
              <a:off x="8378131" y="34772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09" name="Forme libre 208">
              <a:extLst>
                <a:ext uri="{FF2B5EF4-FFF2-40B4-BE49-F238E27FC236}">
                  <a16:creationId xmlns:a16="http://schemas.microsoft.com/office/drawing/2014/main" id="{3D47FF02-7ABE-2948-8B43-F357D7DCD4A2}"/>
                </a:ext>
              </a:extLst>
            </p:cNvPr>
            <p:cNvSpPr/>
            <p:nvPr/>
          </p:nvSpPr>
          <p:spPr>
            <a:xfrm rot="5400000">
              <a:off x="8597457" y="372474"/>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10" name="Forme libre 209">
              <a:extLst>
                <a:ext uri="{FF2B5EF4-FFF2-40B4-BE49-F238E27FC236}">
                  <a16:creationId xmlns:a16="http://schemas.microsoft.com/office/drawing/2014/main" id="{EA52C170-D7BC-1C41-8C0A-A452AEF520A3}"/>
                </a:ext>
              </a:extLst>
            </p:cNvPr>
            <p:cNvSpPr/>
            <p:nvPr/>
          </p:nvSpPr>
          <p:spPr>
            <a:xfrm rot="5400000">
              <a:off x="8628146" y="34772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11" name="Forme libre 210">
              <a:extLst>
                <a:ext uri="{FF2B5EF4-FFF2-40B4-BE49-F238E27FC236}">
                  <a16:creationId xmlns:a16="http://schemas.microsoft.com/office/drawing/2014/main" id="{236E9B24-C80E-9F43-BA57-D95875E4445E}"/>
                </a:ext>
              </a:extLst>
            </p:cNvPr>
            <p:cNvSpPr/>
            <p:nvPr/>
          </p:nvSpPr>
          <p:spPr>
            <a:xfrm rot="5400000">
              <a:off x="8847472" y="372474"/>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12" name="Forme libre 211">
              <a:extLst>
                <a:ext uri="{FF2B5EF4-FFF2-40B4-BE49-F238E27FC236}">
                  <a16:creationId xmlns:a16="http://schemas.microsoft.com/office/drawing/2014/main" id="{9D2AB8EB-29B8-294B-AADD-C8C3D37FE58E}"/>
                </a:ext>
              </a:extLst>
            </p:cNvPr>
            <p:cNvSpPr/>
            <p:nvPr/>
          </p:nvSpPr>
          <p:spPr>
            <a:xfrm rot="5400000">
              <a:off x="8878160" y="34772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21" name="Forme libre 220">
              <a:extLst>
                <a:ext uri="{FF2B5EF4-FFF2-40B4-BE49-F238E27FC236}">
                  <a16:creationId xmlns:a16="http://schemas.microsoft.com/office/drawing/2014/main" id="{011E2C6D-BFC7-474E-9B5C-C0E00789F851}"/>
                </a:ext>
              </a:extLst>
            </p:cNvPr>
            <p:cNvSpPr/>
            <p:nvPr/>
          </p:nvSpPr>
          <p:spPr>
            <a:xfrm rot="5400000">
              <a:off x="7597397" y="622979"/>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22" name="Forme libre 221">
              <a:extLst>
                <a:ext uri="{FF2B5EF4-FFF2-40B4-BE49-F238E27FC236}">
                  <a16:creationId xmlns:a16="http://schemas.microsoft.com/office/drawing/2014/main" id="{CE80E95B-B0D8-314A-8CC3-4265780F5C7F}"/>
                </a:ext>
              </a:extLst>
            </p:cNvPr>
            <p:cNvSpPr/>
            <p:nvPr/>
          </p:nvSpPr>
          <p:spPr>
            <a:xfrm rot="5400000">
              <a:off x="7628086" y="598230"/>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23" name="Forme libre 222">
              <a:extLst>
                <a:ext uri="{FF2B5EF4-FFF2-40B4-BE49-F238E27FC236}">
                  <a16:creationId xmlns:a16="http://schemas.microsoft.com/office/drawing/2014/main" id="{FECAC528-82EF-5140-B90B-429A9DE735EC}"/>
                </a:ext>
              </a:extLst>
            </p:cNvPr>
            <p:cNvSpPr/>
            <p:nvPr/>
          </p:nvSpPr>
          <p:spPr>
            <a:xfrm rot="5400000">
              <a:off x="7847412" y="622979"/>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24" name="Forme libre 223">
              <a:extLst>
                <a:ext uri="{FF2B5EF4-FFF2-40B4-BE49-F238E27FC236}">
                  <a16:creationId xmlns:a16="http://schemas.microsoft.com/office/drawing/2014/main" id="{24136921-87B5-C540-AA26-DFCAB102DD26}"/>
                </a:ext>
              </a:extLst>
            </p:cNvPr>
            <p:cNvSpPr/>
            <p:nvPr/>
          </p:nvSpPr>
          <p:spPr>
            <a:xfrm rot="5400000">
              <a:off x="7878101" y="598230"/>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25" name="Forme libre 224">
              <a:extLst>
                <a:ext uri="{FF2B5EF4-FFF2-40B4-BE49-F238E27FC236}">
                  <a16:creationId xmlns:a16="http://schemas.microsoft.com/office/drawing/2014/main" id="{9E343D7C-7852-504E-A81A-EE2B4299170D}"/>
                </a:ext>
              </a:extLst>
            </p:cNvPr>
            <p:cNvSpPr/>
            <p:nvPr/>
          </p:nvSpPr>
          <p:spPr>
            <a:xfrm rot="5400000">
              <a:off x="8097427" y="622979"/>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26" name="Forme libre 225">
              <a:extLst>
                <a:ext uri="{FF2B5EF4-FFF2-40B4-BE49-F238E27FC236}">
                  <a16:creationId xmlns:a16="http://schemas.microsoft.com/office/drawing/2014/main" id="{A8D0DFB2-E1B6-3B49-A09D-4BD18D4FE40E}"/>
                </a:ext>
              </a:extLst>
            </p:cNvPr>
            <p:cNvSpPr/>
            <p:nvPr/>
          </p:nvSpPr>
          <p:spPr>
            <a:xfrm rot="5400000">
              <a:off x="8128116" y="598230"/>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27" name="Forme libre 226">
              <a:extLst>
                <a:ext uri="{FF2B5EF4-FFF2-40B4-BE49-F238E27FC236}">
                  <a16:creationId xmlns:a16="http://schemas.microsoft.com/office/drawing/2014/main" id="{E905A737-4510-BF4D-8CA0-7FF9B04D406F}"/>
                </a:ext>
              </a:extLst>
            </p:cNvPr>
            <p:cNvSpPr/>
            <p:nvPr/>
          </p:nvSpPr>
          <p:spPr>
            <a:xfrm rot="5400000">
              <a:off x="8347442" y="622979"/>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28" name="Forme libre 227">
              <a:extLst>
                <a:ext uri="{FF2B5EF4-FFF2-40B4-BE49-F238E27FC236}">
                  <a16:creationId xmlns:a16="http://schemas.microsoft.com/office/drawing/2014/main" id="{A1F5D59E-7F02-9D48-8D1F-04DF6DB5259E}"/>
                </a:ext>
              </a:extLst>
            </p:cNvPr>
            <p:cNvSpPr/>
            <p:nvPr/>
          </p:nvSpPr>
          <p:spPr>
            <a:xfrm rot="5400000">
              <a:off x="8378131" y="598230"/>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29" name="Forme libre 228">
              <a:extLst>
                <a:ext uri="{FF2B5EF4-FFF2-40B4-BE49-F238E27FC236}">
                  <a16:creationId xmlns:a16="http://schemas.microsoft.com/office/drawing/2014/main" id="{6D61FE22-4DD7-5644-9BC5-0AE6F65BA644}"/>
                </a:ext>
              </a:extLst>
            </p:cNvPr>
            <p:cNvSpPr/>
            <p:nvPr/>
          </p:nvSpPr>
          <p:spPr>
            <a:xfrm rot="5400000">
              <a:off x="8597457" y="622979"/>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30" name="Forme libre 229">
              <a:extLst>
                <a:ext uri="{FF2B5EF4-FFF2-40B4-BE49-F238E27FC236}">
                  <a16:creationId xmlns:a16="http://schemas.microsoft.com/office/drawing/2014/main" id="{81175CF0-82CD-E84E-93A9-A7074396A40C}"/>
                </a:ext>
              </a:extLst>
            </p:cNvPr>
            <p:cNvSpPr/>
            <p:nvPr/>
          </p:nvSpPr>
          <p:spPr>
            <a:xfrm rot="5400000">
              <a:off x="8628146" y="598230"/>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31" name="Forme libre 230">
              <a:extLst>
                <a:ext uri="{FF2B5EF4-FFF2-40B4-BE49-F238E27FC236}">
                  <a16:creationId xmlns:a16="http://schemas.microsoft.com/office/drawing/2014/main" id="{2CB695BE-00AA-054C-91BF-5F5A4FE8E7BA}"/>
                </a:ext>
              </a:extLst>
            </p:cNvPr>
            <p:cNvSpPr/>
            <p:nvPr/>
          </p:nvSpPr>
          <p:spPr>
            <a:xfrm rot="5400000">
              <a:off x="8847472" y="622979"/>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32" name="Forme libre 231">
              <a:extLst>
                <a:ext uri="{FF2B5EF4-FFF2-40B4-BE49-F238E27FC236}">
                  <a16:creationId xmlns:a16="http://schemas.microsoft.com/office/drawing/2014/main" id="{D46CF7DB-8269-A244-B5F0-2C1A3679A1FB}"/>
                </a:ext>
              </a:extLst>
            </p:cNvPr>
            <p:cNvSpPr/>
            <p:nvPr/>
          </p:nvSpPr>
          <p:spPr>
            <a:xfrm rot="5400000">
              <a:off x="8878160" y="598230"/>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41" name="Forme libre 240">
              <a:extLst>
                <a:ext uri="{FF2B5EF4-FFF2-40B4-BE49-F238E27FC236}">
                  <a16:creationId xmlns:a16="http://schemas.microsoft.com/office/drawing/2014/main" id="{403B2DDE-01E5-B949-9619-4C52BB76D209}"/>
                </a:ext>
              </a:extLst>
            </p:cNvPr>
            <p:cNvSpPr/>
            <p:nvPr/>
          </p:nvSpPr>
          <p:spPr>
            <a:xfrm rot="5400000">
              <a:off x="7597397" y="873483"/>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42" name="Forme libre 241">
              <a:extLst>
                <a:ext uri="{FF2B5EF4-FFF2-40B4-BE49-F238E27FC236}">
                  <a16:creationId xmlns:a16="http://schemas.microsoft.com/office/drawing/2014/main" id="{392E241B-6083-D94E-9412-7554ED4A107F}"/>
                </a:ext>
              </a:extLst>
            </p:cNvPr>
            <p:cNvSpPr/>
            <p:nvPr/>
          </p:nvSpPr>
          <p:spPr>
            <a:xfrm rot="5400000">
              <a:off x="7628086" y="84873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43" name="Forme libre 242">
              <a:extLst>
                <a:ext uri="{FF2B5EF4-FFF2-40B4-BE49-F238E27FC236}">
                  <a16:creationId xmlns:a16="http://schemas.microsoft.com/office/drawing/2014/main" id="{00DB1892-F4A1-4942-B937-726657506AEE}"/>
                </a:ext>
              </a:extLst>
            </p:cNvPr>
            <p:cNvSpPr/>
            <p:nvPr/>
          </p:nvSpPr>
          <p:spPr>
            <a:xfrm rot="5400000">
              <a:off x="7847412" y="873483"/>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44" name="Forme libre 243">
              <a:extLst>
                <a:ext uri="{FF2B5EF4-FFF2-40B4-BE49-F238E27FC236}">
                  <a16:creationId xmlns:a16="http://schemas.microsoft.com/office/drawing/2014/main" id="{9385BA5C-C2FB-4F4D-9622-954D42DD99B9}"/>
                </a:ext>
              </a:extLst>
            </p:cNvPr>
            <p:cNvSpPr/>
            <p:nvPr/>
          </p:nvSpPr>
          <p:spPr>
            <a:xfrm rot="5400000">
              <a:off x="7878101" y="84873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45" name="Forme libre 244">
              <a:extLst>
                <a:ext uri="{FF2B5EF4-FFF2-40B4-BE49-F238E27FC236}">
                  <a16:creationId xmlns:a16="http://schemas.microsoft.com/office/drawing/2014/main" id="{B8622443-200D-7F42-B293-E9BAA4B16F9D}"/>
                </a:ext>
              </a:extLst>
            </p:cNvPr>
            <p:cNvSpPr/>
            <p:nvPr/>
          </p:nvSpPr>
          <p:spPr>
            <a:xfrm rot="5400000">
              <a:off x="8097427" y="873483"/>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46" name="Forme libre 245">
              <a:extLst>
                <a:ext uri="{FF2B5EF4-FFF2-40B4-BE49-F238E27FC236}">
                  <a16:creationId xmlns:a16="http://schemas.microsoft.com/office/drawing/2014/main" id="{889F5E09-EDB6-0744-BD53-C165556F22EB}"/>
                </a:ext>
              </a:extLst>
            </p:cNvPr>
            <p:cNvSpPr/>
            <p:nvPr/>
          </p:nvSpPr>
          <p:spPr>
            <a:xfrm rot="5400000">
              <a:off x="8128116" y="84873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47" name="Forme libre 246">
              <a:extLst>
                <a:ext uri="{FF2B5EF4-FFF2-40B4-BE49-F238E27FC236}">
                  <a16:creationId xmlns:a16="http://schemas.microsoft.com/office/drawing/2014/main" id="{B229C8F6-9CF5-944D-BF15-6ADF35C6F287}"/>
                </a:ext>
              </a:extLst>
            </p:cNvPr>
            <p:cNvSpPr/>
            <p:nvPr/>
          </p:nvSpPr>
          <p:spPr>
            <a:xfrm rot="5400000">
              <a:off x="8347442" y="873483"/>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48" name="Forme libre 247">
              <a:extLst>
                <a:ext uri="{FF2B5EF4-FFF2-40B4-BE49-F238E27FC236}">
                  <a16:creationId xmlns:a16="http://schemas.microsoft.com/office/drawing/2014/main" id="{4142FA81-B6CC-134A-94B6-C6A1F39DA153}"/>
                </a:ext>
              </a:extLst>
            </p:cNvPr>
            <p:cNvSpPr/>
            <p:nvPr/>
          </p:nvSpPr>
          <p:spPr>
            <a:xfrm rot="5400000">
              <a:off x="8378131" y="84873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49" name="Forme libre 248">
              <a:extLst>
                <a:ext uri="{FF2B5EF4-FFF2-40B4-BE49-F238E27FC236}">
                  <a16:creationId xmlns:a16="http://schemas.microsoft.com/office/drawing/2014/main" id="{D3150038-7241-8F46-B456-0C4756BD63A6}"/>
                </a:ext>
              </a:extLst>
            </p:cNvPr>
            <p:cNvSpPr/>
            <p:nvPr/>
          </p:nvSpPr>
          <p:spPr>
            <a:xfrm rot="5400000">
              <a:off x="8597457" y="873483"/>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50" name="Forme libre 249">
              <a:extLst>
                <a:ext uri="{FF2B5EF4-FFF2-40B4-BE49-F238E27FC236}">
                  <a16:creationId xmlns:a16="http://schemas.microsoft.com/office/drawing/2014/main" id="{6121F760-1AEC-5F44-B015-DE600FB25D92}"/>
                </a:ext>
              </a:extLst>
            </p:cNvPr>
            <p:cNvSpPr/>
            <p:nvPr/>
          </p:nvSpPr>
          <p:spPr>
            <a:xfrm rot="5400000">
              <a:off x="8628146" y="84873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51" name="Forme libre 250">
              <a:extLst>
                <a:ext uri="{FF2B5EF4-FFF2-40B4-BE49-F238E27FC236}">
                  <a16:creationId xmlns:a16="http://schemas.microsoft.com/office/drawing/2014/main" id="{3A1C2D79-9672-F34A-B33E-A19B3BD6DDA5}"/>
                </a:ext>
              </a:extLst>
            </p:cNvPr>
            <p:cNvSpPr/>
            <p:nvPr/>
          </p:nvSpPr>
          <p:spPr>
            <a:xfrm rot="5400000">
              <a:off x="8847472" y="873483"/>
              <a:ext cx="61388" cy="5879"/>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5"/>
              </a:solidFill>
              <a:prstDash val="solid"/>
              <a:miter/>
            </a:ln>
          </p:spPr>
          <p:txBody>
            <a:bodyPr rtlCol="0" anchor="ctr"/>
            <a:lstStyle/>
            <a:p>
              <a:endParaRPr lang="fr-FR" sz="1350"/>
            </a:p>
          </p:txBody>
        </p:sp>
        <p:sp>
          <p:nvSpPr>
            <p:cNvPr id="252" name="Forme libre 251">
              <a:extLst>
                <a:ext uri="{FF2B5EF4-FFF2-40B4-BE49-F238E27FC236}">
                  <a16:creationId xmlns:a16="http://schemas.microsoft.com/office/drawing/2014/main" id="{1953F337-E0E8-0B4C-BB31-68CFD8BC16A2}"/>
                </a:ext>
              </a:extLst>
            </p:cNvPr>
            <p:cNvSpPr/>
            <p:nvPr/>
          </p:nvSpPr>
          <p:spPr>
            <a:xfrm rot="5400000">
              <a:off x="8878160" y="848735"/>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61" name="Forme libre 260">
              <a:extLst>
                <a:ext uri="{FF2B5EF4-FFF2-40B4-BE49-F238E27FC236}">
                  <a16:creationId xmlns:a16="http://schemas.microsoft.com/office/drawing/2014/main" id="{93871E46-9D65-5844-A9A9-0D809C857355}"/>
                </a:ext>
              </a:extLst>
            </p:cNvPr>
            <p:cNvSpPr/>
            <p:nvPr/>
          </p:nvSpPr>
          <p:spPr>
            <a:xfrm rot="5400000">
              <a:off x="7597426" y="1123958"/>
              <a:ext cx="61330" cy="5879"/>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350"/>
            </a:p>
          </p:txBody>
        </p:sp>
        <p:sp>
          <p:nvSpPr>
            <p:cNvPr id="262" name="Forme libre 261">
              <a:extLst>
                <a:ext uri="{FF2B5EF4-FFF2-40B4-BE49-F238E27FC236}">
                  <a16:creationId xmlns:a16="http://schemas.microsoft.com/office/drawing/2014/main" id="{6FE2049B-8F89-2D49-8271-B2F766105950}"/>
                </a:ext>
              </a:extLst>
            </p:cNvPr>
            <p:cNvSpPr/>
            <p:nvPr/>
          </p:nvSpPr>
          <p:spPr>
            <a:xfrm rot="5400000">
              <a:off x="7628086" y="1099239"/>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63" name="Forme libre 262">
              <a:extLst>
                <a:ext uri="{FF2B5EF4-FFF2-40B4-BE49-F238E27FC236}">
                  <a16:creationId xmlns:a16="http://schemas.microsoft.com/office/drawing/2014/main" id="{F7A7A851-022E-B14C-9148-19599C7513DA}"/>
                </a:ext>
              </a:extLst>
            </p:cNvPr>
            <p:cNvSpPr/>
            <p:nvPr/>
          </p:nvSpPr>
          <p:spPr>
            <a:xfrm rot="5400000">
              <a:off x="7847442" y="1123958"/>
              <a:ext cx="61330" cy="5879"/>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350"/>
            </a:p>
          </p:txBody>
        </p:sp>
        <p:sp>
          <p:nvSpPr>
            <p:cNvPr id="264" name="Forme libre 263">
              <a:extLst>
                <a:ext uri="{FF2B5EF4-FFF2-40B4-BE49-F238E27FC236}">
                  <a16:creationId xmlns:a16="http://schemas.microsoft.com/office/drawing/2014/main" id="{DBCE0A23-6F20-9941-A064-42C6686A39E5}"/>
                </a:ext>
              </a:extLst>
            </p:cNvPr>
            <p:cNvSpPr/>
            <p:nvPr/>
          </p:nvSpPr>
          <p:spPr>
            <a:xfrm rot="5400000">
              <a:off x="7878101" y="1099239"/>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65" name="Forme libre 264">
              <a:extLst>
                <a:ext uri="{FF2B5EF4-FFF2-40B4-BE49-F238E27FC236}">
                  <a16:creationId xmlns:a16="http://schemas.microsoft.com/office/drawing/2014/main" id="{0E231957-5C7C-904A-B492-166F08E0B32F}"/>
                </a:ext>
              </a:extLst>
            </p:cNvPr>
            <p:cNvSpPr/>
            <p:nvPr/>
          </p:nvSpPr>
          <p:spPr>
            <a:xfrm rot="5400000">
              <a:off x="8097456" y="1123958"/>
              <a:ext cx="61330" cy="5879"/>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350"/>
            </a:p>
          </p:txBody>
        </p:sp>
        <p:sp>
          <p:nvSpPr>
            <p:cNvPr id="266" name="Forme libre 265">
              <a:extLst>
                <a:ext uri="{FF2B5EF4-FFF2-40B4-BE49-F238E27FC236}">
                  <a16:creationId xmlns:a16="http://schemas.microsoft.com/office/drawing/2014/main" id="{591CC127-7571-7448-8701-337B50543C63}"/>
                </a:ext>
              </a:extLst>
            </p:cNvPr>
            <p:cNvSpPr/>
            <p:nvPr/>
          </p:nvSpPr>
          <p:spPr>
            <a:xfrm rot="5400000">
              <a:off x="8128116" y="1099239"/>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67" name="Forme libre 266">
              <a:extLst>
                <a:ext uri="{FF2B5EF4-FFF2-40B4-BE49-F238E27FC236}">
                  <a16:creationId xmlns:a16="http://schemas.microsoft.com/office/drawing/2014/main" id="{83539DB4-2739-9847-A44A-447FB47C5B73}"/>
                </a:ext>
              </a:extLst>
            </p:cNvPr>
            <p:cNvSpPr/>
            <p:nvPr/>
          </p:nvSpPr>
          <p:spPr>
            <a:xfrm rot="5400000">
              <a:off x="8347472" y="1123958"/>
              <a:ext cx="61330" cy="5879"/>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350"/>
            </a:p>
          </p:txBody>
        </p:sp>
        <p:sp>
          <p:nvSpPr>
            <p:cNvPr id="268" name="Forme libre 267">
              <a:extLst>
                <a:ext uri="{FF2B5EF4-FFF2-40B4-BE49-F238E27FC236}">
                  <a16:creationId xmlns:a16="http://schemas.microsoft.com/office/drawing/2014/main" id="{CC307D72-4314-E443-900D-3EC1298384E9}"/>
                </a:ext>
              </a:extLst>
            </p:cNvPr>
            <p:cNvSpPr/>
            <p:nvPr/>
          </p:nvSpPr>
          <p:spPr>
            <a:xfrm rot="5400000">
              <a:off x="8378131" y="1099239"/>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69" name="Forme libre 268">
              <a:extLst>
                <a:ext uri="{FF2B5EF4-FFF2-40B4-BE49-F238E27FC236}">
                  <a16:creationId xmlns:a16="http://schemas.microsoft.com/office/drawing/2014/main" id="{2F9E3C90-8EEB-EF43-A559-9FB3A6FDCFF0}"/>
                </a:ext>
              </a:extLst>
            </p:cNvPr>
            <p:cNvSpPr/>
            <p:nvPr/>
          </p:nvSpPr>
          <p:spPr>
            <a:xfrm rot="5400000">
              <a:off x="8597486" y="1123958"/>
              <a:ext cx="61330" cy="5879"/>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350"/>
            </a:p>
          </p:txBody>
        </p:sp>
        <p:sp>
          <p:nvSpPr>
            <p:cNvPr id="270" name="Forme libre 269">
              <a:extLst>
                <a:ext uri="{FF2B5EF4-FFF2-40B4-BE49-F238E27FC236}">
                  <a16:creationId xmlns:a16="http://schemas.microsoft.com/office/drawing/2014/main" id="{511969CE-6738-B047-92A4-33CCA16FE347}"/>
                </a:ext>
              </a:extLst>
            </p:cNvPr>
            <p:cNvSpPr/>
            <p:nvPr/>
          </p:nvSpPr>
          <p:spPr>
            <a:xfrm rot="5400000">
              <a:off x="8628146" y="1099239"/>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71" name="Forme libre 270">
              <a:extLst>
                <a:ext uri="{FF2B5EF4-FFF2-40B4-BE49-F238E27FC236}">
                  <a16:creationId xmlns:a16="http://schemas.microsoft.com/office/drawing/2014/main" id="{F33291CF-A7E8-D148-B79B-42F62B11AECB}"/>
                </a:ext>
              </a:extLst>
            </p:cNvPr>
            <p:cNvSpPr/>
            <p:nvPr/>
          </p:nvSpPr>
          <p:spPr>
            <a:xfrm rot="5400000">
              <a:off x="8847502" y="1123958"/>
              <a:ext cx="61330" cy="5879"/>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5"/>
              </a:solidFill>
              <a:prstDash val="solid"/>
              <a:miter/>
            </a:ln>
          </p:spPr>
          <p:txBody>
            <a:bodyPr rtlCol="0" anchor="ctr"/>
            <a:lstStyle/>
            <a:p>
              <a:endParaRPr lang="fr-FR" sz="1350"/>
            </a:p>
          </p:txBody>
        </p:sp>
        <p:sp>
          <p:nvSpPr>
            <p:cNvPr id="272" name="Forme libre 271">
              <a:extLst>
                <a:ext uri="{FF2B5EF4-FFF2-40B4-BE49-F238E27FC236}">
                  <a16:creationId xmlns:a16="http://schemas.microsoft.com/office/drawing/2014/main" id="{18B351CB-4B0C-1E44-A43E-D360C476D6B2}"/>
                </a:ext>
              </a:extLst>
            </p:cNvPr>
            <p:cNvSpPr/>
            <p:nvPr/>
          </p:nvSpPr>
          <p:spPr>
            <a:xfrm rot="5400000">
              <a:off x="8878160" y="1099239"/>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81" name="Forme libre 280">
              <a:extLst>
                <a:ext uri="{FF2B5EF4-FFF2-40B4-BE49-F238E27FC236}">
                  <a16:creationId xmlns:a16="http://schemas.microsoft.com/office/drawing/2014/main" id="{EC72E53A-5276-8248-9F09-693BF723B13E}"/>
                </a:ext>
              </a:extLst>
            </p:cNvPr>
            <p:cNvSpPr/>
            <p:nvPr/>
          </p:nvSpPr>
          <p:spPr>
            <a:xfrm rot="5400000">
              <a:off x="7597426" y="1374462"/>
              <a:ext cx="61330" cy="5879"/>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350"/>
            </a:p>
          </p:txBody>
        </p:sp>
        <p:sp>
          <p:nvSpPr>
            <p:cNvPr id="282" name="Forme libre 281">
              <a:extLst>
                <a:ext uri="{FF2B5EF4-FFF2-40B4-BE49-F238E27FC236}">
                  <a16:creationId xmlns:a16="http://schemas.microsoft.com/office/drawing/2014/main" id="{B27E2CFD-3D3D-B84E-A11C-9C56216B9BA7}"/>
                </a:ext>
              </a:extLst>
            </p:cNvPr>
            <p:cNvSpPr/>
            <p:nvPr/>
          </p:nvSpPr>
          <p:spPr>
            <a:xfrm rot="5400000">
              <a:off x="7628086" y="1349743"/>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83" name="Forme libre 282">
              <a:extLst>
                <a:ext uri="{FF2B5EF4-FFF2-40B4-BE49-F238E27FC236}">
                  <a16:creationId xmlns:a16="http://schemas.microsoft.com/office/drawing/2014/main" id="{D5C12A51-3A01-424A-90AE-42484A06966D}"/>
                </a:ext>
              </a:extLst>
            </p:cNvPr>
            <p:cNvSpPr/>
            <p:nvPr/>
          </p:nvSpPr>
          <p:spPr>
            <a:xfrm rot="5400000">
              <a:off x="7847442" y="1374462"/>
              <a:ext cx="61330" cy="5879"/>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350"/>
            </a:p>
          </p:txBody>
        </p:sp>
        <p:sp>
          <p:nvSpPr>
            <p:cNvPr id="284" name="Forme libre 283">
              <a:extLst>
                <a:ext uri="{FF2B5EF4-FFF2-40B4-BE49-F238E27FC236}">
                  <a16:creationId xmlns:a16="http://schemas.microsoft.com/office/drawing/2014/main" id="{2B6A3071-CAE6-024B-85E6-094E945769A4}"/>
                </a:ext>
              </a:extLst>
            </p:cNvPr>
            <p:cNvSpPr/>
            <p:nvPr/>
          </p:nvSpPr>
          <p:spPr>
            <a:xfrm rot="5400000">
              <a:off x="7878101" y="1349743"/>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85" name="Forme libre 284">
              <a:extLst>
                <a:ext uri="{FF2B5EF4-FFF2-40B4-BE49-F238E27FC236}">
                  <a16:creationId xmlns:a16="http://schemas.microsoft.com/office/drawing/2014/main" id="{A68CD831-AE49-0349-9DE7-7328003BAC62}"/>
                </a:ext>
              </a:extLst>
            </p:cNvPr>
            <p:cNvSpPr/>
            <p:nvPr/>
          </p:nvSpPr>
          <p:spPr>
            <a:xfrm rot="5400000">
              <a:off x="8097456" y="1374462"/>
              <a:ext cx="61330" cy="5879"/>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350"/>
            </a:p>
          </p:txBody>
        </p:sp>
        <p:sp>
          <p:nvSpPr>
            <p:cNvPr id="286" name="Forme libre 285">
              <a:extLst>
                <a:ext uri="{FF2B5EF4-FFF2-40B4-BE49-F238E27FC236}">
                  <a16:creationId xmlns:a16="http://schemas.microsoft.com/office/drawing/2014/main" id="{D72C11C0-FA07-214E-B144-1EC837E445F4}"/>
                </a:ext>
              </a:extLst>
            </p:cNvPr>
            <p:cNvSpPr/>
            <p:nvPr/>
          </p:nvSpPr>
          <p:spPr>
            <a:xfrm rot="5400000">
              <a:off x="8128116" y="1349743"/>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87" name="Forme libre 286">
              <a:extLst>
                <a:ext uri="{FF2B5EF4-FFF2-40B4-BE49-F238E27FC236}">
                  <a16:creationId xmlns:a16="http://schemas.microsoft.com/office/drawing/2014/main" id="{7BBB1B72-BC20-CD4A-867C-45AA389BCAAB}"/>
                </a:ext>
              </a:extLst>
            </p:cNvPr>
            <p:cNvSpPr/>
            <p:nvPr/>
          </p:nvSpPr>
          <p:spPr>
            <a:xfrm rot="5400000">
              <a:off x="8347472" y="1374462"/>
              <a:ext cx="61330" cy="5879"/>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350"/>
            </a:p>
          </p:txBody>
        </p:sp>
        <p:sp>
          <p:nvSpPr>
            <p:cNvPr id="288" name="Forme libre 287">
              <a:extLst>
                <a:ext uri="{FF2B5EF4-FFF2-40B4-BE49-F238E27FC236}">
                  <a16:creationId xmlns:a16="http://schemas.microsoft.com/office/drawing/2014/main" id="{58A8EDD6-C247-1144-ADDF-4899F0ADDD9A}"/>
                </a:ext>
              </a:extLst>
            </p:cNvPr>
            <p:cNvSpPr/>
            <p:nvPr/>
          </p:nvSpPr>
          <p:spPr>
            <a:xfrm rot="5400000">
              <a:off x="8378131" y="1349743"/>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89" name="Forme libre 288">
              <a:extLst>
                <a:ext uri="{FF2B5EF4-FFF2-40B4-BE49-F238E27FC236}">
                  <a16:creationId xmlns:a16="http://schemas.microsoft.com/office/drawing/2014/main" id="{D5EE1C1F-CFD2-0943-B3C4-FD649BBA3149}"/>
                </a:ext>
              </a:extLst>
            </p:cNvPr>
            <p:cNvSpPr/>
            <p:nvPr/>
          </p:nvSpPr>
          <p:spPr>
            <a:xfrm rot="5400000">
              <a:off x="8597486" y="1374462"/>
              <a:ext cx="61330" cy="5879"/>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350"/>
            </a:p>
          </p:txBody>
        </p:sp>
        <p:sp>
          <p:nvSpPr>
            <p:cNvPr id="290" name="Forme libre 289">
              <a:extLst>
                <a:ext uri="{FF2B5EF4-FFF2-40B4-BE49-F238E27FC236}">
                  <a16:creationId xmlns:a16="http://schemas.microsoft.com/office/drawing/2014/main" id="{734C3A2F-495A-A74B-BB53-E363E351315D}"/>
                </a:ext>
              </a:extLst>
            </p:cNvPr>
            <p:cNvSpPr/>
            <p:nvPr/>
          </p:nvSpPr>
          <p:spPr>
            <a:xfrm rot="5400000">
              <a:off x="8628146" y="1349743"/>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sp>
          <p:nvSpPr>
            <p:cNvPr id="291" name="Forme libre 290">
              <a:extLst>
                <a:ext uri="{FF2B5EF4-FFF2-40B4-BE49-F238E27FC236}">
                  <a16:creationId xmlns:a16="http://schemas.microsoft.com/office/drawing/2014/main" id="{07A2D98B-1C07-5940-A2C1-588D96280A6D}"/>
                </a:ext>
              </a:extLst>
            </p:cNvPr>
            <p:cNvSpPr/>
            <p:nvPr/>
          </p:nvSpPr>
          <p:spPr>
            <a:xfrm rot="5400000">
              <a:off x="8847502" y="1374462"/>
              <a:ext cx="61330" cy="5879"/>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5"/>
              </a:solidFill>
              <a:prstDash val="solid"/>
              <a:miter/>
            </a:ln>
          </p:spPr>
          <p:txBody>
            <a:bodyPr rtlCol="0" anchor="ctr"/>
            <a:lstStyle/>
            <a:p>
              <a:endParaRPr lang="fr-FR" sz="1350"/>
            </a:p>
          </p:txBody>
        </p:sp>
        <p:sp>
          <p:nvSpPr>
            <p:cNvPr id="292" name="Forme libre 291">
              <a:extLst>
                <a:ext uri="{FF2B5EF4-FFF2-40B4-BE49-F238E27FC236}">
                  <a16:creationId xmlns:a16="http://schemas.microsoft.com/office/drawing/2014/main" id="{B3D36FBE-272F-6646-BFB9-C38B52E73730}"/>
                </a:ext>
              </a:extLst>
            </p:cNvPr>
            <p:cNvSpPr/>
            <p:nvPr/>
          </p:nvSpPr>
          <p:spPr>
            <a:xfrm rot="5400000">
              <a:off x="8878160" y="1349743"/>
              <a:ext cx="5891" cy="61268"/>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5"/>
              </a:solidFill>
              <a:prstDash val="solid"/>
              <a:miter/>
            </a:ln>
          </p:spPr>
          <p:txBody>
            <a:bodyPr rtlCol="0" anchor="ctr"/>
            <a:lstStyle/>
            <a:p>
              <a:endParaRPr lang="fr-FR" sz="1350"/>
            </a:p>
          </p:txBody>
        </p:sp>
        <p:cxnSp>
          <p:nvCxnSpPr>
            <p:cNvPr id="323" name="Connecteur droit 322">
              <a:extLst>
                <a:ext uri="{FF2B5EF4-FFF2-40B4-BE49-F238E27FC236}">
                  <a16:creationId xmlns:a16="http://schemas.microsoft.com/office/drawing/2014/main" id="{1EEB3031-225B-B54A-A650-DCCACE4C202B}"/>
                </a:ext>
              </a:extLst>
            </p:cNvPr>
            <p:cNvCxnSpPr/>
            <p:nvPr/>
          </p:nvCxnSpPr>
          <p:spPr>
            <a:xfrm>
              <a:off x="9868295" y="4551962"/>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5" name="Connecteur droit 324">
              <a:extLst>
                <a:ext uri="{FF2B5EF4-FFF2-40B4-BE49-F238E27FC236}">
                  <a16:creationId xmlns:a16="http://schemas.microsoft.com/office/drawing/2014/main" id="{7A515341-896E-8745-8705-F5DE6CE41D32}"/>
                </a:ext>
              </a:extLst>
            </p:cNvPr>
            <p:cNvCxnSpPr/>
            <p:nvPr/>
          </p:nvCxnSpPr>
          <p:spPr>
            <a:xfrm>
              <a:off x="10066529" y="4551962"/>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8" name="Connecteur droit 327">
              <a:extLst>
                <a:ext uri="{FF2B5EF4-FFF2-40B4-BE49-F238E27FC236}">
                  <a16:creationId xmlns:a16="http://schemas.microsoft.com/office/drawing/2014/main" id="{6C1559BC-E940-E24A-967F-417634A41896}"/>
                </a:ext>
              </a:extLst>
            </p:cNvPr>
            <p:cNvCxnSpPr/>
            <p:nvPr/>
          </p:nvCxnSpPr>
          <p:spPr>
            <a:xfrm>
              <a:off x="10273986" y="4551962"/>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9" name="Connecteur droit 328">
              <a:extLst>
                <a:ext uri="{FF2B5EF4-FFF2-40B4-BE49-F238E27FC236}">
                  <a16:creationId xmlns:a16="http://schemas.microsoft.com/office/drawing/2014/main" id="{6A5CAECD-1F07-EC4A-8B58-87EBD4DFC54A}"/>
                </a:ext>
              </a:extLst>
            </p:cNvPr>
            <p:cNvCxnSpPr/>
            <p:nvPr/>
          </p:nvCxnSpPr>
          <p:spPr>
            <a:xfrm>
              <a:off x="10472221" y="4551962"/>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0" name="Connecteur droit 329">
              <a:extLst>
                <a:ext uri="{FF2B5EF4-FFF2-40B4-BE49-F238E27FC236}">
                  <a16:creationId xmlns:a16="http://schemas.microsoft.com/office/drawing/2014/main" id="{29A519B2-AAB2-AA40-913F-EA5DA26E079D}"/>
                </a:ext>
              </a:extLst>
            </p:cNvPr>
            <p:cNvCxnSpPr/>
            <p:nvPr/>
          </p:nvCxnSpPr>
          <p:spPr>
            <a:xfrm>
              <a:off x="10670455" y="4551962"/>
              <a:ext cx="0" cy="7776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Espace réservé de la date 3">
            <a:extLst>
              <a:ext uri="{FF2B5EF4-FFF2-40B4-BE49-F238E27FC236}">
                <a16:creationId xmlns:a16="http://schemas.microsoft.com/office/drawing/2014/main" id="{89EA1836-7F81-C59B-86EF-8190603DD2E9}"/>
              </a:ext>
            </a:extLst>
          </p:cNvPr>
          <p:cNvSpPr>
            <a:spLocks noGrp="1"/>
          </p:cNvSpPr>
          <p:nvPr>
            <p:ph type="dt" sz="half" idx="10"/>
          </p:nvPr>
        </p:nvSpPr>
        <p:spPr>
          <a:xfrm>
            <a:off x="1205344" y="4767263"/>
            <a:ext cx="1480705" cy="274637"/>
          </a:xfrm>
        </p:spPr>
        <p:txBody>
          <a:bodyPr/>
          <a:lstStyle>
            <a:lvl1pPr>
              <a:defRPr sz="900">
                <a:latin typeface="Arial" panose="020B0604020202020204" pitchFamily="34" charset="0"/>
                <a:cs typeface="Arial" panose="020B0604020202020204" pitchFamily="34" charset="0"/>
              </a:defRPr>
            </a:lvl1pPr>
          </a:lstStyle>
          <a:p>
            <a:fld id="{2FAE9348-E959-49E9-AECF-386400C81386}" type="datetime1">
              <a:rPr lang="fr-FR" smtClean="0"/>
              <a:t>12/08/2023</a:t>
            </a:fld>
            <a:endParaRPr lang="fr-FR" dirty="0"/>
          </a:p>
        </p:txBody>
      </p:sp>
      <p:sp>
        <p:nvSpPr>
          <p:cNvPr id="15" name="Espace réservé du pied de page 4">
            <a:extLst>
              <a:ext uri="{FF2B5EF4-FFF2-40B4-BE49-F238E27FC236}">
                <a16:creationId xmlns:a16="http://schemas.microsoft.com/office/drawing/2014/main" id="{09941552-A482-E431-2D32-F7E6AA7BC681}"/>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106" name="Titre 1">
            <a:extLst>
              <a:ext uri="{FF2B5EF4-FFF2-40B4-BE49-F238E27FC236}">
                <a16:creationId xmlns:a16="http://schemas.microsoft.com/office/drawing/2014/main" id="{ADD1A242-440D-9C4A-8C9A-B0BB38F12FBF}"/>
              </a:ext>
            </a:extLst>
          </p:cNvPr>
          <p:cNvSpPr>
            <a:spLocks noGrp="1"/>
          </p:cNvSpPr>
          <p:nvPr>
            <p:ph type="ctrTitle" hasCustomPrompt="1"/>
          </p:nvPr>
        </p:nvSpPr>
        <p:spPr>
          <a:xfrm>
            <a:off x="628650" y="1234277"/>
            <a:ext cx="3654599" cy="1790700"/>
          </a:xfrm>
        </p:spPr>
        <p:txBody>
          <a:bodyPr lIns="0" tIns="0" rIns="0" bIns="0" anchor="b">
            <a:normAutofit/>
          </a:bodyPr>
          <a:lstStyle>
            <a:lvl1pPr algn="l">
              <a:defRPr sz="3000" b="0">
                <a:solidFill>
                  <a:schemeClr val="bg1"/>
                </a:solidFill>
                <a:latin typeface="Arial" panose="020B0604020202020204" pitchFamily="34" charset="0"/>
                <a:cs typeface="Arial" panose="020B0604020202020204" pitchFamily="34" charset="0"/>
              </a:defRPr>
            </a:lvl1pPr>
          </a:lstStyle>
          <a:p>
            <a:r>
              <a:rPr lang="fr-FR" dirty="0"/>
              <a:t>Insérez un titre</a:t>
            </a:r>
          </a:p>
        </p:txBody>
      </p:sp>
      <p:sp>
        <p:nvSpPr>
          <p:cNvPr id="107" name="Sous-titre 2">
            <a:extLst>
              <a:ext uri="{FF2B5EF4-FFF2-40B4-BE49-F238E27FC236}">
                <a16:creationId xmlns:a16="http://schemas.microsoft.com/office/drawing/2014/main" id="{43DB3442-CD96-6049-BFF0-93600F9DCE58}"/>
              </a:ext>
            </a:extLst>
          </p:cNvPr>
          <p:cNvSpPr>
            <a:spLocks noGrp="1"/>
          </p:cNvSpPr>
          <p:nvPr>
            <p:ph type="subTitle" idx="1" hasCustomPrompt="1"/>
          </p:nvPr>
        </p:nvSpPr>
        <p:spPr>
          <a:xfrm>
            <a:off x="624077" y="3958662"/>
            <a:ext cx="4749577" cy="624078"/>
          </a:xfrm>
        </p:spPr>
        <p:txBody>
          <a:bodyPr lIns="0" tIns="0" rIns="0" bIns="0">
            <a:normAutofit/>
          </a:bodyPr>
          <a:lstStyle>
            <a:lvl1pPr marL="0" indent="0" algn="l">
              <a:buNone/>
              <a:defRPr sz="1500">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r-FR" dirty="0"/>
              <a:t>Insérez un sous-titre</a:t>
            </a:r>
          </a:p>
        </p:txBody>
      </p:sp>
      <p:sp>
        <p:nvSpPr>
          <p:cNvPr id="108" name="Espace réservé du numéro de diapositive 5">
            <a:extLst>
              <a:ext uri="{FF2B5EF4-FFF2-40B4-BE49-F238E27FC236}">
                <a16:creationId xmlns:a16="http://schemas.microsoft.com/office/drawing/2014/main" id="{C3CDC45F-0C59-864D-87C9-A70EFF76568B}"/>
              </a:ext>
            </a:extLst>
          </p:cNvPr>
          <p:cNvSpPr txBox="1">
            <a:spLocks/>
          </p:cNvSpPr>
          <p:nvPr/>
        </p:nvSpPr>
        <p:spPr>
          <a:xfrm>
            <a:off x="6895176" y="4767263"/>
            <a:ext cx="1870364" cy="274637"/>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2AEF20B5-15EF-AF40-B82A-48D1C0FEEF21}" type="slidenum">
              <a:rPr lang="fr-FR" sz="900" smtClean="0"/>
              <a:pPr/>
              <a:t>‹N°›</a:t>
            </a:fld>
            <a:endParaRPr lang="fr-FR" sz="900" dirty="0"/>
          </a:p>
        </p:txBody>
      </p:sp>
    </p:spTree>
    <p:extLst>
      <p:ext uri="{BB962C8B-B14F-4D97-AF65-F5344CB8AC3E}">
        <p14:creationId xmlns:p14="http://schemas.microsoft.com/office/powerpoint/2010/main" val="300730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292" name="Rectangle 291">
            <a:extLst>
              <a:ext uri="{FF2B5EF4-FFF2-40B4-BE49-F238E27FC236}">
                <a16:creationId xmlns:a16="http://schemas.microsoft.com/office/drawing/2014/main" id="{428B743A-39F1-E348-9902-C4F6E7A303D6}"/>
              </a:ext>
            </a:extLst>
          </p:cNvPr>
          <p:cNvSpPr/>
          <p:nvPr/>
        </p:nvSpPr>
        <p:spPr>
          <a:xfrm>
            <a:off x="7002018" y="1784994"/>
            <a:ext cx="1093404" cy="2419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293" name="Rectangle 292">
            <a:extLst>
              <a:ext uri="{FF2B5EF4-FFF2-40B4-BE49-F238E27FC236}">
                <a16:creationId xmlns:a16="http://schemas.microsoft.com/office/drawing/2014/main" id="{74BEF4F4-548D-3A40-818E-28150323C6A5}"/>
              </a:ext>
            </a:extLst>
          </p:cNvPr>
          <p:cNvSpPr/>
          <p:nvPr/>
        </p:nvSpPr>
        <p:spPr>
          <a:xfrm>
            <a:off x="0" y="1"/>
            <a:ext cx="7001864" cy="47856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94" name="Groupe 293">
            <a:extLst>
              <a:ext uri="{FF2B5EF4-FFF2-40B4-BE49-F238E27FC236}">
                <a16:creationId xmlns:a16="http://schemas.microsoft.com/office/drawing/2014/main" id="{39638447-5426-1B46-B477-9C26D4A696B4}"/>
              </a:ext>
            </a:extLst>
          </p:cNvPr>
          <p:cNvGrpSpPr/>
          <p:nvPr/>
        </p:nvGrpSpPr>
        <p:grpSpPr>
          <a:xfrm rot="5400000">
            <a:off x="-870894" y="-867414"/>
            <a:ext cx="2677476" cy="1865261"/>
            <a:chOff x="3416300" y="1562100"/>
            <a:chExt cx="5361017" cy="3734749"/>
          </a:xfrm>
        </p:grpSpPr>
        <p:sp>
          <p:nvSpPr>
            <p:cNvPr id="295" name="Forme libre 294">
              <a:extLst>
                <a:ext uri="{FF2B5EF4-FFF2-40B4-BE49-F238E27FC236}">
                  <a16:creationId xmlns:a16="http://schemas.microsoft.com/office/drawing/2014/main" id="{131720E9-A82F-7F4F-B6C5-6ED92F51F015}"/>
                </a:ext>
              </a:extLst>
            </p:cNvPr>
            <p:cNvSpPr/>
            <p:nvPr/>
          </p:nvSpPr>
          <p:spPr>
            <a:xfrm>
              <a:off x="3416300"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296" name="Forme libre 295">
              <a:extLst>
                <a:ext uri="{FF2B5EF4-FFF2-40B4-BE49-F238E27FC236}">
                  <a16:creationId xmlns:a16="http://schemas.microsoft.com/office/drawing/2014/main" id="{5CEB47B9-745B-8549-8B10-7AE32A3D275A}"/>
                </a:ext>
              </a:extLst>
            </p:cNvPr>
            <p:cNvSpPr/>
            <p:nvPr/>
          </p:nvSpPr>
          <p:spPr>
            <a:xfrm>
              <a:off x="346589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297" name="Forme libre 296">
              <a:extLst>
                <a:ext uri="{FF2B5EF4-FFF2-40B4-BE49-F238E27FC236}">
                  <a16:creationId xmlns:a16="http://schemas.microsoft.com/office/drawing/2014/main" id="{1256A3DC-AE7E-624C-B09F-90EA27C56448}"/>
                </a:ext>
              </a:extLst>
            </p:cNvPr>
            <p:cNvSpPr/>
            <p:nvPr/>
          </p:nvSpPr>
          <p:spPr>
            <a:xfrm>
              <a:off x="3416300"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298" name="Forme libre 297">
              <a:extLst>
                <a:ext uri="{FF2B5EF4-FFF2-40B4-BE49-F238E27FC236}">
                  <a16:creationId xmlns:a16="http://schemas.microsoft.com/office/drawing/2014/main" id="{0F8E9E8A-2343-F04A-A2C3-619F5A02998A}"/>
                </a:ext>
              </a:extLst>
            </p:cNvPr>
            <p:cNvSpPr/>
            <p:nvPr/>
          </p:nvSpPr>
          <p:spPr>
            <a:xfrm>
              <a:off x="346589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299" name="Forme libre 298">
              <a:extLst>
                <a:ext uri="{FF2B5EF4-FFF2-40B4-BE49-F238E27FC236}">
                  <a16:creationId xmlns:a16="http://schemas.microsoft.com/office/drawing/2014/main" id="{63CD092C-B959-6146-BD54-84B40A024803}"/>
                </a:ext>
              </a:extLst>
            </p:cNvPr>
            <p:cNvSpPr/>
            <p:nvPr/>
          </p:nvSpPr>
          <p:spPr>
            <a:xfrm>
              <a:off x="3416300"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0" name="Forme libre 299">
              <a:extLst>
                <a:ext uri="{FF2B5EF4-FFF2-40B4-BE49-F238E27FC236}">
                  <a16:creationId xmlns:a16="http://schemas.microsoft.com/office/drawing/2014/main" id="{529CA714-51C6-AE4B-9FCB-64021CDA21D1}"/>
                </a:ext>
              </a:extLst>
            </p:cNvPr>
            <p:cNvSpPr/>
            <p:nvPr/>
          </p:nvSpPr>
          <p:spPr>
            <a:xfrm>
              <a:off x="346589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1" name="Forme libre 300">
              <a:extLst>
                <a:ext uri="{FF2B5EF4-FFF2-40B4-BE49-F238E27FC236}">
                  <a16:creationId xmlns:a16="http://schemas.microsoft.com/office/drawing/2014/main" id="{4D747B4A-DDC8-2146-A57F-1243CF1C48B9}"/>
                </a:ext>
              </a:extLst>
            </p:cNvPr>
            <p:cNvSpPr/>
            <p:nvPr/>
          </p:nvSpPr>
          <p:spPr>
            <a:xfrm>
              <a:off x="3416300"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2" name="Forme libre 301">
              <a:extLst>
                <a:ext uri="{FF2B5EF4-FFF2-40B4-BE49-F238E27FC236}">
                  <a16:creationId xmlns:a16="http://schemas.microsoft.com/office/drawing/2014/main" id="{BFD835A2-1FBA-7E4E-82CD-22DD03B6600A}"/>
                </a:ext>
              </a:extLst>
            </p:cNvPr>
            <p:cNvSpPr/>
            <p:nvPr/>
          </p:nvSpPr>
          <p:spPr>
            <a:xfrm>
              <a:off x="346589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3" name="Forme libre 302">
              <a:extLst>
                <a:ext uri="{FF2B5EF4-FFF2-40B4-BE49-F238E27FC236}">
                  <a16:creationId xmlns:a16="http://schemas.microsoft.com/office/drawing/2014/main" id="{8C791C16-6318-734E-956E-70FA5E4B343F}"/>
                </a:ext>
              </a:extLst>
            </p:cNvPr>
            <p:cNvSpPr/>
            <p:nvPr/>
          </p:nvSpPr>
          <p:spPr>
            <a:xfrm>
              <a:off x="3416300"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4" name="Forme libre 303">
              <a:extLst>
                <a:ext uri="{FF2B5EF4-FFF2-40B4-BE49-F238E27FC236}">
                  <a16:creationId xmlns:a16="http://schemas.microsoft.com/office/drawing/2014/main" id="{D8B8ACB1-E4E7-6540-AE05-F9DF0993CA28}"/>
                </a:ext>
              </a:extLst>
            </p:cNvPr>
            <p:cNvSpPr/>
            <p:nvPr/>
          </p:nvSpPr>
          <p:spPr>
            <a:xfrm>
              <a:off x="346589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5" name="Forme libre 304">
              <a:extLst>
                <a:ext uri="{FF2B5EF4-FFF2-40B4-BE49-F238E27FC236}">
                  <a16:creationId xmlns:a16="http://schemas.microsoft.com/office/drawing/2014/main" id="{A3E19104-1CD1-484F-8D35-D7FFBBF3ED40}"/>
                </a:ext>
              </a:extLst>
            </p:cNvPr>
            <p:cNvSpPr/>
            <p:nvPr/>
          </p:nvSpPr>
          <p:spPr>
            <a:xfrm>
              <a:off x="3416300"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6" name="Forme libre 305">
              <a:extLst>
                <a:ext uri="{FF2B5EF4-FFF2-40B4-BE49-F238E27FC236}">
                  <a16:creationId xmlns:a16="http://schemas.microsoft.com/office/drawing/2014/main" id="{73C81759-B027-9346-9A33-79A5F6395C47}"/>
                </a:ext>
              </a:extLst>
            </p:cNvPr>
            <p:cNvSpPr/>
            <p:nvPr/>
          </p:nvSpPr>
          <p:spPr>
            <a:xfrm>
              <a:off x="346589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7" name="Forme libre 306">
              <a:extLst>
                <a:ext uri="{FF2B5EF4-FFF2-40B4-BE49-F238E27FC236}">
                  <a16:creationId xmlns:a16="http://schemas.microsoft.com/office/drawing/2014/main" id="{42B67F07-63DB-9F4D-8F5C-40DC39A2F6CA}"/>
                </a:ext>
              </a:extLst>
            </p:cNvPr>
            <p:cNvSpPr/>
            <p:nvPr/>
          </p:nvSpPr>
          <p:spPr>
            <a:xfrm>
              <a:off x="3416300"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8" name="Forme libre 307">
              <a:extLst>
                <a:ext uri="{FF2B5EF4-FFF2-40B4-BE49-F238E27FC236}">
                  <a16:creationId xmlns:a16="http://schemas.microsoft.com/office/drawing/2014/main" id="{3EBD15C2-803F-414A-B36C-2DE4DE367C60}"/>
                </a:ext>
              </a:extLst>
            </p:cNvPr>
            <p:cNvSpPr/>
            <p:nvPr/>
          </p:nvSpPr>
          <p:spPr>
            <a:xfrm>
              <a:off x="346589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09" name="Forme libre 308">
              <a:extLst>
                <a:ext uri="{FF2B5EF4-FFF2-40B4-BE49-F238E27FC236}">
                  <a16:creationId xmlns:a16="http://schemas.microsoft.com/office/drawing/2014/main" id="{E5801DB0-6440-8945-A069-89DAFF3B9488}"/>
                </a:ext>
              </a:extLst>
            </p:cNvPr>
            <p:cNvSpPr/>
            <p:nvPr/>
          </p:nvSpPr>
          <p:spPr>
            <a:xfrm>
              <a:off x="3416300"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0" name="Forme libre 309">
              <a:extLst>
                <a:ext uri="{FF2B5EF4-FFF2-40B4-BE49-F238E27FC236}">
                  <a16:creationId xmlns:a16="http://schemas.microsoft.com/office/drawing/2014/main" id="{496CF2C4-7284-A24D-B0DF-0D324FDB72E7}"/>
                </a:ext>
              </a:extLst>
            </p:cNvPr>
            <p:cNvSpPr/>
            <p:nvPr/>
          </p:nvSpPr>
          <p:spPr>
            <a:xfrm>
              <a:off x="346589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1" name="Forme libre 310">
              <a:extLst>
                <a:ext uri="{FF2B5EF4-FFF2-40B4-BE49-F238E27FC236}">
                  <a16:creationId xmlns:a16="http://schemas.microsoft.com/office/drawing/2014/main" id="{CB3D231E-5518-4040-A6FB-2149F8E19A79}"/>
                </a:ext>
              </a:extLst>
            </p:cNvPr>
            <p:cNvSpPr/>
            <p:nvPr/>
          </p:nvSpPr>
          <p:spPr>
            <a:xfrm>
              <a:off x="3416300"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2" name="Forme libre 311">
              <a:extLst>
                <a:ext uri="{FF2B5EF4-FFF2-40B4-BE49-F238E27FC236}">
                  <a16:creationId xmlns:a16="http://schemas.microsoft.com/office/drawing/2014/main" id="{EF0E2640-0CAF-B84B-8579-3042DC9E2BCB}"/>
                </a:ext>
              </a:extLst>
            </p:cNvPr>
            <p:cNvSpPr/>
            <p:nvPr/>
          </p:nvSpPr>
          <p:spPr>
            <a:xfrm>
              <a:off x="346589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3" name="Forme libre 312">
              <a:extLst>
                <a:ext uri="{FF2B5EF4-FFF2-40B4-BE49-F238E27FC236}">
                  <a16:creationId xmlns:a16="http://schemas.microsoft.com/office/drawing/2014/main" id="{61A5FAF3-9862-ED4D-A015-BA6BDEE3F3B0}"/>
                </a:ext>
              </a:extLst>
            </p:cNvPr>
            <p:cNvSpPr/>
            <p:nvPr/>
          </p:nvSpPr>
          <p:spPr>
            <a:xfrm>
              <a:off x="3416300"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4" name="Forme libre 313">
              <a:extLst>
                <a:ext uri="{FF2B5EF4-FFF2-40B4-BE49-F238E27FC236}">
                  <a16:creationId xmlns:a16="http://schemas.microsoft.com/office/drawing/2014/main" id="{245E62BA-1120-6B41-AB1D-03C20AE7232A}"/>
                </a:ext>
              </a:extLst>
            </p:cNvPr>
            <p:cNvSpPr/>
            <p:nvPr/>
          </p:nvSpPr>
          <p:spPr>
            <a:xfrm>
              <a:off x="346589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5" name="Forme libre 314">
              <a:extLst>
                <a:ext uri="{FF2B5EF4-FFF2-40B4-BE49-F238E27FC236}">
                  <a16:creationId xmlns:a16="http://schemas.microsoft.com/office/drawing/2014/main" id="{74E233EA-65FE-7E42-8E36-459B59AC8FD8}"/>
                </a:ext>
              </a:extLst>
            </p:cNvPr>
            <p:cNvSpPr/>
            <p:nvPr/>
          </p:nvSpPr>
          <p:spPr>
            <a:xfrm>
              <a:off x="3821063"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6" name="Forme libre 315">
              <a:extLst>
                <a:ext uri="{FF2B5EF4-FFF2-40B4-BE49-F238E27FC236}">
                  <a16:creationId xmlns:a16="http://schemas.microsoft.com/office/drawing/2014/main" id="{AF249A40-7A91-CC4D-879E-E7305C84A395}"/>
                </a:ext>
              </a:extLst>
            </p:cNvPr>
            <p:cNvSpPr/>
            <p:nvPr/>
          </p:nvSpPr>
          <p:spPr>
            <a:xfrm>
              <a:off x="3870659"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7" name="Forme libre 316">
              <a:extLst>
                <a:ext uri="{FF2B5EF4-FFF2-40B4-BE49-F238E27FC236}">
                  <a16:creationId xmlns:a16="http://schemas.microsoft.com/office/drawing/2014/main" id="{E83232A2-945E-4148-B80C-700456AB84A8}"/>
                </a:ext>
              </a:extLst>
            </p:cNvPr>
            <p:cNvSpPr/>
            <p:nvPr/>
          </p:nvSpPr>
          <p:spPr>
            <a:xfrm>
              <a:off x="3821063"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8" name="Forme libre 317">
              <a:extLst>
                <a:ext uri="{FF2B5EF4-FFF2-40B4-BE49-F238E27FC236}">
                  <a16:creationId xmlns:a16="http://schemas.microsoft.com/office/drawing/2014/main" id="{530DFE2A-471E-C448-9314-CB0BC8406FBC}"/>
                </a:ext>
              </a:extLst>
            </p:cNvPr>
            <p:cNvSpPr/>
            <p:nvPr/>
          </p:nvSpPr>
          <p:spPr>
            <a:xfrm>
              <a:off x="3870659"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19" name="Forme libre 318">
              <a:extLst>
                <a:ext uri="{FF2B5EF4-FFF2-40B4-BE49-F238E27FC236}">
                  <a16:creationId xmlns:a16="http://schemas.microsoft.com/office/drawing/2014/main" id="{77B199C0-EBD9-304B-8EDC-7EAE1D1EF409}"/>
                </a:ext>
              </a:extLst>
            </p:cNvPr>
            <p:cNvSpPr/>
            <p:nvPr/>
          </p:nvSpPr>
          <p:spPr>
            <a:xfrm>
              <a:off x="3821063"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0" name="Forme libre 319">
              <a:extLst>
                <a:ext uri="{FF2B5EF4-FFF2-40B4-BE49-F238E27FC236}">
                  <a16:creationId xmlns:a16="http://schemas.microsoft.com/office/drawing/2014/main" id="{E78B28DD-C187-984E-ADBB-95BA170FED40}"/>
                </a:ext>
              </a:extLst>
            </p:cNvPr>
            <p:cNvSpPr/>
            <p:nvPr/>
          </p:nvSpPr>
          <p:spPr>
            <a:xfrm>
              <a:off x="3870659"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1" name="Forme libre 320">
              <a:extLst>
                <a:ext uri="{FF2B5EF4-FFF2-40B4-BE49-F238E27FC236}">
                  <a16:creationId xmlns:a16="http://schemas.microsoft.com/office/drawing/2014/main" id="{A2E860C8-0869-F048-A15A-C64E2F5754CF}"/>
                </a:ext>
              </a:extLst>
            </p:cNvPr>
            <p:cNvSpPr/>
            <p:nvPr/>
          </p:nvSpPr>
          <p:spPr>
            <a:xfrm>
              <a:off x="3821063"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2" name="Forme libre 321">
              <a:extLst>
                <a:ext uri="{FF2B5EF4-FFF2-40B4-BE49-F238E27FC236}">
                  <a16:creationId xmlns:a16="http://schemas.microsoft.com/office/drawing/2014/main" id="{C5647B33-6170-1A4A-8C91-34992769B322}"/>
                </a:ext>
              </a:extLst>
            </p:cNvPr>
            <p:cNvSpPr/>
            <p:nvPr/>
          </p:nvSpPr>
          <p:spPr>
            <a:xfrm>
              <a:off x="3870659"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3" name="Forme libre 322">
              <a:extLst>
                <a:ext uri="{FF2B5EF4-FFF2-40B4-BE49-F238E27FC236}">
                  <a16:creationId xmlns:a16="http://schemas.microsoft.com/office/drawing/2014/main" id="{28BC1CDA-D857-AC44-97CF-3D472F1B18E5}"/>
                </a:ext>
              </a:extLst>
            </p:cNvPr>
            <p:cNvSpPr/>
            <p:nvPr/>
          </p:nvSpPr>
          <p:spPr>
            <a:xfrm>
              <a:off x="3821063"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4" name="Forme libre 323">
              <a:extLst>
                <a:ext uri="{FF2B5EF4-FFF2-40B4-BE49-F238E27FC236}">
                  <a16:creationId xmlns:a16="http://schemas.microsoft.com/office/drawing/2014/main" id="{150C92A1-9B93-AA4F-8FF9-475BA3E26514}"/>
                </a:ext>
              </a:extLst>
            </p:cNvPr>
            <p:cNvSpPr/>
            <p:nvPr/>
          </p:nvSpPr>
          <p:spPr>
            <a:xfrm>
              <a:off x="3870659"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5" name="Forme libre 324">
              <a:extLst>
                <a:ext uri="{FF2B5EF4-FFF2-40B4-BE49-F238E27FC236}">
                  <a16:creationId xmlns:a16="http://schemas.microsoft.com/office/drawing/2014/main" id="{CDFFF2CC-C984-014C-A448-C68B329A0E76}"/>
                </a:ext>
              </a:extLst>
            </p:cNvPr>
            <p:cNvSpPr/>
            <p:nvPr/>
          </p:nvSpPr>
          <p:spPr>
            <a:xfrm>
              <a:off x="3821063"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6" name="Forme libre 325">
              <a:extLst>
                <a:ext uri="{FF2B5EF4-FFF2-40B4-BE49-F238E27FC236}">
                  <a16:creationId xmlns:a16="http://schemas.microsoft.com/office/drawing/2014/main" id="{142B1977-511D-694F-A02E-9D0A18D7F55F}"/>
                </a:ext>
              </a:extLst>
            </p:cNvPr>
            <p:cNvSpPr/>
            <p:nvPr/>
          </p:nvSpPr>
          <p:spPr>
            <a:xfrm>
              <a:off x="3870659"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7" name="Forme libre 326">
              <a:extLst>
                <a:ext uri="{FF2B5EF4-FFF2-40B4-BE49-F238E27FC236}">
                  <a16:creationId xmlns:a16="http://schemas.microsoft.com/office/drawing/2014/main" id="{D78F78D2-9DD0-FB43-885A-57867789E383}"/>
                </a:ext>
              </a:extLst>
            </p:cNvPr>
            <p:cNvSpPr/>
            <p:nvPr/>
          </p:nvSpPr>
          <p:spPr>
            <a:xfrm>
              <a:off x="3821063"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8" name="Forme libre 327">
              <a:extLst>
                <a:ext uri="{FF2B5EF4-FFF2-40B4-BE49-F238E27FC236}">
                  <a16:creationId xmlns:a16="http://schemas.microsoft.com/office/drawing/2014/main" id="{FE6CC3D3-0C08-A947-AC76-81D8175842A0}"/>
                </a:ext>
              </a:extLst>
            </p:cNvPr>
            <p:cNvSpPr/>
            <p:nvPr/>
          </p:nvSpPr>
          <p:spPr>
            <a:xfrm>
              <a:off x="3870659"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29" name="Forme libre 328">
              <a:extLst>
                <a:ext uri="{FF2B5EF4-FFF2-40B4-BE49-F238E27FC236}">
                  <a16:creationId xmlns:a16="http://schemas.microsoft.com/office/drawing/2014/main" id="{C8555B30-2B11-E748-8945-35277BBF58B5}"/>
                </a:ext>
              </a:extLst>
            </p:cNvPr>
            <p:cNvSpPr/>
            <p:nvPr/>
          </p:nvSpPr>
          <p:spPr>
            <a:xfrm>
              <a:off x="3821063"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0" name="Forme libre 329">
              <a:extLst>
                <a:ext uri="{FF2B5EF4-FFF2-40B4-BE49-F238E27FC236}">
                  <a16:creationId xmlns:a16="http://schemas.microsoft.com/office/drawing/2014/main" id="{771015EE-B418-D742-8515-02599E13E6A1}"/>
                </a:ext>
              </a:extLst>
            </p:cNvPr>
            <p:cNvSpPr/>
            <p:nvPr/>
          </p:nvSpPr>
          <p:spPr>
            <a:xfrm>
              <a:off x="3870659"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1" name="Forme libre 330">
              <a:extLst>
                <a:ext uri="{FF2B5EF4-FFF2-40B4-BE49-F238E27FC236}">
                  <a16:creationId xmlns:a16="http://schemas.microsoft.com/office/drawing/2014/main" id="{C72CC71D-E386-9C4B-860F-05C5F3BF6C0F}"/>
                </a:ext>
              </a:extLst>
            </p:cNvPr>
            <p:cNvSpPr/>
            <p:nvPr/>
          </p:nvSpPr>
          <p:spPr>
            <a:xfrm>
              <a:off x="3821063"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2" name="Forme libre 331">
              <a:extLst>
                <a:ext uri="{FF2B5EF4-FFF2-40B4-BE49-F238E27FC236}">
                  <a16:creationId xmlns:a16="http://schemas.microsoft.com/office/drawing/2014/main" id="{C0135203-CBB4-DE48-A28E-9B24B7199155}"/>
                </a:ext>
              </a:extLst>
            </p:cNvPr>
            <p:cNvSpPr/>
            <p:nvPr/>
          </p:nvSpPr>
          <p:spPr>
            <a:xfrm>
              <a:off x="3870659"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3" name="Forme libre 332">
              <a:extLst>
                <a:ext uri="{FF2B5EF4-FFF2-40B4-BE49-F238E27FC236}">
                  <a16:creationId xmlns:a16="http://schemas.microsoft.com/office/drawing/2014/main" id="{8F78A096-22C5-2D42-8410-9745C817541D}"/>
                </a:ext>
              </a:extLst>
            </p:cNvPr>
            <p:cNvSpPr/>
            <p:nvPr/>
          </p:nvSpPr>
          <p:spPr>
            <a:xfrm>
              <a:off x="3821063"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4" name="Forme libre 333">
              <a:extLst>
                <a:ext uri="{FF2B5EF4-FFF2-40B4-BE49-F238E27FC236}">
                  <a16:creationId xmlns:a16="http://schemas.microsoft.com/office/drawing/2014/main" id="{F79A6833-AC6C-7446-B242-2F5D03589EC8}"/>
                </a:ext>
              </a:extLst>
            </p:cNvPr>
            <p:cNvSpPr/>
            <p:nvPr/>
          </p:nvSpPr>
          <p:spPr>
            <a:xfrm>
              <a:off x="3870659"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5" name="Forme libre 334">
              <a:extLst>
                <a:ext uri="{FF2B5EF4-FFF2-40B4-BE49-F238E27FC236}">
                  <a16:creationId xmlns:a16="http://schemas.microsoft.com/office/drawing/2014/main" id="{01AAEEA7-B822-8A40-8519-0DC2DCCB7937}"/>
                </a:ext>
              </a:extLst>
            </p:cNvPr>
            <p:cNvSpPr/>
            <p:nvPr/>
          </p:nvSpPr>
          <p:spPr>
            <a:xfrm>
              <a:off x="422582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6" name="Forme libre 335">
              <a:extLst>
                <a:ext uri="{FF2B5EF4-FFF2-40B4-BE49-F238E27FC236}">
                  <a16:creationId xmlns:a16="http://schemas.microsoft.com/office/drawing/2014/main" id="{E74D780B-EC04-F24C-BB5E-DAC596D5A5CD}"/>
                </a:ext>
              </a:extLst>
            </p:cNvPr>
            <p:cNvSpPr/>
            <p:nvPr/>
          </p:nvSpPr>
          <p:spPr>
            <a:xfrm>
              <a:off x="4275422"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7" name="Forme libre 336">
              <a:extLst>
                <a:ext uri="{FF2B5EF4-FFF2-40B4-BE49-F238E27FC236}">
                  <a16:creationId xmlns:a16="http://schemas.microsoft.com/office/drawing/2014/main" id="{DBD3C55B-C077-8D47-B59F-4EE49CAE588B}"/>
                </a:ext>
              </a:extLst>
            </p:cNvPr>
            <p:cNvSpPr/>
            <p:nvPr/>
          </p:nvSpPr>
          <p:spPr>
            <a:xfrm>
              <a:off x="422582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8" name="Forme libre 337">
              <a:extLst>
                <a:ext uri="{FF2B5EF4-FFF2-40B4-BE49-F238E27FC236}">
                  <a16:creationId xmlns:a16="http://schemas.microsoft.com/office/drawing/2014/main" id="{B416DFEC-6C35-014A-83F5-5599BF3ECB43}"/>
                </a:ext>
              </a:extLst>
            </p:cNvPr>
            <p:cNvSpPr/>
            <p:nvPr/>
          </p:nvSpPr>
          <p:spPr>
            <a:xfrm>
              <a:off x="4275422"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39" name="Forme libre 338">
              <a:extLst>
                <a:ext uri="{FF2B5EF4-FFF2-40B4-BE49-F238E27FC236}">
                  <a16:creationId xmlns:a16="http://schemas.microsoft.com/office/drawing/2014/main" id="{CEDB302F-DFC6-AB40-8BC5-AF51B52D97D0}"/>
                </a:ext>
              </a:extLst>
            </p:cNvPr>
            <p:cNvSpPr/>
            <p:nvPr/>
          </p:nvSpPr>
          <p:spPr>
            <a:xfrm>
              <a:off x="422582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0" name="Forme libre 339">
              <a:extLst>
                <a:ext uri="{FF2B5EF4-FFF2-40B4-BE49-F238E27FC236}">
                  <a16:creationId xmlns:a16="http://schemas.microsoft.com/office/drawing/2014/main" id="{C211A0B3-5E07-324C-A06F-D3FDF69046C8}"/>
                </a:ext>
              </a:extLst>
            </p:cNvPr>
            <p:cNvSpPr/>
            <p:nvPr/>
          </p:nvSpPr>
          <p:spPr>
            <a:xfrm>
              <a:off x="4275422"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1" name="Forme libre 340">
              <a:extLst>
                <a:ext uri="{FF2B5EF4-FFF2-40B4-BE49-F238E27FC236}">
                  <a16:creationId xmlns:a16="http://schemas.microsoft.com/office/drawing/2014/main" id="{72546881-D81A-1849-8453-FE28AC297B67}"/>
                </a:ext>
              </a:extLst>
            </p:cNvPr>
            <p:cNvSpPr/>
            <p:nvPr/>
          </p:nvSpPr>
          <p:spPr>
            <a:xfrm>
              <a:off x="422582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2" name="Forme libre 341">
              <a:extLst>
                <a:ext uri="{FF2B5EF4-FFF2-40B4-BE49-F238E27FC236}">
                  <a16:creationId xmlns:a16="http://schemas.microsoft.com/office/drawing/2014/main" id="{B4280B83-B4E7-1B4D-BA70-638543F3B670}"/>
                </a:ext>
              </a:extLst>
            </p:cNvPr>
            <p:cNvSpPr/>
            <p:nvPr/>
          </p:nvSpPr>
          <p:spPr>
            <a:xfrm>
              <a:off x="4275422"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3" name="Forme libre 342">
              <a:extLst>
                <a:ext uri="{FF2B5EF4-FFF2-40B4-BE49-F238E27FC236}">
                  <a16:creationId xmlns:a16="http://schemas.microsoft.com/office/drawing/2014/main" id="{9039BFD9-DAC4-D843-B666-788625C2A7C9}"/>
                </a:ext>
              </a:extLst>
            </p:cNvPr>
            <p:cNvSpPr/>
            <p:nvPr/>
          </p:nvSpPr>
          <p:spPr>
            <a:xfrm>
              <a:off x="422582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4" name="Forme libre 343">
              <a:extLst>
                <a:ext uri="{FF2B5EF4-FFF2-40B4-BE49-F238E27FC236}">
                  <a16:creationId xmlns:a16="http://schemas.microsoft.com/office/drawing/2014/main" id="{192754CE-43C4-B440-94F1-8EBF311500C9}"/>
                </a:ext>
              </a:extLst>
            </p:cNvPr>
            <p:cNvSpPr/>
            <p:nvPr/>
          </p:nvSpPr>
          <p:spPr>
            <a:xfrm>
              <a:off x="4275422"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5" name="Forme libre 344">
              <a:extLst>
                <a:ext uri="{FF2B5EF4-FFF2-40B4-BE49-F238E27FC236}">
                  <a16:creationId xmlns:a16="http://schemas.microsoft.com/office/drawing/2014/main" id="{6F2251AD-0B4C-5848-815B-C33F49310AC7}"/>
                </a:ext>
              </a:extLst>
            </p:cNvPr>
            <p:cNvSpPr/>
            <p:nvPr/>
          </p:nvSpPr>
          <p:spPr>
            <a:xfrm>
              <a:off x="422582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6" name="Forme libre 345">
              <a:extLst>
                <a:ext uri="{FF2B5EF4-FFF2-40B4-BE49-F238E27FC236}">
                  <a16:creationId xmlns:a16="http://schemas.microsoft.com/office/drawing/2014/main" id="{8B31227F-4910-A54C-A98B-66038198119A}"/>
                </a:ext>
              </a:extLst>
            </p:cNvPr>
            <p:cNvSpPr/>
            <p:nvPr/>
          </p:nvSpPr>
          <p:spPr>
            <a:xfrm>
              <a:off x="4275422"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7" name="Forme libre 346">
              <a:extLst>
                <a:ext uri="{FF2B5EF4-FFF2-40B4-BE49-F238E27FC236}">
                  <a16:creationId xmlns:a16="http://schemas.microsoft.com/office/drawing/2014/main" id="{C3870781-A09B-5843-90C7-0842447F0BDF}"/>
                </a:ext>
              </a:extLst>
            </p:cNvPr>
            <p:cNvSpPr/>
            <p:nvPr/>
          </p:nvSpPr>
          <p:spPr>
            <a:xfrm>
              <a:off x="422582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8" name="Forme libre 347">
              <a:extLst>
                <a:ext uri="{FF2B5EF4-FFF2-40B4-BE49-F238E27FC236}">
                  <a16:creationId xmlns:a16="http://schemas.microsoft.com/office/drawing/2014/main" id="{E9F11446-6232-594A-8F1B-6CEE8BD13D85}"/>
                </a:ext>
              </a:extLst>
            </p:cNvPr>
            <p:cNvSpPr/>
            <p:nvPr/>
          </p:nvSpPr>
          <p:spPr>
            <a:xfrm>
              <a:off x="4275422"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49" name="Forme libre 348">
              <a:extLst>
                <a:ext uri="{FF2B5EF4-FFF2-40B4-BE49-F238E27FC236}">
                  <a16:creationId xmlns:a16="http://schemas.microsoft.com/office/drawing/2014/main" id="{39ECA71F-9199-934D-9F61-C96D55C995E5}"/>
                </a:ext>
              </a:extLst>
            </p:cNvPr>
            <p:cNvSpPr/>
            <p:nvPr/>
          </p:nvSpPr>
          <p:spPr>
            <a:xfrm>
              <a:off x="422582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0" name="Forme libre 349">
              <a:extLst>
                <a:ext uri="{FF2B5EF4-FFF2-40B4-BE49-F238E27FC236}">
                  <a16:creationId xmlns:a16="http://schemas.microsoft.com/office/drawing/2014/main" id="{4B205D66-209F-F74F-B89D-21D61E3BB8C3}"/>
                </a:ext>
              </a:extLst>
            </p:cNvPr>
            <p:cNvSpPr/>
            <p:nvPr/>
          </p:nvSpPr>
          <p:spPr>
            <a:xfrm>
              <a:off x="4275422"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1" name="Forme libre 350">
              <a:extLst>
                <a:ext uri="{FF2B5EF4-FFF2-40B4-BE49-F238E27FC236}">
                  <a16:creationId xmlns:a16="http://schemas.microsoft.com/office/drawing/2014/main" id="{62903526-83A1-9E4F-ABC8-9A6F679F3F65}"/>
                </a:ext>
              </a:extLst>
            </p:cNvPr>
            <p:cNvSpPr/>
            <p:nvPr/>
          </p:nvSpPr>
          <p:spPr>
            <a:xfrm>
              <a:off x="422582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2" name="Forme libre 351">
              <a:extLst>
                <a:ext uri="{FF2B5EF4-FFF2-40B4-BE49-F238E27FC236}">
                  <a16:creationId xmlns:a16="http://schemas.microsoft.com/office/drawing/2014/main" id="{ACC8EB2C-3D8D-7244-85A1-9087D0CD734B}"/>
                </a:ext>
              </a:extLst>
            </p:cNvPr>
            <p:cNvSpPr/>
            <p:nvPr/>
          </p:nvSpPr>
          <p:spPr>
            <a:xfrm>
              <a:off x="4275422"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3" name="Forme libre 352">
              <a:extLst>
                <a:ext uri="{FF2B5EF4-FFF2-40B4-BE49-F238E27FC236}">
                  <a16:creationId xmlns:a16="http://schemas.microsoft.com/office/drawing/2014/main" id="{6695CCD2-E273-EF48-A0D6-7F3C43C14497}"/>
                </a:ext>
              </a:extLst>
            </p:cNvPr>
            <p:cNvSpPr/>
            <p:nvPr/>
          </p:nvSpPr>
          <p:spPr>
            <a:xfrm>
              <a:off x="422582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4" name="Forme libre 353">
              <a:extLst>
                <a:ext uri="{FF2B5EF4-FFF2-40B4-BE49-F238E27FC236}">
                  <a16:creationId xmlns:a16="http://schemas.microsoft.com/office/drawing/2014/main" id="{7C7A17BC-E732-8742-8008-29C033DAD203}"/>
                </a:ext>
              </a:extLst>
            </p:cNvPr>
            <p:cNvSpPr/>
            <p:nvPr/>
          </p:nvSpPr>
          <p:spPr>
            <a:xfrm>
              <a:off x="4275422"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5" name="Forme libre 354">
              <a:extLst>
                <a:ext uri="{FF2B5EF4-FFF2-40B4-BE49-F238E27FC236}">
                  <a16:creationId xmlns:a16="http://schemas.microsoft.com/office/drawing/2014/main" id="{1DB048B3-3A72-2F42-8721-6209BC233AAF}"/>
                </a:ext>
              </a:extLst>
            </p:cNvPr>
            <p:cNvSpPr/>
            <p:nvPr/>
          </p:nvSpPr>
          <p:spPr>
            <a:xfrm>
              <a:off x="463058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6" name="Forme libre 355">
              <a:extLst>
                <a:ext uri="{FF2B5EF4-FFF2-40B4-BE49-F238E27FC236}">
                  <a16:creationId xmlns:a16="http://schemas.microsoft.com/office/drawing/2014/main" id="{C912D877-49F9-744B-9C12-85F7B3E282C5}"/>
                </a:ext>
              </a:extLst>
            </p:cNvPr>
            <p:cNvSpPr/>
            <p:nvPr/>
          </p:nvSpPr>
          <p:spPr>
            <a:xfrm>
              <a:off x="468018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7" name="Forme libre 356">
              <a:extLst>
                <a:ext uri="{FF2B5EF4-FFF2-40B4-BE49-F238E27FC236}">
                  <a16:creationId xmlns:a16="http://schemas.microsoft.com/office/drawing/2014/main" id="{34512D4C-6055-AA4C-ADB1-08A3F36B0A0C}"/>
                </a:ext>
              </a:extLst>
            </p:cNvPr>
            <p:cNvSpPr/>
            <p:nvPr/>
          </p:nvSpPr>
          <p:spPr>
            <a:xfrm>
              <a:off x="463058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8" name="Forme libre 357">
              <a:extLst>
                <a:ext uri="{FF2B5EF4-FFF2-40B4-BE49-F238E27FC236}">
                  <a16:creationId xmlns:a16="http://schemas.microsoft.com/office/drawing/2014/main" id="{1E36887B-0566-1547-B812-BBA4361DB9C9}"/>
                </a:ext>
              </a:extLst>
            </p:cNvPr>
            <p:cNvSpPr/>
            <p:nvPr/>
          </p:nvSpPr>
          <p:spPr>
            <a:xfrm>
              <a:off x="468018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59" name="Forme libre 358">
              <a:extLst>
                <a:ext uri="{FF2B5EF4-FFF2-40B4-BE49-F238E27FC236}">
                  <a16:creationId xmlns:a16="http://schemas.microsoft.com/office/drawing/2014/main" id="{4FAC982E-7F46-3644-96AF-E58A01DF47A3}"/>
                </a:ext>
              </a:extLst>
            </p:cNvPr>
            <p:cNvSpPr/>
            <p:nvPr/>
          </p:nvSpPr>
          <p:spPr>
            <a:xfrm>
              <a:off x="463058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0" name="Forme libre 359">
              <a:extLst>
                <a:ext uri="{FF2B5EF4-FFF2-40B4-BE49-F238E27FC236}">
                  <a16:creationId xmlns:a16="http://schemas.microsoft.com/office/drawing/2014/main" id="{7A932ACE-9E16-FB40-AEE9-80E681575FD9}"/>
                </a:ext>
              </a:extLst>
            </p:cNvPr>
            <p:cNvSpPr/>
            <p:nvPr/>
          </p:nvSpPr>
          <p:spPr>
            <a:xfrm>
              <a:off x="468018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1" name="Forme libre 360">
              <a:extLst>
                <a:ext uri="{FF2B5EF4-FFF2-40B4-BE49-F238E27FC236}">
                  <a16:creationId xmlns:a16="http://schemas.microsoft.com/office/drawing/2014/main" id="{16362444-98BF-304F-AD17-8924539B3FCE}"/>
                </a:ext>
              </a:extLst>
            </p:cNvPr>
            <p:cNvSpPr/>
            <p:nvPr/>
          </p:nvSpPr>
          <p:spPr>
            <a:xfrm>
              <a:off x="463058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2" name="Forme libre 361">
              <a:extLst>
                <a:ext uri="{FF2B5EF4-FFF2-40B4-BE49-F238E27FC236}">
                  <a16:creationId xmlns:a16="http://schemas.microsoft.com/office/drawing/2014/main" id="{FCA0B831-6302-4645-AA36-670C51562FDF}"/>
                </a:ext>
              </a:extLst>
            </p:cNvPr>
            <p:cNvSpPr/>
            <p:nvPr/>
          </p:nvSpPr>
          <p:spPr>
            <a:xfrm>
              <a:off x="468018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3" name="Forme libre 362">
              <a:extLst>
                <a:ext uri="{FF2B5EF4-FFF2-40B4-BE49-F238E27FC236}">
                  <a16:creationId xmlns:a16="http://schemas.microsoft.com/office/drawing/2014/main" id="{F2698991-A7EC-5244-8B6C-A191AE9DA3B9}"/>
                </a:ext>
              </a:extLst>
            </p:cNvPr>
            <p:cNvSpPr/>
            <p:nvPr/>
          </p:nvSpPr>
          <p:spPr>
            <a:xfrm>
              <a:off x="463058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4" name="Forme libre 363">
              <a:extLst>
                <a:ext uri="{FF2B5EF4-FFF2-40B4-BE49-F238E27FC236}">
                  <a16:creationId xmlns:a16="http://schemas.microsoft.com/office/drawing/2014/main" id="{C83A860B-F593-C14D-B6CE-3BB65CFB4430}"/>
                </a:ext>
              </a:extLst>
            </p:cNvPr>
            <p:cNvSpPr/>
            <p:nvPr/>
          </p:nvSpPr>
          <p:spPr>
            <a:xfrm>
              <a:off x="468018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5" name="Forme libre 364">
              <a:extLst>
                <a:ext uri="{FF2B5EF4-FFF2-40B4-BE49-F238E27FC236}">
                  <a16:creationId xmlns:a16="http://schemas.microsoft.com/office/drawing/2014/main" id="{F08C7E2F-4A69-AC4E-BFAA-854538F9D43A}"/>
                </a:ext>
              </a:extLst>
            </p:cNvPr>
            <p:cNvSpPr/>
            <p:nvPr/>
          </p:nvSpPr>
          <p:spPr>
            <a:xfrm>
              <a:off x="463058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6" name="Forme libre 365">
              <a:extLst>
                <a:ext uri="{FF2B5EF4-FFF2-40B4-BE49-F238E27FC236}">
                  <a16:creationId xmlns:a16="http://schemas.microsoft.com/office/drawing/2014/main" id="{4B68708A-695B-2F4F-AC8B-3137FF66554A}"/>
                </a:ext>
              </a:extLst>
            </p:cNvPr>
            <p:cNvSpPr/>
            <p:nvPr/>
          </p:nvSpPr>
          <p:spPr>
            <a:xfrm>
              <a:off x="468018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7" name="Forme libre 366">
              <a:extLst>
                <a:ext uri="{FF2B5EF4-FFF2-40B4-BE49-F238E27FC236}">
                  <a16:creationId xmlns:a16="http://schemas.microsoft.com/office/drawing/2014/main" id="{186783BC-8D1C-AB4A-81E6-5B3DD4AB7E46}"/>
                </a:ext>
              </a:extLst>
            </p:cNvPr>
            <p:cNvSpPr/>
            <p:nvPr/>
          </p:nvSpPr>
          <p:spPr>
            <a:xfrm>
              <a:off x="463058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8" name="Forme libre 367">
              <a:extLst>
                <a:ext uri="{FF2B5EF4-FFF2-40B4-BE49-F238E27FC236}">
                  <a16:creationId xmlns:a16="http://schemas.microsoft.com/office/drawing/2014/main" id="{2587704E-5DBA-C34B-8B7D-D29C1952B44D}"/>
                </a:ext>
              </a:extLst>
            </p:cNvPr>
            <p:cNvSpPr/>
            <p:nvPr/>
          </p:nvSpPr>
          <p:spPr>
            <a:xfrm>
              <a:off x="468018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69" name="Forme libre 368">
              <a:extLst>
                <a:ext uri="{FF2B5EF4-FFF2-40B4-BE49-F238E27FC236}">
                  <a16:creationId xmlns:a16="http://schemas.microsoft.com/office/drawing/2014/main" id="{B6B387AE-CCAC-DF45-B8FD-97CC95345433}"/>
                </a:ext>
              </a:extLst>
            </p:cNvPr>
            <p:cNvSpPr/>
            <p:nvPr/>
          </p:nvSpPr>
          <p:spPr>
            <a:xfrm>
              <a:off x="463058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0" name="Forme libre 369">
              <a:extLst>
                <a:ext uri="{FF2B5EF4-FFF2-40B4-BE49-F238E27FC236}">
                  <a16:creationId xmlns:a16="http://schemas.microsoft.com/office/drawing/2014/main" id="{A76FB050-B4BF-6F49-BCC6-A30853009F34}"/>
                </a:ext>
              </a:extLst>
            </p:cNvPr>
            <p:cNvSpPr/>
            <p:nvPr/>
          </p:nvSpPr>
          <p:spPr>
            <a:xfrm>
              <a:off x="468018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1" name="Forme libre 370">
              <a:extLst>
                <a:ext uri="{FF2B5EF4-FFF2-40B4-BE49-F238E27FC236}">
                  <a16:creationId xmlns:a16="http://schemas.microsoft.com/office/drawing/2014/main" id="{2CAC6E76-91BD-0B4D-A9E9-6A4CBEEF9F80}"/>
                </a:ext>
              </a:extLst>
            </p:cNvPr>
            <p:cNvSpPr/>
            <p:nvPr/>
          </p:nvSpPr>
          <p:spPr>
            <a:xfrm>
              <a:off x="463058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2" name="Forme libre 371">
              <a:extLst>
                <a:ext uri="{FF2B5EF4-FFF2-40B4-BE49-F238E27FC236}">
                  <a16:creationId xmlns:a16="http://schemas.microsoft.com/office/drawing/2014/main" id="{EE211817-0AC1-5649-ACFB-DD0B8FDBE601}"/>
                </a:ext>
              </a:extLst>
            </p:cNvPr>
            <p:cNvSpPr/>
            <p:nvPr/>
          </p:nvSpPr>
          <p:spPr>
            <a:xfrm>
              <a:off x="468018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3" name="Forme libre 372">
              <a:extLst>
                <a:ext uri="{FF2B5EF4-FFF2-40B4-BE49-F238E27FC236}">
                  <a16:creationId xmlns:a16="http://schemas.microsoft.com/office/drawing/2014/main" id="{E1710547-DA7F-7040-8EDD-4B6E293FD09F}"/>
                </a:ext>
              </a:extLst>
            </p:cNvPr>
            <p:cNvSpPr/>
            <p:nvPr/>
          </p:nvSpPr>
          <p:spPr>
            <a:xfrm>
              <a:off x="463058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4" name="Forme libre 373">
              <a:extLst>
                <a:ext uri="{FF2B5EF4-FFF2-40B4-BE49-F238E27FC236}">
                  <a16:creationId xmlns:a16="http://schemas.microsoft.com/office/drawing/2014/main" id="{DAC22760-02F6-7145-8BA9-A2F97514FC63}"/>
                </a:ext>
              </a:extLst>
            </p:cNvPr>
            <p:cNvSpPr/>
            <p:nvPr/>
          </p:nvSpPr>
          <p:spPr>
            <a:xfrm>
              <a:off x="468018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5" name="Forme libre 374">
              <a:extLst>
                <a:ext uri="{FF2B5EF4-FFF2-40B4-BE49-F238E27FC236}">
                  <a16:creationId xmlns:a16="http://schemas.microsoft.com/office/drawing/2014/main" id="{E01E94D3-02C0-C64E-9B93-771042CCFC86}"/>
                </a:ext>
              </a:extLst>
            </p:cNvPr>
            <p:cNvSpPr/>
            <p:nvPr/>
          </p:nvSpPr>
          <p:spPr>
            <a:xfrm>
              <a:off x="503535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6" name="Forme libre 375">
              <a:extLst>
                <a:ext uri="{FF2B5EF4-FFF2-40B4-BE49-F238E27FC236}">
                  <a16:creationId xmlns:a16="http://schemas.microsoft.com/office/drawing/2014/main" id="{3609F6E9-DE52-E34E-B964-8F72A3C9B9D6}"/>
                </a:ext>
              </a:extLst>
            </p:cNvPr>
            <p:cNvSpPr/>
            <p:nvPr/>
          </p:nvSpPr>
          <p:spPr>
            <a:xfrm>
              <a:off x="508494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7" name="Forme libre 376">
              <a:extLst>
                <a:ext uri="{FF2B5EF4-FFF2-40B4-BE49-F238E27FC236}">
                  <a16:creationId xmlns:a16="http://schemas.microsoft.com/office/drawing/2014/main" id="{DE7A18A1-2099-B243-929E-D3A1596F6592}"/>
                </a:ext>
              </a:extLst>
            </p:cNvPr>
            <p:cNvSpPr/>
            <p:nvPr/>
          </p:nvSpPr>
          <p:spPr>
            <a:xfrm>
              <a:off x="503535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8" name="Forme libre 377">
              <a:extLst>
                <a:ext uri="{FF2B5EF4-FFF2-40B4-BE49-F238E27FC236}">
                  <a16:creationId xmlns:a16="http://schemas.microsoft.com/office/drawing/2014/main" id="{3C9AF769-38A1-794E-9730-A10E808FD0EE}"/>
                </a:ext>
              </a:extLst>
            </p:cNvPr>
            <p:cNvSpPr/>
            <p:nvPr/>
          </p:nvSpPr>
          <p:spPr>
            <a:xfrm>
              <a:off x="508494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79" name="Forme libre 378">
              <a:extLst>
                <a:ext uri="{FF2B5EF4-FFF2-40B4-BE49-F238E27FC236}">
                  <a16:creationId xmlns:a16="http://schemas.microsoft.com/office/drawing/2014/main" id="{37AF79BD-EF92-904A-A2C2-8420FFE84261}"/>
                </a:ext>
              </a:extLst>
            </p:cNvPr>
            <p:cNvSpPr/>
            <p:nvPr/>
          </p:nvSpPr>
          <p:spPr>
            <a:xfrm>
              <a:off x="503535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0" name="Forme libre 379">
              <a:extLst>
                <a:ext uri="{FF2B5EF4-FFF2-40B4-BE49-F238E27FC236}">
                  <a16:creationId xmlns:a16="http://schemas.microsoft.com/office/drawing/2014/main" id="{97442B8F-998F-0845-8658-AEB7B989755D}"/>
                </a:ext>
              </a:extLst>
            </p:cNvPr>
            <p:cNvSpPr/>
            <p:nvPr/>
          </p:nvSpPr>
          <p:spPr>
            <a:xfrm>
              <a:off x="508494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1" name="Forme libre 380">
              <a:extLst>
                <a:ext uri="{FF2B5EF4-FFF2-40B4-BE49-F238E27FC236}">
                  <a16:creationId xmlns:a16="http://schemas.microsoft.com/office/drawing/2014/main" id="{054AF717-D0DF-6046-9D7A-7103DC100D93}"/>
                </a:ext>
              </a:extLst>
            </p:cNvPr>
            <p:cNvSpPr/>
            <p:nvPr/>
          </p:nvSpPr>
          <p:spPr>
            <a:xfrm>
              <a:off x="503535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2" name="Forme libre 381">
              <a:extLst>
                <a:ext uri="{FF2B5EF4-FFF2-40B4-BE49-F238E27FC236}">
                  <a16:creationId xmlns:a16="http://schemas.microsoft.com/office/drawing/2014/main" id="{FDD1C023-7051-7848-B4E9-7012B9E13DC2}"/>
                </a:ext>
              </a:extLst>
            </p:cNvPr>
            <p:cNvSpPr/>
            <p:nvPr/>
          </p:nvSpPr>
          <p:spPr>
            <a:xfrm>
              <a:off x="508494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3" name="Forme libre 382">
              <a:extLst>
                <a:ext uri="{FF2B5EF4-FFF2-40B4-BE49-F238E27FC236}">
                  <a16:creationId xmlns:a16="http://schemas.microsoft.com/office/drawing/2014/main" id="{0570C0FD-749C-D142-8F07-4DADCB77A658}"/>
                </a:ext>
              </a:extLst>
            </p:cNvPr>
            <p:cNvSpPr/>
            <p:nvPr/>
          </p:nvSpPr>
          <p:spPr>
            <a:xfrm>
              <a:off x="503535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4" name="Forme libre 383">
              <a:extLst>
                <a:ext uri="{FF2B5EF4-FFF2-40B4-BE49-F238E27FC236}">
                  <a16:creationId xmlns:a16="http://schemas.microsoft.com/office/drawing/2014/main" id="{76FB5141-61E0-6447-92A3-08EE8D06FAA7}"/>
                </a:ext>
              </a:extLst>
            </p:cNvPr>
            <p:cNvSpPr/>
            <p:nvPr/>
          </p:nvSpPr>
          <p:spPr>
            <a:xfrm>
              <a:off x="508494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5" name="Forme libre 384">
              <a:extLst>
                <a:ext uri="{FF2B5EF4-FFF2-40B4-BE49-F238E27FC236}">
                  <a16:creationId xmlns:a16="http://schemas.microsoft.com/office/drawing/2014/main" id="{901F0913-2614-CD4A-961A-DB7C0713A2B8}"/>
                </a:ext>
              </a:extLst>
            </p:cNvPr>
            <p:cNvSpPr/>
            <p:nvPr/>
          </p:nvSpPr>
          <p:spPr>
            <a:xfrm>
              <a:off x="503535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6" name="Forme libre 385">
              <a:extLst>
                <a:ext uri="{FF2B5EF4-FFF2-40B4-BE49-F238E27FC236}">
                  <a16:creationId xmlns:a16="http://schemas.microsoft.com/office/drawing/2014/main" id="{D3F444A0-88C8-9945-99BC-76C30617425B}"/>
                </a:ext>
              </a:extLst>
            </p:cNvPr>
            <p:cNvSpPr/>
            <p:nvPr/>
          </p:nvSpPr>
          <p:spPr>
            <a:xfrm>
              <a:off x="508494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7" name="Forme libre 386">
              <a:extLst>
                <a:ext uri="{FF2B5EF4-FFF2-40B4-BE49-F238E27FC236}">
                  <a16:creationId xmlns:a16="http://schemas.microsoft.com/office/drawing/2014/main" id="{344D94BC-3DD3-EC49-992E-E13A76C737BC}"/>
                </a:ext>
              </a:extLst>
            </p:cNvPr>
            <p:cNvSpPr/>
            <p:nvPr/>
          </p:nvSpPr>
          <p:spPr>
            <a:xfrm>
              <a:off x="503535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8" name="Forme libre 387">
              <a:extLst>
                <a:ext uri="{FF2B5EF4-FFF2-40B4-BE49-F238E27FC236}">
                  <a16:creationId xmlns:a16="http://schemas.microsoft.com/office/drawing/2014/main" id="{DC1760C8-951B-4F42-BBC8-EC850FBA4D74}"/>
                </a:ext>
              </a:extLst>
            </p:cNvPr>
            <p:cNvSpPr/>
            <p:nvPr/>
          </p:nvSpPr>
          <p:spPr>
            <a:xfrm>
              <a:off x="508494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89" name="Forme libre 388">
              <a:extLst>
                <a:ext uri="{FF2B5EF4-FFF2-40B4-BE49-F238E27FC236}">
                  <a16:creationId xmlns:a16="http://schemas.microsoft.com/office/drawing/2014/main" id="{C3B1524A-5800-7944-84B7-0235A647337E}"/>
                </a:ext>
              </a:extLst>
            </p:cNvPr>
            <p:cNvSpPr/>
            <p:nvPr/>
          </p:nvSpPr>
          <p:spPr>
            <a:xfrm>
              <a:off x="503535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0" name="Forme libre 389">
              <a:extLst>
                <a:ext uri="{FF2B5EF4-FFF2-40B4-BE49-F238E27FC236}">
                  <a16:creationId xmlns:a16="http://schemas.microsoft.com/office/drawing/2014/main" id="{897A6223-1690-2945-8AB5-09EC8FE19D21}"/>
                </a:ext>
              </a:extLst>
            </p:cNvPr>
            <p:cNvSpPr/>
            <p:nvPr/>
          </p:nvSpPr>
          <p:spPr>
            <a:xfrm>
              <a:off x="508494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1" name="Forme libre 390">
              <a:extLst>
                <a:ext uri="{FF2B5EF4-FFF2-40B4-BE49-F238E27FC236}">
                  <a16:creationId xmlns:a16="http://schemas.microsoft.com/office/drawing/2014/main" id="{4005AE3F-351A-1448-B87B-C14619DD3C68}"/>
                </a:ext>
              </a:extLst>
            </p:cNvPr>
            <p:cNvSpPr/>
            <p:nvPr/>
          </p:nvSpPr>
          <p:spPr>
            <a:xfrm>
              <a:off x="503535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2" name="Forme libre 391">
              <a:extLst>
                <a:ext uri="{FF2B5EF4-FFF2-40B4-BE49-F238E27FC236}">
                  <a16:creationId xmlns:a16="http://schemas.microsoft.com/office/drawing/2014/main" id="{2475DD2E-38F6-3F44-AF6A-6AC974DBC783}"/>
                </a:ext>
              </a:extLst>
            </p:cNvPr>
            <p:cNvSpPr/>
            <p:nvPr/>
          </p:nvSpPr>
          <p:spPr>
            <a:xfrm>
              <a:off x="508494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3" name="Forme libre 392">
              <a:extLst>
                <a:ext uri="{FF2B5EF4-FFF2-40B4-BE49-F238E27FC236}">
                  <a16:creationId xmlns:a16="http://schemas.microsoft.com/office/drawing/2014/main" id="{C03FBCD0-7164-AD47-9CEA-3A928F69E653}"/>
                </a:ext>
              </a:extLst>
            </p:cNvPr>
            <p:cNvSpPr/>
            <p:nvPr/>
          </p:nvSpPr>
          <p:spPr>
            <a:xfrm>
              <a:off x="503535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4" name="Forme libre 393">
              <a:extLst>
                <a:ext uri="{FF2B5EF4-FFF2-40B4-BE49-F238E27FC236}">
                  <a16:creationId xmlns:a16="http://schemas.microsoft.com/office/drawing/2014/main" id="{FA083BFA-FCC0-3D4D-BA34-67F90D287DE3}"/>
                </a:ext>
              </a:extLst>
            </p:cNvPr>
            <p:cNvSpPr/>
            <p:nvPr/>
          </p:nvSpPr>
          <p:spPr>
            <a:xfrm>
              <a:off x="508494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5" name="Forme libre 394">
              <a:extLst>
                <a:ext uri="{FF2B5EF4-FFF2-40B4-BE49-F238E27FC236}">
                  <a16:creationId xmlns:a16="http://schemas.microsoft.com/office/drawing/2014/main" id="{32BEC8A2-A40A-6445-87E4-436C5729589C}"/>
                </a:ext>
              </a:extLst>
            </p:cNvPr>
            <p:cNvSpPr/>
            <p:nvPr/>
          </p:nvSpPr>
          <p:spPr>
            <a:xfrm>
              <a:off x="5440116"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6" name="Forme libre 395">
              <a:extLst>
                <a:ext uri="{FF2B5EF4-FFF2-40B4-BE49-F238E27FC236}">
                  <a16:creationId xmlns:a16="http://schemas.microsoft.com/office/drawing/2014/main" id="{10304CD9-762B-664A-922B-21CDE0B2ACE8}"/>
                </a:ext>
              </a:extLst>
            </p:cNvPr>
            <p:cNvSpPr/>
            <p:nvPr/>
          </p:nvSpPr>
          <p:spPr>
            <a:xfrm>
              <a:off x="548971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7" name="Forme libre 396">
              <a:extLst>
                <a:ext uri="{FF2B5EF4-FFF2-40B4-BE49-F238E27FC236}">
                  <a16:creationId xmlns:a16="http://schemas.microsoft.com/office/drawing/2014/main" id="{0772E371-6FE1-1745-8A77-72F1E761B69E}"/>
                </a:ext>
              </a:extLst>
            </p:cNvPr>
            <p:cNvSpPr/>
            <p:nvPr/>
          </p:nvSpPr>
          <p:spPr>
            <a:xfrm>
              <a:off x="5440116"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8" name="Forme libre 397">
              <a:extLst>
                <a:ext uri="{FF2B5EF4-FFF2-40B4-BE49-F238E27FC236}">
                  <a16:creationId xmlns:a16="http://schemas.microsoft.com/office/drawing/2014/main" id="{51579761-428F-E245-B356-B459D5493D13}"/>
                </a:ext>
              </a:extLst>
            </p:cNvPr>
            <p:cNvSpPr/>
            <p:nvPr/>
          </p:nvSpPr>
          <p:spPr>
            <a:xfrm>
              <a:off x="548971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399" name="Forme libre 398">
              <a:extLst>
                <a:ext uri="{FF2B5EF4-FFF2-40B4-BE49-F238E27FC236}">
                  <a16:creationId xmlns:a16="http://schemas.microsoft.com/office/drawing/2014/main" id="{329E538D-49AB-4647-9A28-3DABD2B8DEBB}"/>
                </a:ext>
              </a:extLst>
            </p:cNvPr>
            <p:cNvSpPr/>
            <p:nvPr/>
          </p:nvSpPr>
          <p:spPr>
            <a:xfrm>
              <a:off x="5440116"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0" name="Forme libre 399">
              <a:extLst>
                <a:ext uri="{FF2B5EF4-FFF2-40B4-BE49-F238E27FC236}">
                  <a16:creationId xmlns:a16="http://schemas.microsoft.com/office/drawing/2014/main" id="{7746133A-9460-8E49-A095-E18718AA35FA}"/>
                </a:ext>
              </a:extLst>
            </p:cNvPr>
            <p:cNvSpPr/>
            <p:nvPr/>
          </p:nvSpPr>
          <p:spPr>
            <a:xfrm>
              <a:off x="548971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1" name="Forme libre 400">
              <a:extLst>
                <a:ext uri="{FF2B5EF4-FFF2-40B4-BE49-F238E27FC236}">
                  <a16:creationId xmlns:a16="http://schemas.microsoft.com/office/drawing/2014/main" id="{A33F410B-F02D-A741-A72B-76484FE77108}"/>
                </a:ext>
              </a:extLst>
            </p:cNvPr>
            <p:cNvSpPr/>
            <p:nvPr/>
          </p:nvSpPr>
          <p:spPr>
            <a:xfrm>
              <a:off x="5440116"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2" name="Forme libre 401">
              <a:extLst>
                <a:ext uri="{FF2B5EF4-FFF2-40B4-BE49-F238E27FC236}">
                  <a16:creationId xmlns:a16="http://schemas.microsoft.com/office/drawing/2014/main" id="{6A06589B-C473-6540-89FF-DBA1655B8DE7}"/>
                </a:ext>
              </a:extLst>
            </p:cNvPr>
            <p:cNvSpPr/>
            <p:nvPr/>
          </p:nvSpPr>
          <p:spPr>
            <a:xfrm>
              <a:off x="548971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3" name="Forme libre 402">
              <a:extLst>
                <a:ext uri="{FF2B5EF4-FFF2-40B4-BE49-F238E27FC236}">
                  <a16:creationId xmlns:a16="http://schemas.microsoft.com/office/drawing/2014/main" id="{E339D819-0BFD-824D-9614-1A6F842B266C}"/>
                </a:ext>
              </a:extLst>
            </p:cNvPr>
            <p:cNvSpPr/>
            <p:nvPr/>
          </p:nvSpPr>
          <p:spPr>
            <a:xfrm>
              <a:off x="5440116"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4" name="Forme libre 403">
              <a:extLst>
                <a:ext uri="{FF2B5EF4-FFF2-40B4-BE49-F238E27FC236}">
                  <a16:creationId xmlns:a16="http://schemas.microsoft.com/office/drawing/2014/main" id="{5D6BEF3F-D3AA-0F41-A05C-808A7A239B1F}"/>
                </a:ext>
              </a:extLst>
            </p:cNvPr>
            <p:cNvSpPr/>
            <p:nvPr/>
          </p:nvSpPr>
          <p:spPr>
            <a:xfrm>
              <a:off x="548971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5" name="Forme libre 404">
              <a:extLst>
                <a:ext uri="{FF2B5EF4-FFF2-40B4-BE49-F238E27FC236}">
                  <a16:creationId xmlns:a16="http://schemas.microsoft.com/office/drawing/2014/main" id="{A60A05A4-B2A2-8440-A9C5-CEE723F14004}"/>
                </a:ext>
              </a:extLst>
            </p:cNvPr>
            <p:cNvSpPr/>
            <p:nvPr/>
          </p:nvSpPr>
          <p:spPr>
            <a:xfrm>
              <a:off x="5440116"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6" name="Forme libre 405">
              <a:extLst>
                <a:ext uri="{FF2B5EF4-FFF2-40B4-BE49-F238E27FC236}">
                  <a16:creationId xmlns:a16="http://schemas.microsoft.com/office/drawing/2014/main" id="{1E1F9CBB-1EE6-EC48-93D9-0B59D3E02600}"/>
                </a:ext>
              </a:extLst>
            </p:cNvPr>
            <p:cNvSpPr/>
            <p:nvPr/>
          </p:nvSpPr>
          <p:spPr>
            <a:xfrm>
              <a:off x="548971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7" name="Forme libre 406">
              <a:extLst>
                <a:ext uri="{FF2B5EF4-FFF2-40B4-BE49-F238E27FC236}">
                  <a16:creationId xmlns:a16="http://schemas.microsoft.com/office/drawing/2014/main" id="{A9A119B5-0475-5749-A187-A9179AADEB86}"/>
                </a:ext>
              </a:extLst>
            </p:cNvPr>
            <p:cNvSpPr/>
            <p:nvPr/>
          </p:nvSpPr>
          <p:spPr>
            <a:xfrm>
              <a:off x="5440116"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8" name="Forme libre 407">
              <a:extLst>
                <a:ext uri="{FF2B5EF4-FFF2-40B4-BE49-F238E27FC236}">
                  <a16:creationId xmlns:a16="http://schemas.microsoft.com/office/drawing/2014/main" id="{F33AE22A-C4C3-7E4D-8DA8-BE4F0D6B616C}"/>
                </a:ext>
              </a:extLst>
            </p:cNvPr>
            <p:cNvSpPr/>
            <p:nvPr/>
          </p:nvSpPr>
          <p:spPr>
            <a:xfrm>
              <a:off x="548971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09" name="Forme libre 408">
              <a:extLst>
                <a:ext uri="{FF2B5EF4-FFF2-40B4-BE49-F238E27FC236}">
                  <a16:creationId xmlns:a16="http://schemas.microsoft.com/office/drawing/2014/main" id="{343A09A6-8E8B-4549-8DAE-385C579BC8B8}"/>
                </a:ext>
              </a:extLst>
            </p:cNvPr>
            <p:cNvSpPr/>
            <p:nvPr/>
          </p:nvSpPr>
          <p:spPr>
            <a:xfrm>
              <a:off x="5440116"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0" name="Forme libre 409">
              <a:extLst>
                <a:ext uri="{FF2B5EF4-FFF2-40B4-BE49-F238E27FC236}">
                  <a16:creationId xmlns:a16="http://schemas.microsoft.com/office/drawing/2014/main" id="{B8C265B9-3660-B147-AEDD-C6C65316869D}"/>
                </a:ext>
              </a:extLst>
            </p:cNvPr>
            <p:cNvSpPr/>
            <p:nvPr/>
          </p:nvSpPr>
          <p:spPr>
            <a:xfrm>
              <a:off x="548971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1" name="Forme libre 410">
              <a:extLst>
                <a:ext uri="{FF2B5EF4-FFF2-40B4-BE49-F238E27FC236}">
                  <a16:creationId xmlns:a16="http://schemas.microsoft.com/office/drawing/2014/main" id="{C8E74EBA-9242-2247-82DF-DA27737E2BEF}"/>
                </a:ext>
              </a:extLst>
            </p:cNvPr>
            <p:cNvSpPr/>
            <p:nvPr/>
          </p:nvSpPr>
          <p:spPr>
            <a:xfrm>
              <a:off x="5440116"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2" name="Forme libre 411">
              <a:extLst>
                <a:ext uri="{FF2B5EF4-FFF2-40B4-BE49-F238E27FC236}">
                  <a16:creationId xmlns:a16="http://schemas.microsoft.com/office/drawing/2014/main" id="{014DD276-981E-474F-A9EE-F471DFF388F2}"/>
                </a:ext>
              </a:extLst>
            </p:cNvPr>
            <p:cNvSpPr/>
            <p:nvPr/>
          </p:nvSpPr>
          <p:spPr>
            <a:xfrm>
              <a:off x="548971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3" name="Forme libre 412">
              <a:extLst>
                <a:ext uri="{FF2B5EF4-FFF2-40B4-BE49-F238E27FC236}">
                  <a16:creationId xmlns:a16="http://schemas.microsoft.com/office/drawing/2014/main" id="{222D32A4-5FB7-4D4E-BE63-CDC535CB8289}"/>
                </a:ext>
              </a:extLst>
            </p:cNvPr>
            <p:cNvSpPr/>
            <p:nvPr/>
          </p:nvSpPr>
          <p:spPr>
            <a:xfrm>
              <a:off x="5440116"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4" name="Forme libre 413">
              <a:extLst>
                <a:ext uri="{FF2B5EF4-FFF2-40B4-BE49-F238E27FC236}">
                  <a16:creationId xmlns:a16="http://schemas.microsoft.com/office/drawing/2014/main" id="{CCFCB4B3-6CD6-0B4B-827E-72FFF5D5EFA8}"/>
                </a:ext>
              </a:extLst>
            </p:cNvPr>
            <p:cNvSpPr/>
            <p:nvPr/>
          </p:nvSpPr>
          <p:spPr>
            <a:xfrm>
              <a:off x="548971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5" name="Forme libre 414">
              <a:extLst>
                <a:ext uri="{FF2B5EF4-FFF2-40B4-BE49-F238E27FC236}">
                  <a16:creationId xmlns:a16="http://schemas.microsoft.com/office/drawing/2014/main" id="{04CC860C-15BA-0B46-814F-7B7A4FA1C96B}"/>
                </a:ext>
              </a:extLst>
            </p:cNvPr>
            <p:cNvSpPr/>
            <p:nvPr/>
          </p:nvSpPr>
          <p:spPr>
            <a:xfrm>
              <a:off x="5844879"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6" name="Forme libre 415">
              <a:extLst>
                <a:ext uri="{FF2B5EF4-FFF2-40B4-BE49-F238E27FC236}">
                  <a16:creationId xmlns:a16="http://schemas.microsoft.com/office/drawing/2014/main" id="{9F66128C-D5C8-0D4A-A379-9C524C3D42C5}"/>
                </a:ext>
              </a:extLst>
            </p:cNvPr>
            <p:cNvSpPr/>
            <p:nvPr/>
          </p:nvSpPr>
          <p:spPr>
            <a:xfrm>
              <a:off x="5894475"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7" name="Forme libre 416">
              <a:extLst>
                <a:ext uri="{FF2B5EF4-FFF2-40B4-BE49-F238E27FC236}">
                  <a16:creationId xmlns:a16="http://schemas.microsoft.com/office/drawing/2014/main" id="{A224C4ED-BEAA-CE43-8D6A-492AB74B4F7F}"/>
                </a:ext>
              </a:extLst>
            </p:cNvPr>
            <p:cNvSpPr/>
            <p:nvPr/>
          </p:nvSpPr>
          <p:spPr>
            <a:xfrm>
              <a:off x="5844879"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8" name="Forme libre 417">
              <a:extLst>
                <a:ext uri="{FF2B5EF4-FFF2-40B4-BE49-F238E27FC236}">
                  <a16:creationId xmlns:a16="http://schemas.microsoft.com/office/drawing/2014/main" id="{93C2ADF4-59D4-4C41-B165-371700184435}"/>
                </a:ext>
              </a:extLst>
            </p:cNvPr>
            <p:cNvSpPr/>
            <p:nvPr/>
          </p:nvSpPr>
          <p:spPr>
            <a:xfrm>
              <a:off x="5894475"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19" name="Forme libre 418">
              <a:extLst>
                <a:ext uri="{FF2B5EF4-FFF2-40B4-BE49-F238E27FC236}">
                  <a16:creationId xmlns:a16="http://schemas.microsoft.com/office/drawing/2014/main" id="{19AA9109-9363-8F40-83AE-ACD38FD63574}"/>
                </a:ext>
              </a:extLst>
            </p:cNvPr>
            <p:cNvSpPr/>
            <p:nvPr/>
          </p:nvSpPr>
          <p:spPr>
            <a:xfrm>
              <a:off x="5844879"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0" name="Forme libre 419">
              <a:extLst>
                <a:ext uri="{FF2B5EF4-FFF2-40B4-BE49-F238E27FC236}">
                  <a16:creationId xmlns:a16="http://schemas.microsoft.com/office/drawing/2014/main" id="{AEB89236-65C0-7A42-A6AD-67BABF951EBB}"/>
                </a:ext>
              </a:extLst>
            </p:cNvPr>
            <p:cNvSpPr/>
            <p:nvPr/>
          </p:nvSpPr>
          <p:spPr>
            <a:xfrm>
              <a:off x="5894475"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1" name="Forme libre 420">
              <a:extLst>
                <a:ext uri="{FF2B5EF4-FFF2-40B4-BE49-F238E27FC236}">
                  <a16:creationId xmlns:a16="http://schemas.microsoft.com/office/drawing/2014/main" id="{A6285A7E-0E8C-8B4E-8184-60759D0D1B5E}"/>
                </a:ext>
              </a:extLst>
            </p:cNvPr>
            <p:cNvSpPr/>
            <p:nvPr/>
          </p:nvSpPr>
          <p:spPr>
            <a:xfrm>
              <a:off x="5844879"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2" name="Forme libre 421">
              <a:extLst>
                <a:ext uri="{FF2B5EF4-FFF2-40B4-BE49-F238E27FC236}">
                  <a16:creationId xmlns:a16="http://schemas.microsoft.com/office/drawing/2014/main" id="{EBD47AFD-5B46-E24C-A185-3B61D84F06BA}"/>
                </a:ext>
              </a:extLst>
            </p:cNvPr>
            <p:cNvSpPr/>
            <p:nvPr/>
          </p:nvSpPr>
          <p:spPr>
            <a:xfrm>
              <a:off x="5894475"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3" name="Forme libre 422">
              <a:extLst>
                <a:ext uri="{FF2B5EF4-FFF2-40B4-BE49-F238E27FC236}">
                  <a16:creationId xmlns:a16="http://schemas.microsoft.com/office/drawing/2014/main" id="{5BFE8A0B-F84C-0142-AD0D-772CCDABDB4C}"/>
                </a:ext>
              </a:extLst>
            </p:cNvPr>
            <p:cNvSpPr/>
            <p:nvPr/>
          </p:nvSpPr>
          <p:spPr>
            <a:xfrm>
              <a:off x="5844879"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4" name="Forme libre 423">
              <a:extLst>
                <a:ext uri="{FF2B5EF4-FFF2-40B4-BE49-F238E27FC236}">
                  <a16:creationId xmlns:a16="http://schemas.microsoft.com/office/drawing/2014/main" id="{AB0D0246-437B-EA43-80E9-0FFB5E339149}"/>
                </a:ext>
              </a:extLst>
            </p:cNvPr>
            <p:cNvSpPr/>
            <p:nvPr/>
          </p:nvSpPr>
          <p:spPr>
            <a:xfrm>
              <a:off x="5894475"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5" name="Forme libre 424">
              <a:extLst>
                <a:ext uri="{FF2B5EF4-FFF2-40B4-BE49-F238E27FC236}">
                  <a16:creationId xmlns:a16="http://schemas.microsoft.com/office/drawing/2014/main" id="{26DC0947-3035-0F45-9304-A3B50935E202}"/>
                </a:ext>
              </a:extLst>
            </p:cNvPr>
            <p:cNvSpPr/>
            <p:nvPr/>
          </p:nvSpPr>
          <p:spPr>
            <a:xfrm>
              <a:off x="5844879"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6" name="Forme libre 425">
              <a:extLst>
                <a:ext uri="{FF2B5EF4-FFF2-40B4-BE49-F238E27FC236}">
                  <a16:creationId xmlns:a16="http://schemas.microsoft.com/office/drawing/2014/main" id="{7EEA475C-F39C-A34B-BC36-7F2B6EDAA61D}"/>
                </a:ext>
              </a:extLst>
            </p:cNvPr>
            <p:cNvSpPr/>
            <p:nvPr/>
          </p:nvSpPr>
          <p:spPr>
            <a:xfrm>
              <a:off x="5894475"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7" name="Forme libre 426">
              <a:extLst>
                <a:ext uri="{FF2B5EF4-FFF2-40B4-BE49-F238E27FC236}">
                  <a16:creationId xmlns:a16="http://schemas.microsoft.com/office/drawing/2014/main" id="{E8409339-D662-D149-B57A-1B9E8C54579B}"/>
                </a:ext>
              </a:extLst>
            </p:cNvPr>
            <p:cNvSpPr/>
            <p:nvPr/>
          </p:nvSpPr>
          <p:spPr>
            <a:xfrm>
              <a:off x="5844879"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8" name="Forme libre 427">
              <a:extLst>
                <a:ext uri="{FF2B5EF4-FFF2-40B4-BE49-F238E27FC236}">
                  <a16:creationId xmlns:a16="http://schemas.microsoft.com/office/drawing/2014/main" id="{6E5C918F-CFA6-BD40-B87D-141EFFA0858E}"/>
                </a:ext>
              </a:extLst>
            </p:cNvPr>
            <p:cNvSpPr/>
            <p:nvPr/>
          </p:nvSpPr>
          <p:spPr>
            <a:xfrm>
              <a:off x="5894475"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29" name="Forme libre 428">
              <a:extLst>
                <a:ext uri="{FF2B5EF4-FFF2-40B4-BE49-F238E27FC236}">
                  <a16:creationId xmlns:a16="http://schemas.microsoft.com/office/drawing/2014/main" id="{139196C6-8EBA-564B-B3F2-B1BD487B1FE3}"/>
                </a:ext>
              </a:extLst>
            </p:cNvPr>
            <p:cNvSpPr/>
            <p:nvPr/>
          </p:nvSpPr>
          <p:spPr>
            <a:xfrm>
              <a:off x="5844879"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0" name="Forme libre 429">
              <a:extLst>
                <a:ext uri="{FF2B5EF4-FFF2-40B4-BE49-F238E27FC236}">
                  <a16:creationId xmlns:a16="http://schemas.microsoft.com/office/drawing/2014/main" id="{ADB65A44-6A7A-374C-BA87-B18FFBC70676}"/>
                </a:ext>
              </a:extLst>
            </p:cNvPr>
            <p:cNvSpPr/>
            <p:nvPr/>
          </p:nvSpPr>
          <p:spPr>
            <a:xfrm>
              <a:off x="5894475"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1" name="Forme libre 430">
              <a:extLst>
                <a:ext uri="{FF2B5EF4-FFF2-40B4-BE49-F238E27FC236}">
                  <a16:creationId xmlns:a16="http://schemas.microsoft.com/office/drawing/2014/main" id="{1C05AC63-985C-E64D-A1DF-3CD81493922D}"/>
                </a:ext>
              </a:extLst>
            </p:cNvPr>
            <p:cNvSpPr/>
            <p:nvPr/>
          </p:nvSpPr>
          <p:spPr>
            <a:xfrm>
              <a:off x="5844879"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2" name="Forme libre 431">
              <a:extLst>
                <a:ext uri="{FF2B5EF4-FFF2-40B4-BE49-F238E27FC236}">
                  <a16:creationId xmlns:a16="http://schemas.microsoft.com/office/drawing/2014/main" id="{072E75CE-DB86-E64A-A7F4-F5A5D90366C8}"/>
                </a:ext>
              </a:extLst>
            </p:cNvPr>
            <p:cNvSpPr/>
            <p:nvPr/>
          </p:nvSpPr>
          <p:spPr>
            <a:xfrm>
              <a:off x="5894475"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3" name="Forme libre 432">
              <a:extLst>
                <a:ext uri="{FF2B5EF4-FFF2-40B4-BE49-F238E27FC236}">
                  <a16:creationId xmlns:a16="http://schemas.microsoft.com/office/drawing/2014/main" id="{3955807A-531E-A24F-9D15-80FC2D146DDC}"/>
                </a:ext>
              </a:extLst>
            </p:cNvPr>
            <p:cNvSpPr/>
            <p:nvPr/>
          </p:nvSpPr>
          <p:spPr>
            <a:xfrm>
              <a:off x="5844879"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4" name="Forme libre 433">
              <a:extLst>
                <a:ext uri="{FF2B5EF4-FFF2-40B4-BE49-F238E27FC236}">
                  <a16:creationId xmlns:a16="http://schemas.microsoft.com/office/drawing/2014/main" id="{99F73544-B775-634E-97F0-3779AB369B60}"/>
                </a:ext>
              </a:extLst>
            </p:cNvPr>
            <p:cNvSpPr/>
            <p:nvPr/>
          </p:nvSpPr>
          <p:spPr>
            <a:xfrm>
              <a:off x="5894475"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5" name="Forme libre 434">
              <a:extLst>
                <a:ext uri="{FF2B5EF4-FFF2-40B4-BE49-F238E27FC236}">
                  <a16:creationId xmlns:a16="http://schemas.microsoft.com/office/drawing/2014/main" id="{5BEC57F0-F453-4040-BDD1-DD98C236362E}"/>
                </a:ext>
              </a:extLst>
            </p:cNvPr>
            <p:cNvSpPr/>
            <p:nvPr/>
          </p:nvSpPr>
          <p:spPr>
            <a:xfrm>
              <a:off x="624964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6" name="Forme libre 435">
              <a:extLst>
                <a:ext uri="{FF2B5EF4-FFF2-40B4-BE49-F238E27FC236}">
                  <a16:creationId xmlns:a16="http://schemas.microsoft.com/office/drawing/2014/main" id="{E4346083-567F-5A4B-BB98-8A3589D00FF8}"/>
                </a:ext>
              </a:extLst>
            </p:cNvPr>
            <p:cNvSpPr/>
            <p:nvPr/>
          </p:nvSpPr>
          <p:spPr>
            <a:xfrm>
              <a:off x="6299238"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7" name="Forme libre 436">
              <a:extLst>
                <a:ext uri="{FF2B5EF4-FFF2-40B4-BE49-F238E27FC236}">
                  <a16:creationId xmlns:a16="http://schemas.microsoft.com/office/drawing/2014/main" id="{B64E9023-583E-6744-AFF9-0717B1722D9C}"/>
                </a:ext>
              </a:extLst>
            </p:cNvPr>
            <p:cNvSpPr/>
            <p:nvPr/>
          </p:nvSpPr>
          <p:spPr>
            <a:xfrm>
              <a:off x="624964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8" name="Forme libre 437">
              <a:extLst>
                <a:ext uri="{FF2B5EF4-FFF2-40B4-BE49-F238E27FC236}">
                  <a16:creationId xmlns:a16="http://schemas.microsoft.com/office/drawing/2014/main" id="{347E579E-7D71-8C4F-9EE2-F3DF11711CE0}"/>
                </a:ext>
              </a:extLst>
            </p:cNvPr>
            <p:cNvSpPr/>
            <p:nvPr/>
          </p:nvSpPr>
          <p:spPr>
            <a:xfrm>
              <a:off x="6299238"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39" name="Forme libre 438">
              <a:extLst>
                <a:ext uri="{FF2B5EF4-FFF2-40B4-BE49-F238E27FC236}">
                  <a16:creationId xmlns:a16="http://schemas.microsoft.com/office/drawing/2014/main" id="{DD90C037-DCE4-4947-A012-72BF8CAD6631}"/>
                </a:ext>
              </a:extLst>
            </p:cNvPr>
            <p:cNvSpPr/>
            <p:nvPr/>
          </p:nvSpPr>
          <p:spPr>
            <a:xfrm>
              <a:off x="624964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0" name="Forme libre 439">
              <a:extLst>
                <a:ext uri="{FF2B5EF4-FFF2-40B4-BE49-F238E27FC236}">
                  <a16:creationId xmlns:a16="http://schemas.microsoft.com/office/drawing/2014/main" id="{AD540FA3-839E-0C41-AF76-AFD567D57F48}"/>
                </a:ext>
              </a:extLst>
            </p:cNvPr>
            <p:cNvSpPr/>
            <p:nvPr/>
          </p:nvSpPr>
          <p:spPr>
            <a:xfrm>
              <a:off x="6299238"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1" name="Forme libre 440">
              <a:extLst>
                <a:ext uri="{FF2B5EF4-FFF2-40B4-BE49-F238E27FC236}">
                  <a16:creationId xmlns:a16="http://schemas.microsoft.com/office/drawing/2014/main" id="{B947728A-6E0A-AC49-BA31-1E4683BEC083}"/>
                </a:ext>
              </a:extLst>
            </p:cNvPr>
            <p:cNvSpPr/>
            <p:nvPr/>
          </p:nvSpPr>
          <p:spPr>
            <a:xfrm>
              <a:off x="624964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2" name="Forme libre 441">
              <a:extLst>
                <a:ext uri="{FF2B5EF4-FFF2-40B4-BE49-F238E27FC236}">
                  <a16:creationId xmlns:a16="http://schemas.microsoft.com/office/drawing/2014/main" id="{5595168F-6EEC-974D-B887-3B93C7353E42}"/>
                </a:ext>
              </a:extLst>
            </p:cNvPr>
            <p:cNvSpPr/>
            <p:nvPr/>
          </p:nvSpPr>
          <p:spPr>
            <a:xfrm>
              <a:off x="6299238"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3" name="Forme libre 442">
              <a:extLst>
                <a:ext uri="{FF2B5EF4-FFF2-40B4-BE49-F238E27FC236}">
                  <a16:creationId xmlns:a16="http://schemas.microsoft.com/office/drawing/2014/main" id="{D9464D39-59C4-8E48-AC50-B29333FF3C41}"/>
                </a:ext>
              </a:extLst>
            </p:cNvPr>
            <p:cNvSpPr/>
            <p:nvPr/>
          </p:nvSpPr>
          <p:spPr>
            <a:xfrm>
              <a:off x="624964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4" name="Forme libre 443">
              <a:extLst>
                <a:ext uri="{FF2B5EF4-FFF2-40B4-BE49-F238E27FC236}">
                  <a16:creationId xmlns:a16="http://schemas.microsoft.com/office/drawing/2014/main" id="{315729EA-CE96-5945-8143-D1D018540C4F}"/>
                </a:ext>
              </a:extLst>
            </p:cNvPr>
            <p:cNvSpPr/>
            <p:nvPr/>
          </p:nvSpPr>
          <p:spPr>
            <a:xfrm>
              <a:off x="6299238"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5" name="Forme libre 444">
              <a:extLst>
                <a:ext uri="{FF2B5EF4-FFF2-40B4-BE49-F238E27FC236}">
                  <a16:creationId xmlns:a16="http://schemas.microsoft.com/office/drawing/2014/main" id="{909D2FB2-69F6-694A-8EC4-F997E89FD900}"/>
                </a:ext>
              </a:extLst>
            </p:cNvPr>
            <p:cNvSpPr/>
            <p:nvPr/>
          </p:nvSpPr>
          <p:spPr>
            <a:xfrm>
              <a:off x="624964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6" name="Forme libre 445">
              <a:extLst>
                <a:ext uri="{FF2B5EF4-FFF2-40B4-BE49-F238E27FC236}">
                  <a16:creationId xmlns:a16="http://schemas.microsoft.com/office/drawing/2014/main" id="{02AE6FE6-BD16-764C-8C3B-BFD647054BC4}"/>
                </a:ext>
              </a:extLst>
            </p:cNvPr>
            <p:cNvSpPr/>
            <p:nvPr/>
          </p:nvSpPr>
          <p:spPr>
            <a:xfrm>
              <a:off x="6299238"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7" name="Forme libre 446">
              <a:extLst>
                <a:ext uri="{FF2B5EF4-FFF2-40B4-BE49-F238E27FC236}">
                  <a16:creationId xmlns:a16="http://schemas.microsoft.com/office/drawing/2014/main" id="{B2C323B6-C396-8B40-B4B4-E415E9B8B8F5}"/>
                </a:ext>
              </a:extLst>
            </p:cNvPr>
            <p:cNvSpPr/>
            <p:nvPr/>
          </p:nvSpPr>
          <p:spPr>
            <a:xfrm>
              <a:off x="624964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8" name="Forme libre 447">
              <a:extLst>
                <a:ext uri="{FF2B5EF4-FFF2-40B4-BE49-F238E27FC236}">
                  <a16:creationId xmlns:a16="http://schemas.microsoft.com/office/drawing/2014/main" id="{DE4E7AFE-5BD5-4640-8E0C-EF2AE3D19ACA}"/>
                </a:ext>
              </a:extLst>
            </p:cNvPr>
            <p:cNvSpPr/>
            <p:nvPr/>
          </p:nvSpPr>
          <p:spPr>
            <a:xfrm>
              <a:off x="6299238"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49" name="Forme libre 448">
              <a:extLst>
                <a:ext uri="{FF2B5EF4-FFF2-40B4-BE49-F238E27FC236}">
                  <a16:creationId xmlns:a16="http://schemas.microsoft.com/office/drawing/2014/main" id="{54D3A9BC-92D6-DA4E-A1BD-03338D07CBB9}"/>
                </a:ext>
              </a:extLst>
            </p:cNvPr>
            <p:cNvSpPr/>
            <p:nvPr/>
          </p:nvSpPr>
          <p:spPr>
            <a:xfrm>
              <a:off x="624964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0" name="Forme libre 449">
              <a:extLst>
                <a:ext uri="{FF2B5EF4-FFF2-40B4-BE49-F238E27FC236}">
                  <a16:creationId xmlns:a16="http://schemas.microsoft.com/office/drawing/2014/main" id="{48CFD6A0-7783-3041-8384-A95FBE6F6125}"/>
                </a:ext>
              </a:extLst>
            </p:cNvPr>
            <p:cNvSpPr/>
            <p:nvPr/>
          </p:nvSpPr>
          <p:spPr>
            <a:xfrm>
              <a:off x="6299238"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1" name="Forme libre 450">
              <a:extLst>
                <a:ext uri="{FF2B5EF4-FFF2-40B4-BE49-F238E27FC236}">
                  <a16:creationId xmlns:a16="http://schemas.microsoft.com/office/drawing/2014/main" id="{5F700EE4-701D-ED43-97BA-614A8990B208}"/>
                </a:ext>
              </a:extLst>
            </p:cNvPr>
            <p:cNvSpPr/>
            <p:nvPr/>
          </p:nvSpPr>
          <p:spPr>
            <a:xfrm>
              <a:off x="624964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2" name="Forme libre 451">
              <a:extLst>
                <a:ext uri="{FF2B5EF4-FFF2-40B4-BE49-F238E27FC236}">
                  <a16:creationId xmlns:a16="http://schemas.microsoft.com/office/drawing/2014/main" id="{B98ABCB9-6FE5-FB49-9124-76E1E6D5609B}"/>
                </a:ext>
              </a:extLst>
            </p:cNvPr>
            <p:cNvSpPr/>
            <p:nvPr/>
          </p:nvSpPr>
          <p:spPr>
            <a:xfrm>
              <a:off x="6299238"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3" name="Forme libre 452">
              <a:extLst>
                <a:ext uri="{FF2B5EF4-FFF2-40B4-BE49-F238E27FC236}">
                  <a16:creationId xmlns:a16="http://schemas.microsoft.com/office/drawing/2014/main" id="{14B8C607-D2AF-CF4D-971E-43E1BFAF655F}"/>
                </a:ext>
              </a:extLst>
            </p:cNvPr>
            <p:cNvSpPr/>
            <p:nvPr/>
          </p:nvSpPr>
          <p:spPr>
            <a:xfrm>
              <a:off x="624964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4" name="Forme libre 453">
              <a:extLst>
                <a:ext uri="{FF2B5EF4-FFF2-40B4-BE49-F238E27FC236}">
                  <a16:creationId xmlns:a16="http://schemas.microsoft.com/office/drawing/2014/main" id="{1D364CAE-6A02-D146-BFB2-188E7216CF1E}"/>
                </a:ext>
              </a:extLst>
            </p:cNvPr>
            <p:cNvSpPr/>
            <p:nvPr/>
          </p:nvSpPr>
          <p:spPr>
            <a:xfrm>
              <a:off x="6299238"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5" name="Forme libre 454">
              <a:extLst>
                <a:ext uri="{FF2B5EF4-FFF2-40B4-BE49-F238E27FC236}">
                  <a16:creationId xmlns:a16="http://schemas.microsoft.com/office/drawing/2014/main" id="{6E37E430-DE58-0146-9A27-E4CAA3D7E66F}"/>
                </a:ext>
              </a:extLst>
            </p:cNvPr>
            <p:cNvSpPr/>
            <p:nvPr/>
          </p:nvSpPr>
          <p:spPr>
            <a:xfrm>
              <a:off x="665440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6" name="Forme libre 455">
              <a:extLst>
                <a:ext uri="{FF2B5EF4-FFF2-40B4-BE49-F238E27FC236}">
                  <a16:creationId xmlns:a16="http://schemas.microsoft.com/office/drawing/2014/main" id="{C2C0282C-7E25-F04C-B586-930423B2A2BF}"/>
                </a:ext>
              </a:extLst>
            </p:cNvPr>
            <p:cNvSpPr/>
            <p:nvPr/>
          </p:nvSpPr>
          <p:spPr>
            <a:xfrm>
              <a:off x="670400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7" name="Forme libre 456">
              <a:extLst>
                <a:ext uri="{FF2B5EF4-FFF2-40B4-BE49-F238E27FC236}">
                  <a16:creationId xmlns:a16="http://schemas.microsoft.com/office/drawing/2014/main" id="{24E2EB79-96DC-6149-9A15-EE940F0FF428}"/>
                </a:ext>
              </a:extLst>
            </p:cNvPr>
            <p:cNvSpPr/>
            <p:nvPr/>
          </p:nvSpPr>
          <p:spPr>
            <a:xfrm>
              <a:off x="665440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8" name="Forme libre 457">
              <a:extLst>
                <a:ext uri="{FF2B5EF4-FFF2-40B4-BE49-F238E27FC236}">
                  <a16:creationId xmlns:a16="http://schemas.microsoft.com/office/drawing/2014/main" id="{F69ABEA6-8834-5B4B-BE6D-895F1C8141E1}"/>
                </a:ext>
              </a:extLst>
            </p:cNvPr>
            <p:cNvSpPr/>
            <p:nvPr/>
          </p:nvSpPr>
          <p:spPr>
            <a:xfrm>
              <a:off x="670400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59" name="Forme libre 458">
              <a:extLst>
                <a:ext uri="{FF2B5EF4-FFF2-40B4-BE49-F238E27FC236}">
                  <a16:creationId xmlns:a16="http://schemas.microsoft.com/office/drawing/2014/main" id="{22C66049-ECBD-B44A-A07C-47D4F11F2199}"/>
                </a:ext>
              </a:extLst>
            </p:cNvPr>
            <p:cNvSpPr/>
            <p:nvPr/>
          </p:nvSpPr>
          <p:spPr>
            <a:xfrm>
              <a:off x="665440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0" name="Forme libre 459">
              <a:extLst>
                <a:ext uri="{FF2B5EF4-FFF2-40B4-BE49-F238E27FC236}">
                  <a16:creationId xmlns:a16="http://schemas.microsoft.com/office/drawing/2014/main" id="{D10A41CC-107D-294C-9D9D-FF11D2F19C81}"/>
                </a:ext>
              </a:extLst>
            </p:cNvPr>
            <p:cNvSpPr/>
            <p:nvPr/>
          </p:nvSpPr>
          <p:spPr>
            <a:xfrm>
              <a:off x="670400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1" name="Forme libre 460">
              <a:extLst>
                <a:ext uri="{FF2B5EF4-FFF2-40B4-BE49-F238E27FC236}">
                  <a16:creationId xmlns:a16="http://schemas.microsoft.com/office/drawing/2014/main" id="{DCD4550A-9576-B242-B88A-EBD22DBEF4D3}"/>
                </a:ext>
              </a:extLst>
            </p:cNvPr>
            <p:cNvSpPr/>
            <p:nvPr/>
          </p:nvSpPr>
          <p:spPr>
            <a:xfrm>
              <a:off x="665440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2" name="Forme libre 461">
              <a:extLst>
                <a:ext uri="{FF2B5EF4-FFF2-40B4-BE49-F238E27FC236}">
                  <a16:creationId xmlns:a16="http://schemas.microsoft.com/office/drawing/2014/main" id="{B490F798-995F-9D4E-A296-31979733ED5D}"/>
                </a:ext>
              </a:extLst>
            </p:cNvPr>
            <p:cNvSpPr/>
            <p:nvPr/>
          </p:nvSpPr>
          <p:spPr>
            <a:xfrm>
              <a:off x="670400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3" name="Forme libre 462">
              <a:extLst>
                <a:ext uri="{FF2B5EF4-FFF2-40B4-BE49-F238E27FC236}">
                  <a16:creationId xmlns:a16="http://schemas.microsoft.com/office/drawing/2014/main" id="{31F0EDBB-46FD-2F46-BF7D-68EBF669D8EF}"/>
                </a:ext>
              </a:extLst>
            </p:cNvPr>
            <p:cNvSpPr/>
            <p:nvPr/>
          </p:nvSpPr>
          <p:spPr>
            <a:xfrm>
              <a:off x="665440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4" name="Forme libre 463">
              <a:extLst>
                <a:ext uri="{FF2B5EF4-FFF2-40B4-BE49-F238E27FC236}">
                  <a16:creationId xmlns:a16="http://schemas.microsoft.com/office/drawing/2014/main" id="{2943FDE5-E322-0648-AFBF-834740B63466}"/>
                </a:ext>
              </a:extLst>
            </p:cNvPr>
            <p:cNvSpPr/>
            <p:nvPr/>
          </p:nvSpPr>
          <p:spPr>
            <a:xfrm>
              <a:off x="670400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5" name="Forme libre 464">
              <a:extLst>
                <a:ext uri="{FF2B5EF4-FFF2-40B4-BE49-F238E27FC236}">
                  <a16:creationId xmlns:a16="http://schemas.microsoft.com/office/drawing/2014/main" id="{7A90C168-BFA9-4648-BCE9-C26526FD0F8F}"/>
                </a:ext>
              </a:extLst>
            </p:cNvPr>
            <p:cNvSpPr/>
            <p:nvPr/>
          </p:nvSpPr>
          <p:spPr>
            <a:xfrm>
              <a:off x="665440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6" name="Forme libre 465">
              <a:extLst>
                <a:ext uri="{FF2B5EF4-FFF2-40B4-BE49-F238E27FC236}">
                  <a16:creationId xmlns:a16="http://schemas.microsoft.com/office/drawing/2014/main" id="{095C09BD-4E52-754B-8A9A-7D46257C4F03}"/>
                </a:ext>
              </a:extLst>
            </p:cNvPr>
            <p:cNvSpPr/>
            <p:nvPr/>
          </p:nvSpPr>
          <p:spPr>
            <a:xfrm>
              <a:off x="670400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7" name="Forme libre 466">
              <a:extLst>
                <a:ext uri="{FF2B5EF4-FFF2-40B4-BE49-F238E27FC236}">
                  <a16:creationId xmlns:a16="http://schemas.microsoft.com/office/drawing/2014/main" id="{BCAFF19C-BE5E-3A45-B442-772E0787907F}"/>
                </a:ext>
              </a:extLst>
            </p:cNvPr>
            <p:cNvSpPr/>
            <p:nvPr/>
          </p:nvSpPr>
          <p:spPr>
            <a:xfrm>
              <a:off x="665440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8" name="Forme libre 467">
              <a:extLst>
                <a:ext uri="{FF2B5EF4-FFF2-40B4-BE49-F238E27FC236}">
                  <a16:creationId xmlns:a16="http://schemas.microsoft.com/office/drawing/2014/main" id="{EB1D9520-1C2F-5B40-AA9E-3985BDB04041}"/>
                </a:ext>
              </a:extLst>
            </p:cNvPr>
            <p:cNvSpPr/>
            <p:nvPr/>
          </p:nvSpPr>
          <p:spPr>
            <a:xfrm>
              <a:off x="670400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69" name="Forme libre 468">
              <a:extLst>
                <a:ext uri="{FF2B5EF4-FFF2-40B4-BE49-F238E27FC236}">
                  <a16:creationId xmlns:a16="http://schemas.microsoft.com/office/drawing/2014/main" id="{B8B342CE-69F2-B142-9B51-A10E671725AD}"/>
                </a:ext>
              </a:extLst>
            </p:cNvPr>
            <p:cNvSpPr/>
            <p:nvPr/>
          </p:nvSpPr>
          <p:spPr>
            <a:xfrm>
              <a:off x="665440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0" name="Forme libre 469">
              <a:extLst>
                <a:ext uri="{FF2B5EF4-FFF2-40B4-BE49-F238E27FC236}">
                  <a16:creationId xmlns:a16="http://schemas.microsoft.com/office/drawing/2014/main" id="{1EC1EBDB-AD43-864B-9DFA-25D2406F96CE}"/>
                </a:ext>
              </a:extLst>
            </p:cNvPr>
            <p:cNvSpPr/>
            <p:nvPr/>
          </p:nvSpPr>
          <p:spPr>
            <a:xfrm>
              <a:off x="670400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1" name="Forme libre 470">
              <a:extLst>
                <a:ext uri="{FF2B5EF4-FFF2-40B4-BE49-F238E27FC236}">
                  <a16:creationId xmlns:a16="http://schemas.microsoft.com/office/drawing/2014/main" id="{FB1761BF-D9E7-B847-8997-D7F9447761F1}"/>
                </a:ext>
              </a:extLst>
            </p:cNvPr>
            <p:cNvSpPr/>
            <p:nvPr/>
          </p:nvSpPr>
          <p:spPr>
            <a:xfrm>
              <a:off x="665440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2" name="Forme libre 471">
              <a:extLst>
                <a:ext uri="{FF2B5EF4-FFF2-40B4-BE49-F238E27FC236}">
                  <a16:creationId xmlns:a16="http://schemas.microsoft.com/office/drawing/2014/main" id="{43237E51-AA80-8745-8E24-DE94652BE959}"/>
                </a:ext>
              </a:extLst>
            </p:cNvPr>
            <p:cNvSpPr/>
            <p:nvPr/>
          </p:nvSpPr>
          <p:spPr>
            <a:xfrm>
              <a:off x="670400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3" name="Forme libre 472">
              <a:extLst>
                <a:ext uri="{FF2B5EF4-FFF2-40B4-BE49-F238E27FC236}">
                  <a16:creationId xmlns:a16="http://schemas.microsoft.com/office/drawing/2014/main" id="{9398B8B5-6BCA-434A-A7DB-BBA965F6A91A}"/>
                </a:ext>
              </a:extLst>
            </p:cNvPr>
            <p:cNvSpPr/>
            <p:nvPr/>
          </p:nvSpPr>
          <p:spPr>
            <a:xfrm>
              <a:off x="665440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4" name="Forme libre 473">
              <a:extLst>
                <a:ext uri="{FF2B5EF4-FFF2-40B4-BE49-F238E27FC236}">
                  <a16:creationId xmlns:a16="http://schemas.microsoft.com/office/drawing/2014/main" id="{36AA175D-A577-9647-A2A7-C195BE032255}"/>
                </a:ext>
              </a:extLst>
            </p:cNvPr>
            <p:cNvSpPr/>
            <p:nvPr/>
          </p:nvSpPr>
          <p:spPr>
            <a:xfrm>
              <a:off x="670400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5" name="Forme libre 474">
              <a:extLst>
                <a:ext uri="{FF2B5EF4-FFF2-40B4-BE49-F238E27FC236}">
                  <a16:creationId xmlns:a16="http://schemas.microsoft.com/office/drawing/2014/main" id="{0A35209A-0E7C-654E-941A-7A3B2A8892CE}"/>
                </a:ext>
              </a:extLst>
            </p:cNvPr>
            <p:cNvSpPr/>
            <p:nvPr/>
          </p:nvSpPr>
          <p:spPr>
            <a:xfrm>
              <a:off x="7059168"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6" name="Forme libre 475">
              <a:extLst>
                <a:ext uri="{FF2B5EF4-FFF2-40B4-BE49-F238E27FC236}">
                  <a16:creationId xmlns:a16="http://schemas.microsoft.com/office/drawing/2014/main" id="{2F5E2170-0343-0746-8F5E-91977A9CC6FB}"/>
                </a:ext>
              </a:extLst>
            </p:cNvPr>
            <p:cNvSpPr/>
            <p:nvPr/>
          </p:nvSpPr>
          <p:spPr>
            <a:xfrm>
              <a:off x="710876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7" name="Forme libre 476">
              <a:extLst>
                <a:ext uri="{FF2B5EF4-FFF2-40B4-BE49-F238E27FC236}">
                  <a16:creationId xmlns:a16="http://schemas.microsoft.com/office/drawing/2014/main" id="{C817F70C-CC93-8D40-BE61-3EB966B24E6D}"/>
                </a:ext>
              </a:extLst>
            </p:cNvPr>
            <p:cNvSpPr/>
            <p:nvPr/>
          </p:nvSpPr>
          <p:spPr>
            <a:xfrm>
              <a:off x="7059168"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8" name="Forme libre 477">
              <a:extLst>
                <a:ext uri="{FF2B5EF4-FFF2-40B4-BE49-F238E27FC236}">
                  <a16:creationId xmlns:a16="http://schemas.microsoft.com/office/drawing/2014/main" id="{88DB4120-CA04-2F46-AA06-86D0740F4566}"/>
                </a:ext>
              </a:extLst>
            </p:cNvPr>
            <p:cNvSpPr/>
            <p:nvPr/>
          </p:nvSpPr>
          <p:spPr>
            <a:xfrm>
              <a:off x="710876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79" name="Forme libre 478">
              <a:extLst>
                <a:ext uri="{FF2B5EF4-FFF2-40B4-BE49-F238E27FC236}">
                  <a16:creationId xmlns:a16="http://schemas.microsoft.com/office/drawing/2014/main" id="{CD60A908-EA6D-1247-88B2-11C6B73603AC}"/>
                </a:ext>
              </a:extLst>
            </p:cNvPr>
            <p:cNvSpPr/>
            <p:nvPr/>
          </p:nvSpPr>
          <p:spPr>
            <a:xfrm>
              <a:off x="7059168"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0" name="Forme libre 479">
              <a:extLst>
                <a:ext uri="{FF2B5EF4-FFF2-40B4-BE49-F238E27FC236}">
                  <a16:creationId xmlns:a16="http://schemas.microsoft.com/office/drawing/2014/main" id="{26AB3060-F28C-ED40-A8C6-AB5824EC0554}"/>
                </a:ext>
              </a:extLst>
            </p:cNvPr>
            <p:cNvSpPr/>
            <p:nvPr/>
          </p:nvSpPr>
          <p:spPr>
            <a:xfrm>
              <a:off x="710876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1" name="Forme libre 480">
              <a:extLst>
                <a:ext uri="{FF2B5EF4-FFF2-40B4-BE49-F238E27FC236}">
                  <a16:creationId xmlns:a16="http://schemas.microsoft.com/office/drawing/2014/main" id="{2397F07C-068C-7D4B-99DC-A3841BD3E6CA}"/>
                </a:ext>
              </a:extLst>
            </p:cNvPr>
            <p:cNvSpPr/>
            <p:nvPr/>
          </p:nvSpPr>
          <p:spPr>
            <a:xfrm>
              <a:off x="7059168"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2" name="Forme libre 481">
              <a:extLst>
                <a:ext uri="{FF2B5EF4-FFF2-40B4-BE49-F238E27FC236}">
                  <a16:creationId xmlns:a16="http://schemas.microsoft.com/office/drawing/2014/main" id="{E181561D-53EC-1E45-B2DC-AB34A29CAC20}"/>
                </a:ext>
              </a:extLst>
            </p:cNvPr>
            <p:cNvSpPr/>
            <p:nvPr/>
          </p:nvSpPr>
          <p:spPr>
            <a:xfrm>
              <a:off x="710876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3" name="Forme libre 482">
              <a:extLst>
                <a:ext uri="{FF2B5EF4-FFF2-40B4-BE49-F238E27FC236}">
                  <a16:creationId xmlns:a16="http://schemas.microsoft.com/office/drawing/2014/main" id="{E5CC60BA-ADFF-8242-BA4F-B8D3C68581D8}"/>
                </a:ext>
              </a:extLst>
            </p:cNvPr>
            <p:cNvSpPr/>
            <p:nvPr/>
          </p:nvSpPr>
          <p:spPr>
            <a:xfrm>
              <a:off x="7059168"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4" name="Forme libre 483">
              <a:extLst>
                <a:ext uri="{FF2B5EF4-FFF2-40B4-BE49-F238E27FC236}">
                  <a16:creationId xmlns:a16="http://schemas.microsoft.com/office/drawing/2014/main" id="{33AE25E4-AE1C-A641-9747-5D6C18F4B958}"/>
                </a:ext>
              </a:extLst>
            </p:cNvPr>
            <p:cNvSpPr/>
            <p:nvPr/>
          </p:nvSpPr>
          <p:spPr>
            <a:xfrm>
              <a:off x="710876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5" name="Forme libre 484">
              <a:extLst>
                <a:ext uri="{FF2B5EF4-FFF2-40B4-BE49-F238E27FC236}">
                  <a16:creationId xmlns:a16="http://schemas.microsoft.com/office/drawing/2014/main" id="{98542A42-AF6E-9249-854A-829593EA0D40}"/>
                </a:ext>
              </a:extLst>
            </p:cNvPr>
            <p:cNvSpPr/>
            <p:nvPr/>
          </p:nvSpPr>
          <p:spPr>
            <a:xfrm>
              <a:off x="7059168"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6" name="Forme libre 485">
              <a:extLst>
                <a:ext uri="{FF2B5EF4-FFF2-40B4-BE49-F238E27FC236}">
                  <a16:creationId xmlns:a16="http://schemas.microsoft.com/office/drawing/2014/main" id="{2D53F6A8-E324-714D-8FD1-C05972A3F785}"/>
                </a:ext>
              </a:extLst>
            </p:cNvPr>
            <p:cNvSpPr/>
            <p:nvPr/>
          </p:nvSpPr>
          <p:spPr>
            <a:xfrm>
              <a:off x="710876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7" name="Forme libre 486">
              <a:extLst>
                <a:ext uri="{FF2B5EF4-FFF2-40B4-BE49-F238E27FC236}">
                  <a16:creationId xmlns:a16="http://schemas.microsoft.com/office/drawing/2014/main" id="{D181175D-B74D-6743-BABB-7C0C704B7576}"/>
                </a:ext>
              </a:extLst>
            </p:cNvPr>
            <p:cNvSpPr/>
            <p:nvPr/>
          </p:nvSpPr>
          <p:spPr>
            <a:xfrm>
              <a:off x="7059168"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8" name="Forme libre 487">
              <a:extLst>
                <a:ext uri="{FF2B5EF4-FFF2-40B4-BE49-F238E27FC236}">
                  <a16:creationId xmlns:a16="http://schemas.microsoft.com/office/drawing/2014/main" id="{95E91E4B-F900-FC48-AE9B-06D06C0F1C7E}"/>
                </a:ext>
              </a:extLst>
            </p:cNvPr>
            <p:cNvSpPr/>
            <p:nvPr/>
          </p:nvSpPr>
          <p:spPr>
            <a:xfrm>
              <a:off x="710876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89" name="Forme libre 488">
              <a:extLst>
                <a:ext uri="{FF2B5EF4-FFF2-40B4-BE49-F238E27FC236}">
                  <a16:creationId xmlns:a16="http://schemas.microsoft.com/office/drawing/2014/main" id="{74124A23-BC79-1E41-B0D9-8B069C0C6356}"/>
                </a:ext>
              </a:extLst>
            </p:cNvPr>
            <p:cNvSpPr/>
            <p:nvPr/>
          </p:nvSpPr>
          <p:spPr>
            <a:xfrm>
              <a:off x="7059168"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0" name="Forme libre 489">
              <a:extLst>
                <a:ext uri="{FF2B5EF4-FFF2-40B4-BE49-F238E27FC236}">
                  <a16:creationId xmlns:a16="http://schemas.microsoft.com/office/drawing/2014/main" id="{8F9F4FD0-A7A5-104C-9959-8AF82529B278}"/>
                </a:ext>
              </a:extLst>
            </p:cNvPr>
            <p:cNvSpPr/>
            <p:nvPr/>
          </p:nvSpPr>
          <p:spPr>
            <a:xfrm>
              <a:off x="710876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1" name="Forme libre 490">
              <a:extLst>
                <a:ext uri="{FF2B5EF4-FFF2-40B4-BE49-F238E27FC236}">
                  <a16:creationId xmlns:a16="http://schemas.microsoft.com/office/drawing/2014/main" id="{3B18B666-91E4-1340-9CEE-DEF519BAA25B}"/>
                </a:ext>
              </a:extLst>
            </p:cNvPr>
            <p:cNvSpPr/>
            <p:nvPr/>
          </p:nvSpPr>
          <p:spPr>
            <a:xfrm>
              <a:off x="7059168"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2" name="Forme libre 491">
              <a:extLst>
                <a:ext uri="{FF2B5EF4-FFF2-40B4-BE49-F238E27FC236}">
                  <a16:creationId xmlns:a16="http://schemas.microsoft.com/office/drawing/2014/main" id="{966D87C0-07F4-7040-A894-BA621D018B53}"/>
                </a:ext>
              </a:extLst>
            </p:cNvPr>
            <p:cNvSpPr/>
            <p:nvPr/>
          </p:nvSpPr>
          <p:spPr>
            <a:xfrm>
              <a:off x="710876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3" name="Forme libre 492">
              <a:extLst>
                <a:ext uri="{FF2B5EF4-FFF2-40B4-BE49-F238E27FC236}">
                  <a16:creationId xmlns:a16="http://schemas.microsoft.com/office/drawing/2014/main" id="{E284BBDD-793B-A845-96F3-C8DACAEEE0FF}"/>
                </a:ext>
              </a:extLst>
            </p:cNvPr>
            <p:cNvSpPr/>
            <p:nvPr/>
          </p:nvSpPr>
          <p:spPr>
            <a:xfrm>
              <a:off x="7059168"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4" name="Forme libre 493">
              <a:extLst>
                <a:ext uri="{FF2B5EF4-FFF2-40B4-BE49-F238E27FC236}">
                  <a16:creationId xmlns:a16="http://schemas.microsoft.com/office/drawing/2014/main" id="{CD9D18B1-FAB3-D34E-A87E-C58BE5B2664A}"/>
                </a:ext>
              </a:extLst>
            </p:cNvPr>
            <p:cNvSpPr/>
            <p:nvPr/>
          </p:nvSpPr>
          <p:spPr>
            <a:xfrm>
              <a:off x="710876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5" name="Forme libre 494">
              <a:extLst>
                <a:ext uri="{FF2B5EF4-FFF2-40B4-BE49-F238E27FC236}">
                  <a16:creationId xmlns:a16="http://schemas.microsoft.com/office/drawing/2014/main" id="{37A85604-6C3F-0640-BCDC-5649EC8EB9B1}"/>
                </a:ext>
              </a:extLst>
            </p:cNvPr>
            <p:cNvSpPr/>
            <p:nvPr/>
          </p:nvSpPr>
          <p:spPr>
            <a:xfrm>
              <a:off x="7463932"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6" name="Forme libre 495">
              <a:extLst>
                <a:ext uri="{FF2B5EF4-FFF2-40B4-BE49-F238E27FC236}">
                  <a16:creationId xmlns:a16="http://schemas.microsoft.com/office/drawing/2014/main" id="{B28CC0BA-4BC0-284D-93AC-E021B8C44D4C}"/>
                </a:ext>
              </a:extLst>
            </p:cNvPr>
            <p:cNvSpPr/>
            <p:nvPr/>
          </p:nvSpPr>
          <p:spPr>
            <a:xfrm>
              <a:off x="751352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7" name="Forme libre 496">
              <a:extLst>
                <a:ext uri="{FF2B5EF4-FFF2-40B4-BE49-F238E27FC236}">
                  <a16:creationId xmlns:a16="http://schemas.microsoft.com/office/drawing/2014/main" id="{FE9245A9-2071-EC44-8448-74D4F4C39AB1}"/>
                </a:ext>
              </a:extLst>
            </p:cNvPr>
            <p:cNvSpPr/>
            <p:nvPr/>
          </p:nvSpPr>
          <p:spPr>
            <a:xfrm>
              <a:off x="7463932"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8" name="Forme libre 497">
              <a:extLst>
                <a:ext uri="{FF2B5EF4-FFF2-40B4-BE49-F238E27FC236}">
                  <a16:creationId xmlns:a16="http://schemas.microsoft.com/office/drawing/2014/main" id="{1380F1B2-2319-AD46-B059-5C279FADFA7E}"/>
                </a:ext>
              </a:extLst>
            </p:cNvPr>
            <p:cNvSpPr/>
            <p:nvPr/>
          </p:nvSpPr>
          <p:spPr>
            <a:xfrm>
              <a:off x="751352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499" name="Forme libre 498">
              <a:extLst>
                <a:ext uri="{FF2B5EF4-FFF2-40B4-BE49-F238E27FC236}">
                  <a16:creationId xmlns:a16="http://schemas.microsoft.com/office/drawing/2014/main" id="{EF5C3447-9852-684B-8262-3DFFF6636014}"/>
                </a:ext>
              </a:extLst>
            </p:cNvPr>
            <p:cNvSpPr/>
            <p:nvPr/>
          </p:nvSpPr>
          <p:spPr>
            <a:xfrm>
              <a:off x="7463932"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0" name="Forme libre 499">
              <a:extLst>
                <a:ext uri="{FF2B5EF4-FFF2-40B4-BE49-F238E27FC236}">
                  <a16:creationId xmlns:a16="http://schemas.microsoft.com/office/drawing/2014/main" id="{C5216C07-AF74-4A4A-9F4E-266B43FC6F8E}"/>
                </a:ext>
              </a:extLst>
            </p:cNvPr>
            <p:cNvSpPr/>
            <p:nvPr/>
          </p:nvSpPr>
          <p:spPr>
            <a:xfrm>
              <a:off x="751352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1" name="Forme libre 500">
              <a:extLst>
                <a:ext uri="{FF2B5EF4-FFF2-40B4-BE49-F238E27FC236}">
                  <a16:creationId xmlns:a16="http://schemas.microsoft.com/office/drawing/2014/main" id="{4554B990-0929-4442-9404-EFBCBF4FCD2A}"/>
                </a:ext>
              </a:extLst>
            </p:cNvPr>
            <p:cNvSpPr/>
            <p:nvPr/>
          </p:nvSpPr>
          <p:spPr>
            <a:xfrm>
              <a:off x="7463932"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2" name="Forme libre 501">
              <a:extLst>
                <a:ext uri="{FF2B5EF4-FFF2-40B4-BE49-F238E27FC236}">
                  <a16:creationId xmlns:a16="http://schemas.microsoft.com/office/drawing/2014/main" id="{7AFD96C1-544A-824F-AFDC-FDFE2C4A0954}"/>
                </a:ext>
              </a:extLst>
            </p:cNvPr>
            <p:cNvSpPr/>
            <p:nvPr/>
          </p:nvSpPr>
          <p:spPr>
            <a:xfrm>
              <a:off x="751352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3" name="Forme libre 502">
              <a:extLst>
                <a:ext uri="{FF2B5EF4-FFF2-40B4-BE49-F238E27FC236}">
                  <a16:creationId xmlns:a16="http://schemas.microsoft.com/office/drawing/2014/main" id="{0DB74E44-CAA0-F846-9039-4BDE1D48F010}"/>
                </a:ext>
              </a:extLst>
            </p:cNvPr>
            <p:cNvSpPr/>
            <p:nvPr/>
          </p:nvSpPr>
          <p:spPr>
            <a:xfrm>
              <a:off x="7463932"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4" name="Forme libre 503">
              <a:extLst>
                <a:ext uri="{FF2B5EF4-FFF2-40B4-BE49-F238E27FC236}">
                  <a16:creationId xmlns:a16="http://schemas.microsoft.com/office/drawing/2014/main" id="{63365CE1-B85B-D746-AAA4-262BBC915703}"/>
                </a:ext>
              </a:extLst>
            </p:cNvPr>
            <p:cNvSpPr/>
            <p:nvPr/>
          </p:nvSpPr>
          <p:spPr>
            <a:xfrm>
              <a:off x="751352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5" name="Forme libre 504">
              <a:extLst>
                <a:ext uri="{FF2B5EF4-FFF2-40B4-BE49-F238E27FC236}">
                  <a16:creationId xmlns:a16="http://schemas.microsoft.com/office/drawing/2014/main" id="{54E4B2AE-F15D-214A-8856-5C18429101F3}"/>
                </a:ext>
              </a:extLst>
            </p:cNvPr>
            <p:cNvSpPr/>
            <p:nvPr/>
          </p:nvSpPr>
          <p:spPr>
            <a:xfrm>
              <a:off x="7463932"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6" name="Forme libre 505">
              <a:extLst>
                <a:ext uri="{FF2B5EF4-FFF2-40B4-BE49-F238E27FC236}">
                  <a16:creationId xmlns:a16="http://schemas.microsoft.com/office/drawing/2014/main" id="{25312BA7-1A8D-8041-AB49-2D473A5187F7}"/>
                </a:ext>
              </a:extLst>
            </p:cNvPr>
            <p:cNvSpPr/>
            <p:nvPr/>
          </p:nvSpPr>
          <p:spPr>
            <a:xfrm>
              <a:off x="751352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7" name="Forme libre 506">
              <a:extLst>
                <a:ext uri="{FF2B5EF4-FFF2-40B4-BE49-F238E27FC236}">
                  <a16:creationId xmlns:a16="http://schemas.microsoft.com/office/drawing/2014/main" id="{A1F69EE2-9116-9747-A7BF-EF1F88BC777A}"/>
                </a:ext>
              </a:extLst>
            </p:cNvPr>
            <p:cNvSpPr/>
            <p:nvPr/>
          </p:nvSpPr>
          <p:spPr>
            <a:xfrm>
              <a:off x="7463932"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8" name="Forme libre 507">
              <a:extLst>
                <a:ext uri="{FF2B5EF4-FFF2-40B4-BE49-F238E27FC236}">
                  <a16:creationId xmlns:a16="http://schemas.microsoft.com/office/drawing/2014/main" id="{45388326-9B25-5A40-ACF3-7E64F06FD310}"/>
                </a:ext>
              </a:extLst>
            </p:cNvPr>
            <p:cNvSpPr/>
            <p:nvPr/>
          </p:nvSpPr>
          <p:spPr>
            <a:xfrm>
              <a:off x="751352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09" name="Forme libre 508">
              <a:extLst>
                <a:ext uri="{FF2B5EF4-FFF2-40B4-BE49-F238E27FC236}">
                  <a16:creationId xmlns:a16="http://schemas.microsoft.com/office/drawing/2014/main" id="{EF8E7C82-584D-1845-9303-17C82A0E4ADA}"/>
                </a:ext>
              </a:extLst>
            </p:cNvPr>
            <p:cNvSpPr/>
            <p:nvPr/>
          </p:nvSpPr>
          <p:spPr>
            <a:xfrm>
              <a:off x="7463932"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0" name="Forme libre 509">
              <a:extLst>
                <a:ext uri="{FF2B5EF4-FFF2-40B4-BE49-F238E27FC236}">
                  <a16:creationId xmlns:a16="http://schemas.microsoft.com/office/drawing/2014/main" id="{E6B30848-97A6-D141-BC51-1BF73215014F}"/>
                </a:ext>
              </a:extLst>
            </p:cNvPr>
            <p:cNvSpPr/>
            <p:nvPr/>
          </p:nvSpPr>
          <p:spPr>
            <a:xfrm>
              <a:off x="751352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1" name="Forme libre 510">
              <a:extLst>
                <a:ext uri="{FF2B5EF4-FFF2-40B4-BE49-F238E27FC236}">
                  <a16:creationId xmlns:a16="http://schemas.microsoft.com/office/drawing/2014/main" id="{E268CBD9-5BD2-4F40-BDD9-CD3B6364C422}"/>
                </a:ext>
              </a:extLst>
            </p:cNvPr>
            <p:cNvSpPr/>
            <p:nvPr/>
          </p:nvSpPr>
          <p:spPr>
            <a:xfrm>
              <a:off x="7463932"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2" name="Forme libre 511">
              <a:extLst>
                <a:ext uri="{FF2B5EF4-FFF2-40B4-BE49-F238E27FC236}">
                  <a16:creationId xmlns:a16="http://schemas.microsoft.com/office/drawing/2014/main" id="{89379013-85CB-C745-A344-191B1DD01908}"/>
                </a:ext>
              </a:extLst>
            </p:cNvPr>
            <p:cNvSpPr/>
            <p:nvPr/>
          </p:nvSpPr>
          <p:spPr>
            <a:xfrm>
              <a:off x="751352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3" name="Forme libre 512">
              <a:extLst>
                <a:ext uri="{FF2B5EF4-FFF2-40B4-BE49-F238E27FC236}">
                  <a16:creationId xmlns:a16="http://schemas.microsoft.com/office/drawing/2014/main" id="{4A8ED53F-0C6B-F34C-815D-29742F187BDB}"/>
                </a:ext>
              </a:extLst>
            </p:cNvPr>
            <p:cNvSpPr/>
            <p:nvPr/>
          </p:nvSpPr>
          <p:spPr>
            <a:xfrm>
              <a:off x="7463932"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4" name="Forme libre 513">
              <a:extLst>
                <a:ext uri="{FF2B5EF4-FFF2-40B4-BE49-F238E27FC236}">
                  <a16:creationId xmlns:a16="http://schemas.microsoft.com/office/drawing/2014/main" id="{1C0A9D2B-3BF6-DD4E-973F-38512565E906}"/>
                </a:ext>
              </a:extLst>
            </p:cNvPr>
            <p:cNvSpPr/>
            <p:nvPr/>
          </p:nvSpPr>
          <p:spPr>
            <a:xfrm>
              <a:off x="751352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5" name="Forme libre 514">
              <a:extLst>
                <a:ext uri="{FF2B5EF4-FFF2-40B4-BE49-F238E27FC236}">
                  <a16:creationId xmlns:a16="http://schemas.microsoft.com/office/drawing/2014/main" id="{3D053F61-79E3-BC4F-A551-73DE279093A0}"/>
                </a:ext>
              </a:extLst>
            </p:cNvPr>
            <p:cNvSpPr/>
            <p:nvPr/>
          </p:nvSpPr>
          <p:spPr>
            <a:xfrm>
              <a:off x="7868695" y="524735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6" name="Forme libre 515">
              <a:extLst>
                <a:ext uri="{FF2B5EF4-FFF2-40B4-BE49-F238E27FC236}">
                  <a16:creationId xmlns:a16="http://schemas.microsoft.com/office/drawing/2014/main" id="{6E426975-B80C-7248-88CF-C58031233273}"/>
                </a:ext>
              </a:extLst>
            </p:cNvPr>
            <p:cNvSpPr/>
            <p:nvPr/>
          </p:nvSpPr>
          <p:spPr>
            <a:xfrm>
              <a:off x="7918291"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7" name="Forme libre 516">
              <a:extLst>
                <a:ext uri="{FF2B5EF4-FFF2-40B4-BE49-F238E27FC236}">
                  <a16:creationId xmlns:a16="http://schemas.microsoft.com/office/drawing/2014/main" id="{763E819C-8193-AF4B-9DF0-F77D3097D8B0}"/>
                </a:ext>
              </a:extLst>
            </p:cNvPr>
            <p:cNvSpPr/>
            <p:nvPr/>
          </p:nvSpPr>
          <p:spPr>
            <a:xfrm>
              <a:off x="7868695" y="484337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8" name="Forme libre 517">
              <a:extLst>
                <a:ext uri="{FF2B5EF4-FFF2-40B4-BE49-F238E27FC236}">
                  <a16:creationId xmlns:a16="http://schemas.microsoft.com/office/drawing/2014/main" id="{6986E42C-50A1-534F-8264-57A4418E454E}"/>
                </a:ext>
              </a:extLst>
            </p:cNvPr>
            <p:cNvSpPr/>
            <p:nvPr/>
          </p:nvSpPr>
          <p:spPr>
            <a:xfrm>
              <a:off x="7918291"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19" name="Forme libre 518">
              <a:extLst>
                <a:ext uri="{FF2B5EF4-FFF2-40B4-BE49-F238E27FC236}">
                  <a16:creationId xmlns:a16="http://schemas.microsoft.com/office/drawing/2014/main" id="{92D8A181-B11C-D444-9E71-7BDC1A2FE178}"/>
                </a:ext>
              </a:extLst>
            </p:cNvPr>
            <p:cNvSpPr/>
            <p:nvPr/>
          </p:nvSpPr>
          <p:spPr>
            <a:xfrm>
              <a:off x="7868695" y="443940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0" name="Forme libre 519">
              <a:extLst>
                <a:ext uri="{FF2B5EF4-FFF2-40B4-BE49-F238E27FC236}">
                  <a16:creationId xmlns:a16="http://schemas.microsoft.com/office/drawing/2014/main" id="{8CC524CC-A632-EB4B-A9A0-C225953B6B58}"/>
                </a:ext>
              </a:extLst>
            </p:cNvPr>
            <p:cNvSpPr/>
            <p:nvPr/>
          </p:nvSpPr>
          <p:spPr>
            <a:xfrm>
              <a:off x="7918291"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1" name="Forme libre 520">
              <a:extLst>
                <a:ext uri="{FF2B5EF4-FFF2-40B4-BE49-F238E27FC236}">
                  <a16:creationId xmlns:a16="http://schemas.microsoft.com/office/drawing/2014/main" id="{2A61DCDC-00C2-ED42-B04B-19E8A312F759}"/>
                </a:ext>
              </a:extLst>
            </p:cNvPr>
            <p:cNvSpPr/>
            <p:nvPr/>
          </p:nvSpPr>
          <p:spPr>
            <a:xfrm>
              <a:off x="7868695" y="403543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2" name="Forme libre 521">
              <a:extLst>
                <a:ext uri="{FF2B5EF4-FFF2-40B4-BE49-F238E27FC236}">
                  <a16:creationId xmlns:a16="http://schemas.microsoft.com/office/drawing/2014/main" id="{0C071817-0969-6342-AB69-55E8C9030049}"/>
                </a:ext>
              </a:extLst>
            </p:cNvPr>
            <p:cNvSpPr/>
            <p:nvPr/>
          </p:nvSpPr>
          <p:spPr>
            <a:xfrm>
              <a:off x="7918291"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3" name="Forme libre 522">
              <a:extLst>
                <a:ext uri="{FF2B5EF4-FFF2-40B4-BE49-F238E27FC236}">
                  <a16:creationId xmlns:a16="http://schemas.microsoft.com/office/drawing/2014/main" id="{D12BFA98-F21C-6E40-8AFE-203C8203A4EE}"/>
                </a:ext>
              </a:extLst>
            </p:cNvPr>
            <p:cNvSpPr/>
            <p:nvPr/>
          </p:nvSpPr>
          <p:spPr>
            <a:xfrm>
              <a:off x="7868695" y="363146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4" name="Forme libre 523">
              <a:extLst>
                <a:ext uri="{FF2B5EF4-FFF2-40B4-BE49-F238E27FC236}">
                  <a16:creationId xmlns:a16="http://schemas.microsoft.com/office/drawing/2014/main" id="{8EE416C7-A99C-934C-A4F4-04D42425AF7E}"/>
                </a:ext>
              </a:extLst>
            </p:cNvPr>
            <p:cNvSpPr/>
            <p:nvPr/>
          </p:nvSpPr>
          <p:spPr>
            <a:xfrm>
              <a:off x="7918291"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5" name="Forme libre 524">
              <a:extLst>
                <a:ext uri="{FF2B5EF4-FFF2-40B4-BE49-F238E27FC236}">
                  <a16:creationId xmlns:a16="http://schemas.microsoft.com/office/drawing/2014/main" id="{3F9A5DCA-B38C-F94A-915E-08BF58758E9D}"/>
                </a:ext>
              </a:extLst>
            </p:cNvPr>
            <p:cNvSpPr/>
            <p:nvPr/>
          </p:nvSpPr>
          <p:spPr>
            <a:xfrm>
              <a:off x="7868695" y="322748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6" name="Forme libre 525">
              <a:extLst>
                <a:ext uri="{FF2B5EF4-FFF2-40B4-BE49-F238E27FC236}">
                  <a16:creationId xmlns:a16="http://schemas.microsoft.com/office/drawing/2014/main" id="{A8F524D1-3139-D842-AB04-B9E7F8CB6243}"/>
                </a:ext>
              </a:extLst>
            </p:cNvPr>
            <p:cNvSpPr/>
            <p:nvPr/>
          </p:nvSpPr>
          <p:spPr>
            <a:xfrm>
              <a:off x="7918291"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7" name="Forme libre 526">
              <a:extLst>
                <a:ext uri="{FF2B5EF4-FFF2-40B4-BE49-F238E27FC236}">
                  <a16:creationId xmlns:a16="http://schemas.microsoft.com/office/drawing/2014/main" id="{55C557E9-4D9A-C142-8A6A-24C945E65DB1}"/>
                </a:ext>
              </a:extLst>
            </p:cNvPr>
            <p:cNvSpPr/>
            <p:nvPr/>
          </p:nvSpPr>
          <p:spPr>
            <a:xfrm>
              <a:off x="7868695" y="2823516"/>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8" name="Forme libre 527">
              <a:extLst>
                <a:ext uri="{FF2B5EF4-FFF2-40B4-BE49-F238E27FC236}">
                  <a16:creationId xmlns:a16="http://schemas.microsoft.com/office/drawing/2014/main" id="{19EE30DD-F3DF-FE47-B035-09CDE30C600A}"/>
                </a:ext>
              </a:extLst>
            </p:cNvPr>
            <p:cNvSpPr/>
            <p:nvPr/>
          </p:nvSpPr>
          <p:spPr>
            <a:xfrm>
              <a:off x="7918291"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29" name="Forme libre 528">
              <a:extLst>
                <a:ext uri="{FF2B5EF4-FFF2-40B4-BE49-F238E27FC236}">
                  <a16:creationId xmlns:a16="http://schemas.microsoft.com/office/drawing/2014/main" id="{D7E3F3EB-7781-194C-9219-22FB5DA78D6E}"/>
                </a:ext>
              </a:extLst>
            </p:cNvPr>
            <p:cNvSpPr/>
            <p:nvPr/>
          </p:nvSpPr>
          <p:spPr>
            <a:xfrm>
              <a:off x="7868695" y="2419543"/>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0" name="Forme libre 529">
              <a:extLst>
                <a:ext uri="{FF2B5EF4-FFF2-40B4-BE49-F238E27FC236}">
                  <a16:creationId xmlns:a16="http://schemas.microsoft.com/office/drawing/2014/main" id="{2452553C-AB10-5740-AD9D-C6F807695669}"/>
                </a:ext>
              </a:extLst>
            </p:cNvPr>
            <p:cNvSpPr/>
            <p:nvPr/>
          </p:nvSpPr>
          <p:spPr>
            <a:xfrm>
              <a:off x="7918291"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1" name="Forme libre 530">
              <a:extLst>
                <a:ext uri="{FF2B5EF4-FFF2-40B4-BE49-F238E27FC236}">
                  <a16:creationId xmlns:a16="http://schemas.microsoft.com/office/drawing/2014/main" id="{932E2089-1E85-6E42-9CD6-D60593DD5748}"/>
                </a:ext>
              </a:extLst>
            </p:cNvPr>
            <p:cNvSpPr/>
            <p:nvPr/>
          </p:nvSpPr>
          <p:spPr>
            <a:xfrm>
              <a:off x="7868695" y="2015571"/>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2" name="Forme libre 531">
              <a:extLst>
                <a:ext uri="{FF2B5EF4-FFF2-40B4-BE49-F238E27FC236}">
                  <a16:creationId xmlns:a16="http://schemas.microsoft.com/office/drawing/2014/main" id="{03D8C12D-6CF1-294D-BD4F-F1E0D33EF9B1}"/>
                </a:ext>
              </a:extLst>
            </p:cNvPr>
            <p:cNvSpPr/>
            <p:nvPr/>
          </p:nvSpPr>
          <p:spPr>
            <a:xfrm>
              <a:off x="7918291"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3" name="Forme libre 532">
              <a:extLst>
                <a:ext uri="{FF2B5EF4-FFF2-40B4-BE49-F238E27FC236}">
                  <a16:creationId xmlns:a16="http://schemas.microsoft.com/office/drawing/2014/main" id="{47680DA7-0175-B447-9282-BC50FC58D511}"/>
                </a:ext>
              </a:extLst>
            </p:cNvPr>
            <p:cNvSpPr/>
            <p:nvPr/>
          </p:nvSpPr>
          <p:spPr>
            <a:xfrm>
              <a:off x="7868695" y="1611598"/>
              <a:ext cx="99191" cy="9500"/>
            </a:xfrm>
            <a:custGeom>
              <a:avLst/>
              <a:gdLst>
                <a:gd name="connsiteX0" fmla="*/ 0 w 99191"/>
                <a:gd name="connsiteY0" fmla="*/ 0 h 9500"/>
                <a:gd name="connsiteX1" fmla="*/ 99192 w 99191"/>
                <a:gd name="connsiteY1" fmla="*/ 0 h 9500"/>
              </a:gdLst>
              <a:ahLst/>
              <a:cxnLst>
                <a:cxn ang="0">
                  <a:pos x="connsiteX0" y="connsiteY0"/>
                </a:cxn>
                <a:cxn ang="0">
                  <a:pos x="connsiteX1" y="connsiteY1"/>
                </a:cxn>
              </a:cxnLst>
              <a:rect l="l" t="t" r="r" b="b"/>
              <a:pathLst>
                <a:path w="99191" h="9500">
                  <a:moveTo>
                    <a:pt x="0" y="0"/>
                  </a:moveTo>
                  <a:lnTo>
                    <a:pt x="99192"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4" name="Forme libre 533">
              <a:extLst>
                <a:ext uri="{FF2B5EF4-FFF2-40B4-BE49-F238E27FC236}">
                  <a16:creationId xmlns:a16="http://schemas.microsoft.com/office/drawing/2014/main" id="{9D0EEEA5-2AC4-EB4D-A2C7-C0BFF8BC4FD2}"/>
                </a:ext>
              </a:extLst>
            </p:cNvPr>
            <p:cNvSpPr/>
            <p:nvPr/>
          </p:nvSpPr>
          <p:spPr>
            <a:xfrm>
              <a:off x="7918291"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5" name="Forme libre 534">
              <a:extLst>
                <a:ext uri="{FF2B5EF4-FFF2-40B4-BE49-F238E27FC236}">
                  <a16:creationId xmlns:a16="http://schemas.microsoft.com/office/drawing/2014/main" id="{4C36A73C-3159-7849-AB16-810C19F4B295}"/>
                </a:ext>
              </a:extLst>
            </p:cNvPr>
            <p:cNvSpPr/>
            <p:nvPr/>
          </p:nvSpPr>
          <p:spPr>
            <a:xfrm>
              <a:off x="8273458" y="524735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6" name="Forme libre 535">
              <a:extLst>
                <a:ext uri="{FF2B5EF4-FFF2-40B4-BE49-F238E27FC236}">
                  <a16:creationId xmlns:a16="http://schemas.microsoft.com/office/drawing/2014/main" id="{4EE03F49-C64F-344F-A53E-51016A0B09B2}"/>
                </a:ext>
              </a:extLst>
            </p:cNvPr>
            <p:cNvSpPr/>
            <p:nvPr/>
          </p:nvSpPr>
          <p:spPr>
            <a:xfrm>
              <a:off x="8323054"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7" name="Forme libre 536">
              <a:extLst>
                <a:ext uri="{FF2B5EF4-FFF2-40B4-BE49-F238E27FC236}">
                  <a16:creationId xmlns:a16="http://schemas.microsoft.com/office/drawing/2014/main" id="{970B8E90-50A9-A749-83C0-78F652AC40F5}"/>
                </a:ext>
              </a:extLst>
            </p:cNvPr>
            <p:cNvSpPr/>
            <p:nvPr/>
          </p:nvSpPr>
          <p:spPr>
            <a:xfrm>
              <a:off x="8273458" y="484337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8" name="Forme libre 537">
              <a:extLst>
                <a:ext uri="{FF2B5EF4-FFF2-40B4-BE49-F238E27FC236}">
                  <a16:creationId xmlns:a16="http://schemas.microsoft.com/office/drawing/2014/main" id="{DCA9471A-CBA8-FB45-AD0A-24FF678B3072}"/>
                </a:ext>
              </a:extLst>
            </p:cNvPr>
            <p:cNvSpPr/>
            <p:nvPr/>
          </p:nvSpPr>
          <p:spPr>
            <a:xfrm>
              <a:off x="8323054"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39" name="Forme libre 538">
              <a:extLst>
                <a:ext uri="{FF2B5EF4-FFF2-40B4-BE49-F238E27FC236}">
                  <a16:creationId xmlns:a16="http://schemas.microsoft.com/office/drawing/2014/main" id="{C790A5BE-1FEE-9E47-AE60-32160C85C4B2}"/>
                </a:ext>
              </a:extLst>
            </p:cNvPr>
            <p:cNvSpPr/>
            <p:nvPr/>
          </p:nvSpPr>
          <p:spPr>
            <a:xfrm>
              <a:off x="8273458" y="443940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0" name="Forme libre 539">
              <a:extLst>
                <a:ext uri="{FF2B5EF4-FFF2-40B4-BE49-F238E27FC236}">
                  <a16:creationId xmlns:a16="http://schemas.microsoft.com/office/drawing/2014/main" id="{7E95F0D3-7915-094A-942E-95230D500C7D}"/>
                </a:ext>
              </a:extLst>
            </p:cNvPr>
            <p:cNvSpPr/>
            <p:nvPr/>
          </p:nvSpPr>
          <p:spPr>
            <a:xfrm>
              <a:off x="8323054"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1" name="Forme libre 540">
              <a:extLst>
                <a:ext uri="{FF2B5EF4-FFF2-40B4-BE49-F238E27FC236}">
                  <a16:creationId xmlns:a16="http://schemas.microsoft.com/office/drawing/2014/main" id="{D1FD6976-1246-AC4E-9095-3D6A60FBEA33}"/>
                </a:ext>
              </a:extLst>
            </p:cNvPr>
            <p:cNvSpPr/>
            <p:nvPr/>
          </p:nvSpPr>
          <p:spPr>
            <a:xfrm>
              <a:off x="8273458" y="403543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2" name="Forme libre 541">
              <a:extLst>
                <a:ext uri="{FF2B5EF4-FFF2-40B4-BE49-F238E27FC236}">
                  <a16:creationId xmlns:a16="http://schemas.microsoft.com/office/drawing/2014/main" id="{A260F0AB-A85D-994A-885D-7652C8C063DE}"/>
                </a:ext>
              </a:extLst>
            </p:cNvPr>
            <p:cNvSpPr/>
            <p:nvPr/>
          </p:nvSpPr>
          <p:spPr>
            <a:xfrm>
              <a:off x="8323054"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3" name="Forme libre 542">
              <a:extLst>
                <a:ext uri="{FF2B5EF4-FFF2-40B4-BE49-F238E27FC236}">
                  <a16:creationId xmlns:a16="http://schemas.microsoft.com/office/drawing/2014/main" id="{50805917-2869-1E4A-8D93-0BFF3E19822E}"/>
                </a:ext>
              </a:extLst>
            </p:cNvPr>
            <p:cNvSpPr/>
            <p:nvPr/>
          </p:nvSpPr>
          <p:spPr>
            <a:xfrm>
              <a:off x="8273458" y="363146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4" name="Forme libre 543">
              <a:extLst>
                <a:ext uri="{FF2B5EF4-FFF2-40B4-BE49-F238E27FC236}">
                  <a16:creationId xmlns:a16="http://schemas.microsoft.com/office/drawing/2014/main" id="{FF577207-518B-B747-8B66-3271FBC5438A}"/>
                </a:ext>
              </a:extLst>
            </p:cNvPr>
            <p:cNvSpPr/>
            <p:nvPr/>
          </p:nvSpPr>
          <p:spPr>
            <a:xfrm>
              <a:off x="8323054"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5" name="Forme libre 544">
              <a:extLst>
                <a:ext uri="{FF2B5EF4-FFF2-40B4-BE49-F238E27FC236}">
                  <a16:creationId xmlns:a16="http://schemas.microsoft.com/office/drawing/2014/main" id="{8E15F134-FC54-7C4D-AE73-9CEF56F7FE32}"/>
                </a:ext>
              </a:extLst>
            </p:cNvPr>
            <p:cNvSpPr/>
            <p:nvPr/>
          </p:nvSpPr>
          <p:spPr>
            <a:xfrm>
              <a:off x="8273458" y="322748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6" name="Forme libre 545">
              <a:extLst>
                <a:ext uri="{FF2B5EF4-FFF2-40B4-BE49-F238E27FC236}">
                  <a16:creationId xmlns:a16="http://schemas.microsoft.com/office/drawing/2014/main" id="{5A153277-EEEA-5A46-8316-CE438DF88B41}"/>
                </a:ext>
              </a:extLst>
            </p:cNvPr>
            <p:cNvSpPr/>
            <p:nvPr/>
          </p:nvSpPr>
          <p:spPr>
            <a:xfrm>
              <a:off x="8323054"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7" name="Forme libre 546">
              <a:extLst>
                <a:ext uri="{FF2B5EF4-FFF2-40B4-BE49-F238E27FC236}">
                  <a16:creationId xmlns:a16="http://schemas.microsoft.com/office/drawing/2014/main" id="{5B5A895D-7C4F-9440-8E95-AD0436C886E9}"/>
                </a:ext>
              </a:extLst>
            </p:cNvPr>
            <p:cNvSpPr/>
            <p:nvPr/>
          </p:nvSpPr>
          <p:spPr>
            <a:xfrm>
              <a:off x="8273458" y="2823516"/>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8" name="Forme libre 547">
              <a:extLst>
                <a:ext uri="{FF2B5EF4-FFF2-40B4-BE49-F238E27FC236}">
                  <a16:creationId xmlns:a16="http://schemas.microsoft.com/office/drawing/2014/main" id="{3A91EEED-B548-FB40-A906-6B36D001EC7C}"/>
                </a:ext>
              </a:extLst>
            </p:cNvPr>
            <p:cNvSpPr/>
            <p:nvPr/>
          </p:nvSpPr>
          <p:spPr>
            <a:xfrm>
              <a:off x="8323054"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49" name="Forme libre 548">
              <a:extLst>
                <a:ext uri="{FF2B5EF4-FFF2-40B4-BE49-F238E27FC236}">
                  <a16:creationId xmlns:a16="http://schemas.microsoft.com/office/drawing/2014/main" id="{EB72E76F-A7F2-0444-809E-6D7D258FB4E4}"/>
                </a:ext>
              </a:extLst>
            </p:cNvPr>
            <p:cNvSpPr/>
            <p:nvPr/>
          </p:nvSpPr>
          <p:spPr>
            <a:xfrm>
              <a:off x="8273458" y="2419543"/>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0" name="Forme libre 549">
              <a:extLst>
                <a:ext uri="{FF2B5EF4-FFF2-40B4-BE49-F238E27FC236}">
                  <a16:creationId xmlns:a16="http://schemas.microsoft.com/office/drawing/2014/main" id="{87ACB7AE-1BDD-FD46-A6BC-C49786959EF4}"/>
                </a:ext>
              </a:extLst>
            </p:cNvPr>
            <p:cNvSpPr/>
            <p:nvPr/>
          </p:nvSpPr>
          <p:spPr>
            <a:xfrm>
              <a:off x="8323054"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1" name="Forme libre 550">
              <a:extLst>
                <a:ext uri="{FF2B5EF4-FFF2-40B4-BE49-F238E27FC236}">
                  <a16:creationId xmlns:a16="http://schemas.microsoft.com/office/drawing/2014/main" id="{8D48F21A-F8FB-C64D-B0AC-E0133520BCED}"/>
                </a:ext>
              </a:extLst>
            </p:cNvPr>
            <p:cNvSpPr/>
            <p:nvPr/>
          </p:nvSpPr>
          <p:spPr>
            <a:xfrm>
              <a:off x="8273458" y="2015571"/>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2" name="Forme libre 551">
              <a:extLst>
                <a:ext uri="{FF2B5EF4-FFF2-40B4-BE49-F238E27FC236}">
                  <a16:creationId xmlns:a16="http://schemas.microsoft.com/office/drawing/2014/main" id="{E5F95532-80FE-F04E-93BB-4B8AB4D93DDF}"/>
                </a:ext>
              </a:extLst>
            </p:cNvPr>
            <p:cNvSpPr/>
            <p:nvPr/>
          </p:nvSpPr>
          <p:spPr>
            <a:xfrm>
              <a:off x="8323054"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3" name="Forme libre 552">
              <a:extLst>
                <a:ext uri="{FF2B5EF4-FFF2-40B4-BE49-F238E27FC236}">
                  <a16:creationId xmlns:a16="http://schemas.microsoft.com/office/drawing/2014/main" id="{2945D2BE-274F-CE44-B877-EF3860C85CE3}"/>
                </a:ext>
              </a:extLst>
            </p:cNvPr>
            <p:cNvSpPr/>
            <p:nvPr/>
          </p:nvSpPr>
          <p:spPr>
            <a:xfrm>
              <a:off x="8273458" y="1611598"/>
              <a:ext cx="99096" cy="9500"/>
            </a:xfrm>
            <a:custGeom>
              <a:avLst/>
              <a:gdLst>
                <a:gd name="connsiteX0" fmla="*/ 0 w 99096"/>
                <a:gd name="connsiteY0" fmla="*/ 0 h 9500"/>
                <a:gd name="connsiteX1" fmla="*/ 99097 w 99096"/>
                <a:gd name="connsiteY1" fmla="*/ 0 h 9500"/>
              </a:gdLst>
              <a:ahLst/>
              <a:cxnLst>
                <a:cxn ang="0">
                  <a:pos x="connsiteX0" y="connsiteY0"/>
                </a:cxn>
                <a:cxn ang="0">
                  <a:pos x="connsiteX1" y="connsiteY1"/>
                </a:cxn>
              </a:cxnLst>
              <a:rect l="l" t="t" r="r" b="b"/>
              <a:pathLst>
                <a:path w="99096" h="9500">
                  <a:moveTo>
                    <a:pt x="0" y="0"/>
                  </a:moveTo>
                  <a:lnTo>
                    <a:pt x="99097"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4" name="Forme libre 553">
              <a:extLst>
                <a:ext uri="{FF2B5EF4-FFF2-40B4-BE49-F238E27FC236}">
                  <a16:creationId xmlns:a16="http://schemas.microsoft.com/office/drawing/2014/main" id="{17F24F7E-718A-DD4F-B590-9E17174873DB}"/>
                </a:ext>
              </a:extLst>
            </p:cNvPr>
            <p:cNvSpPr/>
            <p:nvPr/>
          </p:nvSpPr>
          <p:spPr>
            <a:xfrm>
              <a:off x="8323054"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5" name="Forme libre 554">
              <a:extLst>
                <a:ext uri="{FF2B5EF4-FFF2-40B4-BE49-F238E27FC236}">
                  <a16:creationId xmlns:a16="http://schemas.microsoft.com/office/drawing/2014/main" id="{5E06E9EA-7B76-6847-BCFF-42C80B6ABE87}"/>
                </a:ext>
              </a:extLst>
            </p:cNvPr>
            <p:cNvSpPr/>
            <p:nvPr/>
          </p:nvSpPr>
          <p:spPr>
            <a:xfrm>
              <a:off x="8678221" y="524735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6" name="Forme libre 555">
              <a:extLst>
                <a:ext uri="{FF2B5EF4-FFF2-40B4-BE49-F238E27FC236}">
                  <a16:creationId xmlns:a16="http://schemas.microsoft.com/office/drawing/2014/main" id="{2CE82B81-18EB-C541-9367-6376A90C86CC}"/>
                </a:ext>
              </a:extLst>
            </p:cNvPr>
            <p:cNvSpPr/>
            <p:nvPr/>
          </p:nvSpPr>
          <p:spPr>
            <a:xfrm>
              <a:off x="8727817" y="519785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7" name="Forme libre 556">
              <a:extLst>
                <a:ext uri="{FF2B5EF4-FFF2-40B4-BE49-F238E27FC236}">
                  <a16:creationId xmlns:a16="http://schemas.microsoft.com/office/drawing/2014/main" id="{D4A55BF0-09B1-E442-A1CF-F1E6568D4361}"/>
                </a:ext>
              </a:extLst>
            </p:cNvPr>
            <p:cNvSpPr/>
            <p:nvPr/>
          </p:nvSpPr>
          <p:spPr>
            <a:xfrm>
              <a:off x="8678221" y="484337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8" name="Forme libre 557">
              <a:extLst>
                <a:ext uri="{FF2B5EF4-FFF2-40B4-BE49-F238E27FC236}">
                  <a16:creationId xmlns:a16="http://schemas.microsoft.com/office/drawing/2014/main" id="{22081BC9-A979-7B42-A4C5-A9FF1C88B0E5}"/>
                </a:ext>
              </a:extLst>
            </p:cNvPr>
            <p:cNvSpPr/>
            <p:nvPr/>
          </p:nvSpPr>
          <p:spPr>
            <a:xfrm>
              <a:off x="8727817" y="479387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59" name="Forme libre 558">
              <a:extLst>
                <a:ext uri="{FF2B5EF4-FFF2-40B4-BE49-F238E27FC236}">
                  <a16:creationId xmlns:a16="http://schemas.microsoft.com/office/drawing/2014/main" id="{53833776-DD3C-3244-AC28-926FCEA6BE1F}"/>
                </a:ext>
              </a:extLst>
            </p:cNvPr>
            <p:cNvSpPr/>
            <p:nvPr/>
          </p:nvSpPr>
          <p:spPr>
            <a:xfrm>
              <a:off x="8678221" y="443940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0" name="Forme libre 559">
              <a:extLst>
                <a:ext uri="{FF2B5EF4-FFF2-40B4-BE49-F238E27FC236}">
                  <a16:creationId xmlns:a16="http://schemas.microsoft.com/office/drawing/2014/main" id="{A22EE8BA-A4E6-7B45-AB37-62DFBDE81DF3}"/>
                </a:ext>
              </a:extLst>
            </p:cNvPr>
            <p:cNvSpPr/>
            <p:nvPr/>
          </p:nvSpPr>
          <p:spPr>
            <a:xfrm>
              <a:off x="8727817" y="438990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1" name="Forme libre 560">
              <a:extLst>
                <a:ext uri="{FF2B5EF4-FFF2-40B4-BE49-F238E27FC236}">
                  <a16:creationId xmlns:a16="http://schemas.microsoft.com/office/drawing/2014/main" id="{D65B3354-BD30-414B-A968-9302509AAF5A}"/>
                </a:ext>
              </a:extLst>
            </p:cNvPr>
            <p:cNvSpPr/>
            <p:nvPr/>
          </p:nvSpPr>
          <p:spPr>
            <a:xfrm>
              <a:off x="8678221" y="403543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2" name="Forme libre 561">
              <a:extLst>
                <a:ext uri="{FF2B5EF4-FFF2-40B4-BE49-F238E27FC236}">
                  <a16:creationId xmlns:a16="http://schemas.microsoft.com/office/drawing/2014/main" id="{42101C41-FC94-CD43-8C9A-BC7FFD3D89B2}"/>
                </a:ext>
              </a:extLst>
            </p:cNvPr>
            <p:cNvSpPr/>
            <p:nvPr/>
          </p:nvSpPr>
          <p:spPr>
            <a:xfrm>
              <a:off x="8727817" y="398593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3" name="Forme libre 562">
              <a:extLst>
                <a:ext uri="{FF2B5EF4-FFF2-40B4-BE49-F238E27FC236}">
                  <a16:creationId xmlns:a16="http://schemas.microsoft.com/office/drawing/2014/main" id="{3951F11F-A5C9-9341-BE5E-AFD625FA4B05}"/>
                </a:ext>
              </a:extLst>
            </p:cNvPr>
            <p:cNvSpPr/>
            <p:nvPr/>
          </p:nvSpPr>
          <p:spPr>
            <a:xfrm>
              <a:off x="8678221" y="363146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4" name="Forme libre 563">
              <a:extLst>
                <a:ext uri="{FF2B5EF4-FFF2-40B4-BE49-F238E27FC236}">
                  <a16:creationId xmlns:a16="http://schemas.microsoft.com/office/drawing/2014/main" id="{240854EC-F955-D34F-B2D0-4DFA8EDECDB4}"/>
                </a:ext>
              </a:extLst>
            </p:cNvPr>
            <p:cNvSpPr/>
            <p:nvPr/>
          </p:nvSpPr>
          <p:spPr>
            <a:xfrm>
              <a:off x="8727817" y="358196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5" name="Forme libre 564">
              <a:extLst>
                <a:ext uri="{FF2B5EF4-FFF2-40B4-BE49-F238E27FC236}">
                  <a16:creationId xmlns:a16="http://schemas.microsoft.com/office/drawing/2014/main" id="{659D46EE-3AC3-F04B-BE77-BDF5A1E114B5}"/>
                </a:ext>
              </a:extLst>
            </p:cNvPr>
            <p:cNvSpPr/>
            <p:nvPr/>
          </p:nvSpPr>
          <p:spPr>
            <a:xfrm>
              <a:off x="8678221" y="322748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6" name="Forme libre 565">
              <a:extLst>
                <a:ext uri="{FF2B5EF4-FFF2-40B4-BE49-F238E27FC236}">
                  <a16:creationId xmlns:a16="http://schemas.microsoft.com/office/drawing/2014/main" id="{6CD65D39-CDA3-3A45-8A47-110AD48BBEC9}"/>
                </a:ext>
              </a:extLst>
            </p:cNvPr>
            <p:cNvSpPr/>
            <p:nvPr/>
          </p:nvSpPr>
          <p:spPr>
            <a:xfrm>
              <a:off x="8727817" y="3177989"/>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7" name="Forme libre 566">
              <a:extLst>
                <a:ext uri="{FF2B5EF4-FFF2-40B4-BE49-F238E27FC236}">
                  <a16:creationId xmlns:a16="http://schemas.microsoft.com/office/drawing/2014/main" id="{513D081C-9DFC-724C-ABEB-DB51A12F9ED9}"/>
                </a:ext>
              </a:extLst>
            </p:cNvPr>
            <p:cNvSpPr/>
            <p:nvPr/>
          </p:nvSpPr>
          <p:spPr>
            <a:xfrm>
              <a:off x="8678221" y="2823516"/>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8" name="Forme libre 567">
              <a:extLst>
                <a:ext uri="{FF2B5EF4-FFF2-40B4-BE49-F238E27FC236}">
                  <a16:creationId xmlns:a16="http://schemas.microsoft.com/office/drawing/2014/main" id="{B466E17B-0DD4-C94D-A33E-07FBA83E3BBD}"/>
                </a:ext>
              </a:extLst>
            </p:cNvPr>
            <p:cNvSpPr/>
            <p:nvPr/>
          </p:nvSpPr>
          <p:spPr>
            <a:xfrm>
              <a:off x="8727817" y="2774017"/>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69" name="Forme libre 568">
              <a:extLst>
                <a:ext uri="{FF2B5EF4-FFF2-40B4-BE49-F238E27FC236}">
                  <a16:creationId xmlns:a16="http://schemas.microsoft.com/office/drawing/2014/main" id="{478029FC-6039-7E48-9609-2B2278CB1EA6}"/>
                </a:ext>
              </a:extLst>
            </p:cNvPr>
            <p:cNvSpPr/>
            <p:nvPr/>
          </p:nvSpPr>
          <p:spPr>
            <a:xfrm>
              <a:off x="8678221" y="2419543"/>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70" name="Forme libre 569">
              <a:extLst>
                <a:ext uri="{FF2B5EF4-FFF2-40B4-BE49-F238E27FC236}">
                  <a16:creationId xmlns:a16="http://schemas.microsoft.com/office/drawing/2014/main" id="{B6151F3C-C485-3D4F-90AC-46C07F5B9DED}"/>
                </a:ext>
              </a:extLst>
            </p:cNvPr>
            <p:cNvSpPr/>
            <p:nvPr/>
          </p:nvSpPr>
          <p:spPr>
            <a:xfrm>
              <a:off x="8727817" y="2370044"/>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71" name="Forme libre 570">
              <a:extLst>
                <a:ext uri="{FF2B5EF4-FFF2-40B4-BE49-F238E27FC236}">
                  <a16:creationId xmlns:a16="http://schemas.microsoft.com/office/drawing/2014/main" id="{C539A73B-BB07-E444-97E9-3D662481DACA}"/>
                </a:ext>
              </a:extLst>
            </p:cNvPr>
            <p:cNvSpPr/>
            <p:nvPr/>
          </p:nvSpPr>
          <p:spPr>
            <a:xfrm>
              <a:off x="8678221" y="2015571"/>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72" name="Forme libre 571">
              <a:extLst>
                <a:ext uri="{FF2B5EF4-FFF2-40B4-BE49-F238E27FC236}">
                  <a16:creationId xmlns:a16="http://schemas.microsoft.com/office/drawing/2014/main" id="{6008FF39-B362-A14D-A716-850E7C865FB6}"/>
                </a:ext>
              </a:extLst>
            </p:cNvPr>
            <p:cNvSpPr/>
            <p:nvPr/>
          </p:nvSpPr>
          <p:spPr>
            <a:xfrm>
              <a:off x="8727817" y="1966072"/>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73" name="Forme libre 572">
              <a:extLst>
                <a:ext uri="{FF2B5EF4-FFF2-40B4-BE49-F238E27FC236}">
                  <a16:creationId xmlns:a16="http://schemas.microsoft.com/office/drawing/2014/main" id="{C77452E7-7E1F-A747-8EE2-F55A7E8AC92E}"/>
                </a:ext>
              </a:extLst>
            </p:cNvPr>
            <p:cNvSpPr/>
            <p:nvPr/>
          </p:nvSpPr>
          <p:spPr>
            <a:xfrm>
              <a:off x="8678221" y="1611598"/>
              <a:ext cx="99096" cy="9500"/>
            </a:xfrm>
            <a:custGeom>
              <a:avLst/>
              <a:gdLst>
                <a:gd name="connsiteX0" fmla="*/ 0 w 99096"/>
                <a:gd name="connsiteY0" fmla="*/ 0 h 9500"/>
                <a:gd name="connsiteX1" fmla="*/ 99096 w 99096"/>
                <a:gd name="connsiteY1" fmla="*/ 0 h 9500"/>
              </a:gdLst>
              <a:ahLst/>
              <a:cxnLst>
                <a:cxn ang="0">
                  <a:pos x="connsiteX0" y="connsiteY0"/>
                </a:cxn>
                <a:cxn ang="0">
                  <a:pos x="connsiteX1" y="connsiteY1"/>
                </a:cxn>
              </a:cxnLst>
              <a:rect l="l" t="t" r="r" b="b"/>
              <a:pathLst>
                <a:path w="99096" h="9500">
                  <a:moveTo>
                    <a:pt x="0" y="0"/>
                  </a:moveTo>
                  <a:lnTo>
                    <a:pt x="99096"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sp>
          <p:nvSpPr>
            <p:cNvPr id="574" name="Forme libre 573">
              <a:extLst>
                <a:ext uri="{FF2B5EF4-FFF2-40B4-BE49-F238E27FC236}">
                  <a16:creationId xmlns:a16="http://schemas.microsoft.com/office/drawing/2014/main" id="{ED15B501-6DAF-9A4E-BC71-80FD7E7AF793}"/>
                </a:ext>
              </a:extLst>
            </p:cNvPr>
            <p:cNvSpPr/>
            <p:nvPr/>
          </p:nvSpPr>
          <p:spPr>
            <a:xfrm>
              <a:off x="8727817" y="1562100"/>
              <a:ext cx="9519" cy="98997"/>
            </a:xfrm>
            <a:custGeom>
              <a:avLst/>
              <a:gdLst>
                <a:gd name="connsiteX0" fmla="*/ 0 w 9519"/>
                <a:gd name="connsiteY0" fmla="*/ 98998 h 98997"/>
                <a:gd name="connsiteX1" fmla="*/ 0 w 9519"/>
                <a:gd name="connsiteY1" fmla="*/ 0 h 98997"/>
              </a:gdLst>
              <a:ahLst/>
              <a:cxnLst>
                <a:cxn ang="0">
                  <a:pos x="connsiteX0" y="connsiteY0"/>
                </a:cxn>
                <a:cxn ang="0">
                  <a:pos x="connsiteX1" y="connsiteY1"/>
                </a:cxn>
              </a:cxnLst>
              <a:rect l="l" t="t" r="r" b="b"/>
              <a:pathLst>
                <a:path w="9519" h="98997">
                  <a:moveTo>
                    <a:pt x="0" y="98998"/>
                  </a:moveTo>
                  <a:lnTo>
                    <a:pt x="0" y="0"/>
                  </a:lnTo>
                </a:path>
              </a:pathLst>
            </a:custGeom>
            <a:ln w="9508" cap="flat">
              <a:solidFill>
                <a:schemeClr val="accent4"/>
              </a:solidFill>
              <a:prstDash val="solid"/>
              <a:miter/>
            </a:ln>
          </p:spPr>
          <p:txBody>
            <a:bodyPr rtlCol="0" anchor="ctr"/>
            <a:lstStyle/>
            <a:p>
              <a:endParaRPr lang="fr-FR" sz="1053" b="0" i="0" dirty="0">
                <a:latin typeface="Arial" panose="020B0604020202020204" pitchFamily="34" charset="0"/>
              </a:endParaRPr>
            </a:p>
          </p:txBody>
        </p:sp>
      </p:grpSp>
      <p:sp>
        <p:nvSpPr>
          <p:cNvPr id="575" name="Rectangle 574">
            <a:extLst>
              <a:ext uri="{FF2B5EF4-FFF2-40B4-BE49-F238E27FC236}">
                <a16:creationId xmlns:a16="http://schemas.microsoft.com/office/drawing/2014/main" id="{BA3D5570-E215-2D47-B0A3-89160AEF7E92}"/>
              </a:ext>
            </a:extLst>
          </p:cNvPr>
          <p:cNvSpPr/>
          <p:nvPr/>
        </p:nvSpPr>
        <p:spPr>
          <a:xfrm>
            <a:off x="6421364" y="3624404"/>
            <a:ext cx="580500" cy="58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577" name="Rectangle 576">
            <a:extLst>
              <a:ext uri="{FF2B5EF4-FFF2-40B4-BE49-F238E27FC236}">
                <a16:creationId xmlns:a16="http://schemas.microsoft.com/office/drawing/2014/main" id="{29FAE46E-CFD3-3B47-AC54-AF2B1897A397}"/>
              </a:ext>
            </a:extLst>
          </p:cNvPr>
          <p:cNvSpPr/>
          <p:nvPr/>
        </p:nvSpPr>
        <p:spPr>
          <a:xfrm>
            <a:off x="5840864" y="4205582"/>
            <a:ext cx="580500" cy="58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578" name="Rectangle 577">
            <a:extLst>
              <a:ext uri="{FF2B5EF4-FFF2-40B4-BE49-F238E27FC236}">
                <a16:creationId xmlns:a16="http://schemas.microsoft.com/office/drawing/2014/main" id="{0E70CE03-D95B-A048-95D2-1A1EE1566909}"/>
              </a:ext>
            </a:extLst>
          </p:cNvPr>
          <p:cNvSpPr/>
          <p:nvPr/>
        </p:nvSpPr>
        <p:spPr>
          <a:xfrm>
            <a:off x="6421364" y="3624630"/>
            <a:ext cx="580500" cy="58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579" name="Rectangle 578">
            <a:extLst>
              <a:ext uri="{FF2B5EF4-FFF2-40B4-BE49-F238E27FC236}">
                <a16:creationId xmlns:a16="http://schemas.microsoft.com/office/drawing/2014/main" id="{0537E80E-D460-904B-AA35-AD4F84AFB89C}"/>
              </a:ext>
            </a:extLst>
          </p:cNvPr>
          <p:cNvSpPr/>
          <p:nvPr/>
        </p:nvSpPr>
        <p:spPr>
          <a:xfrm>
            <a:off x="6421364" y="4205130"/>
            <a:ext cx="580500" cy="58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875" name="Rectangle 874">
            <a:extLst>
              <a:ext uri="{FF2B5EF4-FFF2-40B4-BE49-F238E27FC236}">
                <a16:creationId xmlns:a16="http://schemas.microsoft.com/office/drawing/2014/main" id="{1AF06ACD-F39F-1144-A063-994FE30AD15C}"/>
              </a:ext>
            </a:extLst>
          </p:cNvPr>
          <p:cNvSpPr/>
          <p:nvPr/>
        </p:nvSpPr>
        <p:spPr>
          <a:xfrm>
            <a:off x="6997150" y="-451"/>
            <a:ext cx="2146850" cy="3112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sp>
        <p:nvSpPr>
          <p:cNvPr id="874" name="Graphique 318">
            <a:extLst>
              <a:ext uri="{FF2B5EF4-FFF2-40B4-BE49-F238E27FC236}">
                <a16:creationId xmlns:a16="http://schemas.microsoft.com/office/drawing/2014/main" id="{D6E595A7-6616-F448-A22D-78C2BFC825B7}"/>
              </a:ext>
            </a:extLst>
          </p:cNvPr>
          <p:cNvSpPr/>
          <p:nvPr/>
        </p:nvSpPr>
        <p:spPr>
          <a:xfrm>
            <a:off x="7004586" y="1950651"/>
            <a:ext cx="1085400" cy="1161226"/>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bg1"/>
            </a:solidFill>
            <a:prstDash val="solid"/>
            <a:miter/>
          </a:ln>
        </p:spPr>
        <p:txBody>
          <a:bodyPr rtlCol="0" anchor="ctr"/>
          <a:lstStyle/>
          <a:p>
            <a:endParaRPr lang="fr-FR" sz="1053" b="0" i="0" dirty="0">
              <a:latin typeface="Arial" panose="020B0604020202020204" pitchFamily="34" charset="0"/>
            </a:endParaRPr>
          </a:p>
        </p:txBody>
      </p:sp>
      <p:sp>
        <p:nvSpPr>
          <p:cNvPr id="7" name="Espace réservé de la date 3">
            <a:extLst>
              <a:ext uri="{FF2B5EF4-FFF2-40B4-BE49-F238E27FC236}">
                <a16:creationId xmlns:a16="http://schemas.microsoft.com/office/drawing/2014/main" id="{72396B95-F9CC-17C6-6018-0CFF42C2EE79}"/>
              </a:ext>
            </a:extLst>
          </p:cNvPr>
          <p:cNvSpPr>
            <a:spLocks noGrp="1"/>
          </p:cNvSpPr>
          <p:nvPr>
            <p:ph type="dt" sz="half" idx="10"/>
          </p:nvPr>
        </p:nvSpPr>
        <p:spPr>
          <a:xfrm>
            <a:off x="628650" y="4767263"/>
            <a:ext cx="2057400" cy="274637"/>
          </a:xfrm>
        </p:spPr>
        <p:txBody>
          <a:bodyPr/>
          <a:lstStyle>
            <a:lvl1pPr>
              <a:defRPr sz="900">
                <a:latin typeface="Arial" panose="020B0604020202020204" pitchFamily="34" charset="0"/>
                <a:cs typeface="Arial" panose="020B0604020202020204" pitchFamily="34" charset="0"/>
              </a:defRPr>
            </a:lvl1pPr>
          </a:lstStyle>
          <a:p>
            <a:fld id="{35CFDA7D-E99B-40CF-8C23-061258368496}" type="datetime1">
              <a:rPr lang="fr-FR" smtClean="0"/>
              <a:t>12/08/2023</a:t>
            </a:fld>
            <a:endParaRPr lang="fr-FR" dirty="0"/>
          </a:p>
        </p:txBody>
      </p:sp>
      <p:sp>
        <p:nvSpPr>
          <p:cNvPr id="8" name="Espace réservé du pied de page 4">
            <a:extLst>
              <a:ext uri="{FF2B5EF4-FFF2-40B4-BE49-F238E27FC236}">
                <a16:creationId xmlns:a16="http://schemas.microsoft.com/office/drawing/2014/main" id="{4B22EA09-D1E9-4991-4ACC-BEADAC718A43}"/>
              </a:ext>
            </a:extLst>
          </p:cNvPr>
          <p:cNvSpPr>
            <a:spLocks noGrp="1"/>
          </p:cNvSpPr>
          <p:nvPr>
            <p:ph type="ftr" sz="quarter" idx="11"/>
          </p:nvPr>
        </p:nvSpPr>
        <p:spPr>
          <a:xfrm>
            <a:off x="3028950" y="4767263"/>
            <a:ext cx="3086100"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580" name="Sous-titre 2">
            <a:extLst>
              <a:ext uri="{FF2B5EF4-FFF2-40B4-BE49-F238E27FC236}">
                <a16:creationId xmlns:a16="http://schemas.microsoft.com/office/drawing/2014/main" id="{85954F2A-E1CD-0944-AD0F-1B9A0CF4F246}"/>
              </a:ext>
            </a:extLst>
          </p:cNvPr>
          <p:cNvSpPr>
            <a:spLocks noGrp="1"/>
          </p:cNvSpPr>
          <p:nvPr>
            <p:ph type="subTitle" idx="13" hasCustomPrompt="1"/>
          </p:nvPr>
        </p:nvSpPr>
        <p:spPr>
          <a:xfrm>
            <a:off x="618453" y="3441648"/>
            <a:ext cx="5222257" cy="1125140"/>
          </a:xfrm>
        </p:spPr>
        <p:txBody>
          <a:bodyPr lIns="0" tIns="0" rIns="0" bIns="0">
            <a:normAutofit/>
          </a:bodyPr>
          <a:lstStyle>
            <a:lvl1pPr marL="0" indent="0" algn="l">
              <a:buNone/>
              <a:defRPr lang="fr-FR" sz="1800" b="1" i="0" kern="1200" dirty="0">
                <a:solidFill>
                  <a:schemeClr val="tx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914400" rtl="0" eaLnBrk="1" latinLnBrk="0" hangingPunct="1">
              <a:lnSpc>
                <a:spcPct val="90000"/>
              </a:lnSpc>
              <a:spcBef>
                <a:spcPts val="1000"/>
              </a:spcBef>
              <a:buFont typeface="Arial" panose="020B0604020202020204" pitchFamily="34" charset="0"/>
              <a:buNone/>
            </a:pPr>
            <a:r>
              <a:rPr lang="fr-FR" dirty="0"/>
              <a:t>Insérez un sous-titre</a:t>
            </a:r>
          </a:p>
        </p:txBody>
      </p:sp>
      <p:sp>
        <p:nvSpPr>
          <p:cNvPr id="581" name="Titre 1">
            <a:extLst>
              <a:ext uri="{FF2B5EF4-FFF2-40B4-BE49-F238E27FC236}">
                <a16:creationId xmlns:a16="http://schemas.microsoft.com/office/drawing/2014/main" id="{65E921DF-F28A-B74A-BEFA-CC748A50496A}"/>
              </a:ext>
            </a:extLst>
          </p:cNvPr>
          <p:cNvSpPr>
            <a:spLocks noGrp="1"/>
          </p:cNvSpPr>
          <p:nvPr>
            <p:ph type="title" hasCustomPrompt="1"/>
          </p:nvPr>
        </p:nvSpPr>
        <p:spPr>
          <a:xfrm>
            <a:off x="623888" y="1282306"/>
            <a:ext cx="5216821" cy="2139553"/>
          </a:xfrm>
          <a:prstGeom prst="rect">
            <a:avLst/>
          </a:prstGeom>
        </p:spPr>
        <p:txBody>
          <a:bodyPr anchor="b">
            <a:normAutofit/>
          </a:bodyPr>
          <a:lstStyle>
            <a:lvl1pPr>
              <a:defRPr sz="3000"/>
            </a:lvl1pPr>
          </a:lstStyle>
          <a:p>
            <a:r>
              <a:rPr lang="fr-FR" dirty="0"/>
              <a:t>1.</a:t>
            </a:r>
            <a:br>
              <a:rPr lang="fr-FR" dirty="0"/>
            </a:br>
            <a:r>
              <a:rPr lang="fr-FR" dirty="0"/>
              <a:t>Insérez un titre de section</a:t>
            </a:r>
          </a:p>
        </p:txBody>
      </p:sp>
      <p:sp>
        <p:nvSpPr>
          <p:cNvPr id="576" name="Espace réservé du numéro de diapositive 5">
            <a:extLst>
              <a:ext uri="{FF2B5EF4-FFF2-40B4-BE49-F238E27FC236}">
                <a16:creationId xmlns:a16="http://schemas.microsoft.com/office/drawing/2014/main" id="{68BA6150-7F3E-284D-B9EC-4F81A617A268}"/>
              </a:ext>
            </a:extLst>
          </p:cNvPr>
          <p:cNvSpPr txBox="1">
            <a:spLocks/>
          </p:cNvSpPr>
          <p:nvPr/>
        </p:nvSpPr>
        <p:spPr>
          <a:xfrm>
            <a:off x="6895176" y="4767263"/>
            <a:ext cx="1870364" cy="274637"/>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2AEF20B5-15EF-AF40-B82A-48D1C0FEEF21}" type="slidenum">
              <a:rPr lang="fr-FR" sz="900" smtClean="0"/>
              <a:pPr/>
              <a:t>‹N°›</a:t>
            </a:fld>
            <a:endParaRPr lang="fr-FR" sz="900" dirty="0"/>
          </a:p>
        </p:txBody>
      </p:sp>
    </p:spTree>
    <p:extLst>
      <p:ext uri="{BB962C8B-B14F-4D97-AF65-F5344CB8AC3E}">
        <p14:creationId xmlns:p14="http://schemas.microsoft.com/office/powerpoint/2010/main" val="396160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8E19A0-13F8-7569-7454-CDB067D6A144}"/>
              </a:ext>
            </a:extLst>
          </p:cNvPr>
          <p:cNvSpPr/>
          <p:nvPr/>
        </p:nvSpPr>
        <p:spPr>
          <a:xfrm>
            <a:off x="0" y="0"/>
            <a:ext cx="5777651" cy="4241759"/>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latin typeface="Arial" panose="020B0604020202020204" pitchFamily="34" charset="0"/>
            </a:endParaRPr>
          </a:p>
        </p:txBody>
      </p:sp>
      <p:sp>
        <p:nvSpPr>
          <p:cNvPr id="3" name="Rectangle 2">
            <a:extLst>
              <a:ext uri="{FF2B5EF4-FFF2-40B4-BE49-F238E27FC236}">
                <a16:creationId xmlns:a16="http://schemas.microsoft.com/office/drawing/2014/main" id="{5C42117C-53E6-6CA9-78C4-492DD7D8FB77}"/>
              </a:ext>
            </a:extLst>
          </p:cNvPr>
          <p:cNvSpPr/>
          <p:nvPr/>
        </p:nvSpPr>
        <p:spPr>
          <a:xfrm>
            <a:off x="-8102" y="-21741"/>
            <a:ext cx="4342406" cy="5165241"/>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3C4395"/>
              </a:solidFill>
              <a:latin typeface="Arial" panose="020B0604020202020204" pitchFamily="34" charset="0"/>
            </a:endParaRPr>
          </a:p>
        </p:txBody>
      </p:sp>
      <p:sp>
        <p:nvSpPr>
          <p:cNvPr id="4" name="ZoneTexte 3">
            <a:extLst>
              <a:ext uri="{FF2B5EF4-FFF2-40B4-BE49-F238E27FC236}">
                <a16:creationId xmlns:a16="http://schemas.microsoft.com/office/drawing/2014/main" id="{A109129C-1891-975B-15DA-D27A489E8A40}"/>
              </a:ext>
            </a:extLst>
          </p:cNvPr>
          <p:cNvSpPr txBox="1"/>
          <p:nvPr/>
        </p:nvSpPr>
        <p:spPr>
          <a:xfrm rot="16200000">
            <a:off x="-1018738" y="2518584"/>
            <a:ext cx="4445166" cy="323165"/>
          </a:xfrm>
          <a:prstGeom prst="rect">
            <a:avLst/>
          </a:prstGeom>
          <a:noFill/>
        </p:spPr>
        <p:txBody>
          <a:bodyPr wrap="square" rtlCol="0">
            <a:spAutoFit/>
          </a:bodyPr>
          <a:lstStyle/>
          <a:p>
            <a:pPr algn="ctr"/>
            <a:r>
              <a:rPr lang="fr-FR" altLang="fr-FR" sz="1500" kern="3000" spc="2000" dirty="0">
                <a:solidFill>
                  <a:schemeClr val="accent2"/>
                </a:solidFill>
                <a:latin typeface="Arial" panose="020B0604020202020204" pitchFamily="34" charset="0"/>
                <a:ea typeface="Montserrat Light" charset="0"/>
                <a:cs typeface="Arial" panose="020B0604020202020204" pitchFamily="34" charset="0"/>
              </a:rPr>
              <a:t>SOMMAIRE</a:t>
            </a:r>
            <a:endParaRPr lang="fr-FR" sz="1500" kern="3000" spc="2000" dirty="0">
              <a:solidFill>
                <a:schemeClr val="accent2"/>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EF8B9C9B-F781-C723-97CA-42217CD75A4C}"/>
              </a:ext>
            </a:extLst>
          </p:cNvPr>
          <p:cNvGrpSpPr/>
          <p:nvPr/>
        </p:nvGrpSpPr>
        <p:grpSpPr>
          <a:xfrm>
            <a:off x="949593" y="4902750"/>
            <a:ext cx="439076" cy="240751"/>
            <a:chOff x="1211580" y="5257800"/>
            <a:chExt cx="427808" cy="1623060"/>
          </a:xfrm>
        </p:grpSpPr>
        <p:cxnSp>
          <p:nvCxnSpPr>
            <p:cNvPr id="9" name="Connecteur droit 8">
              <a:extLst>
                <a:ext uri="{FF2B5EF4-FFF2-40B4-BE49-F238E27FC236}">
                  <a16:creationId xmlns:a16="http://schemas.microsoft.com/office/drawing/2014/main" id="{26882A2C-312B-0C88-DFFA-4B40E8DCCC5F}"/>
                </a:ext>
              </a:extLst>
            </p:cNvPr>
            <p:cNvCxnSpPr/>
            <p:nvPr/>
          </p:nvCxnSpPr>
          <p:spPr>
            <a:xfrm>
              <a:off x="1211580" y="5257800"/>
              <a:ext cx="0" cy="16230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BFACCD1B-1AA7-FDCE-4110-51B0E80A1014}"/>
                </a:ext>
              </a:extLst>
            </p:cNvPr>
            <p:cNvCxnSpPr/>
            <p:nvPr/>
          </p:nvCxnSpPr>
          <p:spPr>
            <a:xfrm>
              <a:off x="1352005" y="5257800"/>
              <a:ext cx="0" cy="16230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B024182-1CFA-6BD9-CCA4-E0115A3C6759}"/>
                </a:ext>
              </a:extLst>
            </p:cNvPr>
            <p:cNvCxnSpPr/>
            <p:nvPr/>
          </p:nvCxnSpPr>
          <p:spPr>
            <a:xfrm>
              <a:off x="1498963" y="5257800"/>
              <a:ext cx="0" cy="16230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F9C325BB-1A5A-0167-3D7B-3A339E0DE193}"/>
                </a:ext>
              </a:extLst>
            </p:cNvPr>
            <p:cNvCxnSpPr/>
            <p:nvPr/>
          </p:nvCxnSpPr>
          <p:spPr>
            <a:xfrm>
              <a:off x="1639388" y="5257800"/>
              <a:ext cx="0" cy="16230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1960E057-D727-820A-8577-5DB968B71C76}"/>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5" name="Rectangle 14">
            <a:extLst>
              <a:ext uri="{FF2B5EF4-FFF2-40B4-BE49-F238E27FC236}">
                <a16:creationId xmlns:a16="http://schemas.microsoft.com/office/drawing/2014/main" id="{5E030F33-B50B-3C9D-67DF-EEB5C7EB3B60}"/>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6" name="Rectangle 15">
            <a:extLst>
              <a:ext uri="{FF2B5EF4-FFF2-40B4-BE49-F238E27FC236}">
                <a16:creationId xmlns:a16="http://schemas.microsoft.com/office/drawing/2014/main" id="{CF1C8A10-2580-3F30-9E29-4879F5681C69}"/>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7" name="Espace réservé du contenu 30">
            <a:extLst>
              <a:ext uri="{FF2B5EF4-FFF2-40B4-BE49-F238E27FC236}">
                <a16:creationId xmlns:a16="http://schemas.microsoft.com/office/drawing/2014/main" id="{7D7D6FBF-5499-3D4C-816D-C49F5ECFBE30}"/>
              </a:ext>
            </a:extLst>
          </p:cNvPr>
          <p:cNvSpPr>
            <a:spLocks noGrp="1"/>
          </p:cNvSpPr>
          <p:nvPr>
            <p:ph sz="quarter" idx="10" hasCustomPrompt="1"/>
          </p:nvPr>
        </p:nvSpPr>
        <p:spPr>
          <a:xfrm>
            <a:off x="4810125" y="285750"/>
            <a:ext cx="4037013" cy="4616450"/>
          </a:xfrm>
        </p:spPr>
        <p:txBody>
          <a:bodyPr/>
          <a:lstStyle>
            <a:lvl1pPr marL="269875" indent="-269875" algn="r">
              <a:buClr>
                <a:schemeClr val="accent2"/>
              </a:buClr>
              <a:buFont typeface="+mj-lt"/>
              <a:buAutoNum type="arabicPeriod"/>
              <a:tabLst/>
              <a:defRPr kumimoji="0" lang="fr-FR" sz="13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1pPr>
            <a:lvl2pPr marL="457200" indent="0" algn="r">
              <a:buClr>
                <a:schemeClr val="accent2"/>
              </a:buClr>
              <a:buNone/>
              <a:defRPr kumimoji="0" lang="fr-FR" sz="700" b="0" i="0" u="none" strike="noStrike" kern="1200" cap="none" spc="0" normalizeH="0" baseline="0" dirty="0" smtClean="0">
                <a:ln>
                  <a:noFill/>
                </a:ln>
                <a:solidFill>
                  <a:srgbClr val="E7E6E6">
                    <a:lumMod val="50000"/>
                  </a:srgbClr>
                </a:solidFill>
                <a:effectLst/>
                <a:uLnTx/>
                <a:uFillTx/>
                <a:latin typeface="Arial" panose="020B0604020202020204" pitchFamily="34" charset="0"/>
                <a:ea typeface="Montserrat Light" charset="0"/>
                <a:cs typeface="Arial" panose="020B0604020202020204" pitchFamily="34" charset="0"/>
              </a:defRPr>
            </a:lvl2pPr>
          </a:lstStyle>
          <a:p>
            <a:pPr lvl="0"/>
            <a:r>
              <a:rPr lang="fr-FR" dirty="0"/>
              <a:t>INSÉREZ UN TITRE (majuscule)</a:t>
            </a:r>
          </a:p>
          <a:p>
            <a:pPr lvl="1"/>
            <a:r>
              <a:rPr lang="fr-FR" dirty="0"/>
              <a:t>Insérez un titre de deuxième niveau</a:t>
            </a:r>
          </a:p>
        </p:txBody>
      </p:sp>
    </p:spTree>
    <p:extLst>
      <p:ext uri="{BB962C8B-B14F-4D97-AF65-F5344CB8AC3E}">
        <p14:creationId xmlns:p14="http://schemas.microsoft.com/office/powerpoint/2010/main" val="226734813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1">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FB33F6F7-6076-1345-965F-0728A4F38E8D}"/>
              </a:ext>
            </a:extLst>
          </p:cNvPr>
          <p:cNvSpPr/>
          <p:nvPr/>
        </p:nvSpPr>
        <p:spPr>
          <a:xfrm>
            <a:off x="0" y="1"/>
            <a:ext cx="4342406" cy="5143500"/>
          </a:xfrm>
          <a:prstGeom prst="rect">
            <a:avLst/>
          </a:prstGeom>
          <a:solidFill>
            <a:schemeClr val="accent6"/>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39" name="Image 38">
            <a:extLst>
              <a:ext uri="{FF2B5EF4-FFF2-40B4-BE49-F238E27FC236}">
                <a16:creationId xmlns:a16="http://schemas.microsoft.com/office/drawing/2014/main" id="{086AC938-7672-374A-E9C9-A35D687AF618}"/>
              </a:ext>
            </a:extLst>
          </p:cNvPr>
          <p:cNvPicPr>
            <a:picLocks noChangeAspect="1"/>
          </p:cNvPicPr>
          <p:nvPr/>
        </p:nvPicPr>
        <p:blipFill>
          <a:blip r:embed="rId2" cstate="print">
            <a:duotone>
              <a:schemeClr val="bg2">
                <a:shade val="45000"/>
                <a:satMod val="135000"/>
              </a:schemeClr>
              <a:prstClr val="white"/>
            </a:duotone>
            <a:alphaModFix amt="3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8102" y="0"/>
            <a:ext cx="4334304" cy="5143500"/>
          </a:xfrm>
          <a:prstGeom prst="rect">
            <a:avLst/>
          </a:prstGeom>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52B0B820-BA7E-4574-BECD-06E0A1AA8A1A}"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9453" y="1346766"/>
            <a:ext cx="4332953"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01</a:t>
            </a:r>
            <a:endParaRPr lang="fr-FR" sz="20000" dirty="0">
              <a:solidFill>
                <a:schemeClr val="bg1">
                  <a:alpha val="75000"/>
                </a:schemeClr>
              </a:solidFill>
              <a:latin typeface="Arial" panose="020B0604020202020204" pitchFamily="34" charset="0"/>
            </a:endParaRPr>
          </a:p>
        </p:txBody>
      </p:sp>
      <p:sp>
        <p:nvSpPr>
          <p:cNvPr id="42" name="Rectangle 41">
            <a:extLst>
              <a:ext uri="{FF2B5EF4-FFF2-40B4-BE49-F238E27FC236}">
                <a16:creationId xmlns:a16="http://schemas.microsoft.com/office/drawing/2014/main" id="{B4E04F18-FCAF-1540-6884-3009D8C81B25}"/>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43" name="Rectangle 42">
            <a:extLst>
              <a:ext uri="{FF2B5EF4-FFF2-40B4-BE49-F238E27FC236}">
                <a16:creationId xmlns:a16="http://schemas.microsoft.com/office/drawing/2014/main" id="{3970A0A2-3813-ED97-7577-EDAEE7031F6A}"/>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44" name="Rectangle 43">
            <a:extLst>
              <a:ext uri="{FF2B5EF4-FFF2-40B4-BE49-F238E27FC236}">
                <a16:creationId xmlns:a16="http://schemas.microsoft.com/office/drawing/2014/main" id="{36088338-9A8A-270A-2DC9-C317902F5E5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20" name="Espace réservé du texte 8">
            <a:extLst>
              <a:ext uri="{FF2B5EF4-FFF2-40B4-BE49-F238E27FC236}">
                <a16:creationId xmlns:a16="http://schemas.microsoft.com/office/drawing/2014/main" id="{0EFA6315-D793-0F42-95C8-DF945D0B6AC4}"/>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 name="Groupe 1">
            <a:extLst>
              <a:ext uri="{FF2B5EF4-FFF2-40B4-BE49-F238E27FC236}">
                <a16:creationId xmlns:a16="http://schemas.microsoft.com/office/drawing/2014/main" id="{8E1960F0-D350-F345-B4CC-BE17FB7CDF28}"/>
              </a:ext>
            </a:extLst>
          </p:cNvPr>
          <p:cNvGrpSpPr/>
          <p:nvPr/>
        </p:nvGrpSpPr>
        <p:grpSpPr>
          <a:xfrm>
            <a:off x="8206494" y="4231710"/>
            <a:ext cx="937506" cy="917365"/>
            <a:chOff x="8206494" y="4231710"/>
            <a:chExt cx="937506" cy="917365"/>
          </a:xfrm>
        </p:grpSpPr>
        <p:sp>
          <p:nvSpPr>
            <p:cNvPr id="7" name="Graphique 318">
              <a:extLst>
                <a:ext uri="{FF2B5EF4-FFF2-40B4-BE49-F238E27FC236}">
                  <a16:creationId xmlns:a16="http://schemas.microsoft.com/office/drawing/2014/main" id="{C380FEB1-C277-38FE-B327-D24C8989A0BD}"/>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8" name="Rectangle 7">
              <a:extLst>
                <a:ext uri="{FF2B5EF4-FFF2-40B4-BE49-F238E27FC236}">
                  <a16:creationId xmlns:a16="http://schemas.microsoft.com/office/drawing/2014/main" id="{12CE0484-8CAB-D3AD-052C-460B18D93040}"/>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9" name="Groupe 8">
              <a:extLst>
                <a:ext uri="{FF2B5EF4-FFF2-40B4-BE49-F238E27FC236}">
                  <a16:creationId xmlns:a16="http://schemas.microsoft.com/office/drawing/2014/main" id="{A8E8BEEB-374D-07A0-982B-8EF45736E352}"/>
                </a:ext>
              </a:extLst>
            </p:cNvPr>
            <p:cNvGrpSpPr/>
            <p:nvPr/>
          </p:nvGrpSpPr>
          <p:grpSpPr>
            <a:xfrm>
              <a:off x="8206494" y="4698294"/>
              <a:ext cx="352912" cy="445898"/>
              <a:chOff x="1211580" y="5257800"/>
              <a:chExt cx="427808" cy="1623060"/>
            </a:xfrm>
          </p:grpSpPr>
          <p:cxnSp>
            <p:nvCxnSpPr>
              <p:cNvPr id="10" name="Connecteur droit 9">
                <a:extLst>
                  <a:ext uri="{FF2B5EF4-FFF2-40B4-BE49-F238E27FC236}">
                    <a16:creationId xmlns:a16="http://schemas.microsoft.com/office/drawing/2014/main" id="{61E3D56A-006F-F160-42F0-7CCBD9E69436}"/>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81D5D59-EA4C-D548-C1D7-E623D253F590}"/>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F4A2647-7CCE-E45A-9348-F230907569EA}"/>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6A0AB2E1-A021-271B-1862-F7EE544B5EAB}"/>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Espace réservé du numéro de diapositive 5">
              <a:extLst>
                <a:ext uri="{FF2B5EF4-FFF2-40B4-BE49-F238E27FC236}">
                  <a16:creationId xmlns:a16="http://schemas.microsoft.com/office/drawing/2014/main" id="{0D1D6902-E4CE-4845-802C-7AD66FBFE23F}"/>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3867493762"/>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2">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BF034BA-BC9A-3D68-5016-3F57EF88C68B}"/>
              </a:ext>
            </a:extLst>
          </p:cNvPr>
          <p:cNvSpPr/>
          <p:nvPr/>
        </p:nvSpPr>
        <p:spPr>
          <a:xfrm>
            <a:off x="0" y="0"/>
            <a:ext cx="4342406" cy="5165241"/>
          </a:xfrm>
          <a:prstGeom prst="rect">
            <a:avLst/>
          </a:prstGeom>
          <a:solidFill>
            <a:schemeClr val="accent1"/>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2" name="Image 1">
            <a:extLst>
              <a:ext uri="{FF2B5EF4-FFF2-40B4-BE49-F238E27FC236}">
                <a16:creationId xmlns:a16="http://schemas.microsoft.com/office/drawing/2014/main" id="{05D53B65-F534-EB78-8A1A-9C11503BDE5B}"/>
              </a:ext>
            </a:extLst>
          </p:cNvPr>
          <p:cNvPicPr>
            <a:picLocks noChangeAspect="1"/>
          </p:cNvPicPr>
          <p:nvPr/>
        </p:nvPicPr>
        <p:blipFill rotWithShape="1">
          <a:blip r:embed="rId2" cstate="print">
            <a:duotone>
              <a:schemeClr val="bg2">
                <a:shade val="45000"/>
                <a:satMod val="135000"/>
              </a:schemeClr>
              <a:prstClr val="white"/>
            </a:duotone>
            <a:alphaModFix amt="35000"/>
            <a:extLst>
              <a:ext uri="{28A0092B-C50C-407E-A947-70E740481C1C}">
                <a14:useLocalDpi xmlns:a14="http://schemas.microsoft.com/office/drawing/2010/main"/>
              </a:ext>
            </a:extLst>
          </a:blip>
          <a:srcRect/>
          <a:stretch/>
        </p:blipFill>
        <p:spPr>
          <a:xfrm>
            <a:off x="-8729" y="0"/>
            <a:ext cx="4351135" cy="5165238"/>
          </a:xfrm>
          <a:prstGeom prst="rect">
            <a:avLst/>
          </a:prstGeom>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998CADEA-784A-4A51-AC5F-E9667C17F17F}"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17457" y="1346766"/>
            <a:ext cx="4359863"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02</a:t>
            </a:r>
            <a:endParaRPr lang="fr-FR" sz="20000" dirty="0">
              <a:solidFill>
                <a:schemeClr val="bg1">
                  <a:alpha val="75000"/>
                </a:schemeClr>
              </a:solidFill>
              <a:latin typeface="Arial" panose="020B0604020202020204" pitchFamily="34" charset="0"/>
            </a:endParaRPr>
          </a:p>
        </p:txBody>
      </p:sp>
      <p:grpSp>
        <p:nvGrpSpPr>
          <p:cNvPr id="14" name="Groupe 13">
            <a:extLst>
              <a:ext uri="{FF2B5EF4-FFF2-40B4-BE49-F238E27FC236}">
                <a16:creationId xmlns:a16="http://schemas.microsoft.com/office/drawing/2014/main" id="{1596B603-4063-FFFE-CF0F-66C8EF71CB56}"/>
              </a:ext>
            </a:extLst>
          </p:cNvPr>
          <p:cNvGrpSpPr/>
          <p:nvPr/>
        </p:nvGrpSpPr>
        <p:grpSpPr>
          <a:xfrm>
            <a:off x="0" y="0"/>
            <a:ext cx="914400" cy="912854"/>
            <a:chOff x="-9525" y="-21741"/>
            <a:chExt cx="914400" cy="912854"/>
          </a:xfrm>
        </p:grpSpPr>
        <p:sp>
          <p:nvSpPr>
            <p:cNvPr id="42" name="Rectangle 41">
              <a:extLst>
                <a:ext uri="{FF2B5EF4-FFF2-40B4-BE49-F238E27FC236}">
                  <a16:creationId xmlns:a16="http://schemas.microsoft.com/office/drawing/2014/main" id="{B4E04F18-FCAF-1540-6884-3009D8C81B25}"/>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43" name="Rectangle 42">
              <a:extLst>
                <a:ext uri="{FF2B5EF4-FFF2-40B4-BE49-F238E27FC236}">
                  <a16:creationId xmlns:a16="http://schemas.microsoft.com/office/drawing/2014/main" id="{3970A0A2-3813-ED97-7577-EDAEE7031F6A}"/>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44" name="Rectangle 43">
              <a:extLst>
                <a:ext uri="{FF2B5EF4-FFF2-40B4-BE49-F238E27FC236}">
                  <a16:creationId xmlns:a16="http://schemas.microsoft.com/office/drawing/2014/main" id="{36088338-9A8A-270A-2DC9-C317902F5E5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grpSp>
      <p:sp>
        <p:nvSpPr>
          <p:cNvPr id="21" name="Espace réservé du texte 8">
            <a:extLst>
              <a:ext uri="{FF2B5EF4-FFF2-40B4-BE49-F238E27FC236}">
                <a16:creationId xmlns:a16="http://schemas.microsoft.com/office/drawing/2014/main" id="{AAAE761D-A9ED-734E-80C0-D1F1325C178E}"/>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2" name="Groupe 21">
            <a:extLst>
              <a:ext uri="{FF2B5EF4-FFF2-40B4-BE49-F238E27FC236}">
                <a16:creationId xmlns:a16="http://schemas.microsoft.com/office/drawing/2014/main" id="{1CAB7C19-F16A-A340-89A6-BB32FA7EC6DA}"/>
              </a:ext>
            </a:extLst>
          </p:cNvPr>
          <p:cNvGrpSpPr/>
          <p:nvPr/>
        </p:nvGrpSpPr>
        <p:grpSpPr>
          <a:xfrm>
            <a:off x="8206494" y="4231710"/>
            <a:ext cx="937506" cy="917365"/>
            <a:chOff x="8206494" y="4231710"/>
            <a:chExt cx="937506" cy="917365"/>
          </a:xfrm>
        </p:grpSpPr>
        <p:sp>
          <p:nvSpPr>
            <p:cNvPr id="23" name="Graphique 318">
              <a:extLst>
                <a:ext uri="{FF2B5EF4-FFF2-40B4-BE49-F238E27FC236}">
                  <a16:creationId xmlns:a16="http://schemas.microsoft.com/office/drawing/2014/main" id="{210B2C8A-665A-5D4D-97B2-E2DB9B70D576}"/>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4" name="Rectangle 23">
              <a:extLst>
                <a:ext uri="{FF2B5EF4-FFF2-40B4-BE49-F238E27FC236}">
                  <a16:creationId xmlns:a16="http://schemas.microsoft.com/office/drawing/2014/main" id="{40EDB639-0A6B-8D46-B86E-8EEAB62EC5CF}"/>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3B4426A6-1DFC-1F4C-8C50-CD16EB1C67D5}"/>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2D6A606E-EE77-724D-B341-4734ACC9A463}"/>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3ABF47F-643C-7047-9B09-643D159C59F7}"/>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6713B442-1C83-114D-8E5B-0CB09465578A}"/>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470D2CD6-36C9-7D43-8EDD-F0C0A91C1A4A}"/>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C12D2E87-3630-A941-AA77-B8B7743DCA22}"/>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2225007775"/>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3">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BF034BA-BC9A-3D68-5016-3F57EF88C68B}"/>
              </a:ext>
            </a:extLst>
          </p:cNvPr>
          <p:cNvSpPr/>
          <p:nvPr/>
        </p:nvSpPr>
        <p:spPr>
          <a:xfrm>
            <a:off x="0" y="0"/>
            <a:ext cx="4342406" cy="5165241"/>
          </a:xfrm>
          <a:prstGeom prst="rect">
            <a:avLst/>
          </a:prstGeom>
          <a:solidFill>
            <a:schemeClr val="accent4"/>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3" name="Image 2">
            <a:extLst>
              <a:ext uri="{FF2B5EF4-FFF2-40B4-BE49-F238E27FC236}">
                <a16:creationId xmlns:a16="http://schemas.microsoft.com/office/drawing/2014/main" id="{C96CD732-06C5-84EF-D1E3-0BE66C79FEB5}"/>
              </a:ext>
            </a:extLst>
          </p:cNvPr>
          <p:cNvPicPr>
            <a:picLocks noChangeAspect="1"/>
          </p:cNvPicPr>
          <p:nvPr/>
        </p:nvPicPr>
        <p:blipFill rotWithShape="1">
          <a:blip r:embed="rId2" cstate="print">
            <a:alphaModFix amt="35000"/>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4761" y="0"/>
            <a:ext cx="4337645" cy="5165241"/>
          </a:xfrm>
          <a:prstGeom prst="rect">
            <a:avLst/>
          </a:prstGeom>
          <a:ln>
            <a:noFill/>
          </a:ln>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612D933B-CF77-40BE-9FC6-29D6552A77EA}"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17457" y="1346766"/>
            <a:ext cx="4359863"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03</a:t>
            </a:r>
            <a:endParaRPr lang="fr-FR" sz="20000" dirty="0">
              <a:solidFill>
                <a:schemeClr val="bg1">
                  <a:alpha val="75000"/>
                </a:schemeClr>
              </a:solidFill>
              <a:latin typeface="Arial" panose="020B0604020202020204" pitchFamily="34" charset="0"/>
            </a:endParaRPr>
          </a:p>
        </p:txBody>
      </p:sp>
      <p:grpSp>
        <p:nvGrpSpPr>
          <p:cNvPr id="14" name="Groupe 13">
            <a:extLst>
              <a:ext uri="{FF2B5EF4-FFF2-40B4-BE49-F238E27FC236}">
                <a16:creationId xmlns:a16="http://schemas.microsoft.com/office/drawing/2014/main" id="{481B6007-61EA-2304-E9E5-ACD67BCDFF0C}"/>
              </a:ext>
            </a:extLst>
          </p:cNvPr>
          <p:cNvGrpSpPr/>
          <p:nvPr/>
        </p:nvGrpSpPr>
        <p:grpSpPr>
          <a:xfrm>
            <a:off x="0" y="0"/>
            <a:ext cx="914400" cy="912854"/>
            <a:chOff x="-9525" y="-21741"/>
            <a:chExt cx="914400" cy="912854"/>
          </a:xfrm>
        </p:grpSpPr>
        <p:sp>
          <p:nvSpPr>
            <p:cNvPr id="16" name="Rectangle 15">
              <a:extLst>
                <a:ext uri="{FF2B5EF4-FFF2-40B4-BE49-F238E27FC236}">
                  <a16:creationId xmlns:a16="http://schemas.microsoft.com/office/drawing/2014/main" id="{97192752-61C5-A7CD-D717-EE356C901F7A}"/>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6A977938-79A9-349F-B629-D3A99DADD427}"/>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8" name="Rectangle 17">
              <a:extLst>
                <a:ext uri="{FF2B5EF4-FFF2-40B4-BE49-F238E27FC236}">
                  <a16:creationId xmlns:a16="http://schemas.microsoft.com/office/drawing/2014/main" id="{84650A19-40C8-92D0-465E-9592E38D638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grpSp>
      <p:sp>
        <p:nvSpPr>
          <p:cNvPr id="21" name="Espace réservé du texte 8">
            <a:extLst>
              <a:ext uri="{FF2B5EF4-FFF2-40B4-BE49-F238E27FC236}">
                <a16:creationId xmlns:a16="http://schemas.microsoft.com/office/drawing/2014/main" id="{34D1DD26-A58E-4944-9A85-3004ED2A8971}"/>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2" name="Groupe 21">
            <a:extLst>
              <a:ext uri="{FF2B5EF4-FFF2-40B4-BE49-F238E27FC236}">
                <a16:creationId xmlns:a16="http://schemas.microsoft.com/office/drawing/2014/main" id="{87F889DB-A5BF-A942-A3A8-0A5DEE6737C8}"/>
              </a:ext>
            </a:extLst>
          </p:cNvPr>
          <p:cNvGrpSpPr/>
          <p:nvPr/>
        </p:nvGrpSpPr>
        <p:grpSpPr>
          <a:xfrm>
            <a:off x="8206494" y="4231710"/>
            <a:ext cx="937506" cy="917365"/>
            <a:chOff x="8206494" y="4231710"/>
            <a:chExt cx="937506" cy="917365"/>
          </a:xfrm>
        </p:grpSpPr>
        <p:sp>
          <p:nvSpPr>
            <p:cNvPr id="23" name="Graphique 318">
              <a:extLst>
                <a:ext uri="{FF2B5EF4-FFF2-40B4-BE49-F238E27FC236}">
                  <a16:creationId xmlns:a16="http://schemas.microsoft.com/office/drawing/2014/main" id="{67CC494D-EBBD-084E-8153-833B2238513C}"/>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24" name="Rectangle 23">
              <a:extLst>
                <a:ext uri="{FF2B5EF4-FFF2-40B4-BE49-F238E27FC236}">
                  <a16:creationId xmlns:a16="http://schemas.microsoft.com/office/drawing/2014/main" id="{87C78F43-C24F-1642-A002-A647609E127E}"/>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25" name="Groupe 24">
              <a:extLst>
                <a:ext uri="{FF2B5EF4-FFF2-40B4-BE49-F238E27FC236}">
                  <a16:creationId xmlns:a16="http://schemas.microsoft.com/office/drawing/2014/main" id="{9DACD1D6-2A87-584F-9CFC-D7B23DA468F8}"/>
                </a:ext>
              </a:extLst>
            </p:cNvPr>
            <p:cNvGrpSpPr/>
            <p:nvPr/>
          </p:nvGrpSpPr>
          <p:grpSpPr>
            <a:xfrm>
              <a:off x="8206494" y="4698294"/>
              <a:ext cx="352912" cy="445898"/>
              <a:chOff x="1211580" y="5257800"/>
              <a:chExt cx="427808" cy="1623060"/>
            </a:xfrm>
          </p:grpSpPr>
          <p:cxnSp>
            <p:nvCxnSpPr>
              <p:cNvPr id="27" name="Connecteur droit 26">
                <a:extLst>
                  <a:ext uri="{FF2B5EF4-FFF2-40B4-BE49-F238E27FC236}">
                    <a16:creationId xmlns:a16="http://schemas.microsoft.com/office/drawing/2014/main" id="{E8D666CF-2F46-9847-BD3A-45153815CDFC}"/>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EB013AD-37C5-2347-A492-8B8B6420ED26}"/>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92FC6344-89E2-B24D-8700-472F49E19FFE}"/>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5FF62091-5561-4541-AFDA-B7ADF0D75382}"/>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Espace réservé du numéro de diapositive 5">
              <a:extLst>
                <a:ext uri="{FF2B5EF4-FFF2-40B4-BE49-F238E27FC236}">
                  <a16:creationId xmlns:a16="http://schemas.microsoft.com/office/drawing/2014/main" id="{B170B420-5CA1-1945-9352-FCC435054A28}"/>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2571973975"/>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4">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BF034BA-BC9A-3D68-5016-3F57EF88C68B}"/>
              </a:ext>
            </a:extLst>
          </p:cNvPr>
          <p:cNvSpPr/>
          <p:nvPr/>
        </p:nvSpPr>
        <p:spPr>
          <a:xfrm>
            <a:off x="0" y="0"/>
            <a:ext cx="4342406" cy="5165241"/>
          </a:xfrm>
          <a:prstGeom prst="rect">
            <a:avLst/>
          </a:prstGeom>
          <a:solidFill>
            <a:schemeClr val="tx2"/>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rgbClr val="CBB4B4"/>
              </a:solidFill>
              <a:latin typeface="Arial" panose="020B0604020202020204" pitchFamily="34" charset="0"/>
            </a:endParaRPr>
          </a:p>
        </p:txBody>
      </p:sp>
      <p:pic>
        <p:nvPicPr>
          <p:cNvPr id="2" name="Image 1">
            <a:extLst>
              <a:ext uri="{FF2B5EF4-FFF2-40B4-BE49-F238E27FC236}">
                <a16:creationId xmlns:a16="http://schemas.microsoft.com/office/drawing/2014/main" id="{16B29DB8-E68D-F163-A480-4DFFB3F6ABA1}"/>
              </a:ext>
            </a:extLst>
          </p:cNvPr>
          <p:cNvPicPr>
            <a:picLocks noChangeAspect="1"/>
          </p:cNvPicPr>
          <p:nvPr/>
        </p:nvPicPr>
        <p:blipFill rotWithShape="1">
          <a:blip r:embed="rId2" cstate="print">
            <a:duotone>
              <a:schemeClr val="bg2">
                <a:shade val="45000"/>
                <a:satMod val="135000"/>
              </a:schemeClr>
              <a:prstClr val="white"/>
            </a:duotone>
            <a:alphaModFix amt="50000"/>
            <a:extLst>
              <a:ext uri="{28A0092B-C50C-407E-A947-70E740481C1C}">
                <a14:useLocalDpi xmlns:a14="http://schemas.microsoft.com/office/drawing/2010/main"/>
              </a:ext>
            </a:extLst>
          </a:blip>
          <a:srcRect/>
          <a:stretch/>
        </p:blipFill>
        <p:spPr>
          <a:xfrm>
            <a:off x="-994" y="0"/>
            <a:ext cx="4343400" cy="5165239"/>
          </a:xfrm>
          <a:prstGeom prst="rect">
            <a:avLst/>
          </a:prstGeom>
        </p:spPr>
      </p:pic>
      <p:sp>
        <p:nvSpPr>
          <p:cNvPr id="4" name="Espace réservé de la date 3">
            <a:extLst>
              <a:ext uri="{FF2B5EF4-FFF2-40B4-BE49-F238E27FC236}">
                <a16:creationId xmlns:a16="http://schemas.microsoft.com/office/drawing/2014/main" id="{BAE2B482-AA1A-6B35-D1DC-2F4843A63450}"/>
              </a:ext>
            </a:extLst>
          </p:cNvPr>
          <p:cNvSpPr>
            <a:spLocks noGrp="1"/>
          </p:cNvSpPr>
          <p:nvPr>
            <p:ph type="dt" sz="half" idx="10"/>
          </p:nvPr>
        </p:nvSpPr>
        <p:spPr>
          <a:xfrm>
            <a:off x="4895850" y="4767263"/>
            <a:ext cx="2057400" cy="274637"/>
          </a:xfrm>
        </p:spPr>
        <p:txBody>
          <a:bodyPr/>
          <a:lstStyle>
            <a:lvl1pPr>
              <a:defRPr sz="900">
                <a:latin typeface="Arial" panose="020B0604020202020204" pitchFamily="34" charset="0"/>
                <a:cs typeface="Arial" panose="020B0604020202020204" pitchFamily="34" charset="0"/>
              </a:defRPr>
            </a:lvl1pPr>
          </a:lstStyle>
          <a:p>
            <a:fld id="{9FE70F4B-D1DA-4864-B564-0C5004DC8DB8}"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CB0CEF62-B1B1-C184-FDE7-C09553D8707E}"/>
              </a:ext>
            </a:extLst>
          </p:cNvPr>
          <p:cNvSpPr>
            <a:spLocks noGrp="1"/>
          </p:cNvSpPr>
          <p:nvPr>
            <p:ph type="ftr" sz="quarter" idx="11"/>
          </p:nvPr>
        </p:nvSpPr>
        <p:spPr>
          <a:xfrm>
            <a:off x="7098457" y="4767263"/>
            <a:ext cx="862202" cy="274637"/>
          </a:xfrm>
        </p:spPr>
        <p:txBody>
          <a:bodyPr/>
          <a:lstStyle>
            <a:lvl1pPr>
              <a:defRPr sz="900">
                <a:latin typeface="Arial" panose="020B0604020202020204" pitchFamily="34" charset="0"/>
                <a:cs typeface="Arial" panose="020B0604020202020204" pitchFamily="34" charset="0"/>
              </a:defRPr>
            </a:lvl1pPr>
          </a:lstStyle>
          <a:p>
            <a:endParaRPr lang="fr-FR" dirty="0"/>
          </a:p>
        </p:txBody>
      </p:sp>
      <p:sp>
        <p:nvSpPr>
          <p:cNvPr id="41" name="ZoneTexte 40">
            <a:extLst>
              <a:ext uri="{FF2B5EF4-FFF2-40B4-BE49-F238E27FC236}">
                <a16:creationId xmlns:a16="http://schemas.microsoft.com/office/drawing/2014/main" id="{68802342-F2D8-18B6-B691-B0848B4765CA}"/>
              </a:ext>
            </a:extLst>
          </p:cNvPr>
          <p:cNvSpPr txBox="1"/>
          <p:nvPr/>
        </p:nvSpPr>
        <p:spPr>
          <a:xfrm>
            <a:off x="-17457" y="1346766"/>
            <a:ext cx="4359863" cy="3170099"/>
          </a:xfrm>
          <a:prstGeom prst="rect">
            <a:avLst/>
          </a:prstGeom>
          <a:noFill/>
        </p:spPr>
        <p:txBody>
          <a:bodyPr wrap="square" rtlCol="0">
            <a:spAutoFit/>
          </a:bodyPr>
          <a:lstStyle/>
          <a:p>
            <a:pPr algn="ctr"/>
            <a:r>
              <a:rPr lang="fr-FR" altLang="fr-FR" sz="20000" dirty="0">
                <a:solidFill>
                  <a:schemeClr val="bg1">
                    <a:alpha val="75000"/>
                  </a:schemeClr>
                </a:solidFill>
                <a:latin typeface="Arial" panose="020B0604020202020204" pitchFamily="34" charset="0"/>
                <a:ea typeface="Montserrat Light" charset="0"/>
                <a:cs typeface="Arial" panose="020B0604020202020204" pitchFamily="34" charset="0"/>
              </a:rPr>
              <a:t>04</a:t>
            </a:r>
            <a:endParaRPr lang="fr-FR" sz="20000" dirty="0">
              <a:solidFill>
                <a:schemeClr val="bg1">
                  <a:alpha val="75000"/>
                </a:schemeClr>
              </a:solidFill>
              <a:latin typeface="Arial" panose="020B0604020202020204" pitchFamily="34" charset="0"/>
            </a:endParaRPr>
          </a:p>
        </p:txBody>
      </p:sp>
      <p:grpSp>
        <p:nvGrpSpPr>
          <p:cNvPr id="14" name="Groupe 13">
            <a:extLst>
              <a:ext uri="{FF2B5EF4-FFF2-40B4-BE49-F238E27FC236}">
                <a16:creationId xmlns:a16="http://schemas.microsoft.com/office/drawing/2014/main" id="{481B6007-61EA-2304-E9E5-ACD67BCDFF0C}"/>
              </a:ext>
            </a:extLst>
          </p:cNvPr>
          <p:cNvGrpSpPr/>
          <p:nvPr/>
        </p:nvGrpSpPr>
        <p:grpSpPr>
          <a:xfrm>
            <a:off x="0" y="0"/>
            <a:ext cx="914400" cy="912854"/>
            <a:chOff x="-9525" y="-21741"/>
            <a:chExt cx="914400" cy="912854"/>
          </a:xfrm>
        </p:grpSpPr>
        <p:sp>
          <p:nvSpPr>
            <p:cNvPr id="16" name="Rectangle 15">
              <a:extLst>
                <a:ext uri="{FF2B5EF4-FFF2-40B4-BE49-F238E27FC236}">
                  <a16:creationId xmlns:a16="http://schemas.microsoft.com/office/drawing/2014/main" id="{97192752-61C5-A7CD-D717-EE356C901F7A}"/>
                </a:ext>
              </a:extLst>
            </p:cNvPr>
            <p:cNvSpPr/>
            <p:nvPr/>
          </p:nvSpPr>
          <p:spPr>
            <a:xfrm>
              <a:off x="-952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6A977938-79A9-349F-B629-D3A99DADD427}"/>
                </a:ext>
              </a:extLst>
            </p:cNvPr>
            <p:cNvSpPr/>
            <p:nvPr/>
          </p:nvSpPr>
          <p:spPr>
            <a:xfrm>
              <a:off x="-9525" y="433913"/>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sp>
          <p:nvSpPr>
            <p:cNvPr id="18" name="Rectangle 17">
              <a:extLst>
                <a:ext uri="{FF2B5EF4-FFF2-40B4-BE49-F238E27FC236}">
                  <a16:creationId xmlns:a16="http://schemas.microsoft.com/office/drawing/2014/main" id="{84650A19-40C8-92D0-465E-9592E38D638B}"/>
                </a:ext>
              </a:extLst>
            </p:cNvPr>
            <p:cNvSpPr/>
            <p:nvPr/>
          </p:nvSpPr>
          <p:spPr>
            <a:xfrm>
              <a:off x="447675" y="-21741"/>
              <a:ext cx="457200" cy="4572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bg1"/>
                </a:solidFill>
                <a:latin typeface="Arial" panose="020B0604020202020204" pitchFamily="34" charset="0"/>
              </a:endParaRPr>
            </a:p>
          </p:txBody>
        </p:sp>
      </p:grpSp>
      <p:sp>
        <p:nvSpPr>
          <p:cNvPr id="27" name="Espace réservé du texte 8">
            <a:extLst>
              <a:ext uri="{FF2B5EF4-FFF2-40B4-BE49-F238E27FC236}">
                <a16:creationId xmlns:a16="http://schemas.microsoft.com/office/drawing/2014/main" id="{45F0FF24-B628-774A-B437-7FB0EDFD798B}"/>
              </a:ext>
            </a:extLst>
          </p:cNvPr>
          <p:cNvSpPr>
            <a:spLocks noGrp="1"/>
          </p:cNvSpPr>
          <p:nvPr>
            <p:ph type="body" sz="quarter" idx="14" hasCustomPrompt="1"/>
          </p:nvPr>
        </p:nvSpPr>
        <p:spPr>
          <a:xfrm>
            <a:off x="4809698" y="571158"/>
            <a:ext cx="4057650" cy="3654978"/>
          </a:xfrm>
        </p:spPr>
        <p:txBody>
          <a:bodyPr/>
          <a:lstStyle>
            <a:lvl1pPr marL="228600" indent="-228600">
              <a:buFont typeface="Wingdings" pitchFamily="2" charset="2"/>
              <a:buChar char="§"/>
              <a:defRPr lang="fr-FR" sz="1600" b="1" kern="1200" dirty="0" smtClean="0">
                <a:solidFill>
                  <a:schemeClr val="bg2">
                    <a:lumMod val="50000"/>
                  </a:schemeClr>
                </a:solidFill>
                <a:latin typeface="Arial" panose="020B0604020202020204" pitchFamily="34" charset="0"/>
                <a:ea typeface="+mn-ea"/>
                <a:cs typeface="+mn-cs"/>
              </a:defRPr>
            </a:lvl1pPr>
            <a:lvl2pPr marL="800082" indent="-342900">
              <a:defRPr lang="fr-FR" sz="1300" b="0" kern="1200" dirty="0" smtClean="0">
                <a:solidFill>
                  <a:schemeClr val="bg2">
                    <a:lumMod val="50000"/>
                  </a:schemeClr>
                </a:solidFill>
                <a:latin typeface="Arial" panose="020B0604020202020204" pitchFamily="34" charset="0"/>
                <a:ea typeface="+mn-ea"/>
                <a:cs typeface="+mn-cs"/>
              </a:defRPr>
            </a:lvl2pPr>
          </a:lstStyle>
          <a:p>
            <a:pPr lvl="0"/>
            <a:r>
              <a:rPr lang="fr-FR" dirty="0"/>
              <a:t>INSÉREZ UN TITRE (majuscule)</a:t>
            </a:r>
          </a:p>
          <a:p>
            <a:pPr marL="742932" lvl="1" indent="-285750" algn="l" defTabSz="914363" rtl="0" eaLnBrk="1" latinLnBrk="0" hangingPunct="1">
              <a:buSzPct val="60000"/>
              <a:buFont typeface="Wingdings" panose="05000000000000000000" pitchFamily="2" charset="2"/>
              <a:buChar char="v"/>
            </a:pPr>
            <a:r>
              <a:rPr lang="fr-FR" dirty="0"/>
              <a:t>Insérez un titre de deuxième niveau</a:t>
            </a:r>
          </a:p>
        </p:txBody>
      </p:sp>
      <p:grpSp>
        <p:nvGrpSpPr>
          <p:cNvPr id="28" name="Groupe 27">
            <a:extLst>
              <a:ext uri="{FF2B5EF4-FFF2-40B4-BE49-F238E27FC236}">
                <a16:creationId xmlns:a16="http://schemas.microsoft.com/office/drawing/2014/main" id="{F9B4A8DF-3AB2-914B-A1DD-55ED2A09D5BC}"/>
              </a:ext>
            </a:extLst>
          </p:cNvPr>
          <p:cNvGrpSpPr/>
          <p:nvPr/>
        </p:nvGrpSpPr>
        <p:grpSpPr>
          <a:xfrm>
            <a:off x="8206494" y="4231710"/>
            <a:ext cx="937506" cy="917365"/>
            <a:chOff x="8206494" y="4231710"/>
            <a:chExt cx="937506" cy="917365"/>
          </a:xfrm>
        </p:grpSpPr>
        <p:sp>
          <p:nvSpPr>
            <p:cNvPr id="29" name="Graphique 318">
              <a:extLst>
                <a:ext uri="{FF2B5EF4-FFF2-40B4-BE49-F238E27FC236}">
                  <a16:creationId xmlns:a16="http://schemas.microsoft.com/office/drawing/2014/main" id="{F79BD1F4-25CE-BA4A-9574-56BD2663B9B4}"/>
                </a:ext>
              </a:extLst>
            </p:cNvPr>
            <p:cNvSpPr/>
            <p:nvPr/>
          </p:nvSpPr>
          <p:spPr>
            <a:xfrm>
              <a:off x="8682135" y="4231710"/>
              <a:ext cx="457147" cy="466583"/>
            </a:xfrm>
            <a:custGeom>
              <a:avLst/>
              <a:gdLst>
                <a:gd name="connsiteX0" fmla="*/ 1196285 w 1196832"/>
                <a:gd name="connsiteY0" fmla="*/ 4093699 h 4093961"/>
                <a:gd name="connsiteX1" fmla="*/ 1196285 w 1196832"/>
                <a:gd name="connsiteY1" fmla="*/ -262 h 4093961"/>
                <a:gd name="connsiteX2" fmla="*/ 1136385 w 1196832"/>
                <a:gd name="connsiteY2" fmla="*/ 4093699 h 4093961"/>
                <a:gd name="connsiteX3" fmla="*/ 1136385 w 1196832"/>
                <a:gd name="connsiteY3" fmla="*/ -262 h 4093961"/>
                <a:gd name="connsiteX4" fmla="*/ 1076614 w 1196832"/>
                <a:gd name="connsiteY4" fmla="*/ 4093699 h 4093961"/>
                <a:gd name="connsiteX5" fmla="*/ 1076614 w 1196832"/>
                <a:gd name="connsiteY5" fmla="*/ -262 h 4093961"/>
                <a:gd name="connsiteX6" fmla="*/ 1016714 w 1196832"/>
                <a:gd name="connsiteY6" fmla="*/ 4093699 h 4093961"/>
                <a:gd name="connsiteX7" fmla="*/ 1016714 w 1196832"/>
                <a:gd name="connsiteY7" fmla="*/ -262 h 4093961"/>
                <a:gd name="connsiteX8" fmla="*/ 956944 w 1196832"/>
                <a:gd name="connsiteY8" fmla="*/ 4093699 h 4093961"/>
                <a:gd name="connsiteX9" fmla="*/ 956944 w 1196832"/>
                <a:gd name="connsiteY9" fmla="*/ -262 h 4093961"/>
                <a:gd name="connsiteX10" fmla="*/ 897044 w 1196832"/>
                <a:gd name="connsiteY10" fmla="*/ 4093699 h 4093961"/>
                <a:gd name="connsiteX11" fmla="*/ 897044 w 1196832"/>
                <a:gd name="connsiteY11" fmla="*/ -262 h 4093961"/>
                <a:gd name="connsiteX12" fmla="*/ 837274 w 1196832"/>
                <a:gd name="connsiteY12" fmla="*/ 4093699 h 4093961"/>
                <a:gd name="connsiteX13" fmla="*/ 837274 w 1196832"/>
                <a:gd name="connsiteY13" fmla="*/ -262 h 4093961"/>
                <a:gd name="connsiteX14" fmla="*/ 777374 w 1196832"/>
                <a:gd name="connsiteY14" fmla="*/ 4093699 h 4093961"/>
                <a:gd name="connsiteX15" fmla="*/ 777374 w 1196832"/>
                <a:gd name="connsiteY15" fmla="*/ -262 h 4093961"/>
                <a:gd name="connsiteX16" fmla="*/ 717602 w 1196832"/>
                <a:gd name="connsiteY16" fmla="*/ 4093699 h 4093961"/>
                <a:gd name="connsiteX17" fmla="*/ 717602 w 1196832"/>
                <a:gd name="connsiteY17" fmla="*/ -262 h 4093961"/>
                <a:gd name="connsiteX18" fmla="*/ 657832 w 1196832"/>
                <a:gd name="connsiteY18" fmla="*/ 4093699 h 4093961"/>
                <a:gd name="connsiteX19" fmla="*/ 657832 w 1196832"/>
                <a:gd name="connsiteY19" fmla="*/ -262 h 4093961"/>
                <a:gd name="connsiteX20" fmla="*/ 597932 w 1196832"/>
                <a:gd name="connsiteY20" fmla="*/ 4093699 h 4093961"/>
                <a:gd name="connsiteX21" fmla="*/ 597932 w 1196832"/>
                <a:gd name="connsiteY21" fmla="*/ -262 h 4093961"/>
                <a:gd name="connsiteX22" fmla="*/ 538162 w 1196832"/>
                <a:gd name="connsiteY22" fmla="*/ 4093699 h 4093961"/>
                <a:gd name="connsiteX23" fmla="*/ 538162 w 1196832"/>
                <a:gd name="connsiteY23" fmla="*/ -262 h 4093961"/>
                <a:gd name="connsiteX24" fmla="*/ 478262 w 1196832"/>
                <a:gd name="connsiteY24" fmla="*/ 4093699 h 4093961"/>
                <a:gd name="connsiteX25" fmla="*/ 478262 w 1196832"/>
                <a:gd name="connsiteY25" fmla="*/ -262 h 4093961"/>
                <a:gd name="connsiteX26" fmla="*/ 419134 w 1196832"/>
                <a:gd name="connsiteY26" fmla="*/ 4093699 h 4093961"/>
                <a:gd name="connsiteX27" fmla="*/ 419134 w 1196832"/>
                <a:gd name="connsiteY27" fmla="*/ -262 h 4093961"/>
                <a:gd name="connsiteX28" fmla="*/ 359235 w 1196832"/>
                <a:gd name="connsiteY28" fmla="*/ 4093699 h 4093961"/>
                <a:gd name="connsiteX29" fmla="*/ 359235 w 1196832"/>
                <a:gd name="connsiteY29" fmla="*/ -262 h 4093961"/>
                <a:gd name="connsiteX30" fmla="*/ 299464 w 1196832"/>
                <a:gd name="connsiteY30" fmla="*/ 4093699 h 4093961"/>
                <a:gd name="connsiteX31" fmla="*/ 299464 w 1196832"/>
                <a:gd name="connsiteY31" fmla="*/ -262 h 4093961"/>
                <a:gd name="connsiteX32" fmla="*/ 239179 w 1196832"/>
                <a:gd name="connsiteY32" fmla="*/ 4093699 h 4093961"/>
                <a:gd name="connsiteX33" fmla="*/ 239179 w 1196832"/>
                <a:gd name="connsiteY33" fmla="*/ -262 h 4093961"/>
                <a:gd name="connsiteX34" fmla="*/ 179279 w 1196832"/>
                <a:gd name="connsiteY34" fmla="*/ 4093699 h 4093961"/>
                <a:gd name="connsiteX35" fmla="*/ 179279 w 1196832"/>
                <a:gd name="connsiteY35" fmla="*/ -262 h 4093961"/>
                <a:gd name="connsiteX36" fmla="*/ 119508 w 1196832"/>
                <a:gd name="connsiteY36" fmla="*/ 4093699 h 4093961"/>
                <a:gd name="connsiteX37" fmla="*/ 119508 w 1196832"/>
                <a:gd name="connsiteY37" fmla="*/ -262 h 4093961"/>
                <a:gd name="connsiteX38" fmla="*/ 59223 w 1196832"/>
                <a:gd name="connsiteY38" fmla="*/ 4093699 h 4093961"/>
                <a:gd name="connsiteX39" fmla="*/ 59223 w 1196832"/>
                <a:gd name="connsiteY39" fmla="*/ -262 h 4093961"/>
                <a:gd name="connsiteX40" fmla="*/ -548 w 1196832"/>
                <a:gd name="connsiteY40" fmla="*/ 4093699 h 4093961"/>
                <a:gd name="connsiteX41" fmla="*/ -548 w 1196832"/>
                <a:gd name="connsiteY41" fmla="*/ -262 h 40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832" h="4093961">
                  <a:moveTo>
                    <a:pt x="1196285" y="4093699"/>
                  </a:moveTo>
                  <a:lnTo>
                    <a:pt x="1196285" y="-262"/>
                  </a:lnTo>
                  <a:moveTo>
                    <a:pt x="1136385" y="4093699"/>
                  </a:moveTo>
                  <a:lnTo>
                    <a:pt x="1136385" y="-262"/>
                  </a:lnTo>
                  <a:moveTo>
                    <a:pt x="1076614" y="4093699"/>
                  </a:moveTo>
                  <a:lnTo>
                    <a:pt x="1076614" y="-262"/>
                  </a:lnTo>
                  <a:moveTo>
                    <a:pt x="1016714" y="4093699"/>
                  </a:moveTo>
                  <a:lnTo>
                    <a:pt x="1016714" y="-262"/>
                  </a:lnTo>
                  <a:moveTo>
                    <a:pt x="956944" y="4093699"/>
                  </a:moveTo>
                  <a:lnTo>
                    <a:pt x="956944" y="-262"/>
                  </a:lnTo>
                  <a:moveTo>
                    <a:pt x="897044" y="4093699"/>
                  </a:moveTo>
                  <a:lnTo>
                    <a:pt x="897044" y="-262"/>
                  </a:lnTo>
                  <a:moveTo>
                    <a:pt x="837274" y="4093699"/>
                  </a:moveTo>
                  <a:lnTo>
                    <a:pt x="837274" y="-262"/>
                  </a:lnTo>
                  <a:moveTo>
                    <a:pt x="777374" y="4093699"/>
                  </a:moveTo>
                  <a:lnTo>
                    <a:pt x="777374" y="-262"/>
                  </a:lnTo>
                  <a:moveTo>
                    <a:pt x="717602" y="4093699"/>
                  </a:moveTo>
                  <a:lnTo>
                    <a:pt x="717602" y="-262"/>
                  </a:lnTo>
                  <a:moveTo>
                    <a:pt x="657832" y="4093699"/>
                  </a:moveTo>
                  <a:lnTo>
                    <a:pt x="657832" y="-262"/>
                  </a:lnTo>
                  <a:moveTo>
                    <a:pt x="597932" y="4093699"/>
                  </a:moveTo>
                  <a:lnTo>
                    <a:pt x="597932" y="-262"/>
                  </a:lnTo>
                  <a:moveTo>
                    <a:pt x="538162" y="4093699"/>
                  </a:moveTo>
                  <a:lnTo>
                    <a:pt x="538162" y="-262"/>
                  </a:lnTo>
                  <a:moveTo>
                    <a:pt x="478262" y="4093699"/>
                  </a:moveTo>
                  <a:lnTo>
                    <a:pt x="478262" y="-262"/>
                  </a:lnTo>
                  <a:moveTo>
                    <a:pt x="419134" y="4093699"/>
                  </a:moveTo>
                  <a:lnTo>
                    <a:pt x="419134" y="-262"/>
                  </a:lnTo>
                  <a:moveTo>
                    <a:pt x="359235" y="4093699"/>
                  </a:moveTo>
                  <a:lnTo>
                    <a:pt x="359235" y="-262"/>
                  </a:lnTo>
                  <a:moveTo>
                    <a:pt x="299464" y="4093699"/>
                  </a:moveTo>
                  <a:lnTo>
                    <a:pt x="299464" y="-262"/>
                  </a:lnTo>
                  <a:moveTo>
                    <a:pt x="239179" y="4093699"/>
                  </a:moveTo>
                  <a:lnTo>
                    <a:pt x="239179" y="-262"/>
                  </a:lnTo>
                  <a:moveTo>
                    <a:pt x="179279" y="4093699"/>
                  </a:moveTo>
                  <a:lnTo>
                    <a:pt x="179279" y="-262"/>
                  </a:lnTo>
                  <a:moveTo>
                    <a:pt x="119508" y="4093699"/>
                  </a:moveTo>
                  <a:lnTo>
                    <a:pt x="119508" y="-262"/>
                  </a:lnTo>
                  <a:moveTo>
                    <a:pt x="59223" y="4093699"/>
                  </a:moveTo>
                  <a:lnTo>
                    <a:pt x="59223" y="-262"/>
                  </a:lnTo>
                  <a:moveTo>
                    <a:pt x="-548" y="4093699"/>
                  </a:moveTo>
                  <a:lnTo>
                    <a:pt x="-548" y="-262"/>
                  </a:lnTo>
                </a:path>
              </a:pathLst>
            </a:custGeom>
            <a:noFill/>
            <a:ln w="9525" cap="flat">
              <a:solidFill>
                <a:schemeClr val="accent2"/>
              </a:solidFill>
              <a:prstDash val="solid"/>
              <a:miter/>
            </a:ln>
          </p:spPr>
          <p:txBody>
            <a:bodyPr rtlCol="0" anchor="ctr"/>
            <a:lstStyle/>
            <a:p>
              <a:endParaRPr lang="fr-FR" sz="1053" b="0" i="0" dirty="0">
                <a:latin typeface="Arial" panose="020B0604020202020204" pitchFamily="34" charset="0"/>
              </a:endParaRPr>
            </a:p>
          </p:txBody>
        </p:sp>
        <p:sp>
          <p:nvSpPr>
            <p:cNvPr id="30" name="Rectangle 29">
              <a:extLst>
                <a:ext uri="{FF2B5EF4-FFF2-40B4-BE49-F238E27FC236}">
                  <a16:creationId xmlns:a16="http://schemas.microsoft.com/office/drawing/2014/main" id="{C916285F-D3C0-D249-B607-D4D9897AE6DC}"/>
                </a:ext>
              </a:extLst>
            </p:cNvPr>
            <p:cNvSpPr/>
            <p:nvPr/>
          </p:nvSpPr>
          <p:spPr>
            <a:xfrm>
              <a:off x="8677417" y="4682492"/>
              <a:ext cx="466583" cy="46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3" b="0" i="0" dirty="0">
                <a:latin typeface="Arial" panose="020B0604020202020204" pitchFamily="34" charset="0"/>
              </a:endParaRPr>
            </a:p>
          </p:txBody>
        </p:sp>
        <p:grpSp>
          <p:nvGrpSpPr>
            <p:cNvPr id="31" name="Groupe 30">
              <a:extLst>
                <a:ext uri="{FF2B5EF4-FFF2-40B4-BE49-F238E27FC236}">
                  <a16:creationId xmlns:a16="http://schemas.microsoft.com/office/drawing/2014/main" id="{AF61F717-85F4-D94A-B947-F618E814B820}"/>
                </a:ext>
              </a:extLst>
            </p:cNvPr>
            <p:cNvGrpSpPr/>
            <p:nvPr/>
          </p:nvGrpSpPr>
          <p:grpSpPr>
            <a:xfrm>
              <a:off x="8206494" y="4698294"/>
              <a:ext cx="352912" cy="445898"/>
              <a:chOff x="1211580" y="5257800"/>
              <a:chExt cx="427808" cy="1623060"/>
            </a:xfrm>
          </p:grpSpPr>
          <p:cxnSp>
            <p:nvCxnSpPr>
              <p:cNvPr id="33" name="Connecteur droit 32">
                <a:extLst>
                  <a:ext uri="{FF2B5EF4-FFF2-40B4-BE49-F238E27FC236}">
                    <a16:creationId xmlns:a16="http://schemas.microsoft.com/office/drawing/2014/main" id="{1AF0C84E-EFAD-514C-AA63-7690B74AD74A}"/>
                  </a:ext>
                </a:extLst>
              </p:cNvPr>
              <p:cNvCxnSpPr/>
              <p:nvPr/>
            </p:nvCxnSpPr>
            <p:spPr>
              <a:xfrm>
                <a:off x="1211580"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460044B-C500-454C-8F85-26C1A2E618C7}"/>
                  </a:ext>
                </a:extLst>
              </p:cNvPr>
              <p:cNvCxnSpPr/>
              <p:nvPr/>
            </p:nvCxnSpPr>
            <p:spPr>
              <a:xfrm>
                <a:off x="1352005"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0EF4F3D6-2865-8940-9494-BBAB4C682FF0}"/>
                  </a:ext>
                </a:extLst>
              </p:cNvPr>
              <p:cNvCxnSpPr/>
              <p:nvPr/>
            </p:nvCxnSpPr>
            <p:spPr>
              <a:xfrm>
                <a:off x="1498963"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0432A34-2108-5D46-91CB-F15F621C1325}"/>
                  </a:ext>
                </a:extLst>
              </p:cNvPr>
              <p:cNvCxnSpPr/>
              <p:nvPr/>
            </p:nvCxnSpPr>
            <p:spPr>
              <a:xfrm>
                <a:off x="1639388" y="5257800"/>
                <a:ext cx="0" cy="1623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Espace réservé du numéro de diapositive 5">
              <a:extLst>
                <a:ext uri="{FF2B5EF4-FFF2-40B4-BE49-F238E27FC236}">
                  <a16:creationId xmlns:a16="http://schemas.microsoft.com/office/drawing/2014/main" id="{A291A0CD-7345-A940-91CE-0467AB9857A4}"/>
                </a:ext>
              </a:extLst>
            </p:cNvPr>
            <p:cNvSpPr txBox="1">
              <a:spLocks/>
            </p:cNvSpPr>
            <p:nvPr/>
          </p:nvSpPr>
          <p:spPr>
            <a:xfrm>
              <a:off x="8677417" y="4676916"/>
              <a:ext cx="458476" cy="466583"/>
            </a:xfrm>
            <a:prstGeom prst="rect">
              <a:avLst/>
            </a:prstGeom>
          </p:spPr>
          <p:txBody>
            <a:bodyPr vert="horz" lIns="91440" tIns="45720" rIns="91440" bIns="45720" rtlCol="0" anchor="ctr"/>
            <a:lstStyle>
              <a:defPPr>
                <a:defRPr lang="fr-FR"/>
              </a:defPPr>
              <a:lvl1pPr marL="0" algn="r" defTabSz="914363" rtl="0" eaLnBrk="1" latinLnBrk="0" hangingPunct="1">
                <a:defRPr sz="1200" b="0" i="0" kern="1200">
                  <a:solidFill>
                    <a:schemeClr val="tx1">
                      <a:tint val="75000"/>
                    </a:schemeClr>
                  </a:solidFill>
                  <a:latin typeface="Arial" panose="020B0604020202020204" pitchFamily="34" charset="0"/>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2AEF20B5-15EF-AF40-B82A-48D1C0FEEF21}" type="slidenum">
                <a:rPr lang="fr-FR" sz="900" smtClean="0">
                  <a:solidFill>
                    <a:schemeClr val="bg1"/>
                  </a:solidFill>
                </a:rPr>
                <a:pPr algn="ctr"/>
                <a:t>‹N°›</a:t>
              </a:fld>
              <a:endParaRPr lang="fr-FR" sz="900" dirty="0">
                <a:solidFill>
                  <a:schemeClr val="bg1"/>
                </a:solidFill>
              </a:endParaRPr>
            </a:p>
          </p:txBody>
        </p:sp>
      </p:grpSp>
    </p:spTree>
    <p:extLst>
      <p:ext uri="{BB962C8B-B14F-4D97-AF65-F5344CB8AC3E}">
        <p14:creationId xmlns:p14="http://schemas.microsoft.com/office/powerpoint/2010/main" val="2701807394"/>
      </p:ext>
    </p:extLst>
  </p:cSld>
  <p:clrMapOvr>
    <a:masterClrMapping/>
  </p:clrMapOvr>
  <p:extLst mod="1">
    <p:ext uri="{DCECCB84-F9BA-43D5-87BE-67443E8EF086}">
      <p15:sldGuideLst xmlns:p15="http://schemas.microsoft.com/office/powerpoint/2012/main">
        <p15:guide id="1" orient="horz" pos="1779">
          <p15:clr>
            <a:srgbClr val="FBAE40"/>
          </p15:clr>
        </p15:guide>
        <p15:guide id="2" pos="30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555C09A-E089-D52E-6AD3-E720734409C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CDAABEC-2C99-EF15-D5EF-B9DB5438544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45192BD-086A-1FD6-93F4-30767114EFE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AE0C7260-2B63-4211-B13F-200D799B2FED}" type="datetime1">
              <a:rPr lang="fr-FR" smtClean="0"/>
              <a:t>12/08/2023</a:t>
            </a:fld>
            <a:endParaRPr lang="fr-FR" dirty="0"/>
          </a:p>
        </p:txBody>
      </p:sp>
      <p:sp>
        <p:nvSpPr>
          <p:cNvPr id="5" name="Espace réservé du pied de page 4">
            <a:extLst>
              <a:ext uri="{FF2B5EF4-FFF2-40B4-BE49-F238E27FC236}">
                <a16:creationId xmlns:a16="http://schemas.microsoft.com/office/drawing/2014/main" id="{23EFDE0A-BD9F-38D9-D64A-6AF24E70DB6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4CFA42FA-988E-3FDC-397A-FBAEC7E6D55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123CEF7F-E791-A240-A0BB-3FD17FC56332}" type="slidenum">
              <a:rPr lang="fr-FR" smtClean="0"/>
              <a:pPr/>
              <a:t>‹N°›</a:t>
            </a:fld>
            <a:endParaRPr lang="fr-FR" dirty="0"/>
          </a:p>
        </p:txBody>
      </p:sp>
    </p:spTree>
    <p:extLst>
      <p:ext uri="{BB962C8B-B14F-4D97-AF65-F5344CB8AC3E}">
        <p14:creationId xmlns:p14="http://schemas.microsoft.com/office/powerpoint/2010/main" val="82694427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84" r:id="rId3"/>
    <p:sldLayoutId id="2147483733"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34" r:id="rId13"/>
    <p:sldLayoutId id="2147483735" r:id="rId14"/>
    <p:sldLayoutId id="2147483778" r:id="rId15"/>
    <p:sldLayoutId id="2147483781" r:id="rId16"/>
    <p:sldLayoutId id="2147483782" r:id="rId17"/>
    <p:sldLayoutId id="2147483783" r:id="rId18"/>
    <p:sldLayoutId id="2147483789" r:id="rId19"/>
    <p:sldLayoutId id="2147483736" r:id="rId20"/>
    <p:sldLayoutId id="2147483788" r:id="rId21"/>
    <p:sldLayoutId id="2147483785" r:id="rId22"/>
    <p:sldLayoutId id="2147483792" r:id="rId23"/>
    <p:sldLayoutId id="2147483780" r:id="rId24"/>
  </p:sldLayoutIdLst>
  <p:hf hdr="0" ftr="0" dt="0"/>
  <p:txStyles>
    <p:titleStyle>
      <a:lvl1pPr algn="l" defTabSz="914400" rtl="0" eaLnBrk="1" latinLnBrk="0" hangingPunct="1">
        <a:lnSpc>
          <a:spcPct val="90000"/>
        </a:lnSpc>
        <a:spcBef>
          <a:spcPct val="0"/>
        </a:spcBef>
        <a:buNone/>
        <a:defRPr lang="fr-FR" sz="2200" b="1" i="0" kern="1200" dirty="0">
          <a:solidFill>
            <a:srgbClr val="CBB4B4"/>
          </a:solidFill>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r-FR" sz="1600" b="1" i="0" kern="1200" dirty="0">
          <a:solidFill>
            <a:schemeClr val="bg2">
              <a:lumMod val="5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r-FR" sz="1400" b="1" i="0" kern="1200" dirty="0">
          <a:solidFill>
            <a:schemeClr val="bg2">
              <a:lumMod val="50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200" b="1" i="0" kern="1200" dirty="0">
          <a:solidFill>
            <a:schemeClr val="bg2">
              <a:lumMod val="50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200" b="0" i="0" kern="1200" dirty="0">
          <a:solidFill>
            <a:schemeClr val="bg2">
              <a:lumMod val="50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1050" b="0" i="0" kern="1200" dirty="0">
          <a:solidFill>
            <a:schemeClr val="bg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68.wmf"/><Relationship Id="rId5" Type="http://schemas.openxmlformats.org/officeDocument/2006/relationships/oleObject" Target="../embeddings/oleObject2.bin"/><Relationship Id="rId4" Type="http://schemas.openxmlformats.org/officeDocument/2006/relationships/image" Target="../media/image6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0.wmf"/><Relationship Id="rId5" Type="http://schemas.openxmlformats.org/officeDocument/2006/relationships/oleObject" Target="../embeddings/oleObject4.bin"/><Relationship Id="rId4" Type="http://schemas.openxmlformats.org/officeDocument/2006/relationships/image" Target="../media/image69.wmf"/></Relationships>
</file>

<file path=ppt/slides/_rels/slide2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83.wmf"/><Relationship Id="rId5" Type="http://schemas.openxmlformats.org/officeDocument/2006/relationships/oleObject" Target="../embeddings/oleObject6.bin"/><Relationship Id="rId4" Type="http://schemas.openxmlformats.org/officeDocument/2006/relationships/image" Target="../media/image82.wmf"/></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13.xml"/><Relationship Id="rId5" Type="http://schemas.openxmlformats.org/officeDocument/2006/relationships/image" Target="../media/image89.emf"/><Relationship Id="rId4" Type="http://schemas.openxmlformats.org/officeDocument/2006/relationships/image" Target="../media/image8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3.xml"/><Relationship Id="rId4" Type="http://schemas.openxmlformats.org/officeDocument/2006/relationships/image" Target="../media/image9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4912D1-FF95-4237-89B9-E35D8ED09343}"/>
              </a:ext>
            </a:extLst>
          </p:cNvPr>
          <p:cNvSpPr>
            <a:spLocks noGrp="1"/>
          </p:cNvSpPr>
          <p:nvPr>
            <p:ph type="ctrTitle"/>
          </p:nvPr>
        </p:nvSpPr>
        <p:spPr/>
        <p:txBody>
          <a:bodyPr/>
          <a:lstStyle/>
          <a:p>
            <a:pPr algn="ctr"/>
            <a:r>
              <a:rPr lang="fr-FR" dirty="0"/>
              <a:t>Interactions </a:t>
            </a:r>
            <a:br>
              <a:rPr lang="fr-FR" dirty="0"/>
            </a:br>
            <a:r>
              <a:rPr lang="fr-FR" dirty="0"/>
              <a:t>sol-structures</a:t>
            </a:r>
          </a:p>
        </p:txBody>
      </p:sp>
      <p:sp>
        <p:nvSpPr>
          <p:cNvPr id="3" name="Sous-titre 2">
            <a:extLst>
              <a:ext uri="{FF2B5EF4-FFF2-40B4-BE49-F238E27FC236}">
                <a16:creationId xmlns:a16="http://schemas.microsoft.com/office/drawing/2014/main" id="{FEF8C125-8D9E-43EF-9357-BF1B2C1FED4F}"/>
              </a:ext>
            </a:extLst>
          </p:cNvPr>
          <p:cNvSpPr>
            <a:spLocks noGrp="1"/>
          </p:cNvSpPr>
          <p:nvPr>
            <p:ph type="subTitle" idx="1"/>
          </p:nvPr>
        </p:nvSpPr>
        <p:spPr/>
        <p:txBody>
          <a:bodyPr>
            <a:normAutofit/>
          </a:bodyPr>
          <a:lstStyle/>
          <a:p>
            <a:r>
              <a:rPr lang="fr-FR" sz="2000" dirty="0"/>
              <a:t>Les écrans</a:t>
            </a:r>
          </a:p>
        </p:txBody>
      </p:sp>
    </p:spTree>
    <p:extLst>
      <p:ext uri="{BB962C8B-B14F-4D97-AF65-F5344CB8AC3E}">
        <p14:creationId xmlns:p14="http://schemas.microsoft.com/office/powerpoint/2010/main" val="1359037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berlinoise</a:t>
            </a:r>
          </a:p>
        </p:txBody>
      </p:sp>
      <p:pic>
        <p:nvPicPr>
          <p:cNvPr id="6" name="Image 5">
            <a:extLst>
              <a:ext uri="{FF2B5EF4-FFF2-40B4-BE49-F238E27FC236}">
                <a16:creationId xmlns:a16="http://schemas.microsoft.com/office/drawing/2014/main" id="{0BED2F03-4758-4B4B-980B-F1F0D74AD0CE}"/>
              </a:ext>
            </a:extLst>
          </p:cNvPr>
          <p:cNvPicPr>
            <a:picLocks noChangeAspect="1"/>
          </p:cNvPicPr>
          <p:nvPr/>
        </p:nvPicPr>
        <p:blipFill>
          <a:blip r:embed="rId2"/>
          <a:stretch>
            <a:fillRect/>
          </a:stretch>
        </p:blipFill>
        <p:spPr>
          <a:xfrm>
            <a:off x="0" y="1282995"/>
            <a:ext cx="4447953" cy="3335965"/>
          </a:xfrm>
          <a:prstGeom prst="rect">
            <a:avLst/>
          </a:prstGeom>
        </p:spPr>
      </p:pic>
      <p:pic>
        <p:nvPicPr>
          <p:cNvPr id="7" name="Image 6">
            <a:extLst>
              <a:ext uri="{FF2B5EF4-FFF2-40B4-BE49-F238E27FC236}">
                <a16:creationId xmlns:a16="http://schemas.microsoft.com/office/drawing/2014/main" id="{26BEAAFD-27CA-4814-809C-4DABADD7A4C2}"/>
              </a:ext>
            </a:extLst>
          </p:cNvPr>
          <p:cNvPicPr>
            <a:picLocks noChangeAspect="1"/>
          </p:cNvPicPr>
          <p:nvPr/>
        </p:nvPicPr>
        <p:blipFill>
          <a:blip r:embed="rId3"/>
          <a:stretch>
            <a:fillRect/>
          </a:stretch>
        </p:blipFill>
        <p:spPr>
          <a:xfrm>
            <a:off x="4665921" y="1274578"/>
            <a:ext cx="4478079" cy="3358559"/>
          </a:xfrm>
          <a:prstGeom prst="rect">
            <a:avLst/>
          </a:prstGeom>
        </p:spPr>
      </p:pic>
    </p:spTree>
    <p:extLst>
      <p:ext uri="{BB962C8B-B14F-4D97-AF65-F5344CB8AC3E}">
        <p14:creationId xmlns:p14="http://schemas.microsoft.com/office/powerpoint/2010/main" val="3862696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parisienne (ou lutécienne)</a:t>
            </a:r>
          </a:p>
        </p:txBody>
      </p:sp>
      <p:pic>
        <p:nvPicPr>
          <p:cNvPr id="12" name="Image 11">
            <a:extLst>
              <a:ext uri="{FF2B5EF4-FFF2-40B4-BE49-F238E27FC236}">
                <a16:creationId xmlns:a16="http://schemas.microsoft.com/office/drawing/2014/main" id="{3EE7B692-F985-41C6-B1B7-B9F9D456ED39}"/>
              </a:ext>
            </a:extLst>
          </p:cNvPr>
          <p:cNvPicPr>
            <a:picLocks noChangeAspect="1"/>
          </p:cNvPicPr>
          <p:nvPr/>
        </p:nvPicPr>
        <p:blipFill>
          <a:blip r:embed="rId2"/>
          <a:stretch>
            <a:fillRect/>
          </a:stretch>
        </p:blipFill>
        <p:spPr>
          <a:xfrm>
            <a:off x="3021980" y="814886"/>
            <a:ext cx="6122020" cy="4328614"/>
          </a:xfrm>
          <a:prstGeom prst="rect">
            <a:avLst/>
          </a:prstGeom>
        </p:spPr>
      </p:pic>
      <p:sp>
        <p:nvSpPr>
          <p:cNvPr id="2" name="Rectangle 1">
            <a:extLst>
              <a:ext uri="{FF2B5EF4-FFF2-40B4-BE49-F238E27FC236}">
                <a16:creationId xmlns:a16="http://schemas.microsoft.com/office/drawing/2014/main" id="{61F10E62-B9BC-4BEA-B5A2-C8E4672C0731}"/>
              </a:ext>
            </a:extLst>
          </p:cNvPr>
          <p:cNvSpPr/>
          <p:nvPr/>
        </p:nvSpPr>
        <p:spPr>
          <a:xfrm>
            <a:off x="852098" y="936795"/>
            <a:ext cx="2263698" cy="4031873"/>
          </a:xfrm>
          <a:prstGeom prst="rect">
            <a:avLst/>
          </a:prstGeom>
        </p:spPr>
        <p:txBody>
          <a:bodyPr wrap="square">
            <a:spAutoFit/>
          </a:bodyPr>
          <a:lstStyle/>
          <a:p>
            <a:pPr>
              <a:spcAft>
                <a:spcPts val="0"/>
              </a:spcAft>
            </a:pPr>
            <a:r>
              <a:rPr lang="fr-FR" sz="1600" dirty="0"/>
              <a:t>1. Exécution du pieu foré, moulé dans le sol, armé et bétonné ou d’un forage pour la mise en place du profilé métallique</a:t>
            </a:r>
          </a:p>
          <a:p>
            <a:pPr>
              <a:spcAft>
                <a:spcPts val="0"/>
              </a:spcAft>
            </a:pPr>
            <a:r>
              <a:rPr lang="fr-FR" sz="1600" dirty="0"/>
              <a:t>2. Première passe de terrassement, blindage en béton projeté légèrement armé</a:t>
            </a:r>
          </a:p>
          <a:p>
            <a:pPr>
              <a:spcAft>
                <a:spcPts val="0"/>
              </a:spcAft>
            </a:pPr>
            <a:r>
              <a:rPr lang="fr-FR" sz="1600" dirty="0"/>
              <a:t>Ancrage éventuel de la paroi</a:t>
            </a:r>
          </a:p>
          <a:p>
            <a:pPr>
              <a:spcAft>
                <a:spcPts val="0"/>
              </a:spcAft>
            </a:pPr>
            <a:r>
              <a:rPr lang="fr-FR" sz="1600" dirty="0"/>
              <a:t>3. &amp; 4. Phase finale de terrassement, finition du blindage avec du béton projeté légèrement armé</a:t>
            </a:r>
            <a:endParaRPr lang="fr-FR" sz="1600" dirty="0">
              <a:effectLst/>
            </a:endParaRPr>
          </a:p>
        </p:txBody>
      </p:sp>
    </p:spTree>
    <p:extLst>
      <p:ext uri="{BB962C8B-B14F-4D97-AF65-F5344CB8AC3E}">
        <p14:creationId xmlns:p14="http://schemas.microsoft.com/office/powerpoint/2010/main" val="1732780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parisienne (ou lutécienne)</a:t>
            </a:r>
          </a:p>
        </p:txBody>
      </p:sp>
      <p:pic>
        <p:nvPicPr>
          <p:cNvPr id="6" name="Image 5">
            <a:extLst>
              <a:ext uri="{FF2B5EF4-FFF2-40B4-BE49-F238E27FC236}">
                <a16:creationId xmlns:a16="http://schemas.microsoft.com/office/drawing/2014/main" id="{E268534E-BC3A-4C8D-B64F-97E452442CFC}"/>
              </a:ext>
            </a:extLst>
          </p:cNvPr>
          <p:cNvPicPr>
            <a:picLocks noChangeAspect="1"/>
          </p:cNvPicPr>
          <p:nvPr/>
        </p:nvPicPr>
        <p:blipFill>
          <a:blip r:embed="rId2"/>
          <a:stretch>
            <a:fillRect/>
          </a:stretch>
        </p:blipFill>
        <p:spPr>
          <a:xfrm>
            <a:off x="4653516" y="1764525"/>
            <a:ext cx="4490484" cy="2941267"/>
          </a:xfrm>
          <a:prstGeom prst="rect">
            <a:avLst/>
          </a:prstGeom>
        </p:spPr>
      </p:pic>
      <p:pic>
        <p:nvPicPr>
          <p:cNvPr id="8" name="Image 7">
            <a:extLst>
              <a:ext uri="{FF2B5EF4-FFF2-40B4-BE49-F238E27FC236}">
                <a16:creationId xmlns:a16="http://schemas.microsoft.com/office/drawing/2014/main" id="{D38FC262-36EC-447B-B3A7-DD2311FB0158}"/>
              </a:ext>
            </a:extLst>
          </p:cNvPr>
          <p:cNvPicPr>
            <a:picLocks noChangeAspect="1"/>
          </p:cNvPicPr>
          <p:nvPr/>
        </p:nvPicPr>
        <p:blipFill>
          <a:blip r:embed="rId3"/>
          <a:stretch>
            <a:fillRect/>
          </a:stretch>
        </p:blipFill>
        <p:spPr>
          <a:xfrm>
            <a:off x="0" y="1768769"/>
            <a:ext cx="4476750" cy="2930822"/>
          </a:xfrm>
          <a:prstGeom prst="rect">
            <a:avLst/>
          </a:prstGeom>
        </p:spPr>
      </p:pic>
    </p:spTree>
    <p:extLst>
      <p:ext uri="{BB962C8B-B14F-4D97-AF65-F5344CB8AC3E}">
        <p14:creationId xmlns:p14="http://schemas.microsoft.com/office/powerpoint/2010/main" val="150438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de pieux</a:t>
            </a:r>
          </a:p>
        </p:txBody>
      </p:sp>
      <p:pic>
        <p:nvPicPr>
          <p:cNvPr id="5" name="Image 4">
            <a:extLst>
              <a:ext uri="{FF2B5EF4-FFF2-40B4-BE49-F238E27FC236}">
                <a16:creationId xmlns:a16="http://schemas.microsoft.com/office/drawing/2014/main" id="{984CCF4C-3FEA-4D44-8D2D-A1926A739209}"/>
              </a:ext>
            </a:extLst>
          </p:cNvPr>
          <p:cNvPicPr>
            <a:picLocks noChangeAspect="1"/>
          </p:cNvPicPr>
          <p:nvPr/>
        </p:nvPicPr>
        <p:blipFill>
          <a:blip r:embed="rId2"/>
          <a:stretch>
            <a:fillRect/>
          </a:stretch>
        </p:blipFill>
        <p:spPr>
          <a:xfrm>
            <a:off x="3144643" y="901616"/>
            <a:ext cx="5999357" cy="4241884"/>
          </a:xfrm>
          <a:prstGeom prst="rect">
            <a:avLst/>
          </a:prstGeom>
        </p:spPr>
      </p:pic>
      <p:sp>
        <p:nvSpPr>
          <p:cNvPr id="2" name="Rectangle 1">
            <a:extLst>
              <a:ext uri="{FF2B5EF4-FFF2-40B4-BE49-F238E27FC236}">
                <a16:creationId xmlns:a16="http://schemas.microsoft.com/office/drawing/2014/main" id="{E648021E-98D4-47E5-8C9E-EBBC04EC81D6}"/>
              </a:ext>
            </a:extLst>
          </p:cNvPr>
          <p:cNvSpPr/>
          <p:nvPr/>
        </p:nvSpPr>
        <p:spPr>
          <a:xfrm>
            <a:off x="894522" y="1077648"/>
            <a:ext cx="2714952" cy="2554545"/>
          </a:xfrm>
          <a:prstGeom prst="rect">
            <a:avLst/>
          </a:prstGeom>
        </p:spPr>
        <p:txBody>
          <a:bodyPr wrap="square">
            <a:spAutoFit/>
          </a:bodyPr>
          <a:lstStyle/>
          <a:p>
            <a:pPr>
              <a:spcAft>
                <a:spcPts val="0"/>
              </a:spcAft>
            </a:pPr>
            <a:r>
              <a:rPr lang="fr-FR" sz="1600" dirty="0"/>
              <a:t>1. Réalisation de la poutre de guidage </a:t>
            </a:r>
          </a:p>
          <a:p>
            <a:pPr>
              <a:spcAft>
                <a:spcPts val="0"/>
              </a:spcAft>
            </a:pPr>
            <a:r>
              <a:rPr lang="fr-FR" sz="1600" dirty="0"/>
              <a:t>2. &amp; 3. &amp; 4. Installation des pieux en plusieurs phases, avec </a:t>
            </a:r>
            <a:r>
              <a:rPr lang="fr-FR" sz="1600" dirty="0" err="1"/>
              <a:t>reforage</a:t>
            </a:r>
            <a:r>
              <a:rPr lang="fr-FR" sz="1600" dirty="0"/>
              <a:t> des pieux contigus (pieux primaires et secondaires). </a:t>
            </a:r>
          </a:p>
          <a:p>
            <a:pPr>
              <a:spcAft>
                <a:spcPts val="0"/>
              </a:spcAft>
            </a:pPr>
            <a:r>
              <a:rPr lang="fr-FR" sz="1600" dirty="0"/>
              <a:t>5. Mise en place de l’armature avant ou après le bétonnage dans les pieux secondaires.</a:t>
            </a:r>
            <a:endParaRPr lang="fr-FR" sz="1600" dirty="0">
              <a:effectLst/>
            </a:endParaRPr>
          </a:p>
        </p:txBody>
      </p:sp>
    </p:spTree>
    <p:extLst>
      <p:ext uri="{BB962C8B-B14F-4D97-AF65-F5344CB8AC3E}">
        <p14:creationId xmlns:p14="http://schemas.microsoft.com/office/powerpoint/2010/main" val="3398721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de pieux</a:t>
            </a:r>
          </a:p>
        </p:txBody>
      </p:sp>
      <p:pic>
        <p:nvPicPr>
          <p:cNvPr id="7" name="Image 6">
            <a:extLst>
              <a:ext uri="{FF2B5EF4-FFF2-40B4-BE49-F238E27FC236}">
                <a16:creationId xmlns:a16="http://schemas.microsoft.com/office/drawing/2014/main" id="{846A5BED-701E-4158-949F-CB7CB7EBEB0E}"/>
              </a:ext>
            </a:extLst>
          </p:cNvPr>
          <p:cNvPicPr>
            <a:picLocks noChangeAspect="1"/>
          </p:cNvPicPr>
          <p:nvPr/>
        </p:nvPicPr>
        <p:blipFill>
          <a:blip r:embed="rId2"/>
          <a:stretch>
            <a:fillRect/>
          </a:stretch>
        </p:blipFill>
        <p:spPr>
          <a:xfrm>
            <a:off x="3987732" y="1828800"/>
            <a:ext cx="5156269" cy="2865840"/>
          </a:xfrm>
          <a:prstGeom prst="rect">
            <a:avLst/>
          </a:prstGeom>
        </p:spPr>
      </p:pic>
      <p:pic>
        <p:nvPicPr>
          <p:cNvPr id="9" name="Image 8">
            <a:extLst>
              <a:ext uri="{FF2B5EF4-FFF2-40B4-BE49-F238E27FC236}">
                <a16:creationId xmlns:a16="http://schemas.microsoft.com/office/drawing/2014/main" id="{2F25C2ED-1004-47B1-803E-5BB254C979E5}"/>
              </a:ext>
            </a:extLst>
          </p:cNvPr>
          <p:cNvPicPr>
            <a:picLocks noChangeAspect="1"/>
          </p:cNvPicPr>
          <p:nvPr/>
        </p:nvPicPr>
        <p:blipFill>
          <a:blip r:embed="rId3"/>
          <a:stretch>
            <a:fillRect/>
          </a:stretch>
        </p:blipFill>
        <p:spPr>
          <a:xfrm>
            <a:off x="0" y="1839650"/>
            <a:ext cx="3721395" cy="2787454"/>
          </a:xfrm>
          <a:prstGeom prst="rect">
            <a:avLst/>
          </a:prstGeom>
        </p:spPr>
      </p:pic>
    </p:spTree>
    <p:extLst>
      <p:ext uri="{BB962C8B-B14F-4D97-AF65-F5344CB8AC3E}">
        <p14:creationId xmlns:p14="http://schemas.microsoft.com/office/powerpoint/2010/main" val="1257418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de palplanches</a:t>
            </a:r>
          </a:p>
        </p:txBody>
      </p:sp>
      <p:sp>
        <p:nvSpPr>
          <p:cNvPr id="2" name="ZoneTexte 1">
            <a:extLst>
              <a:ext uri="{FF2B5EF4-FFF2-40B4-BE49-F238E27FC236}">
                <a16:creationId xmlns:a16="http://schemas.microsoft.com/office/drawing/2014/main" id="{CEE27B71-5EEF-4E21-BED0-B4805A9C0D31}"/>
              </a:ext>
            </a:extLst>
          </p:cNvPr>
          <p:cNvSpPr txBox="1"/>
          <p:nvPr/>
        </p:nvSpPr>
        <p:spPr>
          <a:xfrm>
            <a:off x="3809354" y="2505585"/>
            <a:ext cx="3283848" cy="646331"/>
          </a:xfrm>
          <a:prstGeom prst="rect">
            <a:avLst/>
          </a:prstGeom>
          <a:noFill/>
        </p:spPr>
        <p:txBody>
          <a:bodyPr wrap="none" rtlCol="0">
            <a:spAutoFit/>
          </a:bodyPr>
          <a:lstStyle/>
          <a:p>
            <a:r>
              <a:rPr lang="fr-FR" dirty="0"/>
              <a:t>Mise en œuvre par battage</a:t>
            </a:r>
          </a:p>
          <a:p>
            <a:r>
              <a:rPr lang="fr-FR" dirty="0"/>
              <a:t>Mise en œuvre par vibro fonçage</a:t>
            </a:r>
          </a:p>
        </p:txBody>
      </p:sp>
      <p:pic>
        <p:nvPicPr>
          <p:cNvPr id="5" name="Image 4">
            <a:extLst>
              <a:ext uri="{FF2B5EF4-FFF2-40B4-BE49-F238E27FC236}">
                <a16:creationId xmlns:a16="http://schemas.microsoft.com/office/drawing/2014/main" id="{17593E64-18CA-4AC9-B217-F819BB61CE51}"/>
              </a:ext>
            </a:extLst>
          </p:cNvPr>
          <p:cNvPicPr>
            <a:picLocks noChangeAspect="1"/>
          </p:cNvPicPr>
          <p:nvPr/>
        </p:nvPicPr>
        <p:blipFill>
          <a:blip r:embed="rId2"/>
          <a:stretch>
            <a:fillRect/>
          </a:stretch>
        </p:blipFill>
        <p:spPr>
          <a:xfrm>
            <a:off x="3875019" y="993912"/>
            <a:ext cx="1321894" cy="947727"/>
          </a:xfrm>
          <a:prstGeom prst="rect">
            <a:avLst/>
          </a:prstGeom>
        </p:spPr>
      </p:pic>
      <p:pic>
        <p:nvPicPr>
          <p:cNvPr id="6" name="Image 5">
            <a:extLst>
              <a:ext uri="{FF2B5EF4-FFF2-40B4-BE49-F238E27FC236}">
                <a16:creationId xmlns:a16="http://schemas.microsoft.com/office/drawing/2014/main" id="{2FC218CC-89D0-451D-8C2B-ADAE8CD7A9BE}"/>
              </a:ext>
            </a:extLst>
          </p:cNvPr>
          <p:cNvPicPr>
            <a:picLocks noChangeAspect="1"/>
          </p:cNvPicPr>
          <p:nvPr/>
        </p:nvPicPr>
        <p:blipFill>
          <a:blip r:embed="rId3"/>
          <a:stretch>
            <a:fillRect/>
          </a:stretch>
        </p:blipFill>
        <p:spPr>
          <a:xfrm>
            <a:off x="5337481" y="993913"/>
            <a:ext cx="1309809" cy="964365"/>
          </a:xfrm>
          <a:prstGeom prst="rect">
            <a:avLst/>
          </a:prstGeom>
        </p:spPr>
      </p:pic>
      <p:pic>
        <p:nvPicPr>
          <p:cNvPr id="7" name="Image 6">
            <a:extLst>
              <a:ext uri="{FF2B5EF4-FFF2-40B4-BE49-F238E27FC236}">
                <a16:creationId xmlns:a16="http://schemas.microsoft.com/office/drawing/2014/main" id="{B68CECA7-14D0-43D8-80DC-E666DCC98718}"/>
              </a:ext>
            </a:extLst>
          </p:cNvPr>
          <p:cNvPicPr>
            <a:picLocks noChangeAspect="1"/>
          </p:cNvPicPr>
          <p:nvPr/>
        </p:nvPicPr>
        <p:blipFill>
          <a:blip r:embed="rId4"/>
          <a:stretch>
            <a:fillRect/>
          </a:stretch>
        </p:blipFill>
        <p:spPr>
          <a:xfrm>
            <a:off x="801607" y="942753"/>
            <a:ext cx="2778373" cy="4066067"/>
          </a:xfrm>
          <a:prstGeom prst="rect">
            <a:avLst/>
          </a:prstGeom>
        </p:spPr>
      </p:pic>
    </p:spTree>
    <p:extLst>
      <p:ext uri="{BB962C8B-B14F-4D97-AF65-F5344CB8AC3E}">
        <p14:creationId xmlns:p14="http://schemas.microsoft.com/office/powerpoint/2010/main" val="3764593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3. Dimensionnement</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a:xfrm>
            <a:off x="1116243" y="444910"/>
            <a:ext cx="7561174" cy="519934"/>
          </a:xfrm>
        </p:spPr>
        <p:txBody>
          <a:bodyPr/>
          <a:lstStyle/>
          <a:p>
            <a:r>
              <a:rPr lang="fr-FR" dirty="0"/>
              <a:t>3. Dimensionnement</a:t>
            </a:r>
          </a:p>
        </p:txBody>
      </p:sp>
      <p:sp>
        <p:nvSpPr>
          <p:cNvPr id="5" name="Rectangle 4">
            <a:extLst>
              <a:ext uri="{FF2B5EF4-FFF2-40B4-BE49-F238E27FC236}">
                <a16:creationId xmlns:a16="http://schemas.microsoft.com/office/drawing/2014/main" id="{1222C815-9A52-4441-B5AB-A659DD523ACB}"/>
              </a:ext>
            </a:extLst>
          </p:cNvPr>
          <p:cNvSpPr/>
          <p:nvPr/>
        </p:nvSpPr>
        <p:spPr>
          <a:xfrm>
            <a:off x="1261953" y="2998086"/>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6" name="Rectangle 5">
            <a:extLst>
              <a:ext uri="{FF2B5EF4-FFF2-40B4-BE49-F238E27FC236}">
                <a16:creationId xmlns:a16="http://schemas.microsoft.com/office/drawing/2014/main" id="{C1508E29-8D2A-4945-9E99-5B45954F0DFE}"/>
              </a:ext>
            </a:extLst>
          </p:cNvPr>
          <p:cNvSpPr/>
          <p:nvPr/>
        </p:nvSpPr>
        <p:spPr>
          <a:xfrm>
            <a:off x="2320925" y="1837846"/>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 name="Rectangle 6">
            <a:extLst>
              <a:ext uri="{FF2B5EF4-FFF2-40B4-BE49-F238E27FC236}">
                <a16:creationId xmlns:a16="http://schemas.microsoft.com/office/drawing/2014/main" id="{3008F85D-AED4-4AE0-9255-77BC4636D03C}"/>
              </a:ext>
            </a:extLst>
          </p:cNvPr>
          <p:cNvSpPr/>
          <p:nvPr/>
        </p:nvSpPr>
        <p:spPr>
          <a:xfrm>
            <a:off x="2274888" y="1837846"/>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8" name="Connecteur droit 7">
            <a:extLst>
              <a:ext uri="{FF2B5EF4-FFF2-40B4-BE49-F238E27FC236}">
                <a16:creationId xmlns:a16="http://schemas.microsoft.com/office/drawing/2014/main" id="{C272D065-C926-4339-9B6E-880CA3E21B4C}"/>
              </a:ext>
            </a:extLst>
          </p:cNvPr>
          <p:cNvCxnSpPr>
            <a:stCxn id="7" idx="0"/>
          </p:cNvCxnSpPr>
          <p:nvPr/>
        </p:nvCxnSpPr>
        <p:spPr>
          <a:xfrm>
            <a:off x="2298700" y="1837846"/>
            <a:ext cx="1025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9D5645-8AF6-40E9-ACC7-81EB2968B9D3}"/>
              </a:ext>
            </a:extLst>
          </p:cNvPr>
          <p:cNvSpPr/>
          <p:nvPr/>
        </p:nvSpPr>
        <p:spPr>
          <a:xfrm>
            <a:off x="1796090" y="3597349"/>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 name="ZoneTexte 1">
            <a:extLst>
              <a:ext uri="{FF2B5EF4-FFF2-40B4-BE49-F238E27FC236}">
                <a16:creationId xmlns:a16="http://schemas.microsoft.com/office/drawing/2014/main" id="{7FE01662-FDB5-4776-903E-D18CB2E1B137}"/>
              </a:ext>
            </a:extLst>
          </p:cNvPr>
          <p:cNvSpPr txBox="1"/>
          <p:nvPr/>
        </p:nvSpPr>
        <p:spPr>
          <a:xfrm>
            <a:off x="1105786" y="4323907"/>
            <a:ext cx="2948763" cy="646331"/>
          </a:xfrm>
          <a:prstGeom prst="rect">
            <a:avLst/>
          </a:prstGeom>
          <a:noFill/>
        </p:spPr>
        <p:txBody>
          <a:bodyPr wrap="square" rtlCol="0">
            <a:spAutoFit/>
          </a:bodyPr>
          <a:lstStyle/>
          <a:p>
            <a:pPr algn="ctr"/>
            <a:r>
              <a:rPr lang="fr-FR" dirty="0"/>
              <a:t>Ecran en butée simple et butonné (ou </a:t>
            </a:r>
            <a:r>
              <a:rPr lang="fr-FR" dirty="0" err="1"/>
              <a:t>tiranté</a:t>
            </a:r>
            <a:r>
              <a:rPr lang="fr-FR" dirty="0"/>
              <a:t>) en tête</a:t>
            </a:r>
          </a:p>
        </p:txBody>
      </p:sp>
      <p:sp>
        <p:nvSpPr>
          <p:cNvPr id="13" name="ZoneTexte 12">
            <a:extLst>
              <a:ext uri="{FF2B5EF4-FFF2-40B4-BE49-F238E27FC236}">
                <a16:creationId xmlns:a16="http://schemas.microsoft.com/office/drawing/2014/main" id="{7ED53A49-F8CD-4C6E-81A0-4D3CC0EEAF24}"/>
              </a:ext>
            </a:extLst>
          </p:cNvPr>
          <p:cNvSpPr txBox="1"/>
          <p:nvPr/>
        </p:nvSpPr>
        <p:spPr>
          <a:xfrm>
            <a:off x="4703135" y="4306187"/>
            <a:ext cx="2948763" cy="646331"/>
          </a:xfrm>
          <a:prstGeom prst="rect">
            <a:avLst/>
          </a:prstGeom>
          <a:noFill/>
        </p:spPr>
        <p:txBody>
          <a:bodyPr wrap="square" rtlCol="0">
            <a:spAutoFit/>
          </a:bodyPr>
          <a:lstStyle/>
          <a:p>
            <a:pPr algn="ctr"/>
            <a:r>
              <a:rPr lang="fr-FR" dirty="0"/>
              <a:t>Ecran encastré (ou en console)</a:t>
            </a:r>
          </a:p>
        </p:txBody>
      </p:sp>
      <p:sp>
        <p:nvSpPr>
          <p:cNvPr id="14" name="Rectangle 13">
            <a:extLst>
              <a:ext uri="{FF2B5EF4-FFF2-40B4-BE49-F238E27FC236}">
                <a16:creationId xmlns:a16="http://schemas.microsoft.com/office/drawing/2014/main" id="{C2B16B47-905D-4839-9521-7B026360D454}"/>
              </a:ext>
            </a:extLst>
          </p:cNvPr>
          <p:cNvSpPr/>
          <p:nvPr/>
        </p:nvSpPr>
        <p:spPr>
          <a:xfrm>
            <a:off x="5071953" y="3015807"/>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5" name="Rectangle 14">
            <a:extLst>
              <a:ext uri="{FF2B5EF4-FFF2-40B4-BE49-F238E27FC236}">
                <a16:creationId xmlns:a16="http://schemas.microsoft.com/office/drawing/2014/main" id="{98B521E2-CC52-4843-B1B6-F9C8B3D12B0F}"/>
              </a:ext>
            </a:extLst>
          </p:cNvPr>
          <p:cNvSpPr/>
          <p:nvPr/>
        </p:nvSpPr>
        <p:spPr>
          <a:xfrm>
            <a:off x="6130925" y="1855567"/>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17" name="Connecteur droit 16">
            <a:extLst>
              <a:ext uri="{FF2B5EF4-FFF2-40B4-BE49-F238E27FC236}">
                <a16:creationId xmlns:a16="http://schemas.microsoft.com/office/drawing/2014/main" id="{12668351-28F4-475D-B0EE-0ABEC0F98FF6}"/>
              </a:ext>
            </a:extLst>
          </p:cNvPr>
          <p:cNvCxnSpPr>
            <a:cxnSpLocks/>
          </p:cNvCxnSpPr>
          <p:nvPr/>
        </p:nvCxnSpPr>
        <p:spPr>
          <a:xfrm>
            <a:off x="6062093" y="1855567"/>
            <a:ext cx="1022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8AC4A3A-8752-4413-8896-D1FB670A4EE1}"/>
              </a:ext>
            </a:extLst>
          </p:cNvPr>
          <p:cNvSpPr/>
          <p:nvPr/>
        </p:nvSpPr>
        <p:spPr>
          <a:xfrm>
            <a:off x="5662458" y="3595906"/>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6" name="Rectangle 15">
            <a:extLst>
              <a:ext uri="{FF2B5EF4-FFF2-40B4-BE49-F238E27FC236}">
                <a16:creationId xmlns:a16="http://schemas.microsoft.com/office/drawing/2014/main" id="{EC0EC47B-7310-4EEB-A2F5-F28BE168DFC2}"/>
              </a:ext>
            </a:extLst>
          </p:cNvPr>
          <p:cNvSpPr/>
          <p:nvPr/>
        </p:nvSpPr>
        <p:spPr>
          <a:xfrm>
            <a:off x="6084888" y="1855567"/>
            <a:ext cx="53642" cy="2213159"/>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21" name="Connecteur droit 20">
            <a:extLst>
              <a:ext uri="{FF2B5EF4-FFF2-40B4-BE49-F238E27FC236}">
                <a16:creationId xmlns:a16="http://schemas.microsoft.com/office/drawing/2014/main" id="{B95B199D-D444-4952-8D55-48A98425FC1D}"/>
              </a:ext>
            </a:extLst>
          </p:cNvPr>
          <p:cNvCxnSpPr/>
          <p:nvPr/>
        </p:nvCxnSpPr>
        <p:spPr>
          <a:xfrm>
            <a:off x="2310809" y="2310809"/>
            <a:ext cx="1027814" cy="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87039098-F262-4CF2-92E3-60C61B9FA8BE}"/>
              </a:ext>
            </a:extLst>
          </p:cNvPr>
          <p:cNvCxnSpPr/>
          <p:nvPr/>
        </p:nvCxnSpPr>
        <p:spPr>
          <a:xfrm>
            <a:off x="6163339" y="2356884"/>
            <a:ext cx="1027814" cy="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92D5AE1-FB9A-4831-A168-9E04D670AF65}"/>
              </a:ext>
            </a:extLst>
          </p:cNvPr>
          <p:cNvCxnSpPr/>
          <p:nvPr/>
        </p:nvCxnSpPr>
        <p:spPr>
          <a:xfrm>
            <a:off x="1258186" y="2994837"/>
            <a:ext cx="1027814" cy="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3405A3A-EDB0-4D47-A3FB-F50AA705A368}"/>
              </a:ext>
            </a:extLst>
          </p:cNvPr>
          <p:cNvCxnSpPr/>
          <p:nvPr/>
        </p:nvCxnSpPr>
        <p:spPr>
          <a:xfrm>
            <a:off x="5064642" y="3023191"/>
            <a:ext cx="1027814" cy="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F8A457E2-CDB9-40AA-8C5D-E7E70A3F2415}"/>
              </a:ext>
            </a:extLst>
          </p:cNvPr>
          <p:cNvCxnSpPr>
            <a:cxnSpLocks/>
          </p:cNvCxnSpPr>
          <p:nvPr/>
        </p:nvCxnSpPr>
        <p:spPr>
          <a:xfrm>
            <a:off x="2806996" y="1360967"/>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E2A37478-51C9-4F41-B024-C771FCD50A38}"/>
              </a:ext>
            </a:extLst>
          </p:cNvPr>
          <p:cNvCxnSpPr>
            <a:cxnSpLocks/>
          </p:cNvCxnSpPr>
          <p:nvPr/>
        </p:nvCxnSpPr>
        <p:spPr>
          <a:xfrm>
            <a:off x="2987749" y="1371600"/>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AFF575A-B7A1-473D-9C64-A2D06C14817D}"/>
              </a:ext>
            </a:extLst>
          </p:cNvPr>
          <p:cNvCxnSpPr>
            <a:cxnSpLocks/>
          </p:cNvCxnSpPr>
          <p:nvPr/>
        </p:nvCxnSpPr>
        <p:spPr>
          <a:xfrm>
            <a:off x="3189767" y="1375144"/>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5D4C288A-7347-49C1-AF2F-305B56CEECBB}"/>
              </a:ext>
            </a:extLst>
          </p:cNvPr>
          <p:cNvCxnSpPr>
            <a:cxnSpLocks/>
          </p:cNvCxnSpPr>
          <p:nvPr/>
        </p:nvCxnSpPr>
        <p:spPr>
          <a:xfrm>
            <a:off x="6638264" y="1378687"/>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E34C029-56BC-44EB-B4DE-1AFE72651144}"/>
              </a:ext>
            </a:extLst>
          </p:cNvPr>
          <p:cNvCxnSpPr>
            <a:cxnSpLocks/>
          </p:cNvCxnSpPr>
          <p:nvPr/>
        </p:nvCxnSpPr>
        <p:spPr>
          <a:xfrm>
            <a:off x="6819017" y="1382232"/>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761DD47B-D196-4FC0-B9D0-25DED1542C13}"/>
              </a:ext>
            </a:extLst>
          </p:cNvPr>
          <p:cNvCxnSpPr>
            <a:cxnSpLocks/>
          </p:cNvCxnSpPr>
          <p:nvPr/>
        </p:nvCxnSpPr>
        <p:spPr>
          <a:xfrm>
            <a:off x="7021035" y="1385776"/>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6B9E98A0-A92C-4928-94FE-C1A5CCDB4BA5}"/>
              </a:ext>
            </a:extLst>
          </p:cNvPr>
          <p:cNvCxnSpPr>
            <a:cxnSpLocks/>
          </p:cNvCxnSpPr>
          <p:nvPr/>
        </p:nvCxnSpPr>
        <p:spPr>
          <a:xfrm>
            <a:off x="2417135" y="1360968"/>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FA9F708B-6BAE-4618-80A9-58E82F3EF1DD}"/>
              </a:ext>
            </a:extLst>
          </p:cNvPr>
          <p:cNvCxnSpPr>
            <a:cxnSpLocks/>
          </p:cNvCxnSpPr>
          <p:nvPr/>
        </p:nvCxnSpPr>
        <p:spPr>
          <a:xfrm>
            <a:off x="2619153" y="1364512"/>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F26CCCC4-DC16-4ADC-8588-D0696D6C584C}"/>
              </a:ext>
            </a:extLst>
          </p:cNvPr>
          <p:cNvCxnSpPr>
            <a:cxnSpLocks/>
          </p:cNvCxnSpPr>
          <p:nvPr/>
        </p:nvCxnSpPr>
        <p:spPr>
          <a:xfrm>
            <a:off x="6244858" y="1368056"/>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48B58997-2991-4D37-8F55-9289C73EA0BD}"/>
              </a:ext>
            </a:extLst>
          </p:cNvPr>
          <p:cNvCxnSpPr>
            <a:cxnSpLocks/>
          </p:cNvCxnSpPr>
          <p:nvPr/>
        </p:nvCxnSpPr>
        <p:spPr>
          <a:xfrm>
            <a:off x="6446876" y="1371600"/>
            <a:ext cx="0" cy="46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9F1F0433-133F-45A2-BEEB-FCB0C1249B83}"/>
              </a:ext>
            </a:extLst>
          </p:cNvPr>
          <p:cNvCxnSpPr/>
          <p:nvPr/>
        </p:nvCxnSpPr>
        <p:spPr>
          <a:xfrm>
            <a:off x="2303720" y="1956392"/>
            <a:ext cx="786810" cy="219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A4A4D324-C2D9-4C02-B006-DAB7A0E92587}"/>
              </a:ext>
            </a:extLst>
          </p:cNvPr>
          <p:cNvSpPr txBox="1"/>
          <p:nvPr/>
        </p:nvSpPr>
        <p:spPr>
          <a:xfrm>
            <a:off x="2941675" y="1821712"/>
            <a:ext cx="368627" cy="369332"/>
          </a:xfrm>
          <a:prstGeom prst="rect">
            <a:avLst/>
          </a:prstGeom>
          <a:noFill/>
        </p:spPr>
        <p:txBody>
          <a:bodyPr wrap="none" rtlCol="0">
            <a:spAutoFit/>
          </a:bodyPr>
          <a:lstStyle/>
          <a:p>
            <a:r>
              <a:rPr lang="fr-FR" dirty="0">
                <a:solidFill>
                  <a:srgbClr val="C00000"/>
                </a:solidFill>
              </a:rPr>
              <a:t>T</a:t>
            </a:r>
            <a:r>
              <a:rPr lang="fr-FR" baseline="-25000" dirty="0">
                <a:solidFill>
                  <a:srgbClr val="C00000"/>
                </a:solidFill>
              </a:rPr>
              <a:t>A</a:t>
            </a:r>
          </a:p>
        </p:txBody>
      </p:sp>
      <p:sp>
        <p:nvSpPr>
          <p:cNvPr id="43" name="ZoneTexte 42">
            <a:extLst>
              <a:ext uri="{FF2B5EF4-FFF2-40B4-BE49-F238E27FC236}">
                <a16:creationId xmlns:a16="http://schemas.microsoft.com/office/drawing/2014/main" id="{AC755D41-D20F-4BD1-A8F7-1EA14983C688}"/>
              </a:ext>
            </a:extLst>
          </p:cNvPr>
          <p:cNvSpPr txBox="1"/>
          <p:nvPr/>
        </p:nvSpPr>
        <p:spPr>
          <a:xfrm>
            <a:off x="2074243" y="3113494"/>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45" name="Connecteur droit avec flèche 44">
            <a:extLst>
              <a:ext uri="{FF2B5EF4-FFF2-40B4-BE49-F238E27FC236}">
                <a16:creationId xmlns:a16="http://schemas.microsoft.com/office/drawing/2014/main" id="{25F94213-F1A7-470C-A7DA-7BA655948428}"/>
              </a:ext>
            </a:extLst>
          </p:cNvPr>
          <p:cNvCxnSpPr>
            <a:cxnSpLocks/>
          </p:cNvCxnSpPr>
          <p:nvPr/>
        </p:nvCxnSpPr>
        <p:spPr>
          <a:xfrm>
            <a:off x="2133600" y="2984204"/>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EA6369CD-754D-47CF-B109-E1AFA73FECA3}"/>
              </a:ext>
            </a:extLst>
          </p:cNvPr>
          <p:cNvSpPr txBox="1"/>
          <p:nvPr/>
        </p:nvSpPr>
        <p:spPr>
          <a:xfrm>
            <a:off x="5628169" y="3161414"/>
            <a:ext cx="333746"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0</a:t>
            </a:r>
          </a:p>
        </p:txBody>
      </p:sp>
      <p:cxnSp>
        <p:nvCxnSpPr>
          <p:cNvPr id="50" name="Connecteur droit avec flèche 49">
            <a:extLst>
              <a:ext uri="{FF2B5EF4-FFF2-40B4-BE49-F238E27FC236}">
                <a16:creationId xmlns:a16="http://schemas.microsoft.com/office/drawing/2014/main" id="{385F1ADF-780E-4460-8AA0-6B2337AA7BBA}"/>
              </a:ext>
            </a:extLst>
          </p:cNvPr>
          <p:cNvCxnSpPr>
            <a:cxnSpLocks/>
          </p:cNvCxnSpPr>
          <p:nvPr/>
        </p:nvCxnSpPr>
        <p:spPr>
          <a:xfrm>
            <a:off x="5981291" y="3222302"/>
            <a:ext cx="0" cy="574922"/>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EB918012-880B-46E7-BE3F-30D05F94AA02}"/>
              </a:ext>
            </a:extLst>
          </p:cNvPr>
          <p:cNvSpPr/>
          <p:nvPr/>
        </p:nvSpPr>
        <p:spPr>
          <a:xfrm>
            <a:off x="6069260" y="3800599"/>
            <a:ext cx="72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lèche : gauche 51">
            <a:extLst>
              <a:ext uri="{FF2B5EF4-FFF2-40B4-BE49-F238E27FC236}">
                <a16:creationId xmlns:a16="http://schemas.microsoft.com/office/drawing/2014/main" id="{9FB436AE-9421-4FD8-A2E6-B1C7AA89D7CC}"/>
              </a:ext>
            </a:extLst>
          </p:cNvPr>
          <p:cNvSpPr/>
          <p:nvPr/>
        </p:nvSpPr>
        <p:spPr>
          <a:xfrm>
            <a:off x="2452577" y="2686493"/>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 droite 52">
            <a:extLst>
              <a:ext uri="{FF2B5EF4-FFF2-40B4-BE49-F238E27FC236}">
                <a16:creationId xmlns:a16="http://schemas.microsoft.com/office/drawing/2014/main" id="{EBC2067A-F6C8-4550-A30A-511ECA647969}"/>
              </a:ext>
            </a:extLst>
          </p:cNvPr>
          <p:cNvSpPr/>
          <p:nvPr/>
        </p:nvSpPr>
        <p:spPr>
          <a:xfrm>
            <a:off x="1675595" y="3283678"/>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2ABC3C07-7970-42C3-982C-5B92138F78B6}"/>
              </a:ext>
            </a:extLst>
          </p:cNvPr>
          <p:cNvSpPr txBox="1"/>
          <p:nvPr/>
        </p:nvSpPr>
        <p:spPr>
          <a:xfrm>
            <a:off x="2814084" y="2417135"/>
            <a:ext cx="303288" cy="369332"/>
          </a:xfrm>
          <a:prstGeom prst="rect">
            <a:avLst/>
          </a:prstGeom>
          <a:noFill/>
        </p:spPr>
        <p:txBody>
          <a:bodyPr wrap="none" rtlCol="0">
            <a:spAutoFit/>
          </a:bodyPr>
          <a:lstStyle/>
          <a:p>
            <a:r>
              <a:rPr lang="fr-FR" dirty="0"/>
              <a:t>P</a:t>
            </a:r>
          </a:p>
        </p:txBody>
      </p:sp>
      <p:sp>
        <p:nvSpPr>
          <p:cNvPr id="55" name="ZoneTexte 54">
            <a:extLst>
              <a:ext uri="{FF2B5EF4-FFF2-40B4-BE49-F238E27FC236}">
                <a16:creationId xmlns:a16="http://schemas.microsoft.com/office/drawing/2014/main" id="{8122EFF8-9E59-4F9B-87AA-67744B2650FC}"/>
              </a:ext>
            </a:extLst>
          </p:cNvPr>
          <p:cNvSpPr txBox="1"/>
          <p:nvPr/>
        </p:nvSpPr>
        <p:spPr>
          <a:xfrm>
            <a:off x="1342694" y="3368907"/>
            <a:ext cx="309700" cy="369332"/>
          </a:xfrm>
          <a:prstGeom prst="rect">
            <a:avLst/>
          </a:prstGeom>
          <a:noFill/>
        </p:spPr>
        <p:txBody>
          <a:bodyPr wrap="none" rtlCol="0">
            <a:spAutoFit/>
          </a:bodyPr>
          <a:lstStyle/>
          <a:p>
            <a:r>
              <a:rPr lang="fr-FR" dirty="0"/>
              <a:t>B</a:t>
            </a:r>
          </a:p>
        </p:txBody>
      </p:sp>
      <p:sp>
        <p:nvSpPr>
          <p:cNvPr id="56" name="Flèche : gauche 55">
            <a:extLst>
              <a:ext uri="{FF2B5EF4-FFF2-40B4-BE49-F238E27FC236}">
                <a16:creationId xmlns:a16="http://schemas.microsoft.com/office/drawing/2014/main" id="{50904913-1389-4192-B1D6-AEE43EE3FF8B}"/>
              </a:ext>
            </a:extLst>
          </p:cNvPr>
          <p:cNvSpPr/>
          <p:nvPr/>
        </p:nvSpPr>
        <p:spPr>
          <a:xfrm>
            <a:off x="6276753" y="2867246"/>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D991397F-A607-4165-A0E7-34664F4E84F3}"/>
              </a:ext>
            </a:extLst>
          </p:cNvPr>
          <p:cNvSpPr txBox="1"/>
          <p:nvPr/>
        </p:nvSpPr>
        <p:spPr>
          <a:xfrm>
            <a:off x="6638260" y="2597888"/>
            <a:ext cx="366382" cy="369332"/>
          </a:xfrm>
          <a:prstGeom prst="rect">
            <a:avLst/>
          </a:prstGeom>
          <a:noFill/>
        </p:spPr>
        <p:txBody>
          <a:bodyPr wrap="none" rtlCol="0">
            <a:spAutoFit/>
          </a:bodyPr>
          <a:lstStyle/>
          <a:p>
            <a:r>
              <a:rPr lang="fr-FR" dirty="0"/>
              <a:t>P’</a:t>
            </a:r>
          </a:p>
        </p:txBody>
      </p:sp>
      <p:sp>
        <p:nvSpPr>
          <p:cNvPr id="58" name="Flèche : droite 57">
            <a:extLst>
              <a:ext uri="{FF2B5EF4-FFF2-40B4-BE49-F238E27FC236}">
                <a16:creationId xmlns:a16="http://schemas.microsoft.com/office/drawing/2014/main" id="{5B103EF8-61A7-46D8-B691-9E3C702CF6E1}"/>
              </a:ext>
            </a:extLst>
          </p:cNvPr>
          <p:cNvSpPr/>
          <p:nvPr/>
        </p:nvSpPr>
        <p:spPr>
          <a:xfrm>
            <a:off x="5394869" y="3493718"/>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id="{71E32052-A934-47F3-9C07-423F417BDD2A}"/>
              </a:ext>
            </a:extLst>
          </p:cNvPr>
          <p:cNvSpPr txBox="1"/>
          <p:nvPr/>
        </p:nvSpPr>
        <p:spPr>
          <a:xfrm>
            <a:off x="5092084" y="3195667"/>
            <a:ext cx="367408" cy="369332"/>
          </a:xfrm>
          <a:prstGeom prst="rect">
            <a:avLst/>
          </a:prstGeom>
          <a:noFill/>
        </p:spPr>
        <p:txBody>
          <a:bodyPr wrap="none" rtlCol="0">
            <a:spAutoFit/>
          </a:bodyPr>
          <a:lstStyle/>
          <a:p>
            <a:r>
              <a:rPr lang="fr-FR" dirty="0"/>
              <a:t>B’</a:t>
            </a:r>
          </a:p>
        </p:txBody>
      </p:sp>
      <p:sp>
        <p:nvSpPr>
          <p:cNvPr id="60" name="Flèche : gauche 59">
            <a:extLst>
              <a:ext uri="{FF2B5EF4-FFF2-40B4-BE49-F238E27FC236}">
                <a16:creationId xmlns:a16="http://schemas.microsoft.com/office/drawing/2014/main" id="{F8EDC13D-AEED-4F77-96E3-2D8C57D230BD}"/>
              </a:ext>
            </a:extLst>
          </p:cNvPr>
          <p:cNvSpPr/>
          <p:nvPr/>
        </p:nvSpPr>
        <p:spPr>
          <a:xfrm>
            <a:off x="6213765" y="3666746"/>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a:extLst>
              <a:ext uri="{FF2B5EF4-FFF2-40B4-BE49-F238E27FC236}">
                <a16:creationId xmlns:a16="http://schemas.microsoft.com/office/drawing/2014/main" id="{D09D51DA-679E-410C-83CF-1B7AA1266D1B}"/>
              </a:ext>
            </a:extLst>
          </p:cNvPr>
          <p:cNvSpPr txBox="1"/>
          <p:nvPr/>
        </p:nvSpPr>
        <p:spPr>
          <a:xfrm>
            <a:off x="6340549" y="3710762"/>
            <a:ext cx="433132" cy="369332"/>
          </a:xfrm>
          <a:prstGeom prst="rect">
            <a:avLst/>
          </a:prstGeom>
          <a:noFill/>
        </p:spPr>
        <p:txBody>
          <a:bodyPr wrap="none" rtlCol="0">
            <a:spAutoFit/>
          </a:bodyPr>
          <a:lstStyle/>
          <a:p>
            <a:r>
              <a:rPr lang="fr-FR" dirty="0">
                <a:solidFill>
                  <a:srgbClr val="C00000"/>
                </a:solidFill>
              </a:rPr>
              <a:t>CB</a:t>
            </a:r>
          </a:p>
        </p:txBody>
      </p:sp>
      <p:cxnSp>
        <p:nvCxnSpPr>
          <p:cNvPr id="62" name="Connecteur droit avec flèche 61">
            <a:extLst>
              <a:ext uri="{FF2B5EF4-FFF2-40B4-BE49-F238E27FC236}">
                <a16:creationId xmlns:a16="http://schemas.microsoft.com/office/drawing/2014/main" id="{46B188ED-45A3-4680-8140-0B79083AEDD6}"/>
              </a:ext>
            </a:extLst>
          </p:cNvPr>
          <p:cNvCxnSpPr>
            <a:cxnSpLocks/>
          </p:cNvCxnSpPr>
          <p:nvPr/>
        </p:nvCxnSpPr>
        <p:spPr>
          <a:xfrm>
            <a:off x="5985473" y="3824601"/>
            <a:ext cx="0" cy="248622"/>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18AA58FD-53C9-4ADE-904F-E90F630113FD}"/>
              </a:ext>
            </a:extLst>
          </p:cNvPr>
          <p:cNvSpPr txBox="1"/>
          <p:nvPr/>
        </p:nvSpPr>
        <p:spPr>
          <a:xfrm>
            <a:off x="5306773" y="3722987"/>
            <a:ext cx="678712" cy="369332"/>
          </a:xfrm>
          <a:prstGeom prst="rect">
            <a:avLst/>
          </a:prstGeom>
          <a:noFill/>
        </p:spPr>
        <p:txBody>
          <a:bodyPr wrap="none" rtlCol="0">
            <a:spAutoFit/>
          </a:bodyPr>
          <a:lstStyle/>
          <a:p>
            <a:r>
              <a:rPr lang="fr-FR" dirty="0"/>
              <a:t>0,2.f</a:t>
            </a:r>
            <a:r>
              <a:rPr lang="fr-FR" baseline="-25000" dirty="0"/>
              <a:t>0</a:t>
            </a:r>
          </a:p>
        </p:txBody>
      </p:sp>
      <p:sp>
        <p:nvSpPr>
          <p:cNvPr id="63" name="ZoneTexte 62">
            <a:extLst>
              <a:ext uri="{FF2B5EF4-FFF2-40B4-BE49-F238E27FC236}">
                <a16:creationId xmlns:a16="http://schemas.microsoft.com/office/drawing/2014/main" id="{A6890ACF-F066-4F57-84AE-09459200E571}"/>
              </a:ext>
            </a:extLst>
          </p:cNvPr>
          <p:cNvSpPr txBox="1"/>
          <p:nvPr/>
        </p:nvSpPr>
        <p:spPr>
          <a:xfrm>
            <a:off x="5597141" y="2911368"/>
            <a:ext cx="340158" cy="369332"/>
          </a:xfrm>
          <a:prstGeom prst="rect">
            <a:avLst/>
          </a:prstGeom>
          <a:noFill/>
        </p:spPr>
        <p:txBody>
          <a:bodyPr wrap="none" rtlCol="0">
            <a:spAutoFit/>
          </a:bodyPr>
          <a:lstStyle/>
          <a:p>
            <a:r>
              <a:rPr lang="fr-FR" dirty="0">
                <a:solidFill>
                  <a:srgbClr val="C00000"/>
                </a:solidFill>
              </a:rPr>
              <a:t>t</a:t>
            </a:r>
            <a:r>
              <a:rPr lang="fr-FR" baseline="-25000" dirty="0">
                <a:solidFill>
                  <a:srgbClr val="C00000"/>
                </a:solidFill>
              </a:rPr>
              <a:t>0</a:t>
            </a:r>
          </a:p>
        </p:txBody>
      </p:sp>
      <p:sp>
        <p:nvSpPr>
          <p:cNvPr id="65" name="Ellipse 64">
            <a:extLst>
              <a:ext uri="{FF2B5EF4-FFF2-40B4-BE49-F238E27FC236}">
                <a16:creationId xmlns:a16="http://schemas.microsoft.com/office/drawing/2014/main" id="{363B8CC4-8FBC-465A-ADDC-641E08F05369}"/>
              </a:ext>
            </a:extLst>
          </p:cNvPr>
          <p:cNvSpPr/>
          <p:nvPr/>
        </p:nvSpPr>
        <p:spPr>
          <a:xfrm>
            <a:off x="6073823" y="3183698"/>
            <a:ext cx="72000" cy="72000"/>
          </a:xfrm>
          <a:prstGeom prst="ellipse">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droit avec flèche 65">
            <a:extLst>
              <a:ext uri="{FF2B5EF4-FFF2-40B4-BE49-F238E27FC236}">
                <a16:creationId xmlns:a16="http://schemas.microsoft.com/office/drawing/2014/main" id="{5CF6A947-90D7-42A9-8E5F-A26B6E110C2A}"/>
              </a:ext>
            </a:extLst>
          </p:cNvPr>
          <p:cNvCxnSpPr>
            <a:cxnSpLocks/>
          </p:cNvCxnSpPr>
          <p:nvPr/>
        </p:nvCxnSpPr>
        <p:spPr>
          <a:xfrm>
            <a:off x="5976347" y="3011497"/>
            <a:ext cx="0" cy="206643"/>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986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3. Dimensionnement</a:t>
            </a:r>
          </a:p>
        </p:txBody>
      </p:sp>
      <p:sp>
        <p:nvSpPr>
          <p:cNvPr id="5" name="Rectangle 4">
            <a:extLst>
              <a:ext uri="{FF2B5EF4-FFF2-40B4-BE49-F238E27FC236}">
                <a16:creationId xmlns:a16="http://schemas.microsoft.com/office/drawing/2014/main" id="{1222C815-9A52-4441-B5AB-A659DD523ACB}"/>
              </a:ext>
            </a:extLst>
          </p:cNvPr>
          <p:cNvSpPr/>
          <p:nvPr/>
        </p:nvSpPr>
        <p:spPr>
          <a:xfrm>
            <a:off x="1191070" y="2388486"/>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6" name="Rectangle 5">
            <a:extLst>
              <a:ext uri="{FF2B5EF4-FFF2-40B4-BE49-F238E27FC236}">
                <a16:creationId xmlns:a16="http://schemas.microsoft.com/office/drawing/2014/main" id="{C1508E29-8D2A-4945-9E99-5B45954F0DFE}"/>
              </a:ext>
            </a:extLst>
          </p:cNvPr>
          <p:cNvSpPr/>
          <p:nvPr/>
        </p:nvSpPr>
        <p:spPr>
          <a:xfrm>
            <a:off x="2250042" y="1228246"/>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 name="Rectangle 6">
            <a:extLst>
              <a:ext uri="{FF2B5EF4-FFF2-40B4-BE49-F238E27FC236}">
                <a16:creationId xmlns:a16="http://schemas.microsoft.com/office/drawing/2014/main" id="{3008F85D-AED4-4AE0-9255-77BC4636D03C}"/>
              </a:ext>
            </a:extLst>
          </p:cNvPr>
          <p:cNvSpPr/>
          <p:nvPr/>
        </p:nvSpPr>
        <p:spPr>
          <a:xfrm>
            <a:off x="2204005" y="1228246"/>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11" name="Rectangle 10">
            <a:extLst>
              <a:ext uri="{FF2B5EF4-FFF2-40B4-BE49-F238E27FC236}">
                <a16:creationId xmlns:a16="http://schemas.microsoft.com/office/drawing/2014/main" id="{AF9D5645-8AF6-40E9-ACC7-81EB2968B9D3}"/>
              </a:ext>
            </a:extLst>
          </p:cNvPr>
          <p:cNvSpPr/>
          <p:nvPr/>
        </p:nvSpPr>
        <p:spPr>
          <a:xfrm>
            <a:off x="1725207" y="2987749"/>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 name="ZoneTexte 1">
            <a:extLst>
              <a:ext uri="{FF2B5EF4-FFF2-40B4-BE49-F238E27FC236}">
                <a16:creationId xmlns:a16="http://schemas.microsoft.com/office/drawing/2014/main" id="{7FE01662-FDB5-4776-903E-D18CB2E1B137}"/>
              </a:ext>
            </a:extLst>
          </p:cNvPr>
          <p:cNvSpPr txBox="1"/>
          <p:nvPr/>
        </p:nvSpPr>
        <p:spPr>
          <a:xfrm>
            <a:off x="928577" y="191386"/>
            <a:ext cx="6790660" cy="369332"/>
          </a:xfrm>
          <a:prstGeom prst="rect">
            <a:avLst/>
          </a:prstGeom>
          <a:noFill/>
        </p:spPr>
        <p:txBody>
          <a:bodyPr wrap="square" rtlCol="0">
            <a:spAutoFit/>
          </a:bodyPr>
          <a:lstStyle/>
          <a:p>
            <a:r>
              <a:rPr lang="fr-FR" dirty="0"/>
              <a:t>Ecran en butée simple et butonné (ou </a:t>
            </a:r>
            <a:r>
              <a:rPr lang="fr-FR" dirty="0" err="1"/>
              <a:t>tiranté</a:t>
            </a:r>
            <a:r>
              <a:rPr lang="fr-FR" dirty="0"/>
              <a:t>) en tête</a:t>
            </a:r>
          </a:p>
        </p:txBody>
      </p:sp>
      <p:cxnSp>
        <p:nvCxnSpPr>
          <p:cNvPr id="41" name="Connecteur droit 40">
            <a:extLst>
              <a:ext uri="{FF2B5EF4-FFF2-40B4-BE49-F238E27FC236}">
                <a16:creationId xmlns:a16="http://schemas.microsoft.com/office/drawing/2014/main" id="{9F1F0433-133F-45A2-BEEB-FCB0C1249B83}"/>
              </a:ext>
            </a:extLst>
          </p:cNvPr>
          <p:cNvCxnSpPr/>
          <p:nvPr/>
        </p:nvCxnSpPr>
        <p:spPr>
          <a:xfrm>
            <a:off x="2225749" y="1467294"/>
            <a:ext cx="786810" cy="219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A4A4D324-C2D9-4C02-B006-DAB7A0E92587}"/>
              </a:ext>
            </a:extLst>
          </p:cNvPr>
          <p:cNvSpPr txBox="1"/>
          <p:nvPr/>
        </p:nvSpPr>
        <p:spPr>
          <a:xfrm>
            <a:off x="2658141" y="1247554"/>
            <a:ext cx="368627" cy="369332"/>
          </a:xfrm>
          <a:prstGeom prst="rect">
            <a:avLst/>
          </a:prstGeom>
          <a:noFill/>
        </p:spPr>
        <p:txBody>
          <a:bodyPr wrap="none" rtlCol="0">
            <a:spAutoFit/>
          </a:bodyPr>
          <a:lstStyle/>
          <a:p>
            <a:r>
              <a:rPr lang="fr-FR" dirty="0">
                <a:solidFill>
                  <a:srgbClr val="C00000"/>
                </a:solidFill>
              </a:rPr>
              <a:t>T</a:t>
            </a:r>
            <a:r>
              <a:rPr lang="fr-FR" baseline="-25000" dirty="0">
                <a:solidFill>
                  <a:srgbClr val="C00000"/>
                </a:solidFill>
              </a:rPr>
              <a:t>A</a:t>
            </a:r>
          </a:p>
        </p:txBody>
      </p:sp>
      <p:sp>
        <p:nvSpPr>
          <p:cNvPr id="43" name="ZoneTexte 42">
            <a:extLst>
              <a:ext uri="{FF2B5EF4-FFF2-40B4-BE49-F238E27FC236}">
                <a16:creationId xmlns:a16="http://schemas.microsoft.com/office/drawing/2014/main" id="{AC755D41-D20F-4BD1-A8F7-1EA14983C688}"/>
              </a:ext>
            </a:extLst>
          </p:cNvPr>
          <p:cNvSpPr txBox="1"/>
          <p:nvPr/>
        </p:nvSpPr>
        <p:spPr>
          <a:xfrm>
            <a:off x="2008835" y="2512107"/>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45" name="Connecteur droit avec flèche 44">
            <a:extLst>
              <a:ext uri="{FF2B5EF4-FFF2-40B4-BE49-F238E27FC236}">
                <a16:creationId xmlns:a16="http://schemas.microsoft.com/office/drawing/2014/main" id="{25F94213-F1A7-470C-A7DA-7BA655948428}"/>
              </a:ext>
            </a:extLst>
          </p:cNvPr>
          <p:cNvCxnSpPr>
            <a:cxnSpLocks/>
          </p:cNvCxnSpPr>
          <p:nvPr/>
        </p:nvCxnSpPr>
        <p:spPr>
          <a:xfrm>
            <a:off x="2062717" y="2374604"/>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Flèche : gauche 51">
            <a:extLst>
              <a:ext uri="{FF2B5EF4-FFF2-40B4-BE49-F238E27FC236}">
                <a16:creationId xmlns:a16="http://schemas.microsoft.com/office/drawing/2014/main" id="{9FB436AE-9421-4FD8-A2E6-B1C7AA89D7CC}"/>
              </a:ext>
            </a:extLst>
          </p:cNvPr>
          <p:cNvSpPr/>
          <p:nvPr/>
        </p:nvSpPr>
        <p:spPr>
          <a:xfrm>
            <a:off x="2374606" y="2381693"/>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 droite 52">
            <a:extLst>
              <a:ext uri="{FF2B5EF4-FFF2-40B4-BE49-F238E27FC236}">
                <a16:creationId xmlns:a16="http://schemas.microsoft.com/office/drawing/2014/main" id="{EBC2067A-F6C8-4550-A30A-511ECA647969}"/>
              </a:ext>
            </a:extLst>
          </p:cNvPr>
          <p:cNvSpPr/>
          <p:nvPr/>
        </p:nvSpPr>
        <p:spPr>
          <a:xfrm>
            <a:off x="1601975" y="2700669"/>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2ABC3C07-7970-42C3-982C-5B92138F78B6}"/>
              </a:ext>
            </a:extLst>
          </p:cNvPr>
          <p:cNvSpPr txBox="1"/>
          <p:nvPr/>
        </p:nvSpPr>
        <p:spPr>
          <a:xfrm>
            <a:off x="2544727" y="1800447"/>
            <a:ext cx="303288" cy="369332"/>
          </a:xfrm>
          <a:prstGeom prst="rect">
            <a:avLst/>
          </a:prstGeom>
          <a:noFill/>
        </p:spPr>
        <p:txBody>
          <a:bodyPr wrap="none" rtlCol="0">
            <a:spAutoFit/>
          </a:bodyPr>
          <a:lstStyle/>
          <a:p>
            <a:r>
              <a:rPr lang="fr-FR" dirty="0"/>
              <a:t>P</a:t>
            </a:r>
          </a:p>
        </p:txBody>
      </p:sp>
      <p:sp>
        <p:nvSpPr>
          <p:cNvPr id="55" name="ZoneTexte 54">
            <a:extLst>
              <a:ext uri="{FF2B5EF4-FFF2-40B4-BE49-F238E27FC236}">
                <a16:creationId xmlns:a16="http://schemas.microsoft.com/office/drawing/2014/main" id="{8122EFF8-9E59-4F9B-87AA-67744B2650FC}"/>
              </a:ext>
            </a:extLst>
          </p:cNvPr>
          <p:cNvSpPr txBox="1"/>
          <p:nvPr/>
        </p:nvSpPr>
        <p:spPr>
          <a:xfrm>
            <a:off x="1543207" y="2806720"/>
            <a:ext cx="309700" cy="369332"/>
          </a:xfrm>
          <a:prstGeom prst="rect">
            <a:avLst/>
          </a:prstGeom>
          <a:noFill/>
        </p:spPr>
        <p:txBody>
          <a:bodyPr wrap="none" rtlCol="0">
            <a:spAutoFit/>
          </a:bodyPr>
          <a:lstStyle/>
          <a:p>
            <a:r>
              <a:rPr lang="fr-FR" dirty="0"/>
              <a:t>B</a:t>
            </a:r>
          </a:p>
        </p:txBody>
      </p:sp>
      <p:cxnSp>
        <p:nvCxnSpPr>
          <p:cNvPr id="18" name="Connecteur droit 17">
            <a:extLst>
              <a:ext uri="{FF2B5EF4-FFF2-40B4-BE49-F238E27FC236}">
                <a16:creationId xmlns:a16="http://schemas.microsoft.com/office/drawing/2014/main" id="{07E66886-520C-437F-B0E9-1D75B7EE611F}"/>
              </a:ext>
            </a:extLst>
          </p:cNvPr>
          <p:cNvCxnSpPr>
            <a:stCxn id="7" idx="0"/>
          </p:cNvCxnSpPr>
          <p:nvPr/>
        </p:nvCxnSpPr>
        <p:spPr>
          <a:xfrm>
            <a:off x="2227024" y="1228246"/>
            <a:ext cx="636679" cy="1734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2377AB34-BCCC-4CD9-AD1C-ED04DA8FE036}"/>
              </a:ext>
            </a:extLst>
          </p:cNvPr>
          <p:cNvCxnSpPr>
            <a:cxnSpLocks/>
          </p:cNvCxnSpPr>
          <p:nvPr/>
        </p:nvCxnSpPr>
        <p:spPr>
          <a:xfrm flipH="1">
            <a:off x="1438940" y="2402958"/>
            <a:ext cx="765544" cy="588335"/>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313B2AB-D7A6-4D41-BD77-B259F228DF58}"/>
              </a:ext>
            </a:extLst>
          </p:cNvPr>
          <p:cNvSpPr txBox="1"/>
          <p:nvPr/>
        </p:nvSpPr>
        <p:spPr>
          <a:xfrm>
            <a:off x="3934046" y="1027814"/>
            <a:ext cx="3202608" cy="646331"/>
          </a:xfrm>
          <a:prstGeom prst="rect">
            <a:avLst/>
          </a:prstGeom>
          <a:noFill/>
        </p:spPr>
        <p:txBody>
          <a:bodyPr wrap="none" rtlCol="0">
            <a:spAutoFit/>
          </a:bodyPr>
          <a:lstStyle/>
          <a:p>
            <a:r>
              <a:rPr lang="fr-FR" dirty="0"/>
              <a:t>2 inconnues (T</a:t>
            </a:r>
            <a:r>
              <a:rPr lang="fr-FR" baseline="-25000" dirty="0"/>
              <a:t>A</a:t>
            </a:r>
            <a:r>
              <a:rPr lang="fr-FR" dirty="0"/>
              <a:t> et f)</a:t>
            </a:r>
          </a:p>
          <a:p>
            <a:r>
              <a:rPr lang="fr-FR" dirty="0"/>
              <a:t>2 équations (</a:t>
            </a:r>
            <a:r>
              <a:rPr lang="fr-FR" dirty="0">
                <a:sym typeface="Symbol" panose="05050102010706020507" pitchFamily="18" charset="2"/>
              </a:rPr>
              <a:t> F = 0 ;  M</a:t>
            </a:r>
            <a:r>
              <a:rPr lang="fr-FR" baseline="-25000" dirty="0">
                <a:sym typeface="Symbol" panose="05050102010706020507" pitchFamily="18" charset="2"/>
              </a:rPr>
              <a:t>/A</a:t>
            </a:r>
            <a:r>
              <a:rPr lang="fr-FR" dirty="0">
                <a:sym typeface="Symbol" panose="05050102010706020507" pitchFamily="18" charset="2"/>
              </a:rPr>
              <a:t> = 0) </a:t>
            </a:r>
            <a:endParaRPr lang="fr-FR" dirty="0"/>
          </a:p>
        </p:txBody>
      </p:sp>
      <p:sp>
        <p:nvSpPr>
          <p:cNvPr id="63" name="ZoneTexte 62">
            <a:extLst>
              <a:ext uri="{FF2B5EF4-FFF2-40B4-BE49-F238E27FC236}">
                <a16:creationId xmlns:a16="http://schemas.microsoft.com/office/drawing/2014/main" id="{912343EC-2CB1-4055-ACC3-39F01697D8AC}"/>
              </a:ext>
            </a:extLst>
          </p:cNvPr>
          <p:cNvSpPr txBox="1"/>
          <p:nvPr/>
        </p:nvSpPr>
        <p:spPr>
          <a:xfrm>
            <a:off x="1722476" y="1573620"/>
            <a:ext cx="306494" cy="369332"/>
          </a:xfrm>
          <a:prstGeom prst="rect">
            <a:avLst/>
          </a:prstGeom>
          <a:noFill/>
        </p:spPr>
        <p:txBody>
          <a:bodyPr wrap="none" rtlCol="0">
            <a:spAutoFit/>
          </a:bodyPr>
          <a:lstStyle/>
          <a:p>
            <a:r>
              <a:rPr lang="fr-FR" dirty="0"/>
              <a:t>h</a:t>
            </a:r>
            <a:endParaRPr lang="fr-FR" baseline="-25000" dirty="0"/>
          </a:p>
        </p:txBody>
      </p:sp>
      <p:cxnSp>
        <p:nvCxnSpPr>
          <p:cNvPr id="65" name="Connecteur droit avec flèche 64">
            <a:extLst>
              <a:ext uri="{FF2B5EF4-FFF2-40B4-BE49-F238E27FC236}">
                <a16:creationId xmlns:a16="http://schemas.microsoft.com/office/drawing/2014/main" id="{8A504D94-50B6-4076-A1E4-2C37938D9E94}"/>
              </a:ext>
            </a:extLst>
          </p:cNvPr>
          <p:cNvCxnSpPr>
            <a:cxnSpLocks/>
          </p:cNvCxnSpPr>
          <p:nvPr/>
        </p:nvCxnSpPr>
        <p:spPr>
          <a:xfrm>
            <a:off x="2073349" y="1244010"/>
            <a:ext cx="0" cy="1095153"/>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3BB84BBF-7CD6-4DF9-A090-7D8E1B40AA3A}"/>
              </a:ext>
            </a:extLst>
          </p:cNvPr>
          <p:cNvSpPr txBox="1"/>
          <p:nvPr/>
        </p:nvSpPr>
        <p:spPr>
          <a:xfrm>
            <a:off x="1970568" y="1261730"/>
            <a:ext cx="290622" cy="369332"/>
          </a:xfrm>
          <a:prstGeom prst="rect">
            <a:avLst/>
          </a:prstGeom>
          <a:noFill/>
        </p:spPr>
        <p:txBody>
          <a:bodyPr wrap="square" rtlCol="0">
            <a:spAutoFit/>
          </a:bodyPr>
          <a:lstStyle/>
          <a:p>
            <a:r>
              <a:rPr lang="fr-FR" dirty="0"/>
              <a:t>A</a:t>
            </a:r>
          </a:p>
        </p:txBody>
      </p:sp>
      <p:sp>
        <p:nvSpPr>
          <p:cNvPr id="38" name="ZoneTexte 37">
            <a:extLst>
              <a:ext uri="{FF2B5EF4-FFF2-40B4-BE49-F238E27FC236}">
                <a16:creationId xmlns:a16="http://schemas.microsoft.com/office/drawing/2014/main" id="{421D886F-1EA3-4D11-9F6C-CD7801291C6F}"/>
              </a:ext>
            </a:extLst>
          </p:cNvPr>
          <p:cNvSpPr txBox="1"/>
          <p:nvPr/>
        </p:nvSpPr>
        <p:spPr>
          <a:xfrm>
            <a:off x="4040372" y="1864241"/>
            <a:ext cx="2675028" cy="369332"/>
          </a:xfrm>
          <a:prstGeom prst="rect">
            <a:avLst/>
          </a:prstGeom>
          <a:noFill/>
        </p:spPr>
        <p:txBody>
          <a:bodyPr wrap="none" rtlCol="0">
            <a:spAutoFit/>
          </a:bodyPr>
          <a:lstStyle/>
          <a:p>
            <a:r>
              <a:rPr lang="fr-FR" dirty="0"/>
              <a:t>P = </a:t>
            </a:r>
            <a:r>
              <a:rPr lang="fr-FR" dirty="0" err="1"/>
              <a:t>k</a:t>
            </a:r>
            <a:r>
              <a:rPr lang="fr-FR" baseline="-25000" dirty="0" err="1"/>
              <a:t>a</a:t>
            </a:r>
            <a:r>
              <a:rPr lang="fr-FR" dirty="0" err="1"/>
              <a:t>.cos</a:t>
            </a:r>
            <a:r>
              <a:rPr lang="fr-FR" dirty="0" err="1">
                <a:latin typeface="Symbol" panose="05050102010706020507" pitchFamily="18" charset="2"/>
              </a:rPr>
              <a:t>d</a:t>
            </a:r>
            <a:r>
              <a:rPr lang="fr-FR" baseline="-25000" dirty="0" err="1"/>
              <a:t>a</a:t>
            </a:r>
            <a:r>
              <a:rPr lang="fr-FR" dirty="0" err="1"/>
              <a:t>.</a:t>
            </a:r>
            <a:r>
              <a:rPr lang="fr-FR" dirty="0" err="1">
                <a:latin typeface="Symbol" panose="05050102010706020507" pitchFamily="18" charset="2"/>
              </a:rPr>
              <a:t>g</a:t>
            </a:r>
            <a:r>
              <a:rPr lang="fr-FR" dirty="0"/>
              <a:t>.(</a:t>
            </a:r>
            <a:r>
              <a:rPr lang="fr-FR" dirty="0" err="1"/>
              <a:t>h+f</a:t>
            </a:r>
            <a:r>
              <a:rPr lang="fr-FR" dirty="0"/>
              <a:t>).(</a:t>
            </a:r>
            <a:r>
              <a:rPr lang="fr-FR" dirty="0" err="1"/>
              <a:t>h+f</a:t>
            </a:r>
            <a:r>
              <a:rPr lang="fr-FR" dirty="0"/>
              <a:t>)/2</a:t>
            </a:r>
          </a:p>
        </p:txBody>
      </p:sp>
      <p:sp>
        <p:nvSpPr>
          <p:cNvPr id="67" name="ZoneTexte 66">
            <a:extLst>
              <a:ext uri="{FF2B5EF4-FFF2-40B4-BE49-F238E27FC236}">
                <a16:creationId xmlns:a16="http://schemas.microsoft.com/office/drawing/2014/main" id="{B7BFEBAA-0298-49CA-9D43-FEC1A1295241}"/>
              </a:ext>
            </a:extLst>
          </p:cNvPr>
          <p:cNvSpPr txBox="1"/>
          <p:nvPr/>
        </p:nvSpPr>
        <p:spPr>
          <a:xfrm>
            <a:off x="4058093" y="2264734"/>
            <a:ext cx="1980992" cy="369332"/>
          </a:xfrm>
          <a:prstGeom prst="rect">
            <a:avLst/>
          </a:prstGeom>
          <a:noFill/>
        </p:spPr>
        <p:txBody>
          <a:bodyPr wrap="none" rtlCol="0">
            <a:spAutoFit/>
          </a:bodyPr>
          <a:lstStyle/>
          <a:p>
            <a:r>
              <a:rPr lang="fr-FR" dirty="0"/>
              <a:t>B = </a:t>
            </a:r>
            <a:r>
              <a:rPr lang="fr-FR" dirty="0" err="1"/>
              <a:t>k</a:t>
            </a:r>
            <a:r>
              <a:rPr lang="fr-FR" baseline="-25000" dirty="0" err="1"/>
              <a:t>p</a:t>
            </a:r>
            <a:r>
              <a:rPr lang="fr-FR" dirty="0"/>
              <a:t>. </a:t>
            </a:r>
            <a:r>
              <a:rPr lang="fr-FR" dirty="0" err="1"/>
              <a:t>cos</a:t>
            </a:r>
            <a:r>
              <a:rPr lang="fr-FR" dirty="0" err="1">
                <a:latin typeface="Symbol" panose="05050102010706020507" pitchFamily="18" charset="2"/>
              </a:rPr>
              <a:t>d</a:t>
            </a:r>
            <a:r>
              <a:rPr lang="fr-FR" baseline="-25000" dirty="0" err="1"/>
              <a:t>p</a:t>
            </a:r>
            <a:r>
              <a:rPr lang="fr-FR" dirty="0"/>
              <a:t>. </a:t>
            </a:r>
            <a:r>
              <a:rPr lang="fr-FR" dirty="0">
                <a:latin typeface="Symbol" panose="05050102010706020507" pitchFamily="18" charset="2"/>
              </a:rPr>
              <a:t>g</a:t>
            </a:r>
            <a:r>
              <a:rPr lang="fr-FR" dirty="0"/>
              <a:t>.f²/2</a:t>
            </a:r>
          </a:p>
        </p:txBody>
      </p:sp>
      <p:sp>
        <p:nvSpPr>
          <p:cNvPr id="68" name="ZoneTexte 67">
            <a:extLst>
              <a:ext uri="{FF2B5EF4-FFF2-40B4-BE49-F238E27FC236}">
                <a16:creationId xmlns:a16="http://schemas.microsoft.com/office/drawing/2014/main" id="{5FAE674F-7E1B-447C-8ED8-9A5D63BDA648}"/>
              </a:ext>
            </a:extLst>
          </p:cNvPr>
          <p:cNvSpPr txBox="1"/>
          <p:nvPr/>
        </p:nvSpPr>
        <p:spPr>
          <a:xfrm>
            <a:off x="2289548" y="1183759"/>
            <a:ext cx="306494" cy="369332"/>
          </a:xfrm>
          <a:prstGeom prst="rect">
            <a:avLst/>
          </a:prstGeom>
          <a:noFill/>
        </p:spPr>
        <p:txBody>
          <a:bodyPr wrap="none" rtlCol="0">
            <a:spAutoFit/>
          </a:bodyPr>
          <a:lstStyle/>
          <a:p>
            <a:r>
              <a:rPr lang="fr-FR" dirty="0"/>
              <a:t>d</a:t>
            </a:r>
            <a:endParaRPr lang="fr-FR" baseline="-25000" dirty="0"/>
          </a:p>
        </p:txBody>
      </p:sp>
      <p:cxnSp>
        <p:nvCxnSpPr>
          <p:cNvPr id="69" name="Connecteur droit avec flèche 68">
            <a:extLst>
              <a:ext uri="{FF2B5EF4-FFF2-40B4-BE49-F238E27FC236}">
                <a16:creationId xmlns:a16="http://schemas.microsoft.com/office/drawing/2014/main" id="{04BF5624-C075-4FBE-B2AE-3110925A2545}"/>
              </a:ext>
            </a:extLst>
          </p:cNvPr>
          <p:cNvCxnSpPr>
            <a:cxnSpLocks/>
          </p:cNvCxnSpPr>
          <p:nvPr/>
        </p:nvCxnSpPr>
        <p:spPr>
          <a:xfrm>
            <a:off x="2321443" y="1197935"/>
            <a:ext cx="0" cy="29416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52549F57-FBF9-4564-A8E0-F2F9509BF752}"/>
              </a:ext>
            </a:extLst>
          </p:cNvPr>
          <p:cNvSpPr txBox="1"/>
          <p:nvPr/>
        </p:nvSpPr>
        <p:spPr>
          <a:xfrm>
            <a:off x="4068725" y="2899144"/>
            <a:ext cx="3948517" cy="923330"/>
          </a:xfrm>
          <a:prstGeom prst="rect">
            <a:avLst/>
          </a:prstGeom>
          <a:noFill/>
        </p:spPr>
        <p:txBody>
          <a:bodyPr wrap="none" rtlCol="0">
            <a:spAutoFit/>
          </a:bodyPr>
          <a:lstStyle/>
          <a:p>
            <a:r>
              <a:rPr lang="fr-FR" dirty="0"/>
              <a:t>-P.((2/3)(</a:t>
            </a:r>
            <a:r>
              <a:rPr lang="fr-FR" dirty="0" err="1"/>
              <a:t>h+f</a:t>
            </a:r>
            <a:r>
              <a:rPr lang="fr-FR" dirty="0"/>
              <a:t>)-d)+B.((2f/3)+(h-d)) = 0</a:t>
            </a:r>
          </a:p>
          <a:p>
            <a:r>
              <a:rPr lang="fr-FR" dirty="0"/>
              <a:t>	a</a:t>
            </a:r>
            <a:r>
              <a:rPr lang="fr-FR" baseline="-25000" dirty="0"/>
              <a:t>1</a:t>
            </a:r>
            <a:r>
              <a:rPr lang="fr-FR" dirty="0"/>
              <a:t>f</a:t>
            </a:r>
            <a:r>
              <a:rPr lang="fr-FR" baseline="30000" dirty="0"/>
              <a:t>3</a:t>
            </a:r>
            <a:r>
              <a:rPr lang="fr-FR" dirty="0"/>
              <a:t>+a</a:t>
            </a:r>
            <a:r>
              <a:rPr lang="fr-FR" baseline="-25000" dirty="0"/>
              <a:t>2</a:t>
            </a:r>
            <a:r>
              <a:rPr lang="fr-FR" dirty="0"/>
              <a:t>f²+a</a:t>
            </a:r>
            <a:r>
              <a:rPr lang="fr-FR" baseline="-25000" dirty="0"/>
              <a:t>3</a:t>
            </a:r>
            <a:r>
              <a:rPr lang="fr-FR" dirty="0"/>
              <a:t>f+a</a:t>
            </a:r>
            <a:r>
              <a:rPr lang="fr-FR" baseline="-25000" dirty="0"/>
              <a:t>4</a:t>
            </a:r>
            <a:r>
              <a:rPr lang="fr-FR" dirty="0"/>
              <a:t> = 0		f</a:t>
            </a:r>
          </a:p>
          <a:p>
            <a:r>
              <a:rPr lang="fr-FR" dirty="0"/>
              <a:t>	</a:t>
            </a:r>
          </a:p>
        </p:txBody>
      </p:sp>
      <p:sp>
        <p:nvSpPr>
          <p:cNvPr id="46" name="Flèche : droite 45">
            <a:extLst>
              <a:ext uri="{FF2B5EF4-FFF2-40B4-BE49-F238E27FC236}">
                <a16:creationId xmlns:a16="http://schemas.microsoft.com/office/drawing/2014/main" id="{4F751AAB-EDD4-4A2D-8822-118B5A4D49CB}"/>
              </a:ext>
            </a:extLst>
          </p:cNvPr>
          <p:cNvSpPr/>
          <p:nvPr/>
        </p:nvSpPr>
        <p:spPr>
          <a:xfrm>
            <a:off x="4607441" y="3296092"/>
            <a:ext cx="354419" cy="163033"/>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lèche : droite 69">
            <a:extLst>
              <a:ext uri="{FF2B5EF4-FFF2-40B4-BE49-F238E27FC236}">
                <a16:creationId xmlns:a16="http://schemas.microsoft.com/office/drawing/2014/main" id="{BBBF6966-913F-4340-9AF5-841691B576F7}"/>
              </a:ext>
            </a:extLst>
          </p:cNvPr>
          <p:cNvSpPr/>
          <p:nvPr/>
        </p:nvSpPr>
        <p:spPr>
          <a:xfrm>
            <a:off x="7247858" y="3299637"/>
            <a:ext cx="354419" cy="163033"/>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874F0AAD-BB1D-4432-8BC0-14414ACF6F96}"/>
              </a:ext>
            </a:extLst>
          </p:cNvPr>
          <p:cNvSpPr/>
          <p:nvPr/>
        </p:nvSpPr>
        <p:spPr>
          <a:xfrm>
            <a:off x="4105054" y="3903996"/>
            <a:ext cx="1501630" cy="369332"/>
          </a:xfrm>
          <a:prstGeom prst="rect">
            <a:avLst/>
          </a:prstGeom>
        </p:spPr>
        <p:txBody>
          <a:bodyPr wrap="none">
            <a:spAutoFit/>
          </a:bodyPr>
          <a:lstStyle/>
          <a:p>
            <a:r>
              <a:rPr lang="fr-FR" dirty="0"/>
              <a:t>P = T</a:t>
            </a:r>
            <a:r>
              <a:rPr lang="fr-FR" baseline="-25000" dirty="0"/>
              <a:t>A</a:t>
            </a:r>
            <a:r>
              <a:rPr lang="fr-FR" dirty="0"/>
              <a:t> </a:t>
            </a:r>
            <a:r>
              <a:rPr lang="fr-FR" dirty="0" err="1"/>
              <a:t>cos</a:t>
            </a:r>
            <a:r>
              <a:rPr lang="fr-FR" dirty="0" err="1">
                <a:latin typeface="Symbol" panose="05050102010706020507" pitchFamily="18" charset="2"/>
              </a:rPr>
              <a:t>a</a:t>
            </a:r>
            <a:r>
              <a:rPr lang="fr-FR" dirty="0"/>
              <a:t>+ B</a:t>
            </a:r>
          </a:p>
        </p:txBody>
      </p:sp>
      <p:sp>
        <p:nvSpPr>
          <p:cNvPr id="71" name="Flèche : droite 70">
            <a:extLst>
              <a:ext uri="{FF2B5EF4-FFF2-40B4-BE49-F238E27FC236}">
                <a16:creationId xmlns:a16="http://schemas.microsoft.com/office/drawing/2014/main" id="{56C3CFA1-B055-4C9A-8205-D0C6E9B68F03}"/>
              </a:ext>
            </a:extLst>
          </p:cNvPr>
          <p:cNvSpPr/>
          <p:nvPr/>
        </p:nvSpPr>
        <p:spPr>
          <a:xfrm>
            <a:off x="4217580" y="4401879"/>
            <a:ext cx="354419" cy="163033"/>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D84F32EE-6180-47E9-AEA7-EB770442500F}"/>
              </a:ext>
            </a:extLst>
          </p:cNvPr>
          <p:cNvSpPr/>
          <p:nvPr/>
        </p:nvSpPr>
        <p:spPr>
          <a:xfrm>
            <a:off x="4614514" y="4272592"/>
            <a:ext cx="368627" cy="369332"/>
          </a:xfrm>
          <a:prstGeom prst="rect">
            <a:avLst/>
          </a:prstGeom>
        </p:spPr>
        <p:txBody>
          <a:bodyPr wrap="none">
            <a:spAutoFit/>
          </a:bodyPr>
          <a:lstStyle/>
          <a:p>
            <a:r>
              <a:rPr lang="fr-FR" dirty="0"/>
              <a:t>T</a:t>
            </a:r>
            <a:r>
              <a:rPr lang="fr-FR" baseline="-25000" dirty="0"/>
              <a:t>A</a:t>
            </a:r>
            <a:endParaRPr lang="fr-FR" dirty="0"/>
          </a:p>
        </p:txBody>
      </p:sp>
      <p:sp>
        <p:nvSpPr>
          <p:cNvPr id="32" name="Flèche : droite 31">
            <a:extLst>
              <a:ext uri="{FF2B5EF4-FFF2-40B4-BE49-F238E27FC236}">
                <a16:creationId xmlns:a16="http://schemas.microsoft.com/office/drawing/2014/main" id="{42CF8BF7-9CA3-4664-AF5D-767F717C8CFC}"/>
              </a:ext>
            </a:extLst>
          </p:cNvPr>
          <p:cNvSpPr/>
          <p:nvPr/>
        </p:nvSpPr>
        <p:spPr>
          <a:xfrm>
            <a:off x="1017180" y="4752754"/>
            <a:ext cx="354419" cy="20201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6C4022E-0D58-4599-8C6E-9DE32BF7D492}"/>
              </a:ext>
            </a:extLst>
          </p:cNvPr>
          <p:cNvSpPr txBox="1"/>
          <p:nvPr/>
        </p:nvSpPr>
        <p:spPr>
          <a:xfrm>
            <a:off x="1410587" y="4642884"/>
            <a:ext cx="6740307" cy="369332"/>
          </a:xfrm>
          <a:prstGeom prst="rect">
            <a:avLst/>
          </a:prstGeom>
          <a:noFill/>
        </p:spPr>
        <p:txBody>
          <a:bodyPr wrap="none" rtlCol="0">
            <a:spAutoFit/>
          </a:bodyPr>
          <a:lstStyle/>
          <a:p>
            <a:r>
              <a:rPr lang="fr-FR" dirty="0"/>
              <a:t>Choix de l’écran (type de palplanche, ferraillage d’une paroi moulée…)</a:t>
            </a:r>
          </a:p>
        </p:txBody>
      </p:sp>
    </p:spTree>
    <p:extLst>
      <p:ext uri="{BB962C8B-B14F-4D97-AF65-F5344CB8AC3E}">
        <p14:creationId xmlns:p14="http://schemas.microsoft.com/office/powerpoint/2010/main" val="1639107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3. Dimensionnement</a:t>
            </a:r>
          </a:p>
        </p:txBody>
      </p:sp>
      <p:sp>
        <p:nvSpPr>
          <p:cNvPr id="5" name="Rectangle 4">
            <a:extLst>
              <a:ext uri="{FF2B5EF4-FFF2-40B4-BE49-F238E27FC236}">
                <a16:creationId xmlns:a16="http://schemas.microsoft.com/office/drawing/2014/main" id="{1222C815-9A52-4441-B5AB-A659DD523ACB}"/>
              </a:ext>
            </a:extLst>
          </p:cNvPr>
          <p:cNvSpPr/>
          <p:nvPr/>
        </p:nvSpPr>
        <p:spPr>
          <a:xfrm>
            <a:off x="1191070" y="2388486"/>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6" name="Rectangle 5">
            <a:extLst>
              <a:ext uri="{FF2B5EF4-FFF2-40B4-BE49-F238E27FC236}">
                <a16:creationId xmlns:a16="http://schemas.microsoft.com/office/drawing/2014/main" id="{C1508E29-8D2A-4945-9E99-5B45954F0DFE}"/>
              </a:ext>
            </a:extLst>
          </p:cNvPr>
          <p:cNvSpPr/>
          <p:nvPr/>
        </p:nvSpPr>
        <p:spPr>
          <a:xfrm>
            <a:off x="2250042" y="1228246"/>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 name="Rectangle 6">
            <a:extLst>
              <a:ext uri="{FF2B5EF4-FFF2-40B4-BE49-F238E27FC236}">
                <a16:creationId xmlns:a16="http://schemas.microsoft.com/office/drawing/2014/main" id="{3008F85D-AED4-4AE0-9255-77BC4636D03C}"/>
              </a:ext>
            </a:extLst>
          </p:cNvPr>
          <p:cNvSpPr/>
          <p:nvPr/>
        </p:nvSpPr>
        <p:spPr>
          <a:xfrm>
            <a:off x="2204005" y="1228246"/>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11" name="Rectangle 10">
            <a:extLst>
              <a:ext uri="{FF2B5EF4-FFF2-40B4-BE49-F238E27FC236}">
                <a16:creationId xmlns:a16="http://schemas.microsoft.com/office/drawing/2014/main" id="{AF9D5645-8AF6-40E9-ACC7-81EB2968B9D3}"/>
              </a:ext>
            </a:extLst>
          </p:cNvPr>
          <p:cNvSpPr/>
          <p:nvPr/>
        </p:nvSpPr>
        <p:spPr>
          <a:xfrm>
            <a:off x="1725207" y="2987749"/>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41" name="Connecteur droit 40">
            <a:extLst>
              <a:ext uri="{FF2B5EF4-FFF2-40B4-BE49-F238E27FC236}">
                <a16:creationId xmlns:a16="http://schemas.microsoft.com/office/drawing/2014/main" id="{9F1F0433-133F-45A2-BEEB-FCB0C1249B83}"/>
              </a:ext>
            </a:extLst>
          </p:cNvPr>
          <p:cNvCxnSpPr/>
          <p:nvPr/>
        </p:nvCxnSpPr>
        <p:spPr>
          <a:xfrm>
            <a:off x="2225749" y="1467294"/>
            <a:ext cx="786810" cy="219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A4A4D324-C2D9-4C02-B006-DAB7A0E92587}"/>
              </a:ext>
            </a:extLst>
          </p:cNvPr>
          <p:cNvSpPr txBox="1"/>
          <p:nvPr/>
        </p:nvSpPr>
        <p:spPr>
          <a:xfrm>
            <a:off x="1268820" y="1446029"/>
            <a:ext cx="821956" cy="369332"/>
          </a:xfrm>
          <a:prstGeom prst="rect">
            <a:avLst/>
          </a:prstGeom>
          <a:noFill/>
        </p:spPr>
        <p:txBody>
          <a:bodyPr wrap="none" rtlCol="0">
            <a:spAutoFit/>
          </a:bodyPr>
          <a:lstStyle/>
          <a:p>
            <a:r>
              <a:rPr lang="fr-FR" dirty="0" err="1">
                <a:solidFill>
                  <a:srgbClr val="C00000"/>
                </a:solidFill>
              </a:rPr>
              <a:t>T</a:t>
            </a:r>
            <a:r>
              <a:rPr lang="fr-FR" baseline="-25000" dirty="0" err="1">
                <a:solidFill>
                  <a:srgbClr val="C00000"/>
                </a:solidFill>
              </a:rPr>
              <a:t>A</a:t>
            </a:r>
            <a:r>
              <a:rPr lang="fr-FR" dirty="0" err="1">
                <a:solidFill>
                  <a:srgbClr val="C00000"/>
                </a:solidFill>
              </a:rPr>
              <a:t>cos</a:t>
            </a:r>
            <a:r>
              <a:rPr lang="fr-FR" dirty="0" err="1">
                <a:solidFill>
                  <a:srgbClr val="C00000"/>
                </a:solidFill>
                <a:latin typeface="Symbol" panose="05050102010706020507" pitchFamily="18" charset="2"/>
              </a:rPr>
              <a:t>a</a:t>
            </a:r>
            <a:endParaRPr lang="fr-FR" baseline="-25000" dirty="0">
              <a:solidFill>
                <a:srgbClr val="C00000"/>
              </a:solidFill>
              <a:latin typeface="Symbol" panose="05050102010706020507" pitchFamily="18" charset="2"/>
            </a:endParaRPr>
          </a:p>
        </p:txBody>
      </p:sp>
      <p:sp>
        <p:nvSpPr>
          <p:cNvPr id="52" name="Flèche : gauche 51">
            <a:extLst>
              <a:ext uri="{FF2B5EF4-FFF2-40B4-BE49-F238E27FC236}">
                <a16:creationId xmlns:a16="http://schemas.microsoft.com/office/drawing/2014/main" id="{9FB436AE-9421-4FD8-A2E6-B1C7AA89D7CC}"/>
              </a:ext>
            </a:extLst>
          </p:cNvPr>
          <p:cNvSpPr/>
          <p:nvPr/>
        </p:nvSpPr>
        <p:spPr>
          <a:xfrm>
            <a:off x="2261192" y="1750828"/>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2ABC3C07-7970-42C3-982C-5B92138F78B6}"/>
              </a:ext>
            </a:extLst>
          </p:cNvPr>
          <p:cNvSpPr txBox="1"/>
          <p:nvPr/>
        </p:nvSpPr>
        <p:spPr>
          <a:xfrm>
            <a:off x="2686495" y="1694121"/>
            <a:ext cx="303288" cy="369332"/>
          </a:xfrm>
          <a:prstGeom prst="rect">
            <a:avLst/>
          </a:prstGeom>
          <a:noFill/>
        </p:spPr>
        <p:txBody>
          <a:bodyPr wrap="none" rtlCol="0">
            <a:spAutoFit/>
          </a:bodyPr>
          <a:lstStyle/>
          <a:p>
            <a:r>
              <a:rPr lang="fr-FR" dirty="0"/>
              <a:t>P</a:t>
            </a:r>
          </a:p>
        </p:txBody>
      </p:sp>
      <p:sp>
        <p:nvSpPr>
          <p:cNvPr id="4" name="ZoneTexte 3">
            <a:extLst>
              <a:ext uri="{FF2B5EF4-FFF2-40B4-BE49-F238E27FC236}">
                <a16:creationId xmlns:a16="http://schemas.microsoft.com/office/drawing/2014/main" id="{76C4022E-0D58-4599-8C6E-9DE32BF7D492}"/>
              </a:ext>
            </a:extLst>
          </p:cNvPr>
          <p:cNvSpPr txBox="1"/>
          <p:nvPr/>
        </p:nvSpPr>
        <p:spPr>
          <a:xfrm>
            <a:off x="1063256" y="184298"/>
            <a:ext cx="6740307" cy="369332"/>
          </a:xfrm>
          <a:prstGeom prst="rect">
            <a:avLst/>
          </a:prstGeom>
          <a:noFill/>
        </p:spPr>
        <p:txBody>
          <a:bodyPr wrap="none" rtlCol="0">
            <a:spAutoFit/>
          </a:bodyPr>
          <a:lstStyle/>
          <a:p>
            <a:r>
              <a:rPr lang="fr-FR" dirty="0"/>
              <a:t>Choix de l’écran (type de palplanche, ferraillage d’une paroi moulée…)</a:t>
            </a:r>
          </a:p>
        </p:txBody>
      </p:sp>
      <p:sp>
        <p:nvSpPr>
          <p:cNvPr id="8" name="ZoneTexte 7">
            <a:extLst>
              <a:ext uri="{FF2B5EF4-FFF2-40B4-BE49-F238E27FC236}">
                <a16:creationId xmlns:a16="http://schemas.microsoft.com/office/drawing/2014/main" id="{153E828E-D2D3-4BCE-A88E-49E66013B283}"/>
              </a:ext>
            </a:extLst>
          </p:cNvPr>
          <p:cNvSpPr txBox="1"/>
          <p:nvPr/>
        </p:nvSpPr>
        <p:spPr>
          <a:xfrm>
            <a:off x="3813544" y="1119963"/>
            <a:ext cx="4688784" cy="646331"/>
          </a:xfrm>
          <a:prstGeom prst="rect">
            <a:avLst/>
          </a:prstGeom>
          <a:noFill/>
        </p:spPr>
        <p:txBody>
          <a:bodyPr wrap="none" rtlCol="0">
            <a:spAutoFit/>
          </a:bodyPr>
          <a:lstStyle/>
          <a:p>
            <a:r>
              <a:rPr lang="fr-FR" dirty="0"/>
              <a:t>Détermination du moment fléchissant max</a:t>
            </a:r>
          </a:p>
          <a:p>
            <a:r>
              <a:rPr lang="fr-FR" dirty="0"/>
              <a:t>Il est maximum lorsque l’effort tranchant est nul</a:t>
            </a:r>
          </a:p>
        </p:txBody>
      </p:sp>
      <p:sp>
        <p:nvSpPr>
          <p:cNvPr id="36" name="Flèche : droite 35">
            <a:extLst>
              <a:ext uri="{FF2B5EF4-FFF2-40B4-BE49-F238E27FC236}">
                <a16:creationId xmlns:a16="http://schemas.microsoft.com/office/drawing/2014/main" id="{EFA2B24A-AD4C-44DA-8091-B56B81B9D6A6}"/>
              </a:ext>
            </a:extLst>
          </p:cNvPr>
          <p:cNvSpPr/>
          <p:nvPr/>
        </p:nvSpPr>
        <p:spPr>
          <a:xfrm>
            <a:off x="1796905" y="1392864"/>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A4E2FC2-3BF6-4D15-BEE7-53B79760C645}"/>
              </a:ext>
            </a:extLst>
          </p:cNvPr>
          <p:cNvSpPr txBox="1"/>
          <p:nvPr/>
        </p:nvSpPr>
        <p:spPr>
          <a:xfrm>
            <a:off x="2027274" y="1736651"/>
            <a:ext cx="381836" cy="523220"/>
          </a:xfrm>
          <a:prstGeom prst="rect">
            <a:avLst/>
          </a:prstGeom>
          <a:noFill/>
        </p:spPr>
        <p:txBody>
          <a:bodyPr wrap="none" rtlCol="0">
            <a:spAutoFit/>
          </a:bodyPr>
          <a:lstStyle/>
          <a:p>
            <a:r>
              <a:rPr lang="fr-FR" sz="2800" dirty="0">
                <a:sym typeface="Symbol" panose="05050102010706020507" pitchFamily="18" charset="2"/>
              </a:rPr>
              <a:t></a:t>
            </a:r>
            <a:endParaRPr lang="fr-FR" sz="2800" dirty="0"/>
          </a:p>
        </p:txBody>
      </p:sp>
      <p:cxnSp>
        <p:nvCxnSpPr>
          <p:cNvPr id="13" name="Connecteur droit 12">
            <a:extLst>
              <a:ext uri="{FF2B5EF4-FFF2-40B4-BE49-F238E27FC236}">
                <a16:creationId xmlns:a16="http://schemas.microsoft.com/office/drawing/2014/main" id="{3AA8DE88-7EA1-4DDC-9F69-0B99B87BBABF}"/>
              </a:ext>
            </a:extLst>
          </p:cNvPr>
          <p:cNvCxnSpPr>
            <a:cxnSpLocks/>
          </p:cNvCxnSpPr>
          <p:nvPr/>
        </p:nvCxnSpPr>
        <p:spPr>
          <a:xfrm>
            <a:off x="2247014" y="1226289"/>
            <a:ext cx="304800" cy="80098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FDF4638-D65D-48A5-A37E-C254CD5EAA70}"/>
              </a:ext>
            </a:extLst>
          </p:cNvPr>
          <p:cNvCxnSpPr/>
          <p:nvPr/>
        </p:nvCxnSpPr>
        <p:spPr>
          <a:xfrm>
            <a:off x="2211572" y="2013098"/>
            <a:ext cx="31188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F9F6E562-E908-4C67-83BF-31E16ABAA234}"/>
              </a:ext>
            </a:extLst>
          </p:cNvPr>
          <p:cNvSpPr txBox="1"/>
          <p:nvPr/>
        </p:nvSpPr>
        <p:spPr>
          <a:xfrm>
            <a:off x="5078819" y="1952847"/>
            <a:ext cx="1306063" cy="369332"/>
          </a:xfrm>
          <a:prstGeom prst="rect">
            <a:avLst/>
          </a:prstGeom>
          <a:noFill/>
        </p:spPr>
        <p:txBody>
          <a:bodyPr wrap="none" rtlCol="0">
            <a:spAutoFit/>
          </a:bodyPr>
          <a:lstStyle/>
          <a:p>
            <a:r>
              <a:rPr lang="fr-FR" dirty="0"/>
              <a:t>P = </a:t>
            </a:r>
            <a:r>
              <a:rPr lang="fr-FR" dirty="0" err="1"/>
              <a:t>T</a:t>
            </a:r>
            <a:r>
              <a:rPr lang="fr-FR" baseline="-25000" dirty="0" err="1"/>
              <a:t>a</a:t>
            </a:r>
            <a:r>
              <a:rPr lang="fr-FR" dirty="0" err="1"/>
              <a:t>cos</a:t>
            </a:r>
            <a:r>
              <a:rPr lang="fr-FR" dirty="0" err="1">
                <a:latin typeface="Symbol" panose="05050102010706020507" pitchFamily="18" charset="2"/>
              </a:rPr>
              <a:t>a</a:t>
            </a:r>
            <a:r>
              <a:rPr lang="fr-FR" dirty="0">
                <a:latin typeface="Symbol" panose="05050102010706020507" pitchFamily="18" charset="2"/>
              </a:rPr>
              <a:t> ?</a:t>
            </a:r>
            <a:endParaRPr lang="fr-FR" baseline="-25000" dirty="0">
              <a:latin typeface="Symbol" panose="05050102010706020507" pitchFamily="18" charset="2"/>
            </a:endParaRPr>
          </a:p>
        </p:txBody>
      </p:sp>
      <p:sp>
        <p:nvSpPr>
          <p:cNvPr id="17" name="ZoneTexte 16">
            <a:extLst>
              <a:ext uri="{FF2B5EF4-FFF2-40B4-BE49-F238E27FC236}">
                <a16:creationId xmlns:a16="http://schemas.microsoft.com/office/drawing/2014/main" id="{BEF7F446-8F75-4004-ADC3-937A3C2CAF52}"/>
              </a:ext>
            </a:extLst>
          </p:cNvPr>
          <p:cNvSpPr txBox="1"/>
          <p:nvPr/>
        </p:nvSpPr>
        <p:spPr>
          <a:xfrm>
            <a:off x="1928037" y="1857153"/>
            <a:ext cx="242374" cy="369332"/>
          </a:xfrm>
          <a:prstGeom prst="rect">
            <a:avLst/>
          </a:prstGeom>
          <a:noFill/>
        </p:spPr>
        <p:txBody>
          <a:bodyPr wrap="none" rtlCol="0">
            <a:spAutoFit/>
          </a:bodyPr>
          <a:lstStyle/>
          <a:p>
            <a:r>
              <a:rPr lang="fr-FR" dirty="0"/>
              <a:t>I</a:t>
            </a:r>
          </a:p>
        </p:txBody>
      </p:sp>
      <p:sp>
        <p:nvSpPr>
          <p:cNvPr id="19" name="Rectangle 18">
            <a:extLst>
              <a:ext uri="{FF2B5EF4-FFF2-40B4-BE49-F238E27FC236}">
                <a16:creationId xmlns:a16="http://schemas.microsoft.com/office/drawing/2014/main" id="{A2F1E3BB-1AA7-4BA5-B51A-F083BC976E5D}"/>
              </a:ext>
            </a:extLst>
          </p:cNvPr>
          <p:cNvSpPr/>
          <p:nvPr/>
        </p:nvSpPr>
        <p:spPr>
          <a:xfrm>
            <a:off x="5082363" y="1935126"/>
            <a:ext cx="1304260" cy="446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7FB450CA-CEFD-405D-AE44-37FA55C82535}"/>
              </a:ext>
            </a:extLst>
          </p:cNvPr>
          <p:cNvSpPr txBox="1"/>
          <p:nvPr/>
        </p:nvSpPr>
        <p:spPr>
          <a:xfrm>
            <a:off x="4508205" y="2495107"/>
            <a:ext cx="481222" cy="369332"/>
          </a:xfrm>
          <a:prstGeom prst="rect">
            <a:avLst/>
          </a:prstGeom>
          <a:noFill/>
          <a:ln>
            <a:solidFill>
              <a:schemeClr val="accent2">
                <a:lumMod val="75000"/>
              </a:schemeClr>
            </a:solidFill>
          </a:ln>
        </p:spPr>
        <p:txBody>
          <a:bodyPr wrap="none" rtlCol="0">
            <a:spAutoFit/>
          </a:bodyPr>
          <a:lstStyle/>
          <a:p>
            <a:r>
              <a:rPr lang="fr-FR" dirty="0"/>
              <a:t>oui</a:t>
            </a:r>
          </a:p>
        </p:txBody>
      </p:sp>
      <p:sp>
        <p:nvSpPr>
          <p:cNvPr id="50" name="ZoneTexte 49">
            <a:extLst>
              <a:ext uri="{FF2B5EF4-FFF2-40B4-BE49-F238E27FC236}">
                <a16:creationId xmlns:a16="http://schemas.microsoft.com/office/drawing/2014/main" id="{AF20026E-7317-4AAA-8032-0F5FE5BF3EBA}"/>
              </a:ext>
            </a:extLst>
          </p:cNvPr>
          <p:cNvSpPr txBox="1"/>
          <p:nvPr/>
        </p:nvSpPr>
        <p:spPr>
          <a:xfrm>
            <a:off x="6425609" y="2527005"/>
            <a:ext cx="550151" cy="369332"/>
          </a:xfrm>
          <a:prstGeom prst="rect">
            <a:avLst/>
          </a:prstGeom>
          <a:noFill/>
          <a:ln>
            <a:solidFill>
              <a:schemeClr val="accent2">
                <a:lumMod val="75000"/>
              </a:schemeClr>
            </a:solidFill>
          </a:ln>
        </p:spPr>
        <p:txBody>
          <a:bodyPr wrap="none" rtlCol="0">
            <a:spAutoFit/>
          </a:bodyPr>
          <a:lstStyle/>
          <a:p>
            <a:r>
              <a:rPr lang="fr-FR" dirty="0"/>
              <a:t>non</a:t>
            </a:r>
          </a:p>
        </p:txBody>
      </p:sp>
      <p:sp>
        <p:nvSpPr>
          <p:cNvPr id="21" name="ZoneTexte 20">
            <a:extLst>
              <a:ext uri="{FF2B5EF4-FFF2-40B4-BE49-F238E27FC236}">
                <a16:creationId xmlns:a16="http://schemas.microsoft.com/office/drawing/2014/main" id="{950BD96E-677B-4F4E-AB4E-72F68E327B85}"/>
              </a:ext>
            </a:extLst>
          </p:cNvPr>
          <p:cNvSpPr txBox="1"/>
          <p:nvPr/>
        </p:nvSpPr>
        <p:spPr>
          <a:xfrm>
            <a:off x="4472763" y="3303182"/>
            <a:ext cx="615874" cy="369332"/>
          </a:xfrm>
          <a:prstGeom prst="rect">
            <a:avLst/>
          </a:prstGeom>
          <a:noFill/>
          <a:ln>
            <a:solidFill>
              <a:schemeClr val="accent2">
                <a:lumMod val="75000"/>
              </a:schemeClr>
            </a:solidFill>
          </a:ln>
        </p:spPr>
        <p:txBody>
          <a:bodyPr wrap="none" rtlCol="0">
            <a:spAutoFit/>
          </a:bodyPr>
          <a:lstStyle/>
          <a:p>
            <a:r>
              <a:rPr lang="fr-FR" dirty="0">
                <a:sym typeface="Symbol" panose="05050102010706020507" pitchFamily="18" charset="2"/>
              </a:rPr>
              <a:t></a:t>
            </a:r>
            <a:r>
              <a:rPr lang="fr-FR" dirty="0"/>
              <a:t>M</a:t>
            </a:r>
            <a:r>
              <a:rPr lang="fr-FR" baseline="-25000" dirty="0"/>
              <a:t>/I</a:t>
            </a:r>
          </a:p>
        </p:txBody>
      </p:sp>
      <p:sp>
        <p:nvSpPr>
          <p:cNvPr id="23" name="Flèche : bas 22">
            <a:extLst>
              <a:ext uri="{FF2B5EF4-FFF2-40B4-BE49-F238E27FC236}">
                <a16:creationId xmlns:a16="http://schemas.microsoft.com/office/drawing/2014/main" id="{E3FEFADD-48CD-43C5-88F0-36DE7B046A99}"/>
              </a:ext>
            </a:extLst>
          </p:cNvPr>
          <p:cNvSpPr/>
          <p:nvPr/>
        </p:nvSpPr>
        <p:spPr>
          <a:xfrm>
            <a:off x="4706679" y="2977116"/>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 bas 50">
            <a:extLst>
              <a:ext uri="{FF2B5EF4-FFF2-40B4-BE49-F238E27FC236}">
                <a16:creationId xmlns:a16="http://schemas.microsoft.com/office/drawing/2014/main" id="{DB9A7C98-570D-4D27-95EF-0F05541F94CF}"/>
              </a:ext>
            </a:extLst>
          </p:cNvPr>
          <p:cNvSpPr/>
          <p:nvPr/>
        </p:nvSpPr>
        <p:spPr>
          <a:xfrm>
            <a:off x="6645348" y="3001925"/>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7B2FE004-8ABB-415E-83FD-0551D3D7792B}"/>
              </a:ext>
            </a:extLst>
          </p:cNvPr>
          <p:cNvSpPr txBox="1"/>
          <p:nvPr/>
        </p:nvSpPr>
        <p:spPr>
          <a:xfrm>
            <a:off x="5706139" y="3289005"/>
            <a:ext cx="2140009" cy="369332"/>
          </a:xfrm>
          <a:prstGeom prst="rect">
            <a:avLst/>
          </a:prstGeom>
          <a:noFill/>
          <a:ln>
            <a:solidFill>
              <a:schemeClr val="accent2">
                <a:lumMod val="75000"/>
              </a:schemeClr>
            </a:solidFill>
          </a:ln>
        </p:spPr>
        <p:txBody>
          <a:bodyPr wrap="none" rtlCol="0">
            <a:spAutoFit/>
          </a:bodyPr>
          <a:lstStyle/>
          <a:p>
            <a:r>
              <a:rPr lang="fr-FR" dirty="0"/>
              <a:t>On découpe plus bas</a:t>
            </a:r>
          </a:p>
        </p:txBody>
      </p:sp>
    </p:spTree>
    <p:extLst>
      <p:ext uri="{BB962C8B-B14F-4D97-AF65-F5344CB8AC3E}">
        <p14:creationId xmlns:p14="http://schemas.microsoft.com/office/powerpoint/2010/main" val="107981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3. Dimensionnement</a:t>
            </a:r>
          </a:p>
        </p:txBody>
      </p:sp>
      <p:sp>
        <p:nvSpPr>
          <p:cNvPr id="5" name="Rectangle 4">
            <a:extLst>
              <a:ext uri="{FF2B5EF4-FFF2-40B4-BE49-F238E27FC236}">
                <a16:creationId xmlns:a16="http://schemas.microsoft.com/office/drawing/2014/main" id="{1222C815-9A52-4441-B5AB-A659DD523ACB}"/>
              </a:ext>
            </a:extLst>
          </p:cNvPr>
          <p:cNvSpPr/>
          <p:nvPr/>
        </p:nvSpPr>
        <p:spPr>
          <a:xfrm>
            <a:off x="1191070" y="2388486"/>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6" name="Rectangle 5">
            <a:extLst>
              <a:ext uri="{FF2B5EF4-FFF2-40B4-BE49-F238E27FC236}">
                <a16:creationId xmlns:a16="http://schemas.microsoft.com/office/drawing/2014/main" id="{C1508E29-8D2A-4945-9E99-5B45954F0DFE}"/>
              </a:ext>
            </a:extLst>
          </p:cNvPr>
          <p:cNvSpPr/>
          <p:nvPr/>
        </p:nvSpPr>
        <p:spPr>
          <a:xfrm>
            <a:off x="2250042" y="1228246"/>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 name="Rectangle 6">
            <a:extLst>
              <a:ext uri="{FF2B5EF4-FFF2-40B4-BE49-F238E27FC236}">
                <a16:creationId xmlns:a16="http://schemas.microsoft.com/office/drawing/2014/main" id="{3008F85D-AED4-4AE0-9255-77BC4636D03C}"/>
              </a:ext>
            </a:extLst>
          </p:cNvPr>
          <p:cNvSpPr/>
          <p:nvPr/>
        </p:nvSpPr>
        <p:spPr>
          <a:xfrm>
            <a:off x="2204005" y="1228246"/>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11" name="Rectangle 10">
            <a:extLst>
              <a:ext uri="{FF2B5EF4-FFF2-40B4-BE49-F238E27FC236}">
                <a16:creationId xmlns:a16="http://schemas.microsoft.com/office/drawing/2014/main" id="{AF9D5645-8AF6-40E9-ACC7-81EB2968B9D3}"/>
              </a:ext>
            </a:extLst>
          </p:cNvPr>
          <p:cNvSpPr/>
          <p:nvPr/>
        </p:nvSpPr>
        <p:spPr>
          <a:xfrm>
            <a:off x="1725207" y="2987749"/>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41" name="Connecteur droit 40">
            <a:extLst>
              <a:ext uri="{FF2B5EF4-FFF2-40B4-BE49-F238E27FC236}">
                <a16:creationId xmlns:a16="http://schemas.microsoft.com/office/drawing/2014/main" id="{9F1F0433-133F-45A2-BEEB-FCB0C1249B83}"/>
              </a:ext>
            </a:extLst>
          </p:cNvPr>
          <p:cNvCxnSpPr/>
          <p:nvPr/>
        </p:nvCxnSpPr>
        <p:spPr>
          <a:xfrm>
            <a:off x="2225749" y="1467294"/>
            <a:ext cx="786810" cy="219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A4A4D324-C2D9-4C02-B006-DAB7A0E92587}"/>
              </a:ext>
            </a:extLst>
          </p:cNvPr>
          <p:cNvSpPr txBox="1"/>
          <p:nvPr/>
        </p:nvSpPr>
        <p:spPr>
          <a:xfrm>
            <a:off x="1268820" y="1446029"/>
            <a:ext cx="821956" cy="369332"/>
          </a:xfrm>
          <a:prstGeom prst="rect">
            <a:avLst/>
          </a:prstGeom>
          <a:noFill/>
        </p:spPr>
        <p:txBody>
          <a:bodyPr wrap="none" rtlCol="0">
            <a:spAutoFit/>
          </a:bodyPr>
          <a:lstStyle/>
          <a:p>
            <a:r>
              <a:rPr lang="fr-FR" dirty="0" err="1">
                <a:solidFill>
                  <a:srgbClr val="C00000"/>
                </a:solidFill>
              </a:rPr>
              <a:t>T</a:t>
            </a:r>
            <a:r>
              <a:rPr lang="fr-FR" baseline="-25000" dirty="0" err="1">
                <a:solidFill>
                  <a:srgbClr val="C00000"/>
                </a:solidFill>
              </a:rPr>
              <a:t>A</a:t>
            </a:r>
            <a:r>
              <a:rPr lang="fr-FR" dirty="0" err="1">
                <a:solidFill>
                  <a:srgbClr val="C00000"/>
                </a:solidFill>
              </a:rPr>
              <a:t>cos</a:t>
            </a:r>
            <a:r>
              <a:rPr lang="fr-FR" dirty="0" err="1">
                <a:solidFill>
                  <a:srgbClr val="C00000"/>
                </a:solidFill>
                <a:latin typeface="Symbol" panose="05050102010706020507" pitchFamily="18" charset="2"/>
              </a:rPr>
              <a:t>a</a:t>
            </a:r>
            <a:endParaRPr lang="fr-FR" baseline="-25000" dirty="0">
              <a:solidFill>
                <a:srgbClr val="C00000"/>
              </a:solidFill>
              <a:latin typeface="Symbol" panose="05050102010706020507" pitchFamily="18" charset="2"/>
            </a:endParaRPr>
          </a:p>
        </p:txBody>
      </p:sp>
      <p:sp>
        <p:nvSpPr>
          <p:cNvPr id="52" name="Flèche : gauche 51">
            <a:extLst>
              <a:ext uri="{FF2B5EF4-FFF2-40B4-BE49-F238E27FC236}">
                <a16:creationId xmlns:a16="http://schemas.microsoft.com/office/drawing/2014/main" id="{9FB436AE-9421-4FD8-A2E6-B1C7AA89D7CC}"/>
              </a:ext>
            </a:extLst>
          </p:cNvPr>
          <p:cNvSpPr/>
          <p:nvPr/>
        </p:nvSpPr>
        <p:spPr>
          <a:xfrm>
            <a:off x="2247015" y="1913860"/>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2ABC3C07-7970-42C3-982C-5B92138F78B6}"/>
              </a:ext>
            </a:extLst>
          </p:cNvPr>
          <p:cNvSpPr txBox="1"/>
          <p:nvPr/>
        </p:nvSpPr>
        <p:spPr>
          <a:xfrm>
            <a:off x="2693583" y="1828799"/>
            <a:ext cx="303288" cy="369332"/>
          </a:xfrm>
          <a:prstGeom prst="rect">
            <a:avLst/>
          </a:prstGeom>
          <a:noFill/>
        </p:spPr>
        <p:txBody>
          <a:bodyPr wrap="none" rtlCol="0">
            <a:spAutoFit/>
          </a:bodyPr>
          <a:lstStyle/>
          <a:p>
            <a:r>
              <a:rPr lang="fr-FR" dirty="0"/>
              <a:t>P</a:t>
            </a:r>
          </a:p>
        </p:txBody>
      </p:sp>
      <p:sp>
        <p:nvSpPr>
          <p:cNvPr id="4" name="ZoneTexte 3">
            <a:extLst>
              <a:ext uri="{FF2B5EF4-FFF2-40B4-BE49-F238E27FC236}">
                <a16:creationId xmlns:a16="http://schemas.microsoft.com/office/drawing/2014/main" id="{76C4022E-0D58-4599-8C6E-9DE32BF7D492}"/>
              </a:ext>
            </a:extLst>
          </p:cNvPr>
          <p:cNvSpPr txBox="1"/>
          <p:nvPr/>
        </p:nvSpPr>
        <p:spPr>
          <a:xfrm>
            <a:off x="1063256" y="184298"/>
            <a:ext cx="6740307" cy="369332"/>
          </a:xfrm>
          <a:prstGeom prst="rect">
            <a:avLst/>
          </a:prstGeom>
          <a:noFill/>
        </p:spPr>
        <p:txBody>
          <a:bodyPr wrap="none" rtlCol="0">
            <a:spAutoFit/>
          </a:bodyPr>
          <a:lstStyle/>
          <a:p>
            <a:r>
              <a:rPr lang="fr-FR" dirty="0"/>
              <a:t>Choix de l’écran (type de palplanche, ferraillage d’une paroi moulée…)</a:t>
            </a:r>
          </a:p>
        </p:txBody>
      </p:sp>
      <p:sp>
        <p:nvSpPr>
          <p:cNvPr id="8" name="ZoneTexte 7">
            <a:extLst>
              <a:ext uri="{FF2B5EF4-FFF2-40B4-BE49-F238E27FC236}">
                <a16:creationId xmlns:a16="http://schemas.microsoft.com/office/drawing/2014/main" id="{153E828E-D2D3-4BCE-A88E-49E66013B283}"/>
              </a:ext>
            </a:extLst>
          </p:cNvPr>
          <p:cNvSpPr txBox="1"/>
          <p:nvPr/>
        </p:nvSpPr>
        <p:spPr>
          <a:xfrm>
            <a:off x="3813544" y="1119963"/>
            <a:ext cx="4688784" cy="646331"/>
          </a:xfrm>
          <a:prstGeom prst="rect">
            <a:avLst/>
          </a:prstGeom>
          <a:noFill/>
        </p:spPr>
        <p:txBody>
          <a:bodyPr wrap="none" rtlCol="0">
            <a:spAutoFit/>
          </a:bodyPr>
          <a:lstStyle/>
          <a:p>
            <a:r>
              <a:rPr lang="fr-FR" dirty="0"/>
              <a:t>Détermination du moment fléchissant max</a:t>
            </a:r>
          </a:p>
          <a:p>
            <a:r>
              <a:rPr lang="fr-FR" dirty="0"/>
              <a:t>Il est maximum lorsque l’effort tranchant est nul</a:t>
            </a:r>
          </a:p>
        </p:txBody>
      </p:sp>
      <p:sp>
        <p:nvSpPr>
          <p:cNvPr id="36" name="Flèche : droite 35">
            <a:extLst>
              <a:ext uri="{FF2B5EF4-FFF2-40B4-BE49-F238E27FC236}">
                <a16:creationId xmlns:a16="http://schemas.microsoft.com/office/drawing/2014/main" id="{EFA2B24A-AD4C-44DA-8091-B56B81B9D6A6}"/>
              </a:ext>
            </a:extLst>
          </p:cNvPr>
          <p:cNvSpPr/>
          <p:nvPr/>
        </p:nvSpPr>
        <p:spPr>
          <a:xfrm>
            <a:off x="1796905" y="1392864"/>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A4E2FC2-3BF6-4D15-BEE7-53B79760C645}"/>
              </a:ext>
            </a:extLst>
          </p:cNvPr>
          <p:cNvSpPr txBox="1"/>
          <p:nvPr/>
        </p:nvSpPr>
        <p:spPr>
          <a:xfrm>
            <a:off x="2062716" y="1970566"/>
            <a:ext cx="304801" cy="523220"/>
          </a:xfrm>
          <a:prstGeom prst="rect">
            <a:avLst/>
          </a:prstGeom>
          <a:noFill/>
        </p:spPr>
        <p:txBody>
          <a:bodyPr wrap="square" rtlCol="0">
            <a:spAutoFit/>
          </a:bodyPr>
          <a:lstStyle/>
          <a:p>
            <a:r>
              <a:rPr lang="fr-FR" sz="2800" dirty="0">
                <a:sym typeface="Symbol" panose="05050102010706020507" pitchFamily="18" charset="2"/>
              </a:rPr>
              <a:t></a:t>
            </a:r>
            <a:endParaRPr lang="fr-FR" sz="2800" dirty="0"/>
          </a:p>
        </p:txBody>
      </p:sp>
      <p:cxnSp>
        <p:nvCxnSpPr>
          <p:cNvPr id="13" name="Connecteur droit 12">
            <a:extLst>
              <a:ext uri="{FF2B5EF4-FFF2-40B4-BE49-F238E27FC236}">
                <a16:creationId xmlns:a16="http://schemas.microsoft.com/office/drawing/2014/main" id="{3AA8DE88-7EA1-4DDC-9F69-0B99B87BBABF}"/>
              </a:ext>
            </a:extLst>
          </p:cNvPr>
          <p:cNvCxnSpPr>
            <a:cxnSpLocks/>
          </p:cNvCxnSpPr>
          <p:nvPr/>
        </p:nvCxnSpPr>
        <p:spPr>
          <a:xfrm>
            <a:off x="2247014" y="1226289"/>
            <a:ext cx="425302" cy="105616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FDF4638-D65D-48A5-A37E-C254CD5EAA70}"/>
              </a:ext>
            </a:extLst>
          </p:cNvPr>
          <p:cNvCxnSpPr>
            <a:cxnSpLocks/>
          </p:cNvCxnSpPr>
          <p:nvPr/>
        </p:nvCxnSpPr>
        <p:spPr>
          <a:xfrm>
            <a:off x="2218660" y="2268279"/>
            <a:ext cx="43948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F9F6E562-E908-4C67-83BF-31E16ABAA234}"/>
              </a:ext>
            </a:extLst>
          </p:cNvPr>
          <p:cNvSpPr txBox="1"/>
          <p:nvPr/>
        </p:nvSpPr>
        <p:spPr>
          <a:xfrm>
            <a:off x="5078819" y="1952847"/>
            <a:ext cx="1306063" cy="369332"/>
          </a:xfrm>
          <a:prstGeom prst="rect">
            <a:avLst/>
          </a:prstGeom>
          <a:noFill/>
        </p:spPr>
        <p:txBody>
          <a:bodyPr wrap="none" rtlCol="0">
            <a:spAutoFit/>
          </a:bodyPr>
          <a:lstStyle/>
          <a:p>
            <a:r>
              <a:rPr lang="fr-FR" dirty="0"/>
              <a:t>P = </a:t>
            </a:r>
            <a:r>
              <a:rPr lang="fr-FR" dirty="0" err="1"/>
              <a:t>T</a:t>
            </a:r>
            <a:r>
              <a:rPr lang="fr-FR" baseline="-25000" dirty="0" err="1"/>
              <a:t>a</a:t>
            </a:r>
            <a:r>
              <a:rPr lang="fr-FR" dirty="0" err="1"/>
              <a:t>cos</a:t>
            </a:r>
            <a:r>
              <a:rPr lang="fr-FR" dirty="0" err="1">
                <a:latin typeface="Symbol" panose="05050102010706020507" pitchFamily="18" charset="2"/>
              </a:rPr>
              <a:t>a</a:t>
            </a:r>
            <a:r>
              <a:rPr lang="fr-FR" dirty="0">
                <a:latin typeface="Symbol" panose="05050102010706020507" pitchFamily="18" charset="2"/>
              </a:rPr>
              <a:t> ?</a:t>
            </a:r>
            <a:endParaRPr lang="fr-FR" baseline="-25000" dirty="0">
              <a:latin typeface="Symbol" panose="05050102010706020507" pitchFamily="18" charset="2"/>
            </a:endParaRPr>
          </a:p>
        </p:txBody>
      </p:sp>
      <p:sp>
        <p:nvSpPr>
          <p:cNvPr id="17" name="ZoneTexte 16">
            <a:extLst>
              <a:ext uri="{FF2B5EF4-FFF2-40B4-BE49-F238E27FC236}">
                <a16:creationId xmlns:a16="http://schemas.microsoft.com/office/drawing/2014/main" id="{BEF7F446-8F75-4004-ADC3-937A3C2CAF52}"/>
              </a:ext>
            </a:extLst>
          </p:cNvPr>
          <p:cNvSpPr txBox="1"/>
          <p:nvPr/>
        </p:nvSpPr>
        <p:spPr>
          <a:xfrm>
            <a:off x="1906772" y="2048540"/>
            <a:ext cx="242374" cy="369332"/>
          </a:xfrm>
          <a:prstGeom prst="rect">
            <a:avLst/>
          </a:prstGeom>
          <a:noFill/>
        </p:spPr>
        <p:txBody>
          <a:bodyPr wrap="none" rtlCol="0">
            <a:spAutoFit/>
          </a:bodyPr>
          <a:lstStyle/>
          <a:p>
            <a:r>
              <a:rPr lang="fr-FR" dirty="0"/>
              <a:t>I</a:t>
            </a:r>
          </a:p>
        </p:txBody>
      </p:sp>
      <p:sp>
        <p:nvSpPr>
          <p:cNvPr id="19" name="Rectangle 18">
            <a:extLst>
              <a:ext uri="{FF2B5EF4-FFF2-40B4-BE49-F238E27FC236}">
                <a16:creationId xmlns:a16="http://schemas.microsoft.com/office/drawing/2014/main" id="{A2F1E3BB-1AA7-4BA5-B51A-F083BC976E5D}"/>
              </a:ext>
            </a:extLst>
          </p:cNvPr>
          <p:cNvSpPr/>
          <p:nvPr/>
        </p:nvSpPr>
        <p:spPr>
          <a:xfrm>
            <a:off x="5082363" y="1935126"/>
            <a:ext cx="1304260" cy="446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7FB450CA-CEFD-405D-AE44-37FA55C82535}"/>
              </a:ext>
            </a:extLst>
          </p:cNvPr>
          <p:cNvSpPr txBox="1"/>
          <p:nvPr/>
        </p:nvSpPr>
        <p:spPr>
          <a:xfrm>
            <a:off x="5436782" y="2721934"/>
            <a:ext cx="481222" cy="369332"/>
          </a:xfrm>
          <a:prstGeom prst="rect">
            <a:avLst/>
          </a:prstGeom>
          <a:noFill/>
          <a:ln>
            <a:solidFill>
              <a:schemeClr val="accent2">
                <a:lumMod val="75000"/>
              </a:schemeClr>
            </a:solidFill>
          </a:ln>
        </p:spPr>
        <p:txBody>
          <a:bodyPr wrap="none" rtlCol="0">
            <a:spAutoFit/>
          </a:bodyPr>
          <a:lstStyle/>
          <a:p>
            <a:r>
              <a:rPr lang="fr-FR" dirty="0"/>
              <a:t>oui</a:t>
            </a:r>
          </a:p>
        </p:txBody>
      </p:sp>
      <p:sp>
        <p:nvSpPr>
          <p:cNvPr id="21" name="ZoneTexte 20">
            <a:extLst>
              <a:ext uri="{FF2B5EF4-FFF2-40B4-BE49-F238E27FC236}">
                <a16:creationId xmlns:a16="http://schemas.microsoft.com/office/drawing/2014/main" id="{950BD96E-677B-4F4E-AB4E-72F68E327B85}"/>
              </a:ext>
            </a:extLst>
          </p:cNvPr>
          <p:cNvSpPr txBox="1"/>
          <p:nvPr/>
        </p:nvSpPr>
        <p:spPr>
          <a:xfrm>
            <a:off x="5401340" y="3530009"/>
            <a:ext cx="615874" cy="369332"/>
          </a:xfrm>
          <a:prstGeom prst="rect">
            <a:avLst/>
          </a:prstGeom>
          <a:noFill/>
          <a:ln>
            <a:solidFill>
              <a:schemeClr val="accent2">
                <a:lumMod val="75000"/>
              </a:schemeClr>
            </a:solidFill>
          </a:ln>
        </p:spPr>
        <p:txBody>
          <a:bodyPr wrap="none" rtlCol="0">
            <a:spAutoFit/>
          </a:bodyPr>
          <a:lstStyle/>
          <a:p>
            <a:r>
              <a:rPr lang="fr-FR" dirty="0">
                <a:sym typeface="Symbol" panose="05050102010706020507" pitchFamily="18" charset="2"/>
              </a:rPr>
              <a:t></a:t>
            </a:r>
            <a:r>
              <a:rPr lang="fr-FR" dirty="0"/>
              <a:t>M</a:t>
            </a:r>
            <a:r>
              <a:rPr lang="fr-FR" baseline="-25000" dirty="0"/>
              <a:t>/I</a:t>
            </a:r>
          </a:p>
        </p:txBody>
      </p:sp>
      <p:sp>
        <p:nvSpPr>
          <p:cNvPr id="23" name="Flèche : bas 22">
            <a:extLst>
              <a:ext uri="{FF2B5EF4-FFF2-40B4-BE49-F238E27FC236}">
                <a16:creationId xmlns:a16="http://schemas.microsoft.com/office/drawing/2014/main" id="{E3FEFADD-48CD-43C5-88F0-36DE7B046A99}"/>
              </a:ext>
            </a:extLst>
          </p:cNvPr>
          <p:cNvSpPr/>
          <p:nvPr/>
        </p:nvSpPr>
        <p:spPr>
          <a:xfrm>
            <a:off x="5635256" y="3203943"/>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 bas 36">
            <a:extLst>
              <a:ext uri="{FF2B5EF4-FFF2-40B4-BE49-F238E27FC236}">
                <a16:creationId xmlns:a16="http://schemas.microsoft.com/office/drawing/2014/main" id="{2254D081-3E4B-4ED2-A55C-70CA9504167D}"/>
              </a:ext>
            </a:extLst>
          </p:cNvPr>
          <p:cNvSpPr/>
          <p:nvPr/>
        </p:nvSpPr>
        <p:spPr>
          <a:xfrm>
            <a:off x="5624623" y="2441943"/>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62F0082F-9F24-4478-A4FA-59C7C9B7A381}"/>
              </a:ext>
            </a:extLst>
          </p:cNvPr>
          <p:cNvPicPr>
            <a:picLocks noChangeAspect="1"/>
          </p:cNvPicPr>
          <p:nvPr/>
        </p:nvPicPr>
        <p:blipFill>
          <a:blip r:embed="rId2"/>
          <a:stretch>
            <a:fillRect/>
          </a:stretch>
        </p:blipFill>
        <p:spPr>
          <a:xfrm>
            <a:off x="3796406" y="4173102"/>
            <a:ext cx="1014437" cy="746228"/>
          </a:xfrm>
          <a:prstGeom prst="rect">
            <a:avLst/>
          </a:prstGeom>
          <a:ln>
            <a:solidFill>
              <a:schemeClr val="accent2">
                <a:lumMod val="75000"/>
              </a:schemeClr>
            </a:solidFill>
          </a:ln>
        </p:spPr>
      </p:pic>
      <p:sp>
        <p:nvSpPr>
          <p:cNvPr id="25" name="Flèche : bas 24">
            <a:extLst>
              <a:ext uri="{FF2B5EF4-FFF2-40B4-BE49-F238E27FC236}">
                <a16:creationId xmlns:a16="http://schemas.microsoft.com/office/drawing/2014/main" id="{F372C0F5-7B9E-494C-B8AA-B14D4BEF67BE}"/>
              </a:ext>
            </a:extLst>
          </p:cNvPr>
          <p:cNvSpPr/>
          <p:nvPr/>
        </p:nvSpPr>
        <p:spPr>
          <a:xfrm>
            <a:off x="5638800" y="4043916"/>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5ABB3FA-1ABD-4E3B-A719-7AF17A0D40DD}"/>
              </a:ext>
            </a:extLst>
          </p:cNvPr>
          <p:cNvSpPr txBox="1"/>
          <p:nvPr/>
        </p:nvSpPr>
        <p:spPr>
          <a:xfrm>
            <a:off x="5387163" y="4345172"/>
            <a:ext cx="644920" cy="369332"/>
          </a:xfrm>
          <a:prstGeom prst="rect">
            <a:avLst/>
          </a:prstGeom>
          <a:noFill/>
          <a:ln>
            <a:solidFill>
              <a:schemeClr val="accent2">
                <a:lumMod val="75000"/>
              </a:schemeClr>
            </a:solidFill>
          </a:ln>
        </p:spPr>
        <p:txBody>
          <a:bodyPr wrap="none" rtlCol="0">
            <a:spAutoFit/>
          </a:bodyPr>
          <a:lstStyle/>
          <a:p>
            <a:r>
              <a:rPr lang="fr-FR" dirty="0" err="1"/>
              <a:t>M</a:t>
            </a:r>
            <a:r>
              <a:rPr lang="fr-FR" baseline="-25000" dirty="0" err="1"/>
              <a:t>max</a:t>
            </a:r>
            <a:endParaRPr lang="fr-FR" baseline="-25000" dirty="0"/>
          </a:p>
        </p:txBody>
      </p:sp>
      <p:sp>
        <p:nvSpPr>
          <p:cNvPr id="27" name="Flèche : bas 26">
            <a:extLst>
              <a:ext uri="{FF2B5EF4-FFF2-40B4-BE49-F238E27FC236}">
                <a16:creationId xmlns:a16="http://schemas.microsoft.com/office/drawing/2014/main" id="{CA258986-852B-48C9-8A49-8C9F9B23A85C}"/>
              </a:ext>
            </a:extLst>
          </p:cNvPr>
          <p:cNvSpPr/>
          <p:nvPr/>
        </p:nvSpPr>
        <p:spPr>
          <a:xfrm rot="5400000">
            <a:off x="4983126" y="4430234"/>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bas 28">
            <a:extLst>
              <a:ext uri="{FF2B5EF4-FFF2-40B4-BE49-F238E27FC236}">
                <a16:creationId xmlns:a16="http://schemas.microsoft.com/office/drawing/2014/main" id="{4176C786-73B7-4E5D-B187-D1C75C6E8221}"/>
              </a:ext>
            </a:extLst>
          </p:cNvPr>
          <p:cNvSpPr/>
          <p:nvPr/>
        </p:nvSpPr>
        <p:spPr>
          <a:xfrm rot="5400000">
            <a:off x="3420140" y="4391249"/>
            <a:ext cx="141768" cy="233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A879261-3892-4783-B280-E7746046C73E}"/>
              </a:ext>
            </a:extLst>
          </p:cNvPr>
          <p:cNvSpPr txBox="1"/>
          <p:nvPr/>
        </p:nvSpPr>
        <p:spPr>
          <a:xfrm>
            <a:off x="1261731" y="4330995"/>
            <a:ext cx="1998432" cy="369332"/>
          </a:xfrm>
          <a:prstGeom prst="rect">
            <a:avLst/>
          </a:prstGeom>
          <a:noFill/>
          <a:ln>
            <a:solidFill>
              <a:schemeClr val="accent2">
                <a:lumMod val="75000"/>
              </a:schemeClr>
            </a:solidFill>
          </a:ln>
        </p:spPr>
        <p:txBody>
          <a:bodyPr wrap="none" rtlCol="0">
            <a:spAutoFit/>
          </a:bodyPr>
          <a:lstStyle/>
          <a:p>
            <a:r>
              <a:rPr lang="fr-FR" dirty="0"/>
              <a:t>Type de palplanche</a:t>
            </a:r>
          </a:p>
        </p:txBody>
      </p:sp>
      <p:sp>
        <p:nvSpPr>
          <p:cNvPr id="15" name="ZoneTexte 14">
            <a:extLst>
              <a:ext uri="{FF2B5EF4-FFF2-40B4-BE49-F238E27FC236}">
                <a16:creationId xmlns:a16="http://schemas.microsoft.com/office/drawing/2014/main" id="{9EE64AF4-C2FF-4B77-8AB7-0C6D59B40BFF}"/>
              </a:ext>
            </a:extLst>
          </p:cNvPr>
          <p:cNvSpPr txBox="1"/>
          <p:nvPr/>
        </p:nvSpPr>
        <p:spPr>
          <a:xfrm>
            <a:off x="3140150" y="4855535"/>
            <a:ext cx="2524922" cy="369332"/>
          </a:xfrm>
          <a:prstGeom prst="rect">
            <a:avLst/>
          </a:prstGeom>
          <a:noFill/>
        </p:spPr>
        <p:txBody>
          <a:bodyPr wrap="none" rtlCol="0">
            <a:spAutoFit/>
          </a:bodyPr>
          <a:lstStyle/>
          <a:p>
            <a:r>
              <a:rPr lang="fr-FR" dirty="0"/>
              <a:t>Avec </a:t>
            </a:r>
            <a:r>
              <a:rPr lang="fr-FR" dirty="0">
                <a:latin typeface="Symbol" panose="05050102010706020507" pitchFamily="18" charset="2"/>
              </a:rPr>
              <a:t>s</a:t>
            </a:r>
            <a:r>
              <a:rPr lang="fr-FR" dirty="0"/>
              <a:t>e = 360.10</a:t>
            </a:r>
            <a:r>
              <a:rPr lang="fr-FR" baseline="30000" dirty="0"/>
              <a:t>3</a:t>
            </a:r>
            <a:r>
              <a:rPr lang="fr-FR" dirty="0"/>
              <a:t> kN/m²</a:t>
            </a:r>
          </a:p>
        </p:txBody>
      </p:sp>
    </p:spTree>
    <p:extLst>
      <p:ext uri="{BB962C8B-B14F-4D97-AF65-F5344CB8AC3E}">
        <p14:creationId xmlns:p14="http://schemas.microsoft.com/office/powerpoint/2010/main" val="248127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AA47D54-78DC-4DCB-927A-0C489E0C840D}"/>
              </a:ext>
            </a:extLst>
          </p:cNvPr>
          <p:cNvSpPr>
            <a:spLocks noGrp="1"/>
          </p:cNvSpPr>
          <p:nvPr>
            <p:ph type="body" sz="quarter" idx="19"/>
          </p:nvPr>
        </p:nvSpPr>
        <p:spPr/>
        <p:txBody>
          <a:bodyPr/>
          <a:lstStyle/>
          <a:p>
            <a:pPr marL="342900" indent="-342900">
              <a:buAutoNum type="arabicPeriod"/>
            </a:pPr>
            <a:r>
              <a:rPr lang="fr-FR" dirty="0"/>
              <a:t>Introduction</a:t>
            </a:r>
          </a:p>
          <a:p>
            <a:pPr marL="342900" indent="-342900">
              <a:buAutoNum type="arabicPeriod"/>
            </a:pPr>
            <a:r>
              <a:rPr lang="fr-FR" dirty="0"/>
              <a:t>Typologie</a:t>
            </a:r>
          </a:p>
          <a:p>
            <a:pPr marL="342900" indent="-342900">
              <a:buAutoNum type="arabicPeriod"/>
            </a:pPr>
            <a:r>
              <a:rPr lang="fr-FR" dirty="0"/>
              <a:t>Dimensionnement</a:t>
            </a:r>
          </a:p>
          <a:p>
            <a:pPr marL="342900" indent="-342900">
              <a:buAutoNum type="arabicPeriod"/>
            </a:pPr>
            <a:r>
              <a:rPr lang="fr-FR" dirty="0"/>
              <a:t>Prise en compte de l’eau</a:t>
            </a:r>
          </a:p>
          <a:p>
            <a:pPr marL="342900" indent="-342900">
              <a:buAutoNum type="arabicPeriod"/>
            </a:pPr>
            <a:r>
              <a:rPr lang="fr-FR" dirty="0"/>
              <a:t>Modes de ruptures d’un écran</a:t>
            </a:r>
          </a:p>
          <a:p>
            <a:pPr marL="342900" indent="-342900">
              <a:buAutoNum type="arabicPeriod"/>
            </a:pPr>
            <a:r>
              <a:rPr lang="fr-FR" dirty="0"/>
              <a:t>Justification aux Eurocodes</a:t>
            </a:r>
          </a:p>
        </p:txBody>
      </p:sp>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Sommaire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Sommaire</a:t>
            </a:r>
          </a:p>
        </p:txBody>
      </p:sp>
    </p:spTree>
    <p:extLst>
      <p:ext uri="{BB962C8B-B14F-4D97-AF65-F5344CB8AC3E}">
        <p14:creationId xmlns:p14="http://schemas.microsoft.com/office/powerpoint/2010/main" val="121238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3. Dimensionnement</a:t>
            </a:r>
          </a:p>
        </p:txBody>
      </p:sp>
      <p:sp>
        <p:nvSpPr>
          <p:cNvPr id="4" name="ZoneTexte 3">
            <a:extLst>
              <a:ext uri="{FF2B5EF4-FFF2-40B4-BE49-F238E27FC236}">
                <a16:creationId xmlns:a16="http://schemas.microsoft.com/office/drawing/2014/main" id="{76C4022E-0D58-4599-8C6E-9DE32BF7D492}"/>
              </a:ext>
            </a:extLst>
          </p:cNvPr>
          <p:cNvSpPr txBox="1"/>
          <p:nvPr/>
        </p:nvSpPr>
        <p:spPr>
          <a:xfrm>
            <a:off x="1063256" y="184298"/>
            <a:ext cx="1761829" cy="369332"/>
          </a:xfrm>
          <a:prstGeom prst="rect">
            <a:avLst/>
          </a:prstGeom>
          <a:noFill/>
        </p:spPr>
        <p:txBody>
          <a:bodyPr wrap="none" rtlCol="0">
            <a:spAutoFit/>
          </a:bodyPr>
          <a:lstStyle/>
          <a:p>
            <a:r>
              <a:rPr lang="fr-FR" dirty="0"/>
              <a:t>Ecran en console</a:t>
            </a:r>
          </a:p>
        </p:txBody>
      </p:sp>
      <p:sp>
        <p:nvSpPr>
          <p:cNvPr id="31" name="Rectangle 30">
            <a:extLst>
              <a:ext uri="{FF2B5EF4-FFF2-40B4-BE49-F238E27FC236}">
                <a16:creationId xmlns:a16="http://schemas.microsoft.com/office/drawing/2014/main" id="{FFED0E94-F7E5-412E-B3AC-533FE8FD8B52}"/>
              </a:ext>
            </a:extLst>
          </p:cNvPr>
          <p:cNvSpPr/>
          <p:nvPr/>
        </p:nvSpPr>
        <p:spPr>
          <a:xfrm>
            <a:off x="1385999" y="2583416"/>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2" name="Rectangle 31">
            <a:extLst>
              <a:ext uri="{FF2B5EF4-FFF2-40B4-BE49-F238E27FC236}">
                <a16:creationId xmlns:a16="http://schemas.microsoft.com/office/drawing/2014/main" id="{2E42148F-950B-449C-881F-B145FB3DAD71}"/>
              </a:ext>
            </a:extLst>
          </p:cNvPr>
          <p:cNvSpPr/>
          <p:nvPr/>
        </p:nvSpPr>
        <p:spPr>
          <a:xfrm>
            <a:off x="2444970" y="1423176"/>
            <a:ext cx="1134657"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33" name="Connecteur droit 32">
            <a:extLst>
              <a:ext uri="{FF2B5EF4-FFF2-40B4-BE49-F238E27FC236}">
                <a16:creationId xmlns:a16="http://schemas.microsoft.com/office/drawing/2014/main" id="{675B791E-0DF0-4633-B582-819DE85FD48C}"/>
              </a:ext>
            </a:extLst>
          </p:cNvPr>
          <p:cNvCxnSpPr>
            <a:cxnSpLocks/>
          </p:cNvCxnSpPr>
          <p:nvPr/>
        </p:nvCxnSpPr>
        <p:spPr>
          <a:xfrm>
            <a:off x="2376139" y="1423176"/>
            <a:ext cx="1022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6857082-59A6-4DAA-A93C-70623E617D34}"/>
              </a:ext>
            </a:extLst>
          </p:cNvPr>
          <p:cNvSpPr/>
          <p:nvPr/>
        </p:nvSpPr>
        <p:spPr>
          <a:xfrm>
            <a:off x="1927225" y="3182679"/>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5" name="Rectangle 34">
            <a:extLst>
              <a:ext uri="{FF2B5EF4-FFF2-40B4-BE49-F238E27FC236}">
                <a16:creationId xmlns:a16="http://schemas.microsoft.com/office/drawing/2014/main" id="{A79754E4-BF53-4E3D-92B6-C2CBFE4F4776}"/>
              </a:ext>
            </a:extLst>
          </p:cNvPr>
          <p:cNvSpPr/>
          <p:nvPr/>
        </p:nvSpPr>
        <p:spPr>
          <a:xfrm>
            <a:off x="2398934" y="1423176"/>
            <a:ext cx="53642" cy="2213159"/>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39" name="Connecteur droit 38">
            <a:extLst>
              <a:ext uri="{FF2B5EF4-FFF2-40B4-BE49-F238E27FC236}">
                <a16:creationId xmlns:a16="http://schemas.microsoft.com/office/drawing/2014/main" id="{01DD66EA-B15B-4AB4-9C5A-FE7CD4D0F8CB}"/>
              </a:ext>
            </a:extLst>
          </p:cNvPr>
          <p:cNvCxnSpPr/>
          <p:nvPr/>
        </p:nvCxnSpPr>
        <p:spPr>
          <a:xfrm>
            <a:off x="1378688" y="2590800"/>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0649B416-7E33-47D5-9F41-ED270063936F}"/>
              </a:ext>
            </a:extLst>
          </p:cNvPr>
          <p:cNvSpPr/>
          <p:nvPr/>
        </p:nvSpPr>
        <p:spPr>
          <a:xfrm>
            <a:off x="2392855" y="3342428"/>
            <a:ext cx="72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lèche : gauche 49">
            <a:extLst>
              <a:ext uri="{FF2B5EF4-FFF2-40B4-BE49-F238E27FC236}">
                <a16:creationId xmlns:a16="http://schemas.microsoft.com/office/drawing/2014/main" id="{41ABB39D-AD18-4FAC-A2A9-56F2EAEDAF20}"/>
              </a:ext>
            </a:extLst>
          </p:cNvPr>
          <p:cNvSpPr/>
          <p:nvPr/>
        </p:nvSpPr>
        <p:spPr>
          <a:xfrm>
            <a:off x="2575406" y="2864388"/>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46534D95-5516-4768-8DAC-2CF79384C7AF}"/>
              </a:ext>
            </a:extLst>
          </p:cNvPr>
          <p:cNvSpPr txBox="1"/>
          <p:nvPr/>
        </p:nvSpPr>
        <p:spPr>
          <a:xfrm>
            <a:off x="2881423" y="2371060"/>
            <a:ext cx="303288" cy="369332"/>
          </a:xfrm>
          <a:prstGeom prst="rect">
            <a:avLst/>
          </a:prstGeom>
          <a:noFill/>
        </p:spPr>
        <p:txBody>
          <a:bodyPr wrap="none" rtlCol="0">
            <a:spAutoFit/>
          </a:bodyPr>
          <a:lstStyle/>
          <a:p>
            <a:r>
              <a:rPr lang="fr-FR" dirty="0"/>
              <a:t>P</a:t>
            </a:r>
          </a:p>
        </p:txBody>
      </p:sp>
      <p:sp>
        <p:nvSpPr>
          <p:cNvPr id="53" name="Flèche : droite 52">
            <a:extLst>
              <a:ext uri="{FF2B5EF4-FFF2-40B4-BE49-F238E27FC236}">
                <a16:creationId xmlns:a16="http://schemas.microsoft.com/office/drawing/2014/main" id="{2E795CFB-06B6-43E4-8E97-4000FBF3F3CF}"/>
              </a:ext>
            </a:extLst>
          </p:cNvPr>
          <p:cNvSpPr/>
          <p:nvPr/>
        </p:nvSpPr>
        <p:spPr>
          <a:xfrm>
            <a:off x="1935812" y="3072145"/>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6D6568B1-4FFD-4A05-BCB7-F77A07711AFD}"/>
              </a:ext>
            </a:extLst>
          </p:cNvPr>
          <p:cNvSpPr txBox="1"/>
          <p:nvPr/>
        </p:nvSpPr>
        <p:spPr>
          <a:xfrm>
            <a:off x="1644503" y="2686492"/>
            <a:ext cx="309700" cy="369332"/>
          </a:xfrm>
          <a:prstGeom prst="rect">
            <a:avLst/>
          </a:prstGeom>
          <a:noFill/>
        </p:spPr>
        <p:txBody>
          <a:bodyPr wrap="none" rtlCol="0">
            <a:spAutoFit/>
          </a:bodyPr>
          <a:lstStyle/>
          <a:p>
            <a:r>
              <a:rPr lang="fr-FR" dirty="0"/>
              <a:t>B</a:t>
            </a:r>
          </a:p>
        </p:txBody>
      </p:sp>
      <p:sp>
        <p:nvSpPr>
          <p:cNvPr id="56" name="Flèche : gauche 55">
            <a:extLst>
              <a:ext uri="{FF2B5EF4-FFF2-40B4-BE49-F238E27FC236}">
                <a16:creationId xmlns:a16="http://schemas.microsoft.com/office/drawing/2014/main" id="{06691016-ED69-4AE0-913F-E6CE5E9F394C}"/>
              </a:ext>
            </a:extLst>
          </p:cNvPr>
          <p:cNvSpPr/>
          <p:nvPr/>
        </p:nvSpPr>
        <p:spPr>
          <a:xfrm>
            <a:off x="2555886" y="3393450"/>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0833232A-D587-4AC0-90FF-7A9BDDEBBDCE}"/>
              </a:ext>
            </a:extLst>
          </p:cNvPr>
          <p:cNvSpPr txBox="1"/>
          <p:nvPr/>
        </p:nvSpPr>
        <p:spPr>
          <a:xfrm>
            <a:off x="2959395" y="3299637"/>
            <a:ext cx="433132" cy="369332"/>
          </a:xfrm>
          <a:prstGeom prst="rect">
            <a:avLst/>
          </a:prstGeom>
          <a:noFill/>
        </p:spPr>
        <p:txBody>
          <a:bodyPr wrap="none" rtlCol="0">
            <a:spAutoFit/>
          </a:bodyPr>
          <a:lstStyle/>
          <a:p>
            <a:r>
              <a:rPr lang="fr-FR" dirty="0">
                <a:solidFill>
                  <a:srgbClr val="C00000"/>
                </a:solidFill>
              </a:rPr>
              <a:t>CB</a:t>
            </a:r>
          </a:p>
        </p:txBody>
      </p:sp>
      <p:cxnSp>
        <p:nvCxnSpPr>
          <p:cNvPr id="18" name="Connecteur droit 17">
            <a:extLst>
              <a:ext uri="{FF2B5EF4-FFF2-40B4-BE49-F238E27FC236}">
                <a16:creationId xmlns:a16="http://schemas.microsoft.com/office/drawing/2014/main" id="{C366CBC3-3D39-4EDC-98AF-61273CAA8379}"/>
              </a:ext>
            </a:extLst>
          </p:cNvPr>
          <p:cNvCxnSpPr>
            <a:cxnSpLocks/>
          </p:cNvCxnSpPr>
          <p:nvPr/>
        </p:nvCxnSpPr>
        <p:spPr>
          <a:xfrm>
            <a:off x="2466753" y="1446028"/>
            <a:ext cx="574159" cy="190677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C2B97665-ACB7-4335-8A1B-D22E427036B7}"/>
              </a:ext>
            </a:extLst>
          </p:cNvPr>
          <p:cNvCxnSpPr>
            <a:cxnSpLocks/>
          </p:cNvCxnSpPr>
          <p:nvPr/>
        </p:nvCxnSpPr>
        <p:spPr>
          <a:xfrm>
            <a:off x="1594884" y="3366977"/>
            <a:ext cx="170829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54AB057-A6EB-4901-B81B-D097BA47373B}"/>
              </a:ext>
            </a:extLst>
          </p:cNvPr>
          <p:cNvCxnSpPr>
            <a:cxnSpLocks/>
          </p:cNvCxnSpPr>
          <p:nvPr/>
        </p:nvCxnSpPr>
        <p:spPr>
          <a:xfrm>
            <a:off x="3317358" y="3366977"/>
            <a:ext cx="212651" cy="27644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5F914BB-CBD6-44DB-AACD-EA27EA03301E}"/>
              </a:ext>
            </a:extLst>
          </p:cNvPr>
          <p:cNvCxnSpPr>
            <a:cxnSpLocks/>
          </p:cNvCxnSpPr>
          <p:nvPr/>
        </p:nvCxnSpPr>
        <p:spPr>
          <a:xfrm>
            <a:off x="2083981" y="3636335"/>
            <a:ext cx="143185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29B265FD-8478-4B9C-8E18-BE49AF76E3B4}"/>
              </a:ext>
            </a:extLst>
          </p:cNvPr>
          <p:cNvCxnSpPr>
            <a:cxnSpLocks/>
          </p:cNvCxnSpPr>
          <p:nvPr/>
        </p:nvCxnSpPr>
        <p:spPr>
          <a:xfrm flipH="1">
            <a:off x="1594884" y="2548270"/>
            <a:ext cx="804529" cy="8257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763D6F4-C534-4D10-97EB-D9AB2D88C48E}"/>
              </a:ext>
            </a:extLst>
          </p:cNvPr>
          <p:cNvCxnSpPr>
            <a:cxnSpLocks/>
          </p:cNvCxnSpPr>
          <p:nvPr/>
        </p:nvCxnSpPr>
        <p:spPr>
          <a:xfrm flipH="1">
            <a:off x="2089855" y="3358231"/>
            <a:ext cx="233821" cy="28339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2" name="Flèche : droite 71">
            <a:extLst>
              <a:ext uri="{FF2B5EF4-FFF2-40B4-BE49-F238E27FC236}">
                <a16:creationId xmlns:a16="http://schemas.microsoft.com/office/drawing/2014/main" id="{DE075FE6-59CC-4786-B653-78390896F882}"/>
              </a:ext>
            </a:extLst>
          </p:cNvPr>
          <p:cNvSpPr/>
          <p:nvPr/>
        </p:nvSpPr>
        <p:spPr>
          <a:xfrm>
            <a:off x="1976599" y="3437196"/>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a:extLst>
              <a:ext uri="{FF2B5EF4-FFF2-40B4-BE49-F238E27FC236}">
                <a16:creationId xmlns:a16="http://schemas.microsoft.com/office/drawing/2014/main" id="{A7CB43B0-8D03-4660-B1F1-BC167FC78A1E}"/>
              </a:ext>
            </a:extLst>
          </p:cNvPr>
          <p:cNvSpPr txBox="1"/>
          <p:nvPr/>
        </p:nvSpPr>
        <p:spPr>
          <a:xfrm>
            <a:off x="1559442" y="3402419"/>
            <a:ext cx="426720" cy="369332"/>
          </a:xfrm>
          <a:prstGeom prst="rect">
            <a:avLst/>
          </a:prstGeom>
          <a:noFill/>
        </p:spPr>
        <p:txBody>
          <a:bodyPr wrap="none" rtlCol="0">
            <a:spAutoFit/>
          </a:bodyPr>
          <a:lstStyle/>
          <a:p>
            <a:r>
              <a:rPr lang="fr-FR" dirty="0"/>
              <a:t>CP</a:t>
            </a:r>
          </a:p>
        </p:txBody>
      </p:sp>
      <p:sp>
        <p:nvSpPr>
          <p:cNvPr id="74" name="Rectangle 73">
            <a:extLst>
              <a:ext uri="{FF2B5EF4-FFF2-40B4-BE49-F238E27FC236}">
                <a16:creationId xmlns:a16="http://schemas.microsoft.com/office/drawing/2014/main" id="{67A5FBD7-6480-4CDF-98F8-75CB352CAE2B}"/>
              </a:ext>
            </a:extLst>
          </p:cNvPr>
          <p:cNvSpPr/>
          <p:nvPr/>
        </p:nvSpPr>
        <p:spPr>
          <a:xfrm>
            <a:off x="5088224" y="2599204"/>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5" name="Rectangle 74">
            <a:extLst>
              <a:ext uri="{FF2B5EF4-FFF2-40B4-BE49-F238E27FC236}">
                <a16:creationId xmlns:a16="http://schemas.microsoft.com/office/drawing/2014/main" id="{25534CF0-3DCC-4503-95A0-A6D4B03F716D}"/>
              </a:ext>
            </a:extLst>
          </p:cNvPr>
          <p:cNvSpPr/>
          <p:nvPr/>
        </p:nvSpPr>
        <p:spPr>
          <a:xfrm>
            <a:off x="6147195" y="1438964"/>
            <a:ext cx="1134657"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76" name="Connecteur droit 75">
            <a:extLst>
              <a:ext uri="{FF2B5EF4-FFF2-40B4-BE49-F238E27FC236}">
                <a16:creationId xmlns:a16="http://schemas.microsoft.com/office/drawing/2014/main" id="{2C23026A-64BC-4CA4-841F-EC243785EFA7}"/>
              </a:ext>
            </a:extLst>
          </p:cNvPr>
          <p:cNvCxnSpPr>
            <a:cxnSpLocks/>
          </p:cNvCxnSpPr>
          <p:nvPr/>
        </p:nvCxnSpPr>
        <p:spPr>
          <a:xfrm>
            <a:off x="6078364" y="1438964"/>
            <a:ext cx="1022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99C5BAD5-6C61-4E84-B5AA-BA9B8650A9CC}"/>
              </a:ext>
            </a:extLst>
          </p:cNvPr>
          <p:cNvSpPr/>
          <p:nvPr/>
        </p:nvSpPr>
        <p:spPr>
          <a:xfrm>
            <a:off x="5629450" y="3198467"/>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8" name="Rectangle 77">
            <a:extLst>
              <a:ext uri="{FF2B5EF4-FFF2-40B4-BE49-F238E27FC236}">
                <a16:creationId xmlns:a16="http://schemas.microsoft.com/office/drawing/2014/main" id="{7189D41D-2EC8-4695-B97C-BBCB3727C356}"/>
              </a:ext>
            </a:extLst>
          </p:cNvPr>
          <p:cNvSpPr/>
          <p:nvPr/>
        </p:nvSpPr>
        <p:spPr>
          <a:xfrm>
            <a:off x="6101159" y="1438964"/>
            <a:ext cx="53642" cy="2213159"/>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80" name="Connecteur droit 79">
            <a:extLst>
              <a:ext uri="{FF2B5EF4-FFF2-40B4-BE49-F238E27FC236}">
                <a16:creationId xmlns:a16="http://schemas.microsoft.com/office/drawing/2014/main" id="{2B1F97E6-BA5A-4C50-8827-51501BD510C5}"/>
              </a:ext>
            </a:extLst>
          </p:cNvPr>
          <p:cNvCxnSpPr/>
          <p:nvPr/>
        </p:nvCxnSpPr>
        <p:spPr>
          <a:xfrm>
            <a:off x="5080913" y="2606588"/>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0317354D-501E-4BAE-8552-7AA4CB324640}"/>
              </a:ext>
            </a:extLst>
          </p:cNvPr>
          <p:cNvSpPr/>
          <p:nvPr/>
        </p:nvSpPr>
        <p:spPr>
          <a:xfrm>
            <a:off x="6091007" y="3382765"/>
            <a:ext cx="72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Flèche : gauche 86">
            <a:extLst>
              <a:ext uri="{FF2B5EF4-FFF2-40B4-BE49-F238E27FC236}">
                <a16:creationId xmlns:a16="http://schemas.microsoft.com/office/drawing/2014/main" id="{DD05180F-E7E5-465E-914F-6EC8E0FD27F2}"/>
              </a:ext>
            </a:extLst>
          </p:cNvPr>
          <p:cNvSpPr/>
          <p:nvPr/>
        </p:nvSpPr>
        <p:spPr>
          <a:xfrm>
            <a:off x="6264625" y="2333215"/>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593B4139-7176-4D24-A921-A4BA2D9DA0A9}"/>
              </a:ext>
            </a:extLst>
          </p:cNvPr>
          <p:cNvSpPr txBox="1"/>
          <p:nvPr/>
        </p:nvSpPr>
        <p:spPr>
          <a:xfrm>
            <a:off x="6541117" y="2067871"/>
            <a:ext cx="366382" cy="369332"/>
          </a:xfrm>
          <a:prstGeom prst="rect">
            <a:avLst/>
          </a:prstGeom>
          <a:noFill/>
        </p:spPr>
        <p:txBody>
          <a:bodyPr wrap="none" rtlCol="0">
            <a:spAutoFit/>
          </a:bodyPr>
          <a:lstStyle/>
          <a:p>
            <a:r>
              <a:rPr lang="fr-FR" dirty="0"/>
              <a:t>P’</a:t>
            </a:r>
          </a:p>
        </p:txBody>
      </p:sp>
      <p:sp>
        <p:nvSpPr>
          <p:cNvPr id="89" name="Flèche : droite 88">
            <a:extLst>
              <a:ext uri="{FF2B5EF4-FFF2-40B4-BE49-F238E27FC236}">
                <a16:creationId xmlns:a16="http://schemas.microsoft.com/office/drawing/2014/main" id="{8D911873-D207-4FDC-B98A-99635AC62BCA}"/>
              </a:ext>
            </a:extLst>
          </p:cNvPr>
          <p:cNvSpPr/>
          <p:nvPr/>
        </p:nvSpPr>
        <p:spPr>
          <a:xfrm>
            <a:off x="5633807" y="3131126"/>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7390FD48-5D1A-4F97-B195-2A0CFEE1435A}"/>
              </a:ext>
            </a:extLst>
          </p:cNvPr>
          <p:cNvSpPr txBox="1"/>
          <p:nvPr/>
        </p:nvSpPr>
        <p:spPr>
          <a:xfrm>
            <a:off x="5296143" y="2913643"/>
            <a:ext cx="367408" cy="369332"/>
          </a:xfrm>
          <a:prstGeom prst="rect">
            <a:avLst/>
          </a:prstGeom>
          <a:noFill/>
        </p:spPr>
        <p:txBody>
          <a:bodyPr wrap="none" rtlCol="0">
            <a:spAutoFit/>
          </a:bodyPr>
          <a:lstStyle/>
          <a:p>
            <a:r>
              <a:rPr lang="fr-FR" dirty="0"/>
              <a:t>B’</a:t>
            </a:r>
          </a:p>
        </p:txBody>
      </p:sp>
      <p:sp>
        <p:nvSpPr>
          <p:cNvPr id="91" name="Flèche : gauche 90">
            <a:extLst>
              <a:ext uri="{FF2B5EF4-FFF2-40B4-BE49-F238E27FC236}">
                <a16:creationId xmlns:a16="http://schemas.microsoft.com/office/drawing/2014/main" id="{4E401678-7251-4123-BD02-724E09A758A0}"/>
              </a:ext>
            </a:extLst>
          </p:cNvPr>
          <p:cNvSpPr/>
          <p:nvPr/>
        </p:nvSpPr>
        <p:spPr>
          <a:xfrm>
            <a:off x="6210877" y="3298570"/>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ZoneTexte 91">
            <a:extLst>
              <a:ext uri="{FF2B5EF4-FFF2-40B4-BE49-F238E27FC236}">
                <a16:creationId xmlns:a16="http://schemas.microsoft.com/office/drawing/2014/main" id="{9DBD5694-3855-4610-A152-D7A65339E7ED}"/>
              </a:ext>
            </a:extLst>
          </p:cNvPr>
          <p:cNvSpPr txBox="1"/>
          <p:nvPr/>
        </p:nvSpPr>
        <p:spPr>
          <a:xfrm>
            <a:off x="6746680" y="3081509"/>
            <a:ext cx="433132" cy="369332"/>
          </a:xfrm>
          <a:prstGeom prst="rect">
            <a:avLst/>
          </a:prstGeom>
          <a:noFill/>
        </p:spPr>
        <p:txBody>
          <a:bodyPr wrap="none" rtlCol="0">
            <a:spAutoFit/>
          </a:bodyPr>
          <a:lstStyle/>
          <a:p>
            <a:r>
              <a:rPr lang="fr-FR" dirty="0">
                <a:solidFill>
                  <a:srgbClr val="C00000"/>
                </a:solidFill>
              </a:rPr>
              <a:t>CB</a:t>
            </a:r>
          </a:p>
        </p:txBody>
      </p:sp>
      <p:cxnSp>
        <p:nvCxnSpPr>
          <p:cNvPr id="93" name="Connecteur droit 92">
            <a:extLst>
              <a:ext uri="{FF2B5EF4-FFF2-40B4-BE49-F238E27FC236}">
                <a16:creationId xmlns:a16="http://schemas.microsoft.com/office/drawing/2014/main" id="{F1AB76DF-3F14-46B0-9ECF-36D9B2030BF6}"/>
              </a:ext>
            </a:extLst>
          </p:cNvPr>
          <p:cNvCxnSpPr>
            <a:cxnSpLocks/>
          </p:cNvCxnSpPr>
          <p:nvPr/>
        </p:nvCxnSpPr>
        <p:spPr>
          <a:xfrm>
            <a:off x="6168978" y="1461816"/>
            <a:ext cx="391149" cy="114976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06518354-B453-484D-A0C7-D1DC5EA79760}"/>
              </a:ext>
            </a:extLst>
          </p:cNvPr>
          <p:cNvCxnSpPr>
            <a:cxnSpLocks/>
          </p:cNvCxnSpPr>
          <p:nvPr/>
        </p:nvCxnSpPr>
        <p:spPr>
          <a:xfrm>
            <a:off x="5293194" y="3415112"/>
            <a:ext cx="85825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8DF755B-1678-43EC-AFAD-945B9006176A}"/>
              </a:ext>
            </a:extLst>
          </p:cNvPr>
          <p:cNvCxnSpPr>
            <a:cxnSpLocks/>
          </p:cNvCxnSpPr>
          <p:nvPr/>
        </p:nvCxnSpPr>
        <p:spPr>
          <a:xfrm flipH="1">
            <a:off x="5293566" y="2597727"/>
            <a:ext cx="1287343" cy="80984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1B0C0312-B2F1-4637-8591-AAED91596558}"/>
              </a:ext>
            </a:extLst>
          </p:cNvPr>
          <p:cNvCxnSpPr>
            <a:cxnSpLocks/>
          </p:cNvCxnSpPr>
          <p:nvPr/>
        </p:nvCxnSpPr>
        <p:spPr>
          <a:xfrm>
            <a:off x="6009489" y="2592411"/>
            <a:ext cx="0" cy="297711"/>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BE397CD3-3911-439A-AFA5-60451730CF59}"/>
              </a:ext>
            </a:extLst>
          </p:cNvPr>
          <p:cNvSpPr txBox="1"/>
          <p:nvPr/>
        </p:nvSpPr>
        <p:spPr>
          <a:xfrm>
            <a:off x="5656951" y="2517455"/>
            <a:ext cx="340158" cy="369332"/>
          </a:xfrm>
          <a:prstGeom prst="rect">
            <a:avLst/>
          </a:prstGeom>
          <a:noFill/>
        </p:spPr>
        <p:txBody>
          <a:bodyPr wrap="none" rtlCol="0">
            <a:spAutoFit/>
          </a:bodyPr>
          <a:lstStyle/>
          <a:p>
            <a:r>
              <a:rPr lang="fr-FR" dirty="0">
                <a:solidFill>
                  <a:srgbClr val="C00000"/>
                </a:solidFill>
              </a:rPr>
              <a:t>t</a:t>
            </a:r>
            <a:r>
              <a:rPr lang="fr-FR" baseline="-25000" dirty="0">
                <a:solidFill>
                  <a:srgbClr val="C00000"/>
                </a:solidFill>
              </a:rPr>
              <a:t>0</a:t>
            </a:r>
          </a:p>
        </p:txBody>
      </p:sp>
      <p:cxnSp>
        <p:nvCxnSpPr>
          <p:cNvPr id="110" name="Connecteur droit avec flèche 109">
            <a:extLst>
              <a:ext uri="{FF2B5EF4-FFF2-40B4-BE49-F238E27FC236}">
                <a16:creationId xmlns:a16="http://schemas.microsoft.com/office/drawing/2014/main" id="{3D4C1A11-9859-4917-AB5C-70F4DFA8AC9A}"/>
              </a:ext>
            </a:extLst>
          </p:cNvPr>
          <p:cNvCxnSpPr>
            <a:cxnSpLocks/>
            <a:endCxn id="91" idx="1"/>
          </p:cNvCxnSpPr>
          <p:nvPr/>
        </p:nvCxnSpPr>
        <p:spPr>
          <a:xfrm>
            <a:off x="6210877" y="2903716"/>
            <a:ext cx="0" cy="508268"/>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51AD5EE4-EC90-44A2-BE6F-43830A4B610E}"/>
              </a:ext>
            </a:extLst>
          </p:cNvPr>
          <p:cNvSpPr/>
          <p:nvPr/>
        </p:nvSpPr>
        <p:spPr>
          <a:xfrm>
            <a:off x="6092705" y="2859039"/>
            <a:ext cx="72000" cy="7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ZoneTexte 114">
            <a:extLst>
              <a:ext uri="{FF2B5EF4-FFF2-40B4-BE49-F238E27FC236}">
                <a16:creationId xmlns:a16="http://schemas.microsoft.com/office/drawing/2014/main" id="{92BA3D6A-4DE0-4057-AD24-4AE086387B15}"/>
              </a:ext>
            </a:extLst>
          </p:cNvPr>
          <p:cNvSpPr txBox="1"/>
          <p:nvPr/>
        </p:nvSpPr>
        <p:spPr>
          <a:xfrm>
            <a:off x="6212583" y="2910165"/>
            <a:ext cx="333746"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0</a:t>
            </a:r>
          </a:p>
        </p:txBody>
      </p:sp>
      <p:sp>
        <p:nvSpPr>
          <p:cNvPr id="116" name="ZoneTexte 115">
            <a:extLst>
              <a:ext uri="{FF2B5EF4-FFF2-40B4-BE49-F238E27FC236}">
                <a16:creationId xmlns:a16="http://schemas.microsoft.com/office/drawing/2014/main" id="{5CAAFF01-8620-43C0-8813-11C7C543BAE7}"/>
              </a:ext>
            </a:extLst>
          </p:cNvPr>
          <p:cNvSpPr txBox="1"/>
          <p:nvPr/>
        </p:nvSpPr>
        <p:spPr>
          <a:xfrm>
            <a:off x="5320245" y="3355825"/>
            <a:ext cx="625492" cy="369332"/>
          </a:xfrm>
          <a:prstGeom prst="rect">
            <a:avLst/>
          </a:prstGeom>
          <a:noFill/>
        </p:spPr>
        <p:txBody>
          <a:bodyPr wrap="none" rtlCol="0">
            <a:spAutoFit/>
          </a:bodyPr>
          <a:lstStyle/>
          <a:p>
            <a:r>
              <a:rPr lang="fr-FR" dirty="0">
                <a:solidFill>
                  <a:srgbClr val="C00000"/>
                </a:solidFill>
              </a:rPr>
              <a:t>0,2f</a:t>
            </a:r>
            <a:r>
              <a:rPr lang="fr-FR" baseline="-25000" dirty="0">
                <a:solidFill>
                  <a:srgbClr val="C00000"/>
                </a:solidFill>
              </a:rPr>
              <a:t>0</a:t>
            </a:r>
          </a:p>
        </p:txBody>
      </p:sp>
      <p:cxnSp>
        <p:nvCxnSpPr>
          <p:cNvPr id="117" name="Connecteur droit avec flèche 116">
            <a:extLst>
              <a:ext uri="{FF2B5EF4-FFF2-40B4-BE49-F238E27FC236}">
                <a16:creationId xmlns:a16="http://schemas.microsoft.com/office/drawing/2014/main" id="{23F2063B-9915-4596-8BF0-375E1A8381DD}"/>
              </a:ext>
            </a:extLst>
          </p:cNvPr>
          <p:cNvCxnSpPr>
            <a:cxnSpLocks/>
          </p:cNvCxnSpPr>
          <p:nvPr/>
        </p:nvCxnSpPr>
        <p:spPr>
          <a:xfrm>
            <a:off x="6033588" y="3416864"/>
            <a:ext cx="0" cy="260732"/>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Flèche : droite 118">
            <a:extLst>
              <a:ext uri="{FF2B5EF4-FFF2-40B4-BE49-F238E27FC236}">
                <a16:creationId xmlns:a16="http://schemas.microsoft.com/office/drawing/2014/main" id="{FF30216B-763F-4E5C-900E-D315BB564432}"/>
              </a:ext>
            </a:extLst>
          </p:cNvPr>
          <p:cNvSpPr/>
          <p:nvPr/>
        </p:nvSpPr>
        <p:spPr>
          <a:xfrm>
            <a:off x="4031673" y="2486891"/>
            <a:ext cx="574964" cy="436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ZoneTexte 119">
            <a:extLst>
              <a:ext uri="{FF2B5EF4-FFF2-40B4-BE49-F238E27FC236}">
                <a16:creationId xmlns:a16="http://schemas.microsoft.com/office/drawing/2014/main" id="{11A6FE34-F54C-4CA3-A501-99F19832B6F4}"/>
              </a:ext>
            </a:extLst>
          </p:cNvPr>
          <p:cNvSpPr txBox="1"/>
          <p:nvPr/>
        </p:nvSpPr>
        <p:spPr>
          <a:xfrm>
            <a:off x="2617864" y="4200505"/>
            <a:ext cx="3202608" cy="646331"/>
          </a:xfrm>
          <a:prstGeom prst="rect">
            <a:avLst/>
          </a:prstGeom>
          <a:noFill/>
        </p:spPr>
        <p:txBody>
          <a:bodyPr wrap="none" rtlCol="0">
            <a:spAutoFit/>
          </a:bodyPr>
          <a:lstStyle/>
          <a:p>
            <a:r>
              <a:rPr lang="fr-FR" dirty="0"/>
              <a:t>2 inconnues (CB et f</a:t>
            </a:r>
            <a:r>
              <a:rPr lang="fr-FR" baseline="-25000" dirty="0"/>
              <a:t>0</a:t>
            </a:r>
            <a:r>
              <a:rPr lang="fr-FR" dirty="0"/>
              <a:t>)</a:t>
            </a:r>
          </a:p>
          <a:p>
            <a:r>
              <a:rPr lang="fr-FR" dirty="0"/>
              <a:t>2 équations (</a:t>
            </a:r>
            <a:r>
              <a:rPr lang="fr-FR" dirty="0">
                <a:sym typeface="Symbol" panose="05050102010706020507" pitchFamily="18" charset="2"/>
              </a:rPr>
              <a:t> F = 0 ;  M</a:t>
            </a:r>
            <a:r>
              <a:rPr lang="fr-FR" baseline="-25000" dirty="0">
                <a:sym typeface="Symbol" panose="05050102010706020507" pitchFamily="18" charset="2"/>
              </a:rPr>
              <a:t>/O</a:t>
            </a:r>
            <a:r>
              <a:rPr lang="fr-FR" dirty="0">
                <a:sym typeface="Symbol" panose="05050102010706020507" pitchFamily="18" charset="2"/>
              </a:rPr>
              <a:t> = 0) </a:t>
            </a:r>
            <a:endParaRPr lang="fr-FR" dirty="0"/>
          </a:p>
        </p:txBody>
      </p:sp>
      <p:sp>
        <p:nvSpPr>
          <p:cNvPr id="121" name="ZoneTexte 120">
            <a:extLst>
              <a:ext uri="{FF2B5EF4-FFF2-40B4-BE49-F238E27FC236}">
                <a16:creationId xmlns:a16="http://schemas.microsoft.com/office/drawing/2014/main" id="{8FFA5876-B92E-4352-BF40-E40C56B8E006}"/>
              </a:ext>
            </a:extLst>
          </p:cNvPr>
          <p:cNvSpPr txBox="1"/>
          <p:nvPr/>
        </p:nvSpPr>
        <p:spPr>
          <a:xfrm>
            <a:off x="6096000" y="3394363"/>
            <a:ext cx="336952" cy="369332"/>
          </a:xfrm>
          <a:prstGeom prst="rect">
            <a:avLst/>
          </a:prstGeom>
          <a:noFill/>
        </p:spPr>
        <p:txBody>
          <a:bodyPr wrap="none" rtlCol="0">
            <a:spAutoFit/>
          </a:bodyPr>
          <a:lstStyle/>
          <a:p>
            <a:r>
              <a:rPr lang="fr-FR" dirty="0"/>
              <a:t>O</a:t>
            </a:r>
          </a:p>
        </p:txBody>
      </p:sp>
    </p:spTree>
    <p:extLst>
      <p:ext uri="{BB962C8B-B14F-4D97-AF65-F5344CB8AC3E}">
        <p14:creationId xmlns:p14="http://schemas.microsoft.com/office/powerpoint/2010/main" val="1081704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3. Dimensionnement</a:t>
            </a:r>
          </a:p>
        </p:txBody>
      </p:sp>
      <p:sp>
        <p:nvSpPr>
          <p:cNvPr id="4" name="ZoneTexte 3">
            <a:extLst>
              <a:ext uri="{FF2B5EF4-FFF2-40B4-BE49-F238E27FC236}">
                <a16:creationId xmlns:a16="http://schemas.microsoft.com/office/drawing/2014/main" id="{76C4022E-0D58-4599-8C6E-9DE32BF7D492}"/>
              </a:ext>
            </a:extLst>
          </p:cNvPr>
          <p:cNvSpPr txBox="1"/>
          <p:nvPr/>
        </p:nvSpPr>
        <p:spPr>
          <a:xfrm>
            <a:off x="1063256" y="184298"/>
            <a:ext cx="1761829" cy="369332"/>
          </a:xfrm>
          <a:prstGeom prst="rect">
            <a:avLst/>
          </a:prstGeom>
          <a:noFill/>
        </p:spPr>
        <p:txBody>
          <a:bodyPr wrap="none" rtlCol="0">
            <a:spAutoFit/>
          </a:bodyPr>
          <a:lstStyle/>
          <a:p>
            <a:r>
              <a:rPr lang="fr-FR" dirty="0"/>
              <a:t>Ecran en console</a:t>
            </a:r>
          </a:p>
        </p:txBody>
      </p:sp>
      <p:sp>
        <p:nvSpPr>
          <p:cNvPr id="74" name="Rectangle 73">
            <a:extLst>
              <a:ext uri="{FF2B5EF4-FFF2-40B4-BE49-F238E27FC236}">
                <a16:creationId xmlns:a16="http://schemas.microsoft.com/office/drawing/2014/main" id="{67A5FBD7-6480-4CDF-98F8-75CB352CAE2B}"/>
              </a:ext>
            </a:extLst>
          </p:cNvPr>
          <p:cNvSpPr/>
          <p:nvPr/>
        </p:nvSpPr>
        <p:spPr>
          <a:xfrm>
            <a:off x="1217973" y="2251873"/>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5" name="Rectangle 74">
            <a:extLst>
              <a:ext uri="{FF2B5EF4-FFF2-40B4-BE49-F238E27FC236}">
                <a16:creationId xmlns:a16="http://schemas.microsoft.com/office/drawing/2014/main" id="{25534CF0-3DCC-4503-95A0-A6D4B03F716D}"/>
              </a:ext>
            </a:extLst>
          </p:cNvPr>
          <p:cNvSpPr/>
          <p:nvPr/>
        </p:nvSpPr>
        <p:spPr>
          <a:xfrm>
            <a:off x="2276944" y="1091633"/>
            <a:ext cx="1134657"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76" name="Connecteur droit 75">
            <a:extLst>
              <a:ext uri="{FF2B5EF4-FFF2-40B4-BE49-F238E27FC236}">
                <a16:creationId xmlns:a16="http://schemas.microsoft.com/office/drawing/2014/main" id="{2C23026A-64BC-4CA4-841F-EC243785EFA7}"/>
              </a:ext>
            </a:extLst>
          </p:cNvPr>
          <p:cNvCxnSpPr>
            <a:cxnSpLocks/>
          </p:cNvCxnSpPr>
          <p:nvPr/>
        </p:nvCxnSpPr>
        <p:spPr>
          <a:xfrm>
            <a:off x="2208113" y="1091633"/>
            <a:ext cx="1022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99C5BAD5-6C61-4E84-B5AA-BA9B8650A9CC}"/>
              </a:ext>
            </a:extLst>
          </p:cNvPr>
          <p:cNvSpPr/>
          <p:nvPr/>
        </p:nvSpPr>
        <p:spPr>
          <a:xfrm>
            <a:off x="1759199" y="2851136"/>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8" name="Rectangle 77">
            <a:extLst>
              <a:ext uri="{FF2B5EF4-FFF2-40B4-BE49-F238E27FC236}">
                <a16:creationId xmlns:a16="http://schemas.microsoft.com/office/drawing/2014/main" id="{7189D41D-2EC8-4695-B97C-BBCB3727C356}"/>
              </a:ext>
            </a:extLst>
          </p:cNvPr>
          <p:cNvSpPr/>
          <p:nvPr/>
        </p:nvSpPr>
        <p:spPr>
          <a:xfrm>
            <a:off x="2230908" y="1091633"/>
            <a:ext cx="53642" cy="2213159"/>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80" name="Connecteur droit 79">
            <a:extLst>
              <a:ext uri="{FF2B5EF4-FFF2-40B4-BE49-F238E27FC236}">
                <a16:creationId xmlns:a16="http://schemas.microsoft.com/office/drawing/2014/main" id="{2B1F97E6-BA5A-4C50-8827-51501BD510C5}"/>
              </a:ext>
            </a:extLst>
          </p:cNvPr>
          <p:cNvCxnSpPr/>
          <p:nvPr/>
        </p:nvCxnSpPr>
        <p:spPr>
          <a:xfrm>
            <a:off x="1210662" y="2259257"/>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0317354D-501E-4BAE-8552-7AA4CB324640}"/>
              </a:ext>
            </a:extLst>
          </p:cNvPr>
          <p:cNvSpPr/>
          <p:nvPr/>
        </p:nvSpPr>
        <p:spPr>
          <a:xfrm>
            <a:off x="2220756" y="3035434"/>
            <a:ext cx="72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Flèche : gauche 86">
            <a:extLst>
              <a:ext uri="{FF2B5EF4-FFF2-40B4-BE49-F238E27FC236}">
                <a16:creationId xmlns:a16="http://schemas.microsoft.com/office/drawing/2014/main" id="{DD05180F-E7E5-465E-914F-6EC8E0FD27F2}"/>
              </a:ext>
            </a:extLst>
          </p:cNvPr>
          <p:cNvSpPr/>
          <p:nvPr/>
        </p:nvSpPr>
        <p:spPr>
          <a:xfrm>
            <a:off x="2380197" y="1879558"/>
            <a:ext cx="418214" cy="226828"/>
          </a:xfrm>
          <a:prstGeom prst="leftArrow">
            <a:avLst>
              <a:gd name="adj1" fmla="val 2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593B4139-7176-4D24-A921-A4BA2D9DA0A9}"/>
              </a:ext>
            </a:extLst>
          </p:cNvPr>
          <p:cNvSpPr txBox="1"/>
          <p:nvPr/>
        </p:nvSpPr>
        <p:spPr>
          <a:xfrm>
            <a:off x="2685043" y="1607126"/>
            <a:ext cx="439544" cy="369332"/>
          </a:xfrm>
          <a:prstGeom prst="rect">
            <a:avLst/>
          </a:prstGeom>
          <a:noFill/>
        </p:spPr>
        <p:txBody>
          <a:bodyPr wrap="none" rtlCol="0">
            <a:spAutoFit/>
          </a:bodyPr>
          <a:lstStyle/>
          <a:p>
            <a:r>
              <a:rPr lang="fr-FR" dirty="0">
                <a:solidFill>
                  <a:srgbClr val="00B050"/>
                </a:solidFill>
              </a:rPr>
              <a:t>P</a:t>
            </a:r>
            <a:r>
              <a:rPr lang="fr-FR" baseline="-25000" dirty="0">
                <a:solidFill>
                  <a:srgbClr val="00B050"/>
                </a:solidFill>
              </a:rPr>
              <a:t>1</a:t>
            </a:r>
            <a:r>
              <a:rPr lang="fr-FR" dirty="0">
                <a:solidFill>
                  <a:srgbClr val="00B050"/>
                </a:solidFill>
              </a:rPr>
              <a:t>’</a:t>
            </a:r>
          </a:p>
        </p:txBody>
      </p:sp>
      <p:sp>
        <p:nvSpPr>
          <p:cNvPr id="89" name="Flèche : droite 88">
            <a:extLst>
              <a:ext uri="{FF2B5EF4-FFF2-40B4-BE49-F238E27FC236}">
                <a16:creationId xmlns:a16="http://schemas.microsoft.com/office/drawing/2014/main" id="{8D911873-D207-4FDC-B98A-99635AC62BCA}"/>
              </a:ext>
            </a:extLst>
          </p:cNvPr>
          <p:cNvSpPr/>
          <p:nvPr/>
        </p:nvSpPr>
        <p:spPr>
          <a:xfrm>
            <a:off x="1763556" y="2783795"/>
            <a:ext cx="368595" cy="191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7390FD48-5D1A-4F97-B195-2A0CFEE1435A}"/>
              </a:ext>
            </a:extLst>
          </p:cNvPr>
          <p:cNvSpPr txBox="1"/>
          <p:nvPr/>
        </p:nvSpPr>
        <p:spPr>
          <a:xfrm>
            <a:off x="1425892" y="2566312"/>
            <a:ext cx="367408" cy="369332"/>
          </a:xfrm>
          <a:prstGeom prst="rect">
            <a:avLst/>
          </a:prstGeom>
          <a:noFill/>
        </p:spPr>
        <p:txBody>
          <a:bodyPr wrap="none" rtlCol="0">
            <a:spAutoFit/>
          </a:bodyPr>
          <a:lstStyle/>
          <a:p>
            <a:r>
              <a:rPr lang="fr-FR" dirty="0">
                <a:solidFill>
                  <a:srgbClr val="FF0000"/>
                </a:solidFill>
              </a:rPr>
              <a:t>B’</a:t>
            </a:r>
          </a:p>
        </p:txBody>
      </p:sp>
      <p:sp>
        <p:nvSpPr>
          <p:cNvPr id="91" name="Flèche : gauche 90">
            <a:extLst>
              <a:ext uri="{FF2B5EF4-FFF2-40B4-BE49-F238E27FC236}">
                <a16:creationId xmlns:a16="http://schemas.microsoft.com/office/drawing/2014/main" id="{4E401678-7251-4123-BD02-724E09A758A0}"/>
              </a:ext>
            </a:extLst>
          </p:cNvPr>
          <p:cNvSpPr/>
          <p:nvPr/>
        </p:nvSpPr>
        <p:spPr>
          <a:xfrm>
            <a:off x="2340626" y="2951239"/>
            <a:ext cx="418214" cy="2268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ZoneTexte 91">
            <a:extLst>
              <a:ext uri="{FF2B5EF4-FFF2-40B4-BE49-F238E27FC236}">
                <a16:creationId xmlns:a16="http://schemas.microsoft.com/office/drawing/2014/main" id="{9DBD5694-3855-4610-A152-D7A65339E7ED}"/>
              </a:ext>
            </a:extLst>
          </p:cNvPr>
          <p:cNvSpPr txBox="1"/>
          <p:nvPr/>
        </p:nvSpPr>
        <p:spPr>
          <a:xfrm>
            <a:off x="2876429" y="2734178"/>
            <a:ext cx="433132" cy="369332"/>
          </a:xfrm>
          <a:prstGeom prst="rect">
            <a:avLst/>
          </a:prstGeom>
          <a:noFill/>
        </p:spPr>
        <p:txBody>
          <a:bodyPr wrap="none" rtlCol="0">
            <a:spAutoFit/>
          </a:bodyPr>
          <a:lstStyle/>
          <a:p>
            <a:r>
              <a:rPr lang="fr-FR" dirty="0"/>
              <a:t>CB</a:t>
            </a:r>
          </a:p>
        </p:txBody>
      </p:sp>
      <p:cxnSp>
        <p:nvCxnSpPr>
          <p:cNvPr id="93" name="Connecteur droit 92">
            <a:extLst>
              <a:ext uri="{FF2B5EF4-FFF2-40B4-BE49-F238E27FC236}">
                <a16:creationId xmlns:a16="http://schemas.microsoft.com/office/drawing/2014/main" id="{F1AB76DF-3F14-46B0-9ECF-36D9B2030BF6}"/>
              </a:ext>
            </a:extLst>
          </p:cNvPr>
          <p:cNvCxnSpPr>
            <a:cxnSpLocks/>
          </p:cNvCxnSpPr>
          <p:nvPr/>
        </p:nvCxnSpPr>
        <p:spPr>
          <a:xfrm>
            <a:off x="2298727" y="1114485"/>
            <a:ext cx="391149" cy="114976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06518354-B453-484D-A0C7-D1DC5EA79760}"/>
              </a:ext>
            </a:extLst>
          </p:cNvPr>
          <p:cNvCxnSpPr>
            <a:cxnSpLocks/>
          </p:cNvCxnSpPr>
          <p:nvPr/>
        </p:nvCxnSpPr>
        <p:spPr>
          <a:xfrm>
            <a:off x="1422943" y="3067781"/>
            <a:ext cx="858252"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8DF755B-1678-43EC-AFAD-945B9006176A}"/>
              </a:ext>
            </a:extLst>
          </p:cNvPr>
          <p:cNvCxnSpPr>
            <a:cxnSpLocks/>
          </p:cNvCxnSpPr>
          <p:nvPr/>
        </p:nvCxnSpPr>
        <p:spPr>
          <a:xfrm flipH="1">
            <a:off x="1423315" y="2250396"/>
            <a:ext cx="1287343" cy="80984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1B0C0312-B2F1-4637-8591-AAED91596558}"/>
              </a:ext>
            </a:extLst>
          </p:cNvPr>
          <p:cNvCxnSpPr>
            <a:cxnSpLocks/>
          </p:cNvCxnSpPr>
          <p:nvPr/>
        </p:nvCxnSpPr>
        <p:spPr>
          <a:xfrm>
            <a:off x="2139238" y="2245080"/>
            <a:ext cx="0" cy="297711"/>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BE397CD3-3911-439A-AFA5-60451730CF59}"/>
              </a:ext>
            </a:extLst>
          </p:cNvPr>
          <p:cNvSpPr txBox="1"/>
          <p:nvPr/>
        </p:nvSpPr>
        <p:spPr>
          <a:xfrm>
            <a:off x="1786700" y="2170124"/>
            <a:ext cx="340158" cy="369332"/>
          </a:xfrm>
          <a:prstGeom prst="rect">
            <a:avLst/>
          </a:prstGeom>
          <a:noFill/>
        </p:spPr>
        <p:txBody>
          <a:bodyPr wrap="none" rtlCol="0">
            <a:spAutoFit/>
          </a:bodyPr>
          <a:lstStyle/>
          <a:p>
            <a:r>
              <a:rPr lang="fr-FR" dirty="0">
                <a:solidFill>
                  <a:srgbClr val="C00000"/>
                </a:solidFill>
              </a:rPr>
              <a:t>t</a:t>
            </a:r>
            <a:r>
              <a:rPr lang="fr-FR" baseline="-25000" dirty="0">
                <a:solidFill>
                  <a:srgbClr val="C00000"/>
                </a:solidFill>
              </a:rPr>
              <a:t>0</a:t>
            </a:r>
          </a:p>
        </p:txBody>
      </p:sp>
      <p:cxnSp>
        <p:nvCxnSpPr>
          <p:cNvPr id="110" name="Connecteur droit avec flèche 109">
            <a:extLst>
              <a:ext uri="{FF2B5EF4-FFF2-40B4-BE49-F238E27FC236}">
                <a16:creationId xmlns:a16="http://schemas.microsoft.com/office/drawing/2014/main" id="{3D4C1A11-9859-4917-AB5C-70F4DFA8AC9A}"/>
              </a:ext>
            </a:extLst>
          </p:cNvPr>
          <p:cNvCxnSpPr>
            <a:cxnSpLocks/>
            <a:endCxn id="91" idx="1"/>
          </p:cNvCxnSpPr>
          <p:nvPr/>
        </p:nvCxnSpPr>
        <p:spPr>
          <a:xfrm>
            <a:off x="2340626" y="2556385"/>
            <a:ext cx="0" cy="508268"/>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51AD5EE4-EC90-44A2-BE6F-43830A4B610E}"/>
              </a:ext>
            </a:extLst>
          </p:cNvPr>
          <p:cNvSpPr/>
          <p:nvPr/>
        </p:nvSpPr>
        <p:spPr>
          <a:xfrm>
            <a:off x="2222454" y="2511708"/>
            <a:ext cx="72000" cy="7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ZoneTexte 114">
            <a:extLst>
              <a:ext uri="{FF2B5EF4-FFF2-40B4-BE49-F238E27FC236}">
                <a16:creationId xmlns:a16="http://schemas.microsoft.com/office/drawing/2014/main" id="{92BA3D6A-4DE0-4057-AD24-4AE086387B15}"/>
              </a:ext>
            </a:extLst>
          </p:cNvPr>
          <p:cNvSpPr txBox="1"/>
          <p:nvPr/>
        </p:nvSpPr>
        <p:spPr>
          <a:xfrm>
            <a:off x="2342332" y="2562834"/>
            <a:ext cx="333746"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0</a:t>
            </a:r>
          </a:p>
        </p:txBody>
      </p:sp>
      <p:sp>
        <p:nvSpPr>
          <p:cNvPr id="116" name="ZoneTexte 115">
            <a:extLst>
              <a:ext uri="{FF2B5EF4-FFF2-40B4-BE49-F238E27FC236}">
                <a16:creationId xmlns:a16="http://schemas.microsoft.com/office/drawing/2014/main" id="{5CAAFF01-8620-43C0-8813-11C7C543BAE7}"/>
              </a:ext>
            </a:extLst>
          </p:cNvPr>
          <p:cNvSpPr txBox="1"/>
          <p:nvPr/>
        </p:nvSpPr>
        <p:spPr>
          <a:xfrm>
            <a:off x="1449994" y="3008494"/>
            <a:ext cx="625492" cy="369332"/>
          </a:xfrm>
          <a:prstGeom prst="rect">
            <a:avLst/>
          </a:prstGeom>
          <a:noFill/>
        </p:spPr>
        <p:txBody>
          <a:bodyPr wrap="none" rtlCol="0">
            <a:spAutoFit/>
          </a:bodyPr>
          <a:lstStyle/>
          <a:p>
            <a:r>
              <a:rPr lang="fr-FR" dirty="0">
                <a:solidFill>
                  <a:srgbClr val="C00000"/>
                </a:solidFill>
              </a:rPr>
              <a:t>0,2f</a:t>
            </a:r>
            <a:r>
              <a:rPr lang="fr-FR" baseline="-25000" dirty="0">
                <a:solidFill>
                  <a:srgbClr val="C00000"/>
                </a:solidFill>
              </a:rPr>
              <a:t>0</a:t>
            </a:r>
          </a:p>
        </p:txBody>
      </p:sp>
      <p:cxnSp>
        <p:nvCxnSpPr>
          <p:cNvPr id="117" name="Connecteur droit avec flèche 116">
            <a:extLst>
              <a:ext uri="{FF2B5EF4-FFF2-40B4-BE49-F238E27FC236}">
                <a16:creationId xmlns:a16="http://schemas.microsoft.com/office/drawing/2014/main" id="{23F2063B-9915-4596-8BF0-375E1A8381DD}"/>
              </a:ext>
            </a:extLst>
          </p:cNvPr>
          <p:cNvCxnSpPr>
            <a:cxnSpLocks/>
          </p:cNvCxnSpPr>
          <p:nvPr/>
        </p:nvCxnSpPr>
        <p:spPr>
          <a:xfrm>
            <a:off x="2163337" y="3069533"/>
            <a:ext cx="0" cy="260732"/>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ZoneTexte 119">
            <a:extLst>
              <a:ext uri="{FF2B5EF4-FFF2-40B4-BE49-F238E27FC236}">
                <a16:creationId xmlns:a16="http://schemas.microsoft.com/office/drawing/2014/main" id="{11A6FE34-F54C-4CA3-A501-99F19832B6F4}"/>
              </a:ext>
            </a:extLst>
          </p:cNvPr>
          <p:cNvSpPr txBox="1"/>
          <p:nvPr/>
        </p:nvSpPr>
        <p:spPr>
          <a:xfrm>
            <a:off x="3596060" y="1627427"/>
            <a:ext cx="4747710" cy="646331"/>
          </a:xfrm>
          <a:prstGeom prst="rect">
            <a:avLst/>
          </a:prstGeom>
          <a:noFill/>
        </p:spPr>
        <p:txBody>
          <a:bodyPr wrap="none" rtlCol="0">
            <a:spAutoFit/>
          </a:bodyPr>
          <a:lstStyle/>
          <a:p>
            <a:r>
              <a:rPr lang="fr-FR" dirty="0"/>
              <a:t>(</a:t>
            </a:r>
            <a:r>
              <a:rPr lang="fr-FR" dirty="0">
                <a:solidFill>
                  <a:srgbClr val="00B050"/>
                </a:solidFill>
              </a:rPr>
              <a:t>ka</a:t>
            </a:r>
            <a:r>
              <a:rPr lang="fr-FR" dirty="0">
                <a:solidFill>
                  <a:srgbClr val="00B050"/>
                </a:solidFill>
                <a:latin typeface="Symbol" panose="05050102010706020507" pitchFamily="18" charset="2"/>
              </a:rPr>
              <a:t>g</a:t>
            </a:r>
            <a:r>
              <a:rPr lang="fr-FR" dirty="0">
                <a:solidFill>
                  <a:srgbClr val="00B050"/>
                </a:solidFill>
              </a:rPr>
              <a:t>h²/2</a:t>
            </a:r>
            <a:r>
              <a:rPr lang="fr-FR" dirty="0"/>
              <a:t>).((h/3).(t</a:t>
            </a:r>
            <a:r>
              <a:rPr lang="fr-FR" baseline="-25000" dirty="0"/>
              <a:t>0</a:t>
            </a:r>
            <a:r>
              <a:rPr lang="fr-FR" dirty="0"/>
              <a:t>+f</a:t>
            </a:r>
            <a:r>
              <a:rPr lang="fr-FR" baseline="-25000" dirty="0"/>
              <a:t>0</a:t>
            </a:r>
            <a:r>
              <a:rPr lang="fr-FR" dirty="0"/>
              <a:t>)) + (</a:t>
            </a:r>
            <a:r>
              <a:rPr lang="fr-FR" dirty="0">
                <a:solidFill>
                  <a:schemeClr val="tx2">
                    <a:lumMod val="50000"/>
                    <a:lumOff val="50000"/>
                  </a:schemeClr>
                </a:solidFill>
              </a:rPr>
              <a:t>ka</a:t>
            </a:r>
            <a:r>
              <a:rPr lang="fr-FR" dirty="0">
                <a:solidFill>
                  <a:schemeClr val="tx2">
                    <a:lumMod val="50000"/>
                    <a:lumOff val="50000"/>
                  </a:schemeClr>
                </a:solidFill>
                <a:latin typeface="Symbol" panose="05050102010706020507" pitchFamily="18" charset="2"/>
              </a:rPr>
              <a:t>g</a:t>
            </a:r>
            <a:r>
              <a:rPr lang="fr-FR" dirty="0">
                <a:solidFill>
                  <a:schemeClr val="tx2">
                    <a:lumMod val="50000"/>
                    <a:lumOff val="50000"/>
                  </a:schemeClr>
                </a:solidFill>
              </a:rPr>
              <a:t>h.t</a:t>
            </a:r>
            <a:r>
              <a:rPr lang="fr-FR" baseline="-25000" dirty="0">
                <a:solidFill>
                  <a:schemeClr val="tx2">
                    <a:lumMod val="50000"/>
                    <a:lumOff val="50000"/>
                  </a:schemeClr>
                </a:solidFill>
              </a:rPr>
              <a:t>0</a:t>
            </a:r>
            <a:r>
              <a:rPr lang="fr-FR" dirty="0">
                <a:solidFill>
                  <a:schemeClr val="tx2">
                    <a:lumMod val="50000"/>
                    <a:lumOff val="50000"/>
                  </a:schemeClr>
                </a:solidFill>
              </a:rPr>
              <a:t>/2</a:t>
            </a:r>
            <a:r>
              <a:rPr lang="fr-FR" dirty="0"/>
              <a:t>).((2t</a:t>
            </a:r>
            <a:r>
              <a:rPr lang="fr-FR" baseline="-25000" dirty="0"/>
              <a:t>0</a:t>
            </a:r>
            <a:r>
              <a:rPr lang="fr-FR" dirty="0"/>
              <a:t>/3)+ f</a:t>
            </a:r>
            <a:r>
              <a:rPr lang="fr-FR" baseline="-25000" dirty="0"/>
              <a:t>0</a:t>
            </a:r>
            <a:r>
              <a:rPr lang="fr-FR" dirty="0"/>
              <a:t>)</a:t>
            </a:r>
          </a:p>
          <a:p>
            <a:r>
              <a:rPr lang="fr-FR" dirty="0"/>
              <a:t>-</a:t>
            </a:r>
            <a:r>
              <a:rPr lang="fr-FR" dirty="0">
                <a:solidFill>
                  <a:schemeClr val="tx2">
                    <a:lumMod val="50000"/>
                    <a:lumOff val="50000"/>
                  </a:schemeClr>
                </a:solidFill>
              </a:rPr>
              <a:t> </a:t>
            </a:r>
            <a:r>
              <a:rPr lang="fr-FR" dirty="0">
                <a:solidFill>
                  <a:schemeClr val="accent2"/>
                </a:solidFill>
              </a:rPr>
              <a:t>(</a:t>
            </a:r>
            <a:r>
              <a:rPr lang="fr-FR" dirty="0" err="1">
                <a:solidFill>
                  <a:schemeClr val="accent2"/>
                </a:solidFill>
              </a:rPr>
              <a:t>kp</a:t>
            </a:r>
            <a:r>
              <a:rPr lang="fr-FR" dirty="0" err="1">
                <a:solidFill>
                  <a:schemeClr val="accent2"/>
                </a:solidFill>
                <a:latin typeface="Symbol" panose="05050102010706020507" pitchFamily="18" charset="2"/>
              </a:rPr>
              <a:t>g</a:t>
            </a:r>
            <a:r>
              <a:rPr lang="fr-FR" dirty="0">
                <a:solidFill>
                  <a:schemeClr val="accent2"/>
                </a:solidFill>
              </a:rPr>
              <a:t>(t</a:t>
            </a:r>
            <a:r>
              <a:rPr lang="fr-FR" baseline="-25000" dirty="0">
                <a:solidFill>
                  <a:schemeClr val="accent2"/>
                </a:solidFill>
              </a:rPr>
              <a:t>0</a:t>
            </a:r>
            <a:r>
              <a:rPr lang="fr-FR" dirty="0">
                <a:solidFill>
                  <a:schemeClr val="accent2"/>
                </a:solidFill>
              </a:rPr>
              <a:t>+f</a:t>
            </a:r>
            <a:r>
              <a:rPr lang="fr-FR" baseline="-25000" dirty="0">
                <a:solidFill>
                  <a:schemeClr val="accent2"/>
                </a:solidFill>
              </a:rPr>
              <a:t>0</a:t>
            </a:r>
            <a:r>
              <a:rPr lang="fr-FR" dirty="0">
                <a:solidFill>
                  <a:schemeClr val="accent2"/>
                </a:solidFill>
              </a:rPr>
              <a:t>)-</a:t>
            </a:r>
            <a:r>
              <a:rPr lang="fr-FR" dirty="0" err="1">
                <a:solidFill>
                  <a:schemeClr val="accent2"/>
                </a:solidFill>
              </a:rPr>
              <a:t>ka</a:t>
            </a:r>
            <a:r>
              <a:rPr lang="fr-FR" dirty="0" err="1">
                <a:solidFill>
                  <a:schemeClr val="accent2"/>
                </a:solidFill>
                <a:latin typeface="Symbol" panose="05050102010706020507" pitchFamily="18" charset="2"/>
              </a:rPr>
              <a:t>g</a:t>
            </a:r>
            <a:r>
              <a:rPr lang="fr-FR" dirty="0">
                <a:solidFill>
                  <a:schemeClr val="accent2"/>
                </a:solidFill>
                <a:latin typeface="Symbol" panose="05050102010706020507" pitchFamily="18" charset="2"/>
              </a:rPr>
              <a:t>(</a:t>
            </a:r>
            <a:r>
              <a:rPr lang="fr-FR" dirty="0">
                <a:solidFill>
                  <a:schemeClr val="accent2"/>
                </a:solidFill>
              </a:rPr>
              <a:t>h+ t</a:t>
            </a:r>
            <a:r>
              <a:rPr lang="fr-FR" baseline="-25000" dirty="0">
                <a:solidFill>
                  <a:schemeClr val="accent2"/>
                </a:solidFill>
              </a:rPr>
              <a:t>0</a:t>
            </a:r>
            <a:r>
              <a:rPr lang="fr-FR" dirty="0">
                <a:solidFill>
                  <a:schemeClr val="accent2"/>
                </a:solidFill>
              </a:rPr>
              <a:t>+f</a:t>
            </a:r>
            <a:r>
              <a:rPr lang="fr-FR" baseline="-25000" dirty="0">
                <a:solidFill>
                  <a:schemeClr val="accent2"/>
                </a:solidFill>
              </a:rPr>
              <a:t>0</a:t>
            </a:r>
            <a:r>
              <a:rPr lang="fr-FR" dirty="0">
                <a:solidFill>
                  <a:schemeClr val="accent2"/>
                </a:solidFill>
              </a:rPr>
              <a:t>)).(f</a:t>
            </a:r>
            <a:r>
              <a:rPr lang="fr-FR" baseline="-25000" dirty="0">
                <a:solidFill>
                  <a:schemeClr val="accent2"/>
                </a:solidFill>
              </a:rPr>
              <a:t>0</a:t>
            </a:r>
            <a:r>
              <a:rPr lang="fr-FR" dirty="0">
                <a:solidFill>
                  <a:schemeClr val="accent2"/>
                </a:solidFill>
              </a:rPr>
              <a:t>/2)</a:t>
            </a:r>
            <a:r>
              <a:rPr lang="fr-FR" dirty="0"/>
              <a:t>.(f</a:t>
            </a:r>
            <a:r>
              <a:rPr lang="fr-FR" baseline="-25000" dirty="0"/>
              <a:t>0</a:t>
            </a:r>
            <a:r>
              <a:rPr lang="fr-FR" dirty="0"/>
              <a:t>/3) = 0</a:t>
            </a:r>
            <a:endParaRPr lang="fr-FR" dirty="0">
              <a:solidFill>
                <a:schemeClr val="accent2"/>
              </a:solidFill>
            </a:endParaRPr>
          </a:p>
        </p:txBody>
      </p:sp>
      <p:sp>
        <p:nvSpPr>
          <p:cNvPr id="121" name="ZoneTexte 120">
            <a:extLst>
              <a:ext uri="{FF2B5EF4-FFF2-40B4-BE49-F238E27FC236}">
                <a16:creationId xmlns:a16="http://schemas.microsoft.com/office/drawing/2014/main" id="{8FFA5876-B92E-4352-BF40-E40C56B8E006}"/>
              </a:ext>
            </a:extLst>
          </p:cNvPr>
          <p:cNvSpPr txBox="1"/>
          <p:nvPr/>
        </p:nvSpPr>
        <p:spPr>
          <a:xfrm>
            <a:off x="2225749" y="3047032"/>
            <a:ext cx="336952" cy="369332"/>
          </a:xfrm>
          <a:prstGeom prst="rect">
            <a:avLst/>
          </a:prstGeom>
          <a:noFill/>
        </p:spPr>
        <p:txBody>
          <a:bodyPr wrap="none" rtlCol="0">
            <a:spAutoFit/>
          </a:bodyPr>
          <a:lstStyle/>
          <a:p>
            <a:r>
              <a:rPr lang="fr-FR" dirty="0"/>
              <a:t>O</a:t>
            </a:r>
          </a:p>
        </p:txBody>
      </p:sp>
      <p:sp>
        <p:nvSpPr>
          <p:cNvPr id="52" name="Flèche : gauche 51">
            <a:extLst>
              <a:ext uri="{FF2B5EF4-FFF2-40B4-BE49-F238E27FC236}">
                <a16:creationId xmlns:a16="http://schemas.microsoft.com/office/drawing/2014/main" id="{A58C9DD6-CDE5-47B9-A812-29C2A39476E0}"/>
              </a:ext>
            </a:extLst>
          </p:cNvPr>
          <p:cNvSpPr/>
          <p:nvPr/>
        </p:nvSpPr>
        <p:spPr>
          <a:xfrm>
            <a:off x="2376653" y="2230433"/>
            <a:ext cx="418214" cy="226828"/>
          </a:xfrm>
          <a:prstGeom prst="leftArrow">
            <a:avLst>
              <a:gd name="adj1" fmla="val 2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D70D0F0B-A7AD-445A-A29A-E8FF9D60AC97}"/>
              </a:ext>
            </a:extLst>
          </p:cNvPr>
          <p:cNvSpPr txBox="1"/>
          <p:nvPr/>
        </p:nvSpPr>
        <p:spPr>
          <a:xfrm>
            <a:off x="2787824" y="2149386"/>
            <a:ext cx="439544" cy="369332"/>
          </a:xfrm>
          <a:prstGeom prst="rect">
            <a:avLst/>
          </a:prstGeom>
          <a:noFill/>
        </p:spPr>
        <p:txBody>
          <a:bodyPr wrap="none" rtlCol="0">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2</a:t>
            </a:r>
            <a:r>
              <a:rPr lang="fr-FR" dirty="0">
                <a:solidFill>
                  <a:schemeClr val="tx2">
                    <a:lumMod val="50000"/>
                    <a:lumOff val="50000"/>
                  </a:schemeClr>
                </a:solidFill>
              </a:rPr>
              <a:t>’</a:t>
            </a:r>
          </a:p>
        </p:txBody>
      </p:sp>
      <p:sp>
        <p:nvSpPr>
          <p:cNvPr id="2" name="Rectangle 1">
            <a:extLst>
              <a:ext uri="{FF2B5EF4-FFF2-40B4-BE49-F238E27FC236}">
                <a16:creationId xmlns:a16="http://schemas.microsoft.com/office/drawing/2014/main" id="{57B1D9E9-0574-4172-ACEB-B7762F6ECAD1}"/>
              </a:ext>
            </a:extLst>
          </p:cNvPr>
          <p:cNvSpPr/>
          <p:nvPr/>
        </p:nvSpPr>
        <p:spPr>
          <a:xfrm>
            <a:off x="3771940" y="933968"/>
            <a:ext cx="1847557" cy="369332"/>
          </a:xfrm>
          <a:prstGeom prst="rect">
            <a:avLst/>
          </a:prstGeom>
        </p:spPr>
        <p:txBody>
          <a:bodyPr wrap="none">
            <a:spAutoFit/>
          </a:bodyPr>
          <a:lstStyle/>
          <a:p>
            <a:r>
              <a:rPr lang="fr-FR" dirty="0" err="1"/>
              <a:t>Ka</a:t>
            </a:r>
            <a:r>
              <a:rPr lang="fr-FR" dirty="0" err="1">
                <a:latin typeface="Symbol" panose="05050102010706020507" pitchFamily="18" charset="2"/>
              </a:rPr>
              <a:t>g</a:t>
            </a:r>
            <a:r>
              <a:rPr lang="fr-FR" dirty="0">
                <a:latin typeface="Symbol" panose="05050102010706020507" pitchFamily="18" charset="2"/>
              </a:rPr>
              <a:t>(</a:t>
            </a:r>
            <a:r>
              <a:rPr lang="fr-FR" dirty="0"/>
              <a:t>h+t</a:t>
            </a:r>
            <a:r>
              <a:rPr lang="fr-FR" baseline="-25000" dirty="0"/>
              <a:t>0</a:t>
            </a:r>
            <a:r>
              <a:rPr lang="fr-FR" dirty="0"/>
              <a:t>) = Kp</a:t>
            </a:r>
            <a:r>
              <a:rPr lang="fr-FR" dirty="0">
                <a:latin typeface="Symbol" panose="05050102010706020507" pitchFamily="18" charset="2"/>
              </a:rPr>
              <a:t>g</a:t>
            </a:r>
            <a:r>
              <a:rPr lang="fr-FR" dirty="0"/>
              <a:t>t</a:t>
            </a:r>
            <a:r>
              <a:rPr lang="fr-FR" baseline="-25000" dirty="0"/>
              <a:t>0</a:t>
            </a:r>
            <a:r>
              <a:rPr lang="fr-FR" dirty="0"/>
              <a:t> </a:t>
            </a:r>
          </a:p>
        </p:txBody>
      </p:sp>
      <p:sp>
        <p:nvSpPr>
          <p:cNvPr id="5" name="ZoneTexte 4">
            <a:extLst>
              <a:ext uri="{FF2B5EF4-FFF2-40B4-BE49-F238E27FC236}">
                <a16:creationId xmlns:a16="http://schemas.microsoft.com/office/drawing/2014/main" id="{ED1137CE-A903-406B-9269-B2F78733A58D}"/>
              </a:ext>
            </a:extLst>
          </p:cNvPr>
          <p:cNvSpPr txBox="1"/>
          <p:nvPr/>
        </p:nvSpPr>
        <p:spPr>
          <a:xfrm>
            <a:off x="3693042" y="3260651"/>
            <a:ext cx="2157514" cy="369332"/>
          </a:xfrm>
          <a:prstGeom prst="rect">
            <a:avLst/>
          </a:prstGeom>
          <a:noFill/>
        </p:spPr>
        <p:txBody>
          <a:bodyPr wrap="none" rtlCol="0">
            <a:spAutoFit/>
          </a:bodyPr>
          <a:lstStyle/>
          <a:p>
            <a:r>
              <a:rPr lang="fr-FR" dirty="0"/>
              <a:t>P’</a:t>
            </a:r>
            <a:r>
              <a:rPr lang="fr-FR" baseline="-25000" dirty="0"/>
              <a:t>1</a:t>
            </a:r>
            <a:r>
              <a:rPr lang="fr-FR" dirty="0"/>
              <a:t> + P’</a:t>
            </a:r>
            <a:r>
              <a:rPr lang="fr-FR" baseline="-25000" dirty="0"/>
              <a:t>2</a:t>
            </a:r>
            <a:r>
              <a:rPr lang="fr-FR" dirty="0"/>
              <a:t> + CB – B = 0</a:t>
            </a:r>
          </a:p>
        </p:txBody>
      </p:sp>
      <p:sp>
        <p:nvSpPr>
          <p:cNvPr id="59" name="Flèche : droite 58">
            <a:extLst>
              <a:ext uri="{FF2B5EF4-FFF2-40B4-BE49-F238E27FC236}">
                <a16:creationId xmlns:a16="http://schemas.microsoft.com/office/drawing/2014/main" id="{8E0468CA-DE4B-4E10-B0F1-E77B896D742E}"/>
              </a:ext>
            </a:extLst>
          </p:cNvPr>
          <p:cNvSpPr/>
          <p:nvPr/>
        </p:nvSpPr>
        <p:spPr>
          <a:xfrm>
            <a:off x="1017180" y="4334541"/>
            <a:ext cx="354419" cy="20201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a:extLst>
              <a:ext uri="{FF2B5EF4-FFF2-40B4-BE49-F238E27FC236}">
                <a16:creationId xmlns:a16="http://schemas.microsoft.com/office/drawing/2014/main" id="{93CD97CD-0A46-422F-A01C-843A07293D09}"/>
              </a:ext>
            </a:extLst>
          </p:cNvPr>
          <p:cNvSpPr txBox="1"/>
          <p:nvPr/>
        </p:nvSpPr>
        <p:spPr>
          <a:xfrm>
            <a:off x="1410587" y="4224671"/>
            <a:ext cx="6740307" cy="369332"/>
          </a:xfrm>
          <a:prstGeom prst="rect">
            <a:avLst/>
          </a:prstGeom>
          <a:noFill/>
        </p:spPr>
        <p:txBody>
          <a:bodyPr wrap="none" rtlCol="0">
            <a:spAutoFit/>
          </a:bodyPr>
          <a:lstStyle/>
          <a:p>
            <a:r>
              <a:rPr lang="fr-FR" dirty="0"/>
              <a:t>Choix de l’écran (type de palplanche, ferraillage d’une paroi moulée…)</a:t>
            </a:r>
          </a:p>
        </p:txBody>
      </p:sp>
      <p:sp>
        <p:nvSpPr>
          <p:cNvPr id="64" name="Flèche : droite 63">
            <a:extLst>
              <a:ext uri="{FF2B5EF4-FFF2-40B4-BE49-F238E27FC236}">
                <a16:creationId xmlns:a16="http://schemas.microsoft.com/office/drawing/2014/main" id="{9BA0B243-11BD-4D9F-BBEC-483E7075BA09}"/>
              </a:ext>
            </a:extLst>
          </p:cNvPr>
          <p:cNvSpPr/>
          <p:nvPr/>
        </p:nvSpPr>
        <p:spPr>
          <a:xfrm>
            <a:off x="5656520" y="1041992"/>
            <a:ext cx="354419" cy="20201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7774C9A-CB6C-4AFE-A5BA-6CDEFA0DE355}"/>
              </a:ext>
            </a:extLst>
          </p:cNvPr>
          <p:cNvSpPr/>
          <p:nvPr/>
        </p:nvSpPr>
        <p:spPr>
          <a:xfrm>
            <a:off x="6159837" y="905614"/>
            <a:ext cx="340158" cy="369332"/>
          </a:xfrm>
          <a:prstGeom prst="rect">
            <a:avLst/>
          </a:prstGeom>
        </p:spPr>
        <p:txBody>
          <a:bodyPr wrap="none">
            <a:spAutoFit/>
          </a:bodyPr>
          <a:lstStyle/>
          <a:p>
            <a:r>
              <a:rPr lang="fr-FR" dirty="0"/>
              <a:t>t</a:t>
            </a:r>
            <a:r>
              <a:rPr lang="fr-FR" baseline="-25000" dirty="0"/>
              <a:t>0</a:t>
            </a:r>
            <a:endParaRPr lang="fr-FR" dirty="0"/>
          </a:p>
        </p:txBody>
      </p:sp>
      <p:sp>
        <p:nvSpPr>
          <p:cNvPr id="65" name="Flèche : droite 64">
            <a:extLst>
              <a:ext uri="{FF2B5EF4-FFF2-40B4-BE49-F238E27FC236}">
                <a16:creationId xmlns:a16="http://schemas.microsoft.com/office/drawing/2014/main" id="{283233AD-971D-45F1-A800-6C06688580C9}"/>
              </a:ext>
            </a:extLst>
          </p:cNvPr>
          <p:cNvSpPr/>
          <p:nvPr/>
        </p:nvSpPr>
        <p:spPr>
          <a:xfrm>
            <a:off x="5227673" y="2413592"/>
            <a:ext cx="354419" cy="20201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54DC5860-38DD-4C3C-8642-D9647ED12D9A}"/>
              </a:ext>
            </a:extLst>
          </p:cNvPr>
          <p:cNvSpPr/>
          <p:nvPr/>
        </p:nvSpPr>
        <p:spPr>
          <a:xfrm>
            <a:off x="5730990" y="2277214"/>
            <a:ext cx="333746" cy="369332"/>
          </a:xfrm>
          <a:prstGeom prst="rect">
            <a:avLst/>
          </a:prstGeom>
        </p:spPr>
        <p:txBody>
          <a:bodyPr wrap="none">
            <a:spAutoFit/>
          </a:bodyPr>
          <a:lstStyle/>
          <a:p>
            <a:r>
              <a:rPr lang="fr-FR" dirty="0"/>
              <a:t>f</a:t>
            </a:r>
            <a:r>
              <a:rPr lang="fr-FR" baseline="-25000" dirty="0"/>
              <a:t>0</a:t>
            </a:r>
            <a:endParaRPr lang="fr-FR" dirty="0"/>
          </a:p>
        </p:txBody>
      </p:sp>
      <p:sp>
        <p:nvSpPr>
          <p:cNvPr id="7" name="ZoneTexte 6">
            <a:extLst>
              <a:ext uri="{FF2B5EF4-FFF2-40B4-BE49-F238E27FC236}">
                <a16:creationId xmlns:a16="http://schemas.microsoft.com/office/drawing/2014/main" id="{26E9AC64-4519-43D5-8204-5EFC21619B2F}"/>
              </a:ext>
            </a:extLst>
          </p:cNvPr>
          <p:cNvSpPr txBox="1"/>
          <p:nvPr/>
        </p:nvSpPr>
        <p:spPr>
          <a:xfrm>
            <a:off x="3870251" y="2729023"/>
            <a:ext cx="1702710" cy="369332"/>
          </a:xfrm>
          <a:prstGeom prst="rect">
            <a:avLst/>
          </a:prstGeom>
          <a:noFill/>
        </p:spPr>
        <p:txBody>
          <a:bodyPr wrap="none" rtlCol="0">
            <a:spAutoFit/>
          </a:bodyPr>
          <a:lstStyle/>
          <a:p>
            <a:r>
              <a:rPr lang="fr-FR" dirty="0"/>
              <a:t>f = t</a:t>
            </a:r>
            <a:r>
              <a:rPr lang="fr-FR" baseline="-25000" dirty="0"/>
              <a:t>0</a:t>
            </a:r>
            <a:r>
              <a:rPr lang="fr-FR" dirty="0"/>
              <a:t> + f</a:t>
            </a:r>
            <a:r>
              <a:rPr lang="fr-FR" baseline="-25000" dirty="0"/>
              <a:t>0</a:t>
            </a:r>
            <a:r>
              <a:rPr lang="fr-FR" dirty="0"/>
              <a:t> + 0,2f</a:t>
            </a:r>
            <a:r>
              <a:rPr lang="fr-FR" baseline="-25000" dirty="0"/>
              <a:t>0</a:t>
            </a:r>
          </a:p>
        </p:txBody>
      </p:sp>
      <p:sp>
        <p:nvSpPr>
          <p:cNvPr id="68" name="Flèche : droite 67">
            <a:extLst>
              <a:ext uri="{FF2B5EF4-FFF2-40B4-BE49-F238E27FC236}">
                <a16:creationId xmlns:a16="http://schemas.microsoft.com/office/drawing/2014/main" id="{EC9B48EA-CD5D-4607-90C8-7882D9F737E3}"/>
              </a:ext>
            </a:extLst>
          </p:cNvPr>
          <p:cNvSpPr/>
          <p:nvPr/>
        </p:nvSpPr>
        <p:spPr>
          <a:xfrm>
            <a:off x="5805376" y="2814085"/>
            <a:ext cx="354419" cy="20201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E85DB810-E4D1-4E33-AAF2-6BBAAA1BFBE2}"/>
              </a:ext>
            </a:extLst>
          </p:cNvPr>
          <p:cNvSpPr/>
          <p:nvPr/>
        </p:nvSpPr>
        <p:spPr>
          <a:xfrm>
            <a:off x="6308693" y="2677707"/>
            <a:ext cx="255198" cy="369332"/>
          </a:xfrm>
          <a:prstGeom prst="rect">
            <a:avLst/>
          </a:prstGeom>
        </p:spPr>
        <p:txBody>
          <a:bodyPr wrap="none">
            <a:spAutoFit/>
          </a:bodyPr>
          <a:lstStyle/>
          <a:p>
            <a:r>
              <a:rPr lang="fr-FR" dirty="0"/>
              <a:t>f</a:t>
            </a:r>
          </a:p>
        </p:txBody>
      </p:sp>
      <p:sp>
        <p:nvSpPr>
          <p:cNvPr id="71" name="Flèche : droite 70">
            <a:extLst>
              <a:ext uri="{FF2B5EF4-FFF2-40B4-BE49-F238E27FC236}">
                <a16:creationId xmlns:a16="http://schemas.microsoft.com/office/drawing/2014/main" id="{2B8F5B08-BBD6-43DB-AF2E-4BE26A0B74B5}"/>
              </a:ext>
            </a:extLst>
          </p:cNvPr>
          <p:cNvSpPr/>
          <p:nvPr/>
        </p:nvSpPr>
        <p:spPr>
          <a:xfrm>
            <a:off x="6120808" y="3356345"/>
            <a:ext cx="354419" cy="20201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F52A4DFC-8A54-4F52-A6E6-3A2539FCE000}"/>
              </a:ext>
            </a:extLst>
          </p:cNvPr>
          <p:cNvSpPr/>
          <p:nvPr/>
        </p:nvSpPr>
        <p:spPr>
          <a:xfrm>
            <a:off x="6624125" y="3219967"/>
            <a:ext cx="433132" cy="369332"/>
          </a:xfrm>
          <a:prstGeom prst="rect">
            <a:avLst/>
          </a:prstGeom>
        </p:spPr>
        <p:txBody>
          <a:bodyPr wrap="none">
            <a:spAutoFit/>
          </a:bodyPr>
          <a:lstStyle/>
          <a:p>
            <a:r>
              <a:rPr lang="fr-FR" dirty="0"/>
              <a:t>CB</a:t>
            </a:r>
          </a:p>
        </p:txBody>
      </p:sp>
    </p:spTree>
    <p:extLst>
      <p:ext uri="{BB962C8B-B14F-4D97-AF65-F5344CB8AC3E}">
        <p14:creationId xmlns:p14="http://schemas.microsoft.com/office/powerpoint/2010/main" val="356770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4. Prise en compte de l’eau</a:t>
            </a:r>
          </a:p>
        </p:txBody>
      </p:sp>
      <p:sp>
        <p:nvSpPr>
          <p:cNvPr id="44" name="Titre 3">
            <a:extLst>
              <a:ext uri="{FF2B5EF4-FFF2-40B4-BE49-F238E27FC236}">
                <a16:creationId xmlns:a16="http://schemas.microsoft.com/office/drawing/2014/main" id="{6AD03AA8-7154-45EF-AE76-C530B9D6A96F}"/>
              </a:ext>
            </a:extLst>
          </p:cNvPr>
          <p:cNvSpPr>
            <a:spLocks noGrp="1"/>
          </p:cNvSpPr>
          <p:nvPr>
            <p:ph type="ctrTitle"/>
          </p:nvPr>
        </p:nvSpPr>
        <p:spPr>
          <a:xfrm>
            <a:off x="1116243" y="444910"/>
            <a:ext cx="7561174" cy="519934"/>
          </a:xfrm>
        </p:spPr>
        <p:txBody>
          <a:bodyPr/>
          <a:lstStyle/>
          <a:p>
            <a:r>
              <a:rPr lang="fr-FR" dirty="0"/>
              <a:t>4. Prise en compte de l’eau</a:t>
            </a:r>
          </a:p>
        </p:txBody>
      </p:sp>
      <p:sp>
        <p:nvSpPr>
          <p:cNvPr id="45" name="Rectangle 44">
            <a:extLst>
              <a:ext uri="{FF2B5EF4-FFF2-40B4-BE49-F238E27FC236}">
                <a16:creationId xmlns:a16="http://schemas.microsoft.com/office/drawing/2014/main" id="{ACE8DD39-A590-4948-BD99-98ED2F334631}"/>
              </a:ext>
            </a:extLst>
          </p:cNvPr>
          <p:cNvSpPr/>
          <p:nvPr/>
        </p:nvSpPr>
        <p:spPr>
          <a:xfrm>
            <a:off x="1205246" y="2636579"/>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7" name="Rectangle 46">
            <a:extLst>
              <a:ext uri="{FF2B5EF4-FFF2-40B4-BE49-F238E27FC236}">
                <a16:creationId xmlns:a16="http://schemas.microsoft.com/office/drawing/2014/main" id="{229E1815-35B0-4891-BD18-088FDFCB593C}"/>
              </a:ext>
            </a:extLst>
          </p:cNvPr>
          <p:cNvSpPr/>
          <p:nvPr/>
        </p:nvSpPr>
        <p:spPr>
          <a:xfrm>
            <a:off x="2235863" y="1469250"/>
            <a:ext cx="1379205"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8" name="Rectangle 47">
            <a:extLst>
              <a:ext uri="{FF2B5EF4-FFF2-40B4-BE49-F238E27FC236}">
                <a16:creationId xmlns:a16="http://schemas.microsoft.com/office/drawing/2014/main" id="{70C2470A-E351-464F-B90D-AD07E2AF5583}"/>
              </a:ext>
            </a:extLst>
          </p:cNvPr>
          <p:cNvSpPr/>
          <p:nvPr/>
        </p:nvSpPr>
        <p:spPr>
          <a:xfrm>
            <a:off x="2218181" y="1476339"/>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50" name="Rectangle 49">
            <a:extLst>
              <a:ext uri="{FF2B5EF4-FFF2-40B4-BE49-F238E27FC236}">
                <a16:creationId xmlns:a16="http://schemas.microsoft.com/office/drawing/2014/main" id="{992AB64E-B807-41DB-852C-0ECFEA40EE10}"/>
              </a:ext>
            </a:extLst>
          </p:cNvPr>
          <p:cNvSpPr/>
          <p:nvPr/>
        </p:nvSpPr>
        <p:spPr>
          <a:xfrm>
            <a:off x="1739383" y="3235842"/>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53" name="Connecteur droit 52">
            <a:extLst>
              <a:ext uri="{FF2B5EF4-FFF2-40B4-BE49-F238E27FC236}">
                <a16:creationId xmlns:a16="http://schemas.microsoft.com/office/drawing/2014/main" id="{51823D85-A7F2-4B29-B144-A28AB747A377}"/>
              </a:ext>
            </a:extLst>
          </p:cNvPr>
          <p:cNvCxnSpPr/>
          <p:nvPr/>
        </p:nvCxnSpPr>
        <p:spPr>
          <a:xfrm>
            <a:off x="1201479" y="2633330"/>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097A714-3431-4A16-803E-D9C206F34535}"/>
              </a:ext>
            </a:extLst>
          </p:cNvPr>
          <p:cNvCxnSpPr>
            <a:cxnSpLocks/>
          </p:cNvCxnSpPr>
          <p:nvPr/>
        </p:nvCxnSpPr>
        <p:spPr>
          <a:xfrm>
            <a:off x="1750828" y="1488559"/>
            <a:ext cx="482009"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18811AAE-5E86-4564-B1FC-1C2DF1430AC8}"/>
              </a:ext>
            </a:extLst>
          </p:cNvPr>
          <p:cNvSpPr txBox="1"/>
          <p:nvPr/>
        </p:nvSpPr>
        <p:spPr>
          <a:xfrm>
            <a:off x="1389321" y="1183759"/>
            <a:ext cx="367280"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A</a:t>
            </a:r>
          </a:p>
        </p:txBody>
      </p:sp>
      <p:sp>
        <p:nvSpPr>
          <p:cNvPr id="69" name="ZoneTexte 68">
            <a:extLst>
              <a:ext uri="{FF2B5EF4-FFF2-40B4-BE49-F238E27FC236}">
                <a16:creationId xmlns:a16="http://schemas.microsoft.com/office/drawing/2014/main" id="{B46DDE1D-E0D5-4EE6-89E1-BC95F5B5A298}"/>
              </a:ext>
            </a:extLst>
          </p:cNvPr>
          <p:cNvSpPr txBox="1"/>
          <p:nvPr/>
        </p:nvSpPr>
        <p:spPr>
          <a:xfrm>
            <a:off x="1562989" y="2746744"/>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72" name="Connecteur droit avec flèche 71">
            <a:extLst>
              <a:ext uri="{FF2B5EF4-FFF2-40B4-BE49-F238E27FC236}">
                <a16:creationId xmlns:a16="http://schemas.microsoft.com/office/drawing/2014/main" id="{B815BECB-40A2-45EA-BEE6-CBC8DBA426A6}"/>
              </a:ext>
            </a:extLst>
          </p:cNvPr>
          <p:cNvCxnSpPr>
            <a:cxnSpLocks/>
          </p:cNvCxnSpPr>
          <p:nvPr/>
        </p:nvCxnSpPr>
        <p:spPr>
          <a:xfrm>
            <a:off x="1913860" y="2643962"/>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EF8162C6-C5FF-4895-98EB-7914F45690CE}"/>
              </a:ext>
            </a:extLst>
          </p:cNvPr>
          <p:cNvCxnSpPr>
            <a:cxnSpLocks/>
          </p:cNvCxnSpPr>
          <p:nvPr/>
        </p:nvCxnSpPr>
        <p:spPr>
          <a:xfrm>
            <a:off x="2247014" y="1460205"/>
            <a:ext cx="1368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934C9EB0-52DC-44A4-9A2B-04C55C2A3DF0}"/>
              </a:ext>
            </a:extLst>
          </p:cNvPr>
          <p:cNvCxnSpPr>
            <a:cxnSpLocks/>
          </p:cNvCxnSpPr>
          <p:nvPr/>
        </p:nvCxnSpPr>
        <p:spPr>
          <a:xfrm>
            <a:off x="1931581" y="1499190"/>
            <a:ext cx="0" cy="1116419"/>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7AE80F00-0C4E-44C1-AF26-2BED8F86C74B}"/>
              </a:ext>
            </a:extLst>
          </p:cNvPr>
          <p:cNvSpPr txBox="1"/>
          <p:nvPr/>
        </p:nvSpPr>
        <p:spPr>
          <a:xfrm>
            <a:off x="1467295" y="1835888"/>
            <a:ext cx="486030" cy="369332"/>
          </a:xfrm>
          <a:prstGeom prst="rect">
            <a:avLst/>
          </a:prstGeom>
          <a:noFill/>
        </p:spPr>
        <p:txBody>
          <a:bodyPr wrap="none" rtlCol="0">
            <a:spAutoFit/>
          </a:bodyPr>
          <a:lstStyle/>
          <a:p>
            <a:r>
              <a:rPr lang="fr-FR" dirty="0">
                <a:solidFill>
                  <a:srgbClr val="C00000"/>
                </a:solidFill>
              </a:rPr>
              <a:t>5m</a:t>
            </a:r>
            <a:endParaRPr lang="fr-FR" baseline="-25000" dirty="0">
              <a:solidFill>
                <a:srgbClr val="C00000"/>
              </a:solidFill>
            </a:endParaRPr>
          </a:p>
        </p:txBody>
      </p:sp>
      <p:sp>
        <p:nvSpPr>
          <p:cNvPr id="10" name="ZoneTexte 9">
            <a:extLst>
              <a:ext uri="{FF2B5EF4-FFF2-40B4-BE49-F238E27FC236}">
                <a16:creationId xmlns:a16="http://schemas.microsoft.com/office/drawing/2014/main" id="{0FF7914A-6AB3-4C3E-B243-25F63C4C78E6}"/>
              </a:ext>
            </a:extLst>
          </p:cNvPr>
          <p:cNvSpPr txBox="1"/>
          <p:nvPr/>
        </p:nvSpPr>
        <p:spPr>
          <a:xfrm>
            <a:off x="2374604" y="1857153"/>
            <a:ext cx="1257075" cy="1323439"/>
          </a:xfrm>
          <a:prstGeom prst="rect">
            <a:avLst/>
          </a:prstGeom>
          <a:noFill/>
        </p:spPr>
        <p:txBody>
          <a:bodyPr wrap="none" rtlCol="0">
            <a:spAutoFit/>
          </a:bodyPr>
          <a:lstStyle/>
          <a:p>
            <a:r>
              <a:rPr lang="fr-FR" sz="1600" dirty="0">
                <a:latin typeface="Symbol" panose="05050102010706020507" pitchFamily="18" charset="2"/>
              </a:rPr>
              <a:t>g</a:t>
            </a:r>
            <a:r>
              <a:rPr lang="fr-FR" sz="1600" dirty="0"/>
              <a:t> = 18 kN/m</a:t>
            </a:r>
            <a:r>
              <a:rPr lang="fr-FR" sz="1600" baseline="30000" dirty="0"/>
              <a:t>3</a:t>
            </a:r>
          </a:p>
          <a:p>
            <a:r>
              <a:rPr lang="fr-FR" sz="1600" dirty="0"/>
              <a:t>c’ = 0 kPa</a:t>
            </a:r>
          </a:p>
          <a:p>
            <a:r>
              <a:rPr lang="fr-FR" sz="1600" dirty="0">
                <a:latin typeface="Symbol" panose="05050102010706020507" pitchFamily="18" charset="2"/>
              </a:rPr>
              <a:t>f</a:t>
            </a:r>
            <a:r>
              <a:rPr lang="fr-FR" sz="1600" dirty="0"/>
              <a:t>’ = 30°</a:t>
            </a:r>
          </a:p>
          <a:p>
            <a:r>
              <a:rPr lang="fr-FR" sz="1600" dirty="0">
                <a:latin typeface="Symbol" panose="05050102010706020507" pitchFamily="18" charset="2"/>
              </a:rPr>
              <a:t>d</a:t>
            </a:r>
            <a:r>
              <a:rPr lang="fr-FR" sz="1600" baseline="-25000" dirty="0"/>
              <a:t>a</a:t>
            </a:r>
            <a:r>
              <a:rPr lang="fr-FR" sz="1600" dirty="0"/>
              <a:t> = 0°</a:t>
            </a:r>
          </a:p>
          <a:p>
            <a:r>
              <a:rPr lang="fr-FR" sz="1600" dirty="0" err="1">
                <a:latin typeface="Symbol" panose="05050102010706020507" pitchFamily="18" charset="2"/>
              </a:rPr>
              <a:t>d</a:t>
            </a:r>
            <a:r>
              <a:rPr lang="fr-FR" sz="1600" baseline="-25000" dirty="0" err="1"/>
              <a:t>p</a:t>
            </a:r>
            <a:r>
              <a:rPr lang="fr-FR" sz="1600" dirty="0"/>
              <a:t> = 0°</a:t>
            </a:r>
          </a:p>
        </p:txBody>
      </p:sp>
      <p:sp>
        <p:nvSpPr>
          <p:cNvPr id="96" name="ZoneTexte 95">
            <a:extLst>
              <a:ext uri="{FF2B5EF4-FFF2-40B4-BE49-F238E27FC236}">
                <a16:creationId xmlns:a16="http://schemas.microsoft.com/office/drawing/2014/main" id="{98A73F6A-9111-48FE-86A2-26C6C30D8339}"/>
              </a:ext>
            </a:extLst>
          </p:cNvPr>
          <p:cNvSpPr txBox="1"/>
          <p:nvPr/>
        </p:nvSpPr>
        <p:spPr>
          <a:xfrm>
            <a:off x="3969489" y="2835346"/>
            <a:ext cx="2077428" cy="369332"/>
          </a:xfrm>
          <a:prstGeom prst="rect">
            <a:avLst/>
          </a:prstGeom>
          <a:noFill/>
        </p:spPr>
        <p:txBody>
          <a:bodyPr wrap="none" rtlCol="0">
            <a:spAutoFit/>
          </a:bodyPr>
          <a:lstStyle/>
          <a:p>
            <a:r>
              <a:rPr lang="fr-FR" dirty="0"/>
              <a:t>P = </a:t>
            </a:r>
            <a:r>
              <a:rPr lang="fr-FR" dirty="0" err="1"/>
              <a:t>k</a:t>
            </a:r>
            <a:r>
              <a:rPr lang="fr-FR" baseline="-25000" dirty="0" err="1"/>
              <a:t>a</a:t>
            </a:r>
            <a:r>
              <a:rPr lang="fr-FR" dirty="0" err="1"/>
              <a:t>.</a:t>
            </a:r>
            <a:r>
              <a:rPr lang="fr-FR" dirty="0" err="1">
                <a:latin typeface="Symbol" panose="05050102010706020507" pitchFamily="18" charset="2"/>
              </a:rPr>
              <a:t>g</a:t>
            </a:r>
            <a:r>
              <a:rPr lang="fr-FR" dirty="0"/>
              <a:t>.(</a:t>
            </a:r>
            <a:r>
              <a:rPr lang="fr-FR" dirty="0" err="1"/>
              <a:t>h+f</a:t>
            </a:r>
            <a:r>
              <a:rPr lang="fr-FR" dirty="0"/>
              <a:t>).(</a:t>
            </a:r>
            <a:r>
              <a:rPr lang="fr-FR" dirty="0" err="1"/>
              <a:t>h+f</a:t>
            </a:r>
            <a:r>
              <a:rPr lang="fr-FR" dirty="0"/>
              <a:t>)/2</a:t>
            </a:r>
          </a:p>
        </p:txBody>
      </p:sp>
      <p:sp>
        <p:nvSpPr>
          <p:cNvPr id="98" name="ZoneTexte 97">
            <a:extLst>
              <a:ext uri="{FF2B5EF4-FFF2-40B4-BE49-F238E27FC236}">
                <a16:creationId xmlns:a16="http://schemas.microsoft.com/office/drawing/2014/main" id="{F6CCCDDF-1B47-4EA6-BF85-0C57B13425FE}"/>
              </a:ext>
            </a:extLst>
          </p:cNvPr>
          <p:cNvSpPr txBox="1"/>
          <p:nvPr/>
        </p:nvSpPr>
        <p:spPr>
          <a:xfrm>
            <a:off x="3965945" y="3320901"/>
            <a:ext cx="1295226" cy="369332"/>
          </a:xfrm>
          <a:prstGeom prst="rect">
            <a:avLst/>
          </a:prstGeom>
          <a:noFill/>
        </p:spPr>
        <p:txBody>
          <a:bodyPr wrap="none" rtlCol="0">
            <a:spAutoFit/>
          </a:bodyPr>
          <a:lstStyle/>
          <a:p>
            <a:r>
              <a:rPr lang="fr-FR" dirty="0"/>
              <a:t>B = </a:t>
            </a:r>
            <a:r>
              <a:rPr lang="fr-FR" dirty="0" err="1"/>
              <a:t>k</a:t>
            </a:r>
            <a:r>
              <a:rPr lang="fr-FR" baseline="-25000" dirty="0" err="1"/>
              <a:t>p</a:t>
            </a:r>
            <a:r>
              <a:rPr lang="fr-FR" dirty="0"/>
              <a:t>. </a:t>
            </a:r>
            <a:r>
              <a:rPr lang="fr-FR" dirty="0">
                <a:latin typeface="Symbol" panose="05050102010706020507" pitchFamily="18" charset="2"/>
              </a:rPr>
              <a:t>g</a:t>
            </a:r>
            <a:r>
              <a:rPr lang="fr-FR" dirty="0"/>
              <a:t>.f²/2</a:t>
            </a:r>
          </a:p>
        </p:txBody>
      </p:sp>
      <p:grpSp>
        <p:nvGrpSpPr>
          <p:cNvPr id="14" name="Groupe 13">
            <a:extLst>
              <a:ext uri="{FF2B5EF4-FFF2-40B4-BE49-F238E27FC236}">
                <a16:creationId xmlns:a16="http://schemas.microsoft.com/office/drawing/2014/main" id="{7F743E0D-64BA-4BCD-B905-D81D46653015}"/>
              </a:ext>
            </a:extLst>
          </p:cNvPr>
          <p:cNvGrpSpPr/>
          <p:nvPr/>
        </p:nvGrpSpPr>
        <p:grpSpPr>
          <a:xfrm>
            <a:off x="3896001" y="-7089"/>
            <a:ext cx="5247999" cy="2217699"/>
            <a:chOff x="3896001" y="-7089"/>
            <a:chExt cx="5247999" cy="2217699"/>
          </a:xfrm>
        </p:grpSpPr>
        <p:sp>
          <p:nvSpPr>
            <p:cNvPr id="12" name="Rectangle 11">
              <a:extLst>
                <a:ext uri="{FF2B5EF4-FFF2-40B4-BE49-F238E27FC236}">
                  <a16:creationId xmlns:a16="http://schemas.microsoft.com/office/drawing/2014/main" id="{A9A54D81-7397-457C-A8D4-4B5ABE9EF2CA}"/>
                </a:ext>
              </a:extLst>
            </p:cNvPr>
            <p:cNvSpPr/>
            <p:nvPr/>
          </p:nvSpPr>
          <p:spPr>
            <a:xfrm>
              <a:off x="3896001" y="1841278"/>
              <a:ext cx="935705" cy="369332"/>
            </a:xfrm>
            <a:prstGeom prst="rect">
              <a:avLst/>
            </a:prstGeom>
          </p:spPr>
          <p:txBody>
            <a:bodyPr wrap="none">
              <a:spAutoFit/>
            </a:bodyPr>
            <a:lstStyle/>
            <a:p>
              <a:r>
                <a:rPr lang="fr-FR" dirty="0"/>
                <a:t>k</a:t>
              </a:r>
              <a:r>
                <a:rPr lang="fr-FR" baseline="-25000" dirty="0"/>
                <a:t>a</a:t>
              </a:r>
              <a:r>
                <a:rPr lang="fr-FR" dirty="0"/>
                <a:t>= 0,33</a:t>
              </a:r>
            </a:p>
          </p:txBody>
        </p:sp>
        <p:sp>
          <p:nvSpPr>
            <p:cNvPr id="13" name="Rectangle 12">
              <a:extLst>
                <a:ext uri="{FF2B5EF4-FFF2-40B4-BE49-F238E27FC236}">
                  <a16:creationId xmlns:a16="http://schemas.microsoft.com/office/drawing/2014/main" id="{E243AF2A-7F27-440A-AADB-38C9373F8C2C}"/>
                </a:ext>
              </a:extLst>
            </p:cNvPr>
            <p:cNvSpPr/>
            <p:nvPr/>
          </p:nvSpPr>
          <p:spPr>
            <a:xfrm>
              <a:off x="5131274" y="1805836"/>
              <a:ext cx="689612" cy="369332"/>
            </a:xfrm>
            <a:prstGeom prst="rect">
              <a:avLst/>
            </a:prstGeom>
          </p:spPr>
          <p:txBody>
            <a:bodyPr wrap="none">
              <a:spAutoFit/>
            </a:bodyPr>
            <a:lstStyle/>
            <a:p>
              <a:r>
                <a:rPr lang="fr-FR" dirty="0" err="1"/>
                <a:t>k</a:t>
              </a:r>
              <a:r>
                <a:rPr lang="fr-FR" baseline="-25000" dirty="0" err="1"/>
                <a:t>p</a:t>
              </a:r>
              <a:r>
                <a:rPr lang="fr-FR" baseline="-25000" dirty="0"/>
                <a:t> </a:t>
              </a:r>
              <a:r>
                <a:rPr lang="fr-FR" dirty="0"/>
                <a:t>= 3</a:t>
              </a:r>
            </a:p>
          </p:txBody>
        </p:sp>
        <p:pic>
          <p:nvPicPr>
            <p:cNvPr id="99" name="Image 98">
              <a:extLst>
                <a:ext uri="{FF2B5EF4-FFF2-40B4-BE49-F238E27FC236}">
                  <a16:creationId xmlns:a16="http://schemas.microsoft.com/office/drawing/2014/main" id="{6B43F470-4DA4-4271-9D8D-21DA4EB63F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98643" y="-7089"/>
              <a:ext cx="4045357" cy="1686258"/>
            </a:xfrm>
            <a:prstGeom prst="rect">
              <a:avLst/>
            </a:prstGeom>
            <a:noFill/>
            <a:ln>
              <a:noFill/>
            </a:ln>
          </p:spPr>
        </p:pic>
      </p:grpSp>
      <p:sp>
        <p:nvSpPr>
          <p:cNvPr id="100" name="ZoneTexte 99">
            <a:extLst>
              <a:ext uri="{FF2B5EF4-FFF2-40B4-BE49-F238E27FC236}">
                <a16:creationId xmlns:a16="http://schemas.microsoft.com/office/drawing/2014/main" id="{23988EA9-EE8F-4399-97A1-21066CEFEF90}"/>
              </a:ext>
            </a:extLst>
          </p:cNvPr>
          <p:cNvSpPr txBox="1"/>
          <p:nvPr/>
        </p:nvSpPr>
        <p:spPr>
          <a:xfrm>
            <a:off x="1173127" y="3958852"/>
            <a:ext cx="6092309" cy="646331"/>
          </a:xfrm>
          <a:prstGeom prst="rect">
            <a:avLst/>
          </a:prstGeom>
          <a:noFill/>
        </p:spPr>
        <p:txBody>
          <a:bodyPr wrap="none" rtlCol="0">
            <a:spAutoFit/>
          </a:bodyPr>
          <a:lstStyle/>
          <a:p>
            <a:r>
              <a:rPr lang="fr-FR" dirty="0">
                <a:sym typeface="Symbol" panose="05050102010706020507" pitchFamily="18" charset="2"/>
              </a:rPr>
              <a:t>M</a:t>
            </a:r>
            <a:r>
              <a:rPr lang="fr-FR" baseline="-25000" dirty="0">
                <a:sym typeface="Symbol" panose="05050102010706020507" pitchFamily="18" charset="2"/>
              </a:rPr>
              <a:t>/A</a:t>
            </a:r>
            <a:r>
              <a:rPr lang="fr-FR" dirty="0">
                <a:sym typeface="Symbol" panose="05050102010706020507" pitchFamily="18" charset="2"/>
              </a:rPr>
              <a:t> = 0</a:t>
            </a:r>
            <a:r>
              <a:rPr lang="fr-FR" dirty="0"/>
              <a:t> → (</a:t>
            </a:r>
            <a:r>
              <a:rPr lang="fr-FR" dirty="0" err="1"/>
              <a:t>k</a:t>
            </a:r>
            <a:r>
              <a:rPr lang="fr-FR" baseline="-25000" dirty="0" err="1"/>
              <a:t>a</a:t>
            </a:r>
            <a:r>
              <a:rPr lang="fr-FR" dirty="0" err="1"/>
              <a:t>.</a:t>
            </a:r>
            <a:r>
              <a:rPr lang="fr-FR" dirty="0" err="1">
                <a:latin typeface="Symbol" panose="05050102010706020507" pitchFamily="18" charset="2"/>
              </a:rPr>
              <a:t>g</a:t>
            </a:r>
            <a:r>
              <a:rPr lang="fr-FR" dirty="0"/>
              <a:t>.(</a:t>
            </a:r>
            <a:r>
              <a:rPr lang="fr-FR" dirty="0" err="1"/>
              <a:t>h+f</a:t>
            </a:r>
            <a:r>
              <a:rPr lang="fr-FR" dirty="0"/>
              <a:t>).(</a:t>
            </a:r>
            <a:r>
              <a:rPr lang="fr-FR" dirty="0" err="1"/>
              <a:t>h+f</a:t>
            </a:r>
            <a:r>
              <a:rPr lang="fr-FR" dirty="0"/>
              <a:t>)/2).(2/3(</a:t>
            </a:r>
            <a:r>
              <a:rPr lang="fr-FR" dirty="0" err="1"/>
              <a:t>h+f</a:t>
            </a:r>
            <a:r>
              <a:rPr lang="fr-FR" dirty="0"/>
              <a:t>))- </a:t>
            </a:r>
            <a:r>
              <a:rPr lang="fr-FR" dirty="0" err="1"/>
              <a:t>k</a:t>
            </a:r>
            <a:r>
              <a:rPr lang="fr-FR" baseline="-25000" dirty="0" err="1"/>
              <a:t>p</a:t>
            </a:r>
            <a:r>
              <a:rPr lang="fr-FR" dirty="0"/>
              <a:t>. </a:t>
            </a:r>
            <a:r>
              <a:rPr lang="fr-FR" dirty="0">
                <a:latin typeface="Symbol" panose="05050102010706020507" pitchFamily="18" charset="2"/>
              </a:rPr>
              <a:t>g</a:t>
            </a:r>
            <a:r>
              <a:rPr lang="fr-FR" dirty="0"/>
              <a:t>.f²/2.(2f/3 +h) = 0</a:t>
            </a:r>
          </a:p>
          <a:p>
            <a:r>
              <a:rPr lang="fr-FR" dirty="0"/>
              <a:t>f = 1,99 m soit 2 m</a:t>
            </a:r>
          </a:p>
        </p:txBody>
      </p:sp>
      <p:sp>
        <p:nvSpPr>
          <p:cNvPr id="15" name="ZoneTexte 14">
            <a:extLst>
              <a:ext uri="{FF2B5EF4-FFF2-40B4-BE49-F238E27FC236}">
                <a16:creationId xmlns:a16="http://schemas.microsoft.com/office/drawing/2014/main" id="{CE4847CF-BDA7-49E1-BA8C-BC2F94DFE1B4}"/>
              </a:ext>
            </a:extLst>
          </p:cNvPr>
          <p:cNvSpPr txBox="1"/>
          <p:nvPr/>
        </p:nvSpPr>
        <p:spPr>
          <a:xfrm>
            <a:off x="1552354" y="4664149"/>
            <a:ext cx="1508746" cy="369332"/>
          </a:xfrm>
          <a:prstGeom prst="rect">
            <a:avLst/>
          </a:prstGeom>
          <a:noFill/>
        </p:spPr>
        <p:txBody>
          <a:bodyPr wrap="none" rtlCol="0">
            <a:spAutoFit/>
          </a:bodyPr>
          <a:lstStyle/>
          <a:p>
            <a:r>
              <a:rPr lang="fr-FR" dirty="0"/>
              <a:t>P = 145 kN/ml</a:t>
            </a:r>
          </a:p>
        </p:txBody>
      </p:sp>
      <p:sp>
        <p:nvSpPr>
          <p:cNvPr id="101" name="ZoneTexte 100">
            <a:extLst>
              <a:ext uri="{FF2B5EF4-FFF2-40B4-BE49-F238E27FC236}">
                <a16:creationId xmlns:a16="http://schemas.microsoft.com/office/drawing/2014/main" id="{898EDBFD-FDB9-472F-BBE9-073CAABD19E6}"/>
              </a:ext>
            </a:extLst>
          </p:cNvPr>
          <p:cNvSpPr txBox="1"/>
          <p:nvPr/>
        </p:nvSpPr>
        <p:spPr>
          <a:xfrm>
            <a:off x="3476847" y="4639340"/>
            <a:ext cx="1515158" cy="369332"/>
          </a:xfrm>
          <a:prstGeom prst="rect">
            <a:avLst/>
          </a:prstGeom>
          <a:noFill/>
        </p:spPr>
        <p:txBody>
          <a:bodyPr wrap="none" rtlCol="0">
            <a:spAutoFit/>
          </a:bodyPr>
          <a:lstStyle/>
          <a:p>
            <a:r>
              <a:rPr lang="fr-FR" dirty="0"/>
              <a:t>B = 107 kN/ml</a:t>
            </a:r>
          </a:p>
        </p:txBody>
      </p:sp>
      <p:sp>
        <p:nvSpPr>
          <p:cNvPr id="102" name="ZoneTexte 101">
            <a:extLst>
              <a:ext uri="{FF2B5EF4-FFF2-40B4-BE49-F238E27FC236}">
                <a16:creationId xmlns:a16="http://schemas.microsoft.com/office/drawing/2014/main" id="{D352BE02-39F0-4853-AED0-7FD51E19082F}"/>
              </a:ext>
            </a:extLst>
          </p:cNvPr>
          <p:cNvSpPr txBox="1"/>
          <p:nvPr/>
        </p:nvSpPr>
        <p:spPr>
          <a:xfrm>
            <a:off x="5571460" y="4628707"/>
            <a:ext cx="1455720" cy="369332"/>
          </a:xfrm>
          <a:prstGeom prst="rect">
            <a:avLst/>
          </a:prstGeom>
          <a:noFill/>
        </p:spPr>
        <p:txBody>
          <a:bodyPr wrap="none" rtlCol="0">
            <a:spAutoFit/>
          </a:bodyPr>
          <a:lstStyle/>
          <a:p>
            <a:r>
              <a:rPr lang="fr-FR" dirty="0"/>
              <a:t>F</a:t>
            </a:r>
            <a:r>
              <a:rPr lang="fr-FR" baseline="-25000" dirty="0"/>
              <a:t>A</a:t>
            </a:r>
            <a:r>
              <a:rPr lang="fr-FR" dirty="0"/>
              <a:t> = 38 kN/ml</a:t>
            </a:r>
          </a:p>
        </p:txBody>
      </p:sp>
    </p:spTree>
    <p:extLst>
      <p:ext uri="{BB962C8B-B14F-4D97-AF65-F5344CB8AC3E}">
        <p14:creationId xmlns:p14="http://schemas.microsoft.com/office/powerpoint/2010/main" val="6949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p:bldP spid="100" grpId="0"/>
      <p:bldP spid="15" grpId="0"/>
      <p:bldP spid="101" grpId="0"/>
      <p:bldP spid="1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4. Prise en compte de l’eau</a:t>
            </a:r>
          </a:p>
        </p:txBody>
      </p:sp>
      <p:sp>
        <p:nvSpPr>
          <p:cNvPr id="45" name="Rectangle 44">
            <a:extLst>
              <a:ext uri="{FF2B5EF4-FFF2-40B4-BE49-F238E27FC236}">
                <a16:creationId xmlns:a16="http://schemas.microsoft.com/office/drawing/2014/main" id="{ACE8DD39-A590-4948-BD99-98ED2F334631}"/>
              </a:ext>
            </a:extLst>
          </p:cNvPr>
          <p:cNvSpPr/>
          <p:nvPr/>
        </p:nvSpPr>
        <p:spPr>
          <a:xfrm>
            <a:off x="1205246" y="2636579"/>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7" name="Rectangle 46">
            <a:extLst>
              <a:ext uri="{FF2B5EF4-FFF2-40B4-BE49-F238E27FC236}">
                <a16:creationId xmlns:a16="http://schemas.microsoft.com/office/drawing/2014/main" id="{229E1815-35B0-4891-BD18-088FDFCB593C}"/>
              </a:ext>
            </a:extLst>
          </p:cNvPr>
          <p:cNvSpPr/>
          <p:nvPr/>
        </p:nvSpPr>
        <p:spPr>
          <a:xfrm>
            <a:off x="2235863" y="1469250"/>
            <a:ext cx="1379205"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8" name="Rectangle 47">
            <a:extLst>
              <a:ext uri="{FF2B5EF4-FFF2-40B4-BE49-F238E27FC236}">
                <a16:creationId xmlns:a16="http://schemas.microsoft.com/office/drawing/2014/main" id="{70C2470A-E351-464F-B90D-AD07E2AF5583}"/>
              </a:ext>
            </a:extLst>
          </p:cNvPr>
          <p:cNvSpPr/>
          <p:nvPr/>
        </p:nvSpPr>
        <p:spPr>
          <a:xfrm>
            <a:off x="2218181" y="1476339"/>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50" name="Rectangle 49">
            <a:extLst>
              <a:ext uri="{FF2B5EF4-FFF2-40B4-BE49-F238E27FC236}">
                <a16:creationId xmlns:a16="http://schemas.microsoft.com/office/drawing/2014/main" id="{992AB64E-B807-41DB-852C-0ECFEA40EE10}"/>
              </a:ext>
            </a:extLst>
          </p:cNvPr>
          <p:cNvSpPr/>
          <p:nvPr/>
        </p:nvSpPr>
        <p:spPr>
          <a:xfrm>
            <a:off x="1739383" y="3235842"/>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53" name="Connecteur droit 52">
            <a:extLst>
              <a:ext uri="{FF2B5EF4-FFF2-40B4-BE49-F238E27FC236}">
                <a16:creationId xmlns:a16="http://schemas.microsoft.com/office/drawing/2014/main" id="{51823D85-A7F2-4B29-B144-A28AB747A377}"/>
              </a:ext>
            </a:extLst>
          </p:cNvPr>
          <p:cNvCxnSpPr/>
          <p:nvPr/>
        </p:nvCxnSpPr>
        <p:spPr>
          <a:xfrm>
            <a:off x="1201479" y="2633330"/>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097A714-3431-4A16-803E-D9C206F34535}"/>
              </a:ext>
            </a:extLst>
          </p:cNvPr>
          <p:cNvCxnSpPr>
            <a:cxnSpLocks/>
          </p:cNvCxnSpPr>
          <p:nvPr/>
        </p:nvCxnSpPr>
        <p:spPr>
          <a:xfrm>
            <a:off x="1750828" y="1488559"/>
            <a:ext cx="482009"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18811AAE-5E86-4564-B1FC-1C2DF1430AC8}"/>
              </a:ext>
            </a:extLst>
          </p:cNvPr>
          <p:cNvSpPr txBox="1"/>
          <p:nvPr/>
        </p:nvSpPr>
        <p:spPr>
          <a:xfrm>
            <a:off x="1389321" y="1183759"/>
            <a:ext cx="367280"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A</a:t>
            </a:r>
          </a:p>
        </p:txBody>
      </p:sp>
      <p:sp>
        <p:nvSpPr>
          <p:cNvPr id="69" name="ZoneTexte 68">
            <a:extLst>
              <a:ext uri="{FF2B5EF4-FFF2-40B4-BE49-F238E27FC236}">
                <a16:creationId xmlns:a16="http://schemas.microsoft.com/office/drawing/2014/main" id="{B46DDE1D-E0D5-4EE6-89E1-BC95F5B5A298}"/>
              </a:ext>
            </a:extLst>
          </p:cNvPr>
          <p:cNvSpPr txBox="1"/>
          <p:nvPr/>
        </p:nvSpPr>
        <p:spPr>
          <a:xfrm>
            <a:off x="1562989" y="2746744"/>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72" name="Connecteur droit avec flèche 71">
            <a:extLst>
              <a:ext uri="{FF2B5EF4-FFF2-40B4-BE49-F238E27FC236}">
                <a16:creationId xmlns:a16="http://schemas.microsoft.com/office/drawing/2014/main" id="{B815BECB-40A2-45EA-BEE6-CBC8DBA426A6}"/>
              </a:ext>
            </a:extLst>
          </p:cNvPr>
          <p:cNvCxnSpPr>
            <a:cxnSpLocks/>
          </p:cNvCxnSpPr>
          <p:nvPr/>
        </p:nvCxnSpPr>
        <p:spPr>
          <a:xfrm>
            <a:off x="1913860" y="2643962"/>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EF8162C6-C5FF-4895-98EB-7914F45690CE}"/>
              </a:ext>
            </a:extLst>
          </p:cNvPr>
          <p:cNvCxnSpPr>
            <a:cxnSpLocks/>
          </p:cNvCxnSpPr>
          <p:nvPr/>
        </p:nvCxnSpPr>
        <p:spPr>
          <a:xfrm>
            <a:off x="2247014" y="1460205"/>
            <a:ext cx="1368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934C9EB0-52DC-44A4-9A2B-04C55C2A3DF0}"/>
              </a:ext>
            </a:extLst>
          </p:cNvPr>
          <p:cNvCxnSpPr>
            <a:cxnSpLocks/>
          </p:cNvCxnSpPr>
          <p:nvPr/>
        </p:nvCxnSpPr>
        <p:spPr>
          <a:xfrm>
            <a:off x="1931581" y="1499190"/>
            <a:ext cx="0" cy="1116419"/>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7AE80F00-0C4E-44C1-AF26-2BED8F86C74B}"/>
              </a:ext>
            </a:extLst>
          </p:cNvPr>
          <p:cNvSpPr txBox="1"/>
          <p:nvPr/>
        </p:nvSpPr>
        <p:spPr>
          <a:xfrm>
            <a:off x="1467295" y="1835888"/>
            <a:ext cx="486030" cy="369332"/>
          </a:xfrm>
          <a:prstGeom prst="rect">
            <a:avLst/>
          </a:prstGeom>
          <a:noFill/>
        </p:spPr>
        <p:txBody>
          <a:bodyPr wrap="none" rtlCol="0">
            <a:spAutoFit/>
          </a:bodyPr>
          <a:lstStyle/>
          <a:p>
            <a:r>
              <a:rPr lang="fr-FR" dirty="0">
                <a:solidFill>
                  <a:srgbClr val="C00000"/>
                </a:solidFill>
              </a:rPr>
              <a:t>5m</a:t>
            </a:r>
            <a:endParaRPr lang="fr-FR" baseline="-25000" dirty="0">
              <a:solidFill>
                <a:srgbClr val="C00000"/>
              </a:solidFill>
            </a:endParaRPr>
          </a:p>
        </p:txBody>
      </p:sp>
      <p:sp>
        <p:nvSpPr>
          <p:cNvPr id="10" name="ZoneTexte 9">
            <a:extLst>
              <a:ext uri="{FF2B5EF4-FFF2-40B4-BE49-F238E27FC236}">
                <a16:creationId xmlns:a16="http://schemas.microsoft.com/office/drawing/2014/main" id="{0FF7914A-6AB3-4C3E-B243-25F63C4C78E6}"/>
              </a:ext>
            </a:extLst>
          </p:cNvPr>
          <p:cNvSpPr txBox="1"/>
          <p:nvPr/>
        </p:nvSpPr>
        <p:spPr>
          <a:xfrm>
            <a:off x="2332074" y="1857153"/>
            <a:ext cx="1420902" cy="1323439"/>
          </a:xfrm>
          <a:prstGeom prst="rect">
            <a:avLst/>
          </a:prstGeom>
          <a:noFill/>
        </p:spPr>
        <p:txBody>
          <a:bodyPr wrap="none" rtlCol="0">
            <a:spAutoFit/>
          </a:bodyPr>
          <a:lstStyle/>
          <a:p>
            <a:r>
              <a:rPr lang="fr-FR" sz="1600" dirty="0" err="1">
                <a:latin typeface="Symbol" panose="05050102010706020507" pitchFamily="18" charset="2"/>
              </a:rPr>
              <a:t>g</a:t>
            </a:r>
            <a:r>
              <a:rPr lang="fr-FR" sz="1600" baseline="-25000" dirty="0" err="1"/>
              <a:t>sat</a:t>
            </a:r>
            <a:r>
              <a:rPr lang="fr-FR" sz="1600" dirty="0"/>
              <a:t> = 20 kN/m</a:t>
            </a:r>
            <a:r>
              <a:rPr lang="fr-FR" sz="1600" baseline="30000" dirty="0"/>
              <a:t>3</a:t>
            </a:r>
          </a:p>
          <a:p>
            <a:r>
              <a:rPr lang="fr-FR" sz="1600" dirty="0"/>
              <a:t>c’ = 0 kPa</a:t>
            </a:r>
          </a:p>
          <a:p>
            <a:r>
              <a:rPr lang="fr-FR" sz="1600" dirty="0">
                <a:latin typeface="Symbol" panose="05050102010706020507" pitchFamily="18" charset="2"/>
              </a:rPr>
              <a:t>f</a:t>
            </a:r>
            <a:r>
              <a:rPr lang="fr-FR" sz="1600" dirty="0"/>
              <a:t>’ = 30°</a:t>
            </a:r>
          </a:p>
          <a:p>
            <a:r>
              <a:rPr lang="fr-FR" sz="1600" dirty="0">
                <a:latin typeface="Symbol" panose="05050102010706020507" pitchFamily="18" charset="2"/>
              </a:rPr>
              <a:t>d</a:t>
            </a:r>
            <a:r>
              <a:rPr lang="fr-FR" sz="1600" baseline="-25000" dirty="0"/>
              <a:t>a</a:t>
            </a:r>
            <a:r>
              <a:rPr lang="fr-FR" sz="1600" dirty="0"/>
              <a:t> = 0°</a:t>
            </a:r>
          </a:p>
          <a:p>
            <a:r>
              <a:rPr lang="fr-FR" sz="1600" dirty="0" err="1">
                <a:latin typeface="Symbol" panose="05050102010706020507" pitchFamily="18" charset="2"/>
              </a:rPr>
              <a:t>d</a:t>
            </a:r>
            <a:r>
              <a:rPr lang="fr-FR" sz="1600" baseline="-25000" dirty="0" err="1"/>
              <a:t>p</a:t>
            </a:r>
            <a:r>
              <a:rPr lang="fr-FR" sz="1600" dirty="0"/>
              <a:t> = 0°</a:t>
            </a:r>
          </a:p>
        </p:txBody>
      </p:sp>
      <p:sp>
        <p:nvSpPr>
          <p:cNvPr id="96" name="ZoneTexte 95">
            <a:extLst>
              <a:ext uri="{FF2B5EF4-FFF2-40B4-BE49-F238E27FC236}">
                <a16:creationId xmlns:a16="http://schemas.microsoft.com/office/drawing/2014/main" id="{98A73F6A-9111-48FE-86A2-26C6C30D8339}"/>
              </a:ext>
            </a:extLst>
          </p:cNvPr>
          <p:cNvSpPr txBox="1"/>
          <p:nvPr/>
        </p:nvSpPr>
        <p:spPr>
          <a:xfrm>
            <a:off x="3969489" y="2835346"/>
            <a:ext cx="2128724" cy="369332"/>
          </a:xfrm>
          <a:prstGeom prst="rect">
            <a:avLst/>
          </a:prstGeom>
          <a:noFill/>
        </p:spPr>
        <p:txBody>
          <a:bodyPr wrap="none" rtlCol="0">
            <a:spAutoFit/>
          </a:bodyPr>
          <a:lstStyle/>
          <a:p>
            <a:r>
              <a:rPr lang="fr-FR" dirty="0"/>
              <a:t>P = </a:t>
            </a:r>
            <a:r>
              <a:rPr lang="fr-FR" dirty="0" err="1"/>
              <a:t>k</a:t>
            </a:r>
            <a:r>
              <a:rPr lang="fr-FR" baseline="-25000" dirty="0" err="1"/>
              <a:t>a</a:t>
            </a:r>
            <a:r>
              <a:rPr lang="fr-FR" dirty="0" err="1"/>
              <a:t>.</a:t>
            </a:r>
            <a:r>
              <a:rPr lang="fr-FR" dirty="0" err="1">
                <a:latin typeface="Symbol" panose="05050102010706020507" pitchFamily="18" charset="2"/>
              </a:rPr>
              <a:t>g</a:t>
            </a:r>
            <a:r>
              <a:rPr lang="fr-FR" dirty="0"/>
              <a:t>’.(</a:t>
            </a:r>
            <a:r>
              <a:rPr lang="fr-FR" dirty="0" err="1"/>
              <a:t>h+f</a:t>
            </a:r>
            <a:r>
              <a:rPr lang="fr-FR" dirty="0"/>
              <a:t>).(</a:t>
            </a:r>
            <a:r>
              <a:rPr lang="fr-FR" dirty="0" err="1"/>
              <a:t>h+f</a:t>
            </a:r>
            <a:r>
              <a:rPr lang="fr-FR" dirty="0"/>
              <a:t>)/2</a:t>
            </a:r>
          </a:p>
        </p:txBody>
      </p:sp>
      <p:sp>
        <p:nvSpPr>
          <p:cNvPr id="98" name="ZoneTexte 97">
            <a:extLst>
              <a:ext uri="{FF2B5EF4-FFF2-40B4-BE49-F238E27FC236}">
                <a16:creationId xmlns:a16="http://schemas.microsoft.com/office/drawing/2014/main" id="{F6CCCDDF-1B47-4EA6-BF85-0C57B13425FE}"/>
              </a:ext>
            </a:extLst>
          </p:cNvPr>
          <p:cNvSpPr txBox="1"/>
          <p:nvPr/>
        </p:nvSpPr>
        <p:spPr>
          <a:xfrm>
            <a:off x="3965945" y="3320901"/>
            <a:ext cx="1346522" cy="369332"/>
          </a:xfrm>
          <a:prstGeom prst="rect">
            <a:avLst/>
          </a:prstGeom>
          <a:noFill/>
        </p:spPr>
        <p:txBody>
          <a:bodyPr wrap="none" rtlCol="0">
            <a:spAutoFit/>
          </a:bodyPr>
          <a:lstStyle/>
          <a:p>
            <a:r>
              <a:rPr lang="fr-FR" dirty="0"/>
              <a:t>B = </a:t>
            </a:r>
            <a:r>
              <a:rPr lang="fr-FR" dirty="0" err="1"/>
              <a:t>k</a:t>
            </a:r>
            <a:r>
              <a:rPr lang="fr-FR" baseline="-25000" dirty="0" err="1"/>
              <a:t>p</a:t>
            </a:r>
            <a:r>
              <a:rPr lang="fr-FR" dirty="0"/>
              <a:t>. </a:t>
            </a:r>
            <a:r>
              <a:rPr lang="fr-FR" dirty="0">
                <a:latin typeface="Symbol" panose="05050102010706020507" pitchFamily="18" charset="2"/>
              </a:rPr>
              <a:t>g</a:t>
            </a:r>
            <a:r>
              <a:rPr lang="fr-FR" dirty="0"/>
              <a:t>'.f²/2</a:t>
            </a:r>
          </a:p>
        </p:txBody>
      </p:sp>
      <p:grpSp>
        <p:nvGrpSpPr>
          <p:cNvPr id="14" name="Groupe 13">
            <a:extLst>
              <a:ext uri="{FF2B5EF4-FFF2-40B4-BE49-F238E27FC236}">
                <a16:creationId xmlns:a16="http://schemas.microsoft.com/office/drawing/2014/main" id="{7F743E0D-64BA-4BCD-B905-D81D46653015}"/>
              </a:ext>
            </a:extLst>
          </p:cNvPr>
          <p:cNvGrpSpPr/>
          <p:nvPr/>
        </p:nvGrpSpPr>
        <p:grpSpPr>
          <a:xfrm>
            <a:off x="3896001" y="-7089"/>
            <a:ext cx="5247999" cy="2217699"/>
            <a:chOff x="3896001" y="-7089"/>
            <a:chExt cx="5247999" cy="2217699"/>
          </a:xfrm>
        </p:grpSpPr>
        <p:sp>
          <p:nvSpPr>
            <p:cNvPr id="12" name="Rectangle 11">
              <a:extLst>
                <a:ext uri="{FF2B5EF4-FFF2-40B4-BE49-F238E27FC236}">
                  <a16:creationId xmlns:a16="http://schemas.microsoft.com/office/drawing/2014/main" id="{A9A54D81-7397-457C-A8D4-4B5ABE9EF2CA}"/>
                </a:ext>
              </a:extLst>
            </p:cNvPr>
            <p:cNvSpPr/>
            <p:nvPr/>
          </p:nvSpPr>
          <p:spPr>
            <a:xfrm>
              <a:off x="3896001" y="1841278"/>
              <a:ext cx="935705" cy="369332"/>
            </a:xfrm>
            <a:prstGeom prst="rect">
              <a:avLst/>
            </a:prstGeom>
          </p:spPr>
          <p:txBody>
            <a:bodyPr wrap="none">
              <a:spAutoFit/>
            </a:bodyPr>
            <a:lstStyle/>
            <a:p>
              <a:r>
                <a:rPr lang="fr-FR" dirty="0"/>
                <a:t>k</a:t>
              </a:r>
              <a:r>
                <a:rPr lang="fr-FR" baseline="-25000" dirty="0"/>
                <a:t>a</a:t>
              </a:r>
              <a:r>
                <a:rPr lang="fr-FR" dirty="0"/>
                <a:t>= 0,33</a:t>
              </a:r>
            </a:p>
          </p:txBody>
        </p:sp>
        <p:sp>
          <p:nvSpPr>
            <p:cNvPr id="13" name="Rectangle 12">
              <a:extLst>
                <a:ext uri="{FF2B5EF4-FFF2-40B4-BE49-F238E27FC236}">
                  <a16:creationId xmlns:a16="http://schemas.microsoft.com/office/drawing/2014/main" id="{E243AF2A-7F27-440A-AADB-38C9373F8C2C}"/>
                </a:ext>
              </a:extLst>
            </p:cNvPr>
            <p:cNvSpPr/>
            <p:nvPr/>
          </p:nvSpPr>
          <p:spPr>
            <a:xfrm>
              <a:off x="5131274" y="1805836"/>
              <a:ext cx="689612" cy="369332"/>
            </a:xfrm>
            <a:prstGeom prst="rect">
              <a:avLst/>
            </a:prstGeom>
          </p:spPr>
          <p:txBody>
            <a:bodyPr wrap="none">
              <a:spAutoFit/>
            </a:bodyPr>
            <a:lstStyle/>
            <a:p>
              <a:r>
                <a:rPr lang="fr-FR" dirty="0" err="1"/>
                <a:t>k</a:t>
              </a:r>
              <a:r>
                <a:rPr lang="fr-FR" baseline="-25000" dirty="0" err="1"/>
                <a:t>p</a:t>
              </a:r>
              <a:r>
                <a:rPr lang="fr-FR" baseline="-25000" dirty="0"/>
                <a:t> </a:t>
              </a:r>
              <a:r>
                <a:rPr lang="fr-FR" dirty="0"/>
                <a:t>= 3</a:t>
              </a:r>
            </a:p>
          </p:txBody>
        </p:sp>
        <p:pic>
          <p:nvPicPr>
            <p:cNvPr id="99" name="Image 98">
              <a:extLst>
                <a:ext uri="{FF2B5EF4-FFF2-40B4-BE49-F238E27FC236}">
                  <a16:creationId xmlns:a16="http://schemas.microsoft.com/office/drawing/2014/main" id="{6B43F470-4DA4-4271-9D8D-21DA4EB63F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98643" y="-7089"/>
              <a:ext cx="4045357" cy="1686258"/>
            </a:xfrm>
            <a:prstGeom prst="rect">
              <a:avLst/>
            </a:prstGeom>
            <a:noFill/>
            <a:ln>
              <a:noFill/>
            </a:ln>
          </p:spPr>
        </p:pic>
      </p:grpSp>
      <p:sp>
        <p:nvSpPr>
          <p:cNvPr id="100" name="ZoneTexte 99">
            <a:extLst>
              <a:ext uri="{FF2B5EF4-FFF2-40B4-BE49-F238E27FC236}">
                <a16:creationId xmlns:a16="http://schemas.microsoft.com/office/drawing/2014/main" id="{23988EA9-EE8F-4399-97A1-21066CEFEF90}"/>
              </a:ext>
            </a:extLst>
          </p:cNvPr>
          <p:cNvSpPr txBox="1"/>
          <p:nvPr/>
        </p:nvSpPr>
        <p:spPr>
          <a:xfrm>
            <a:off x="1173127" y="3958852"/>
            <a:ext cx="6209329" cy="646331"/>
          </a:xfrm>
          <a:prstGeom prst="rect">
            <a:avLst/>
          </a:prstGeom>
          <a:noFill/>
        </p:spPr>
        <p:txBody>
          <a:bodyPr wrap="none" rtlCol="0">
            <a:spAutoFit/>
          </a:bodyPr>
          <a:lstStyle/>
          <a:p>
            <a:r>
              <a:rPr lang="fr-FR" dirty="0">
                <a:sym typeface="Symbol" panose="05050102010706020507" pitchFamily="18" charset="2"/>
              </a:rPr>
              <a:t>M</a:t>
            </a:r>
            <a:r>
              <a:rPr lang="fr-FR" baseline="-25000" dirty="0">
                <a:sym typeface="Symbol" panose="05050102010706020507" pitchFamily="18" charset="2"/>
              </a:rPr>
              <a:t>/A</a:t>
            </a:r>
            <a:r>
              <a:rPr lang="fr-FR" dirty="0">
                <a:sym typeface="Symbol" panose="05050102010706020507" pitchFamily="18" charset="2"/>
              </a:rPr>
              <a:t> = 0</a:t>
            </a:r>
            <a:r>
              <a:rPr lang="fr-FR" dirty="0"/>
              <a:t> → (</a:t>
            </a:r>
            <a:r>
              <a:rPr lang="fr-FR" dirty="0" err="1"/>
              <a:t>k</a:t>
            </a:r>
            <a:r>
              <a:rPr lang="fr-FR" baseline="-25000" dirty="0" err="1"/>
              <a:t>a</a:t>
            </a:r>
            <a:r>
              <a:rPr lang="fr-FR" dirty="0" err="1"/>
              <a:t>.</a:t>
            </a:r>
            <a:r>
              <a:rPr lang="fr-FR" dirty="0" err="1">
                <a:latin typeface="Symbol" panose="05050102010706020507" pitchFamily="18" charset="2"/>
              </a:rPr>
              <a:t>g</a:t>
            </a:r>
            <a:r>
              <a:rPr lang="fr-FR" dirty="0"/>
              <a:t>’.(</a:t>
            </a:r>
            <a:r>
              <a:rPr lang="fr-FR" dirty="0" err="1"/>
              <a:t>h+f</a:t>
            </a:r>
            <a:r>
              <a:rPr lang="fr-FR" dirty="0"/>
              <a:t>).(</a:t>
            </a:r>
            <a:r>
              <a:rPr lang="fr-FR" dirty="0" err="1"/>
              <a:t>h+f</a:t>
            </a:r>
            <a:r>
              <a:rPr lang="fr-FR" dirty="0"/>
              <a:t>)/2).(2/3(</a:t>
            </a:r>
            <a:r>
              <a:rPr lang="fr-FR" dirty="0" err="1"/>
              <a:t>h+f</a:t>
            </a:r>
            <a:r>
              <a:rPr lang="fr-FR" dirty="0"/>
              <a:t>))- </a:t>
            </a:r>
            <a:r>
              <a:rPr lang="fr-FR" dirty="0" err="1"/>
              <a:t>k</a:t>
            </a:r>
            <a:r>
              <a:rPr lang="fr-FR" baseline="-25000" dirty="0" err="1"/>
              <a:t>p</a:t>
            </a:r>
            <a:r>
              <a:rPr lang="fr-FR" dirty="0"/>
              <a:t>. </a:t>
            </a:r>
            <a:r>
              <a:rPr lang="fr-FR" dirty="0">
                <a:latin typeface="Symbol" panose="05050102010706020507" pitchFamily="18" charset="2"/>
              </a:rPr>
              <a:t>g</a:t>
            </a:r>
            <a:r>
              <a:rPr lang="fr-FR" dirty="0"/>
              <a:t>'.f²/2.(2f/3 +h) = 0</a:t>
            </a:r>
          </a:p>
          <a:p>
            <a:r>
              <a:rPr lang="fr-FR" dirty="0"/>
              <a:t>f = 1,99 m soit 2 m</a:t>
            </a:r>
          </a:p>
        </p:txBody>
      </p:sp>
      <p:sp>
        <p:nvSpPr>
          <p:cNvPr id="15" name="ZoneTexte 14">
            <a:extLst>
              <a:ext uri="{FF2B5EF4-FFF2-40B4-BE49-F238E27FC236}">
                <a16:creationId xmlns:a16="http://schemas.microsoft.com/office/drawing/2014/main" id="{CE4847CF-BDA7-49E1-BA8C-BC2F94DFE1B4}"/>
              </a:ext>
            </a:extLst>
          </p:cNvPr>
          <p:cNvSpPr txBox="1"/>
          <p:nvPr/>
        </p:nvSpPr>
        <p:spPr>
          <a:xfrm>
            <a:off x="1552354" y="4664149"/>
            <a:ext cx="1391728" cy="369332"/>
          </a:xfrm>
          <a:prstGeom prst="rect">
            <a:avLst/>
          </a:prstGeom>
          <a:noFill/>
        </p:spPr>
        <p:txBody>
          <a:bodyPr wrap="none" rtlCol="0">
            <a:spAutoFit/>
          </a:bodyPr>
          <a:lstStyle/>
          <a:p>
            <a:r>
              <a:rPr lang="fr-FR" dirty="0"/>
              <a:t>P = 81 kN/ml</a:t>
            </a:r>
          </a:p>
        </p:txBody>
      </p:sp>
      <p:sp>
        <p:nvSpPr>
          <p:cNvPr id="101" name="ZoneTexte 100">
            <a:extLst>
              <a:ext uri="{FF2B5EF4-FFF2-40B4-BE49-F238E27FC236}">
                <a16:creationId xmlns:a16="http://schemas.microsoft.com/office/drawing/2014/main" id="{898EDBFD-FDB9-472F-BBE9-073CAABD19E6}"/>
              </a:ext>
            </a:extLst>
          </p:cNvPr>
          <p:cNvSpPr txBox="1"/>
          <p:nvPr/>
        </p:nvSpPr>
        <p:spPr>
          <a:xfrm>
            <a:off x="3476847" y="4639340"/>
            <a:ext cx="1398140" cy="369332"/>
          </a:xfrm>
          <a:prstGeom prst="rect">
            <a:avLst/>
          </a:prstGeom>
          <a:noFill/>
        </p:spPr>
        <p:txBody>
          <a:bodyPr wrap="none" rtlCol="0">
            <a:spAutoFit/>
          </a:bodyPr>
          <a:lstStyle/>
          <a:p>
            <a:r>
              <a:rPr lang="fr-FR" dirty="0"/>
              <a:t>B = 59 kN/ml</a:t>
            </a:r>
          </a:p>
        </p:txBody>
      </p:sp>
      <p:sp>
        <p:nvSpPr>
          <p:cNvPr id="102" name="ZoneTexte 101">
            <a:extLst>
              <a:ext uri="{FF2B5EF4-FFF2-40B4-BE49-F238E27FC236}">
                <a16:creationId xmlns:a16="http://schemas.microsoft.com/office/drawing/2014/main" id="{D352BE02-39F0-4853-AED0-7FD51E19082F}"/>
              </a:ext>
            </a:extLst>
          </p:cNvPr>
          <p:cNvSpPr txBox="1"/>
          <p:nvPr/>
        </p:nvSpPr>
        <p:spPr>
          <a:xfrm>
            <a:off x="5571460" y="4628707"/>
            <a:ext cx="1457066" cy="369332"/>
          </a:xfrm>
          <a:prstGeom prst="rect">
            <a:avLst/>
          </a:prstGeom>
          <a:noFill/>
        </p:spPr>
        <p:txBody>
          <a:bodyPr wrap="none" rtlCol="0">
            <a:spAutoFit/>
          </a:bodyPr>
          <a:lstStyle/>
          <a:p>
            <a:r>
              <a:rPr lang="fr-FR" dirty="0"/>
              <a:t>T</a:t>
            </a:r>
            <a:r>
              <a:rPr lang="fr-FR" baseline="-25000" dirty="0"/>
              <a:t>A</a:t>
            </a:r>
            <a:r>
              <a:rPr lang="fr-FR" dirty="0"/>
              <a:t> = 21 kN/ml</a:t>
            </a:r>
          </a:p>
        </p:txBody>
      </p:sp>
      <p:cxnSp>
        <p:nvCxnSpPr>
          <p:cNvPr id="4" name="Connecteur droit 3">
            <a:extLst>
              <a:ext uri="{FF2B5EF4-FFF2-40B4-BE49-F238E27FC236}">
                <a16:creationId xmlns:a16="http://schemas.microsoft.com/office/drawing/2014/main" id="{09F0D08C-3936-4882-A724-98D44646D11A}"/>
              </a:ext>
            </a:extLst>
          </p:cNvPr>
          <p:cNvCxnSpPr/>
          <p:nvPr/>
        </p:nvCxnSpPr>
        <p:spPr>
          <a:xfrm>
            <a:off x="1091609" y="1474381"/>
            <a:ext cx="2651051" cy="0"/>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416585B9-20A1-428B-9043-E5DE59652820}"/>
              </a:ext>
            </a:extLst>
          </p:cNvPr>
          <p:cNvSpPr txBox="1"/>
          <p:nvPr/>
        </p:nvSpPr>
        <p:spPr>
          <a:xfrm>
            <a:off x="1020726" y="340241"/>
            <a:ext cx="3629391" cy="369332"/>
          </a:xfrm>
          <a:prstGeom prst="rect">
            <a:avLst/>
          </a:prstGeom>
          <a:noFill/>
        </p:spPr>
        <p:txBody>
          <a:bodyPr wrap="none" rtlCol="0">
            <a:spAutoFit/>
          </a:bodyPr>
          <a:lstStyle/>
          <a:p>
            <a:r>
              <a:rPr lang="fr-FR" dirty="0"/>
              <a:t>Deux nappes statiques même niveau</a:t>
            </a:r>
          </a:p>
        </p:txBody>
      </p:sp>
    </p:spTree>
    <p:extLst>
      <p:ext uri="{BB962C8B-B14F-4D97-AF65-F5344CB8AC3E}">
        <p14:creationId xmlns:p14="http://schemas.microsoft.com/office/powerpoint/2010/main" val="2859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p:bldP spid="100" grpId="0"/>
      <p:bldP spid="15" grpId="0"/>
      <p:bldP spid="101" grpId="0"/>
      <p:bldP spid="1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4. Prise en compte de l’eau</a:t>
            </a:r>
          </a:p>
        </p:txBody>
      </p:sp>
      <p:sp>
        <p:nvSpPr>
          <p:cNvPr id="45" name="Rectangle 44">
            <a:extLst>
              <a:ext uri="{FF2B5EF4-FFF2-40B4-BE49-F238E27FC236}">
                <a16:creationId xmlns:a16="http://schemas.microsoft.com/office/drawing/2014/main" id="{ACE8DD39-A590-4948-BD99-98ED2F334631}"/>
              </a:ext>
            </a:extLst>
          </p:cNvPr>
          <p:cNvSpPr/>
          <p:nvPr/>
        </p:nvSpPr>
        <p:spPr>
          <a:xfrm>
            <a:off x="1205246" y="2636579"/>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7" name="Rectangle 46">
            <a:extLst>
              <a:ext uri="{FF2B5EF4-FFF2-40B4-BE49-F238E27FC236}">
                <a16:creationId xmlns:a16="http://schemas.microsoft.com/office/drawing/2014/main" id="{229E1815-35B0-4891-BD18-088FDFCB593C}"/>
              </a:ext>
            </a:extLst>
          </p:cNvPr>
          <p:cNvSpPr/>
          <p:nvPr/>
        </p:nvSpPr>
        <p:spPr>
          <a:xfrm>
            <a:off x="2235863" y="1469250"/>
            <a:ext cx="1379205"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8" name="Rectangle 47">
            <a:extLst>
              <a:ext uri="{FF2B5EF4-FFF2-40B4-BE49-F238E27FC236}">
                <a16:creationId xmlns:a16="http://schemas.microsoft.com/office/drawing/2014/main" id="{70C2470A-E351-464F-B90D-AD07E2AF5583}"/>
              </a:ext>
            </a:extLst>
          </p:cNvPr>
          <p:cNvSpPr/>
          <p:nvPr/>
        </p:nvSpPr>
        <p:spPr>
          <a:xfrm>
            <a:off x="2218181" y="1476339"/>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50" name="Rectangle 49">
            <a:extLst>
              <a:ext uri="{FF2B5EF4-FFF2-40B4-BE49-F238E27FC236}">
                <a16:creationId xmlns:a16="http://schemas.microsoft.com/office/drawing/2014/main" id="{992AB64E-B807-41DB-852C-0ECFEA40EE10}"/>
              </a:ext>
            </a:extLst>
          </p:cNvPr>
          <p:cNvSpPr/>
          <p:nvPr/>
        </p:nvSpPr>
        <p:spPr>
          <a:xfrm>
            <a:off x="1739383" y="3235842"/>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53" name="Connecteur droit 52">
            <a:extLst>
              <a:ext uri="{FF2B5EF4-FFF2-40B4-BE49-F238E27FC236}">
                <a16:creationId xmlns:a16="http://schemas.microsoft.com/office/drawing/2014/main" id="{51823D85-A7F2-4B29-B144-A28AB747A377}"/>
              </a:ext>
            </a:extLst>
          </p:cNvPr>
          <p:cNvCxnSpPr/>
          <p:nvPr/>
        </p:nvCxnSpPr>
        <p:spPr>
          <a:xfrm>
            <a:off x="1201479" y="2633330"/>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097A714-3431-4A16-803E-D9C206F34535}"/>
              </a:ext>
            </a:extLst>
          </p:cNvPr>
          <p:cNvCxnSpPr>
            <a:cxnSpLocks/>
          </p:cNvCxnSpPr>
          <p:nvPr/>
        </p:nvCxnSpPr>
        <p:spPr>
          <a:xfrm>
            <a:off x="1750828" y="1488559"/>
            <a:ext cx="482009"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18811AAE-5E86-4564-B1FC-1C2DF1430AC8}"/>
              </a:ext>
            </a:extLst>
          </p:cNvPr>
          <p:cNvSpPr txBox="1"/>
          <p:nvPr/>
        </p:nvSpPr>
        <p:spPr>
          <a:xfrm>
            <a:off x="1389321" y="1183759"/>
            <a:ext cx="367280"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A</a:t>
            </a:r>
          </a:p>
        </p:txBody>
      </p:sp>
      <p:sp>
        <p:nvSpPr>
          <p:cNvPr id="69" name="ZoneTexte 68">
            <a:extLst>
              <a:ext uri="{FF2B5EF4-FFF2-40B4-BE49-F238E27FC236}">
                <a16:creationId xmlns:a16="http://schemas.microsoft.com/office/drawing/2014/main" id="{B46DDE1D-E0D5-4EE6-89E1-BC95F5B5A298}"/>
              </a:ext>
            </a:extLst>
          </p:cNvPr>
          <p:cNvSpPr txBox="1"/>
          <p:nvPr/>
        </p:nvSpPr>
        <p:spPr>
          <a:xfrm>
            <a:off x="1562989" y="2746744"/>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72" name="Connecteur droit avec flèche 71">
            <a:extLst>
              <a:ext uri="{FF2B5EF4-FFF2-40B4-BE49-F238E27FC236}">
                <a16:creationId xmlns:a16="http://schemas.microsoft.com/office/drawing/2014/main" id="{B815BECB-40A2-45EA-BEE6-CBC8DBA426A6}"/>
              </a:ext>
            </a:extLst>
          </p:cNvPr>
          <p:cNvCxnSpPr>
            <a:cxnSpLocks/>
          </p:cNvCxnSpPr>
          <p:nvPr/>
        </p:nvCxnSpPr>
        <p:spPr>
          <a:xfrm>
            <a:off x="1913860" y="2643962"/>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EF8162C6-C5FF-4895-98EB-7914F45690CE}"/>
              </a:ext>
            </a:extLst>
          </p:cNvPr>
          <p:cNvCxnSpPr>
            <a:cxnSpLocks/>
          </p:cNvCxnSpPr>
          <p:nvPr/>
        </p:nvCxnSpPr>
        <p:spPr>
          <a:xfrm>
            <a:off x="2247014" y="1460205"/>
            <a:ext cx="1368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934C9EB0-52DC-44A4-9A2B-04C55C2A3DF0}"/>
              </a:ext>
            </a:extLst>
          </p:cNvPr>
          <p:cNvCxnSpPr>
            <a:cxnSpLocks/>
          </p:cNvCxnSpPr>
          <p:nvPr/>
        </p:nvCxnSpPr>
        <p:spPr>
          <a:xfrm>
            <a:off x="1931581" y="1499190"/>
            <a:ext cx="0" cy="1116419"/>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7AE80F00-0C4E-44C1-AF26-2BED8F86C74B}"/>
              </a:ext>
            </a:extLst>
          </p:cNvPr>
          <p:cNvSpPr txBox="1"/>
          <p:nvPr/>
        </p:nvSpPr>
        <p:spPr>
          <a:xfrm>
            <a:off x="1467295" y="1835888"/>
            <a:ext cx="486030" cy="369332"/>
          </a:xfrm>
          <a:prstGeom prst="rect">
            <a:avLst/>
          </a:prstGeom>
          <a:noFill/>
        </p:spPr>
        <p:txBody>
          <a:bodyPr wrap="none" rtlCol="0">
            <a:spAutoFit/>
          </a:bodyPr>
          <a:lstStyle/>
          <a:p>
            <a:r>
              <a:rPr lang="fr-FR" dirty="0">
                <a:solidFill>
                  <a:srgbClr val="C00000"/>
                </a:solidFill>
              </a:rPr>
              <a:t>5m</a:t>
            </a:r>
            <a:endParaRPr lang="fr-FR" baseline="-25000" dirty="0">
              <a:solidFill>
                <a:srgbClr val="C00000"/>
              </a:solidFill>
            </a:endParaRPr>
          </a:p>
        </p:txBody>
      </p:sp>
      <p:sp>
        <p:nvSpPr>
          <p:cNvPr id="100" name="ZoneTexte 99">
            <a:extLst>
              <a:ext uri="{FF2B5EF4-FFF2-40B4-BE49-F238E27FC236}">
                <a16:creationId xmlns:a16="http://schemas.microsoft.com/office/drawing/2014/main" id="{23988EA9-EE8F-4399-97A1-21066CEFEF90}"/>
              </a:ext>
            </a:extLst>
          </p:cNvPr>
          <p:cNvSpPr txBox="1"/>
          <p:nvPr/>
        </p:nvSpPr>
        <p:spPr>
          <a:xfrm>
            <a:off x="882504" y="3909233"/>
            <a:ext cx="7624588" cy="584775"/>
          </a:xfrm>
          <a:prstGeom prst="rect">
            <a:avLst/>
          </a:prstGeom>
          <a:noFill/>
        </p:spPr>
        <p:txBody>
          <a:bodyPr wrap="none" rtlCol="0">
            <a:spAutoFit/>
          </a:bodyPr>
          <a:lstStyle/>
          <a:p>
            <a:r>
              <a:rPr lang="fr-FR" sz="1600" dirty="0">
                <a:sym typeface="Symbol" panose="05050102010706020507" pitchFamily="18" charset="2"/>
              </a:rPr>
              <a:t>M</a:t>
            </a:r>
            <a:r>
              <a:rPr lang="fr-FR" sz="1600" baseline="-25000" dirty="0">
                <a:sym typeface="Symbol" panose="05050102010706020507" pitchFamily="18" charset="2"/>
              </a:rPr>
              <a:t>/A</a:t>
            </a:r>
            <a:r>
              <a:rPr lang="fr-FR" sz="1600" dirty="0">
                <a:sym typeface="Symbol" panose="05050102010706020507" pitchFamily="18" charset="2"/>
              </a:rPr>
              <a:t> = 0</a:t>
            </a:r>
            <a:r>
              <a:rPr lang="fr-FR" sz="1600" dirty="0"/>
              <a:t> → (</a:t>
            </a:r>
            <a:r>
              <a:rPr lang="fr-FR" sz="1600" dirty="0" err="1"/>
              <a:t>k</a:t>
            </a:r>
            <a:r>
              <a:rPr lang="fr-FR" sz="1600" baseline="-25000" dirty="0" err="1"/>
              <a:t>a</a:t>
            </a:r>
            <a:r>
              <a:rPr lang="fr-FR" sz="1600" dirty="0" err="1"/>
              <a:t>.</a:t>
            </a:r>
            <a:r>
              <a:rPr lang="fr-FR" sz="1600" dirty="0" err="1">
                <a:latin typeface="Symbol" panose="05050102010706020507" pitchFamily="18" charset="2"/>
              </a:rPr>
              <a:t>g</a:t>
            </a:r>
            <a:r>
              <a:rPr lang="fr-FR" sz="1600" dirty="0"/>
              <a:t>’.(</a:t>
            </a:r>
            <a:r>
              <a:rPr lang="fr-FR" sz="1600" dirty="0" err="1"/>
              <a:t>h+f</a:t>
            </a:r>
            <a:r>
              <a:rPr lang="fr-FR" sz="1600" dirty="0"/>
              <a:t>).(</a:t>
            </a:r>
            <a:r>
              <a:rPr lang="fr-FR" sz="1600" dirty="0" err="1"/>
              <a:t>h+f</a:t>
            </a:r>
            <a:r>
              <a:rPr lang="fr-FR" sz="1600" dirty="0"/>
              <a:t>)/2).(2/3(</a:t>
            </a:r>
            <a:r>
              <a:rPr lang="fr-FR" sz="1600" dirty="0" err="1"/>
              <a:t>h+f</a:t>
            </a:r>
            <a:r>
              <a:rPr lang="fr-FR" sz="1600" dirty="0"/>
              <a:t>))- </a:t>
            </a:r>
            <a:r>
              <a:rPr lang="fr-FR" sz="1600" dirty="0" err="1"/>
              <a:t>k</a:t>
            </a:r>
            <a:r>
              <a:rPr lang="fr-FR" sz="1600" baseline="-25000" dirty="0" err="1"/>
              <a:t>p</a:t>
            </a:r>
            <a:r>
              <a:rPr lang="fr-FR" sz="1600" dirty="0"/>
              <a:t>. </a:t>
            </a:r>
            <a:r>
              <a:rPr lang="fr-FR" sz="1600" dirty="0">
                <a:latin typeface="Symbol" panose="05050102010706020507" pitchFamily="18" charset="2"/>
              </a:rPr>
              <a:t>g</a:t>
            </a:r>
            <a:r>
              <a:rPr lang="fr-FR" sz="1600" dirty="0"/>
              <a:t>'.f²/2.(2f/3 +h) + </a:t>
            </a:r>
            <a:r>
              <a:rPr lang="fr-FR" sz="1600" dirty="0">
                <a:solidFill>
                  <a:schemeClr val="tx2">
                    <a:lumMod val="50000"/>
                    <a:lumOff val="50000"/>
                  </a:schemeClr>
                </a:solidFill>
              </a:rPr>
              <a:t> </a:t>
            </a:r>
            <a:r>
              <a:rPr lang="fr-FR" sz="1600" dirty="0">
                <a:solidFill>
                  <a:schemeClr val="tx2">
                    <a:lumMod val="50000"/>
                    <a:lumOff val="50000"/>
                  </a:schemeClr>
                </a:solidFill>
                <a:latin typeface="Symbol" panose="05050102010706020507" pitchFamily="18" charset="2"/>
              </a:rPr>
              <a:t>g</a:t>
            </a:r>
            <a:r>
              <a:rPr lang="fr-FR" sz="1600" baseline="-25000" dirty="0">
                <a:solidFill>
                  <a:schemeClr val="tx2">
                    <a:lumMod val="50000"/>
                    <a:lumOff val="50000"/>
                  </a:schemeClr>
                </a:solidFill>
              </a:rPr>
              <a:t>w</a:t>
            </a:r>
            <a:r>
              <a:rPr lang="fr-FR" sz="1600" dirty="0">
                <a:solidFill>
                  <a:schemeClr val="tx2">
                    <a:lumMod val="50000"/>
                    <a:lumOff val="50000"/>
                  </a:schemeClr>
                </a:solidFill>
              </a:rPr>
              <a:t>.h</a:t>
            </a:r>
            <a:r>
              <a:rPr lang="fr-FR" sz="1600" baseline="30000" dirty="0">
                <a:solidFill>
                  <a:schemeClr val="tx2">
                    <a:lumMod val="50000"/>
                    <a:lumOff val="50000"/>
                  </a:schemeClr>
                </a:solidFill>
              </a:rPr>
              <a:t>3</a:t>
            </a:r>
            <a:r>
              <a:rPr lang="fr-FR" sz="1600" dirty="0">
                <a:solidFill>
                  <a:schemeClr val="tx2">
                    <a:lumMod val="50000"/>
                    <a:lumOff val="50000"/>
                  </a:schemeClr>
                </a:solidFill>
              </a:rPr>
              <a:t>/3 + </a:t>
            </a:r>
            <a:r>
              <a:rPr lang="fr-FR" sz="1600" dirty="0" err="1">
                <a:solidFill>
                  <a:schemeClr val="tx2">
                    <a:lumMod val="50000"/>
                    <a:lumOff val="50000"/>
                  </a:schemeClr>
                </a:solidFill>
                <a:latin typeface="Symbol" panose="05050102010706020507" pitchFamily="18" charset="2"/>
              </a:rPr>
              <a:t>g</a:t>
            </a:r>
            <a:r>
              <a:rPr lang="fr-FR" sz="1600" baseline="-25000" dirty="0" err="1">
                <a:solidFill>
                  <a:schemeClr val="tx2">
                    <a:lumMod val="50000"/>
                    <a:lumOff val="50000"/>
                  </a:schemeClr>
                </a:solidFill>
              </a:rPr>
              <a:t>w</a:t>
            </a:r>
            <a:r>
              <a:rPr lang="fr-FR" sz="1600" dirty="0" err="1">
                <a:solidFill>
                  <a:schemeClr val="tx2">
                    <a:lumMod val="50000"/>
                    <a:lumOff val="50000"/>
                  </a:schemeClr>
                </a:solidFill>
              </a:rPr>
              <a:t>.h.f</a:t>
            </a:r>
            <a:r>
              <a:rPr lang="fr-FR" sz="1600" dirty="0"/>
              <a:t> </a:t>
            </a:r>
            <a:r>
              <a:rPr lang="fr-FR" sz="1600" dirty="0">
                <a:solidFill>
                  <a:schemeClr val="tx2">
                    <a:lumMod val="50000"/>
                    <a:lumOff val="50000"/>
                  </a:schemeClr>
                </a:solidFill>
              </a:rPr>
              <a:t>(</a:t>
            </a:r>
            <a:r>
              <a:rPr lang="fr-FR" sz="1600" dirty="0" err="1">
                <a:solidFill>
                  <a:schemeClr val="tx2">
                    <a:lumMod val="50000"/>
                    <a:lumOff val="50000"/>
                  </a:schemeClr>
                </a:solidFill>
              </a:rPr>
              <a:t>h+f</a:t>
            </a:r>
            <a:r>
              <a:rPr lang="fr-FR" sz="1600" dirty="0">
                <a:solidFill>
                  <a:schemeClr val="tx2">
                    <a:lumMod val="50000"/>
                    <a:lumOff val="50000"/>
                  </a:schemeClr>
                </a:solidFill>
              </a:rPr>
              <a:t>/2)</a:t>
            </a:r>
            <a:r>
              <a:rPr lang="fr-FR" sz="1600" dirty="0"/>
              <a:t>= 0</a:t>
            </a:r>
          </a:p>
          <a:p>
            <a:r>
              <a:rPr lang="fr-FR" sz="1600" dirty="0"/>
              <a:t>f = 5,4 m</a:t>
            </a:r>
          </a:p>
        </p:txBody>
      </p:sp>
      <p:sp>
        <p:nvSpPr>
          <p:cNvPr id="15" name="ZoneTexte 14">
            <a:extLst>
              <a:ext uri="{FF2B5EF4-FFF2-40B4-BE49-F238E27FC236}">
                <a16:creationId xmlns:a16="http://schemas.microsoft.com/office/drawing/2014/main" id="{CE4847CF-BDA7-49E1-BA8C-BC2F94DFE1B4}"/>
              </a:ext>
            </a:extLst>
          </p:cNvPr>
          <p:cNvSpPr txBox="1"/>
          <p:nvPr/>
        </p:nvSpPr>
        <p:spPr>
          <a:xfrm>
            <a:off x="1552354" y="4664149"/>
            <a:ext cx="1508746" cy="369332"/>
          </a:xfrm>
          <a:prstGeom prst="rect">
            <a:avLst/>
          </a:prstGeom>
          <a:noFill/>
        </p:spPr>
        <p:txBody>
          <a:bodyPr wrap="none" rtlCol="0">
            <a:spAutoFit/>
          </a:bodyPr>
          <a:lstStyle/>
          <a:p>
            <a:r>
              <a:rPr lang="fr-FR" dirty="0"/>
              <a:t>P = 178 kN/ml</a:t>
            </a:r>
          </a:p>
        </p:txBody>
      </p:sp>
      <p:sp>
        <p:nvSpPr>
          <p:cNvPr id="101" name="ZoneTexte 100">
            <a:extLst>
              <a:ext uri="{FF2B5EF4-FFF2-40B4-BE49-F238E27FC236}">
                <a16:creationId xmlns:a16="http://schemas.microsoft.com/office/drawing/2014/main" id="{898EDBFD-FDB9-472F-BBE9-073CAABD19E6}"/>
              </a:ext>
            </a:extLst>
          </p:cNvPr>
          <p:cNvSpPr txBox="1"/>
          <p:nvPr/>
        </p:nvSpPr>
        <p:spPr>
          <a:xfrm>
            <a:off x="3476847" y="4639340"/>
            <a:ext cx="1515158" cy="369332"/>
          </a:xfrm>
          <a:prstGeom prst="rect">
            <a:avLst/>
          </a:prstGeom>
          <a:noFill/>
        </p:spPr>
        <p:txBody>
          <a:bodyPr wrap="none" rtlCol="0">
            <a:spAutoFit/>
          </a:bodyPr>
          <a:lstStyle/>
          <a:p>
            <a:r>
              <a:rPr lang="fr-FR" dirty="0"/>
              <a:t>B = 437 kN/ml</a:t>
            </a:r>
          </a:p>
        </p:txBody>
      </p:sp>
      <p:sp>
        <p:nvSpPr>
          <p:cNvPr id="102" name="ZoneTexte 101">
            <a:extLst>
              <a:ext uri="{FF2B5EF4-FFF2-40B4-BE49-F238E27FC236}">
                <a16:creationId xmlns:a16="http://schemas.microsoft.com/office/drawing/2014/main" id="{D352BE02-39F0-4853-AED0-7FD51E19082F}"/>
              </a:ext>
            </a:extLst>
          </p:cNvPr>
          <p:cNvSpPr txBox="1"/>
          <p:nvPr/>
        </p:nvSpPr>
        <p:spPr>
          <a:xfrm>
            <a:off x="5571460" y="4628707"/>
            <a:ext cx="1572738" cy="369332"/>
          </a:xfrm>
          <a:prstGeom prst="rect">
            <a:avLst/>
          </a:prstGeom>
          <a:noFill/>
        </p:spPr>
        <p:txBody>
          <a:bodyPr wrap="none" rtlCol="0">
            <a:spAutoFit/>
          </a:bodyPr>
          <a:lstStyle/>
          <a:p>
            <a:r>
              <a:rPr lang="fr-FR" dirty="0"/>
              <a:t>F</a:t>
            </a:r>
            <a:r>
              <a:rPr lang="fr-FR" baseline="-25000" dirty="0"/>
              <a:t>A</a:t>
            </a:r>
            <a:r>
              <a:rPr lang="fr-FR" dirty="0"/>
              <a:t> = 136 kN/ml</a:t>
            </a:r>
          </a:p>
        </p:txBody>
      </p:sp>
      <p:cxnSp>
        <p:nvCxnSpPr>
          <p:cNvPr id="4" name="Connecteur droit 3">
            <a:extLst>
              <a:ext uri="{FF2B5EF4-FFF2-40B4-BE49-F238E27FC236}">
                <a16:creationId xmlns:a16="http://schemas.microsoft.com/office/drawing/2014/main" id="{09F0D08C-3936-4882-A724-98D44646D11A}"/>
              </a:ext>
            </a:extLst>
          </p:cNvPr>
          <p:cNvCxnSpPr>
            <a:cxnSpLocks/>
            <a:stCxn id="48" idx="0"/>
          </p:cNvCxnSpPr>
          <p:nvPr/>
        </p:nvCxnSpPr>
        <p:spPr>
          <a:xfrm flipV="1">
            <a:off x="2241200" y="1474381"/>
            <a:ext cx="1501460" cy="1958"/>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1F9AE43F-6C07-4115-AFCF-D235C65F974F}"/>
              </a:ext>
            </a:extLst>
          </p:cNvPr>
          <p:cNvCxnSpPr>
            <a:cxnSpLocks/>
          </p:cNvCxnSpPr>
          <p:nvPr/>
        </p:nvCxnSpPr>
        <p:spPr>
          <a:xfrm>
            <a:off x="1226288" y="2633330"/>
            <a:ext cx="967563" cy="0"/>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EAA8C4A7-E155-48BA-985A-810ADEC07747}"/>
              </a:ext>
            </a:extLst>
          </p:cNvPr>
          <p:cNvCxnSpPr>
            <a:stCxn id="48" idx="0"/>
          </p:cNvCxnSpPr>
          <p:nvPr/>
        </p:nvCxnSpPr>
        <p:spPr>
          <a:xfrm>
            <a:off x="2241200" y="1476339"/>
            <a:ext cx="523265" cy="1181801"/>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32364532-FFC5-4CFF-8CB4-6CDFB7AB9B82}"/>
              </a:ext>
            </a:extLst>
          </p:cNvPr>
          <p:cNvCxnSpPr>
            <a:cxnSpLocks/>
          </p:cNvCxnSpPr>
          <p:nvPr/>
        </p:nvCxnSpPr>
        <p:spPr>
          <a:xfrm>
            <a:off x="2755107" y="2628200"/>
            <a:ext cx="0" cy="582833"/>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DB794CA-047E-485B-90A9-C839D9E969E7}"/>
              </a:ext>
            </a:extLst>
          </p:cNvPr>
          <p:cNvSpPr/>
          <p:nvPr/>
        </p:nvSpPr>
        <p:spPr>
          <a:xfrm>
            <a:off x="2674188" y="2032666"/>
            <a:ext cx="492443" cy="369332"/>
          </a:xfrm>
          <a:prstGeom prst="rect">
            <a:avLst/>
          </a:prstGeom>
        </p:spPr>
        <p:txBody>
          <a:bodyPr wrap="none">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w1</a:t>
            </a:r>
            <a:endParaRPr lang="fr-FR" dirty="0"/>
          </a:p>
        </p:txBody>
      </p:sp>
      <p:sp>
        <p:nvSpPr>
          <p:cNvPr id="37" name="Rectangle 36">
            <a:extLst>
              <a:ext uri="{FF2B5EF4-FFF2-40B4-BE49-F238E27FC236}">
                <a16:creationId xmlns:a16="http://schemas.microsoft.com/office/drawing/2014/main" id="{FB411051-3ECA-4617-9195-6F0E2246B5B1}"/>
              </a:ext>
            </a:extLst>
          </p:cNvPr>
          <p:cNvSpPr/>
          <p:nvPr/>
        </p:nvSpPr>
        <p:spPr>
          <a:xfrm>
            <a:off x="2776969" y="2773400"/>
            <a:ext cx="492443" cy="369332"/>
          </a:xfrm>
          <a:prstGeom prst="rect">
            <a:avLst/>
          </a:prstGeom>
        </p:spPr>
        <p:txBody>
          <a:bodyPr wrap="none">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w2</a:t>
            </a:r>
            <a:endParaRPr lang="fr-FR" dirty="0"/>
          </a:p>
        </p:txBody>
      </p:sp>
      <p:grpSp>
        <p:nvGrpSpPr>
          <p:cNvPr id="11" name="Groupe 10">
            <a:extLst>
              <a:ext uri="{FF2B5EF4-FFF2-40B4-BE49-F238E27FC236}">
                <a16:creationId xmlns:a16="http://schemas.microsoft.com/office/drawing/2014/main" id="{F096F086-0406-4136-9231-D4857B4F2DAC}"/>
              </a:ext>
            </a:extLst>
          </p:cNvPr>
          <p:cNvGrpSpPr/>
          <p:nvPr/>
        </p:nvGrpSpPr>
        <p:grpSpPr>
          <a:xfrm>
            <a:off x="3923415" y="2590797"/>
            <a:ext cx="3756668" cy="886785"/>
            <a:chOff x="3965945" y="2803448"/>
            <a:chExt cx="3756668" cy="886785"/>
          </a:xfrm>
        </p:grpSpPr>
        <p:sp>
          <p:nvSpPr>
            <p:cNvPr id="96" name="ZoneTexte 95">
              <a:extLst>
                <a:ext uri="{FF2B5EF4-FFF2-40B4-BE49-F238E27FC236}">
                  <a16:creationId xmlns:a16="http://schemas.microsoft.com/office/drawing/2014/main" id="{98A73F6A-9111-48FE-86A2-26C6C30D8339}"/>
                </a:ext>
              </a:extLst>
            </p:cNvPr>
            <p:cNvSpPr txBox="1"/>
            <p:nvPr/>
          </p:nvSpPr>
          <p:spPr>
            <a:xfrm>
              <a:off x="3969489" y="2835346"/>
              <a:ext cx="2128724" cy="369332"/>
            </a:xfrm>
            <a:prstGeom prst="rect">
              <a:avLst/>
            </a:prstGeom>
            <a:noFill/>
          </p:spPr>
          <p:txBody>
            <a:bodyPr wrap="none" rtlCol="0">
              <a:spAutoFit/>
            </a:bodyPr>
            <a:lstStyle/>
            <a:p>
              <a:r>
                <a:rPr lang="fr-FR" dirty="0"/>
                <a:t>P = </a:t>
              </a:r>
              <a:r>
                <a:rPr lang="fr-FR" dirty="0" err="1"/>
                <a:t>k</a:t>
              </a:r>
              <a:r>
                <a:rPr lang="fr-FR" baseline="-25000" dirty="0" err="1"/>
                <a:t>a</a:t>
              </a:r>
              <a:r>
                <a:rPr lang="fr-FR" dirty="0" err="1"/>
                <a:t>.</a:t>
              </a:r>
              <a:r>
                <a:rPr lang="fr-FR" dirty="0" err="1">
                  <a:latin typeface="Symbol" panose="05050102010706020507" pitchFamily="18" charset="2"/>
                </a:rPr>
                <a:t>g</a:t>
              </a:r>
              <a:r>
                <a:rPr lang="fr-FR" dirty="0"/>
                <a:t>’.(</a:t>
              </a:r>
              <a:r>
                <a:rPr lang="fr-FR" dirty="0" err="1"/>
                <a:t>h+f</a:t>
              </a:r>
              <a:r>
                <a:rPr lang="fr-FR" dirty="0"/>
                <a:t>).(</a:t>
              </a:r>
              <a:r>
                <a:rPr lang="fr-FR" dirty="0" err="1"/>
                <a:t>h+f</a:t>
              </a:r>
              <a:r>
                <a:rPr lang="fr-FR" dirty="0"/>
                <a:t>)/2</a:t>
              </a:r>
            </a:p>
          </p:txBody>
        </p:sp>
        <p:sp>
          <p:nvSpPr>
            <p:cNvPr id="98" name="ZoneTexte 97">
              <a:extLst>
                <a:ext uri="{FF2B5EF4-FFF2-40B4-BE49-F238E27FC236}">
                  <a16:creationId xmlns:a16="http://schemas.microsoft.com/office/drawing/2014/main" id="{F6CCCDDF-1B47-4EA6-BF85-0C57B13425FE}"/>
                </a:ext>
              </a:extLst>
            </p:cNvPr>
            <p:cNvSpPr txBox="1"/>
            <p:nvPr/>
          </p:nvSpPr>
          <p:spPr>
            <a:xfrm>
              <a:off x="3965945" y="3320901"/>
              <a:ext cx="1346522" cy="369332"/>
            </a:xfrm>
            <a:prstGeom prst="rect">
              <a:avLst/>
            </a:prstGeom>
            <a:noFill/>
          </p:spPr>
          <p:txBody>
            <a:bodyPr wrap="none" rtlCol="0">
              <a:spAutoFit/>
            </a:bodyPr>
            <a:lstStyle/>
            <a:p>
              <a:r>
                <a:rPr lang="fr-FR" dirty="0"/>
                <a:t>B = </a:t>
              </a:r>
              <a:r>
                <a:rPr lang="fr-FR" dirty="0" err="1"/>
                <a:t>k</a:t>
              </a:r>
              <a:r>
                <a:rPr lang="fr-FR" baseline="-25000" dirty="0" err="1"/>
                <a:t>p</a:t>
              </a:r>
              <a:r>
                <a:rPr lang="fr-FR" dirty="0"/>
                <a:t>. </a:t>
              </a:r>
              <a:r>
                <a:rPr lang="fr-FR" dirty="0">
                  <a:latin typeface="Symbol" panose="05050102010706020507" pitchFamily="18" charset="2"/>
                </a:rPr>
                <a:t>g</a:t>
              </a:r>
              <a:r>
                <a:rPr lang="fr-FR" dirty="0"/>
                <a:t>'.f²/2</a:t>
              </a:r>
            </a:p>
          </p:txBody>
        </p:sp>
        <p:sp>
          <p:nvSpPr>
            <p:cNvPr id="35" name="ZoneTexte 34">
              <a:extLst>
                <a:ext uri="{FF2B5EF4-FFF2-40B4-BE49-F238E27FC236}">
                  <a16:creationId xmlns:a16="http://schemas.microsoft.com/office/drawing/2014/main" id="{10C1308B-DD96-4094-A96E-B293461A9D47}"/>
                </a:ext>
              </a:extLst>
            </p:cNvPr>
            <p:cNvSpPr txBox="1"/>
            <p:nvPr/>
          </p:nvSpPr>
          <p:spPr>
            <a:xfrm>
              <a:off x="6383079" y="2803448"/>
              <a:ext cx="1339534" cy="369332"/>
            </a:xfrm>
            <a:prstGeom prst="rect">
              <a:avLst/>
            </a:prstGeom>
            <a:noFill/>
          </p:spPr>
          <p:txBody>
            <a:bodyPr wrap="none" rtlCol="0">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w1</a:t>
              </a:r>
              <a:r>
                <a:rPr lang="fr-FR" dirty="0">
                  <a:solidFill>
                    <a:schemeClr val="tx2">
                      <a:lumMod val="50000"/>
                      <a:lumOff val="50000"/>
                    </a:schemeClr>
                  </a:solidFill>
                </a:rPr>
                <a:t> = </a:t>
              </a:r>
              <a:r>
                <a:rPr lang="fr-FR" dirty="0">
                  <a:solidFill>
                    <a:schemeClr val="tx2">
                      <a:lumMod val="50000"/>
                      <a:lumOff val="50000"/>
                    </a:schemeClr>
                  </a:solidFill>
                  <a:latin typeface="Symbol" panose="05050102010706020507" pitchFamily="18" charset="2"/>
                </a:rPr>
                <a:t>g</a:t>
              </a:r>
              <a:r>
                <a:rPr lang="fr-FR" baseline="-25000" dirty="0">
                  <a:solidFill>
                    <a:schemeClr val="tx2">
                      <a:lumMod val="50000"/>
                      <a:lumOff val="50000"/>
                    </a:schemeClr>
                  </a:solidFill>
                </a:rPr>
                <a:t>w</a:t>
              </a:r>
              <a:r>
                <a:rPr lang="fr-FR" dirty="0">
                  <a:solidFill>
                    <a:schemeClr val="tx2">
                      <a:lumMod val="50000"/>
                      <a:lumOff val="50000"/>
                    </a:schemeClr>
                  </a:solidFill>
                </a:rPr>
                <a:t>.h²/2</a:t>
              </a:r>
            </a:p>
          </p:txBody>
        </p:sp>
        <p:sp>
          <p:nvSpPr>
            <p:cNvPr id="38" name="ZoneTexte 37">
              <a:extLst>
                <a:ext uri="{FF2B5EF4-FFF2-40B4-BE49-F238E27FC236}">
                  <a16:creationId xmlns:a16="http://schemas.microsoft.com/office/drawing/2014/main" id="{C502F03F-9BBD-4777-9430-182E93299835}"/>
                </a:ext>
              </a:extLst>
            </p:cNvPr>
            <p:cNvSpPr txBox="1"/>
            <p:nvPr/>
          </p:nvSpPr>
          <p:spPr>
            <a:xfrm>
              <a:off x="6436241" y="3267736"/>
              <a:ext cx="1212255" cy="369332"/>
            </a:xfrm>
            <a:prstGeom prst="rect">
              <a:avLst/>
            </a:prstGeom>
            <a:noFill/>
          </p:spPr>
          <p:txBody>
            <a:bodyPr wrap="none" rtlCol="0">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w2</a:t>
              </a:r>
              <a:r>
                <a:rPr lang="fr-FR" dirty="0">
                  <a:solidFill>
                    <a:schemeClr val="tx2">
                      <a:lumMod val="50000"/>
                      <a:lumOff val="50000"/>
                    </a:schemeClr>
                  </a:solidFill>
                </a:rPr>
                <a:t> = </a:t>
              </a:r>
              <a:r>
                <a:rPr lang="fr-FR" dirty="0" err="1">
                  <a:solidFill>
                    <a:schemeClr val="tx2">
                      <a:lumMod val="50000"/>
                      <a:lumOff val="50000"/>
                    </a:schemeClr>
                  </a:solidFill>
                  <a:latin typeface="Symbol" panose="05050102010706020507" pitchFamily="18" charset="2"/>
                </a:rPr>
                <a:t>g</a:t>
              </a:r>
              <a:r>
                <a:rPr lang="fr-FR" baseline="-25000" dirty="0" err="1">
                  <a:solidFill>
                    <a:schemeClr val="tx2">
                      <a:lumMod val="50000"/>
                      <a:lumOff val="50000"/>
                    </a:schemeClr>
                  </a:solidFill>
                </a:rPr>
                <a:t>w</a:t>
              </a:r>
              <a:r>
                <a:rPr lang="fr-FR" dirty="0" err="1">
                  <a:solidFill>
                    <a:schemeClr val="tx2">
                      <a:lumMod val="50000"/>
                      <a:lumOff val="50000"/>
                    </a:schemeClr>
                  </a:solidFill>
                </a:rPr>
                <a:t>.h.f</a:t>
              </a:r>
              <a:endParaRPr lang="fr-FR" dirty="0">
                <a:solidFill>
                  <a:schemeClr val="tx2">
                    <a:lumMod val="50000"/>
                    <a:lumOff val="50000"/>
                  </a:schemeClr>
                </a:solidFill>
              </a:endParaRPr>
            </a:p>
          </p:txBody>
        </p:sp>
      </p:grpSp>
      <p:sp>
        <p:nvSpPr>
          <p:cNvPr id="42" name="ZoneTexte 41">
            <a:extLst>
              <a:ext uri="{FF2B5EF4-FFF2-40B4-BE49-F238E27FC236}">
                <a16:creationId xmlns:a16="http://schemas.microsoft.com/office/drawing/2014/main" id="{B39D34DE-392C-4D6E-A742-0B107963A194}"/>
              </a:ext>
            </a:extLst>
          </p:cNvPr>
          <p:cNvSpPr txBox="1"/>
          <p:nvPr/>
        </p:nvSpPr>
        <p:spPr>
          <a:xfrm>
            <a:off x="871870" y="333153"/>
            <a:ext cx="4321568" cy="369332"/>
          </a:xfrm>
          <a:prstGeom prst="rect">
            <a:avLst/>
          </a:prstGeom>
          <a:noFill/>
        </p:spPr>
        <p:txBody>
          <a:bodyPr wrap="none" rtlCol="0">
            <a:spAutoFit/>
          </a:bodyPr>
          <a:lstStyle/>
          <a:p>
            <a:r>
              <a:rPr lang="fr-FR" dirty="0"/>
              <a:t>Deux nappes statiques de niveaux différents</a:t>
            </a:r>
          </a:p>
        </p:txBody>
      </p:sp>
    </p:spTree>
    <p:extLst>
      <p:ext uri="{BB962C8B-B14F-4D97-AF65-F5344CB8AC3E}">
        <p14:creationId xmlns:p14="http://schemas.microsoft.com/office/powerpoint/2010/main" val="360281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5" grpId="0"/>
      <p:bldP spid="101" grpId="0"/>
      <p:bldP spid="1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4. Prise en compte de l’eau</a:t>
            </a:r>
          </a:p>
        </p:txBody>
      </p:sp>
      <p:sp>
        <p:nvSpPr>
          <p:cNvPr id="45" name="Rectangle 44">
            <a:extLst>
              <a:ext uri="{FF2B5EF4-FFF2-40B4-BE49-F238E27FC236}">
                <a16:creationId xmlns:a16="http://schemas.microsoft.com/office/drawing/2014/main" id="{ACE8DD39-A590-4948-BD99-98ED2F334631}"/>
              </a:ext>
            </a:extLst>
          </p:cNvPr>
          <p:cNvSpPr/>
          <p:nvPr/>
        </p:nvSpPr>
        <p:spPr>
          <a:xfrm>
            <a:off x="1205246" y="2636579"/>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7" name="Rectangle 46">
            <a:extLst>
              <a:ext uri="{FF2B5EF4-FFF2-40B4-BE49-F238E27FC236}">
                <a16:creationId xmlns:a16="http://schemas.microsoft.com/office/drawing/2014/main" id="{229E1815-35B0-4891-BD18-088FDFCB593C}"/>
              </a:ext>
            </a:extLst>
          </p:cNvPr>
          <p:cNvSpPr/>
          <p:nvPr/>
        </p:nvSpPr>
        <p:spPr>
          <a:xfrm>
            <a:off x="2235863" y="1469250"/>
            <a:ext cx="1379205"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48" name="Rectangle 47">
            <a:extLst>
              <a:ext uri="{FF2B5EF4-FFF2-40B4-BE49-F238E27FC236}">
                <a16:creationId xmlns:a16="http://schemas.microsoft.com/office/drawing/2014/main" id="{70C2470A-E351-464F-B90D-AD07E2AF5583}"/>
              </a:ext>
            </a:extLst>
          </p:cNvPr>
          <p:cNvSpPr/>
          <p:nvPr/>
        </p:nvSpPr>
        <p:spPr>
          <a:xfrm>
            <a:off x="2218181" y="1476339"/>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50" name="Rectangle 49">
            <a:extLst>
              <a:ext uri="{FF2B5EF4-FFF2-40B4-BE49-F238E27FC236}">
                <a16:creationId xmlns:a16="http://schemas.microsoft.com/office/drawing/2014/main" id="{992AB64E-B807-41DB-852C-0ECFEA40EE10}"/>
              </a:ext>
            </a:extLst>
          </p:cNvPr>
          <p:cNvSpPr/>
          <p:nvPr/>
        </p:nvSpPr>
        <p:spPr>
          <a:xfrm>
            <a:off x="1739383" y="3235842"/>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53" name="Connecteur droit 52">
            <a:extLst>
              <a:ext uri="{FF2B5EF4-FFF2-40B4-BE49-F238E27FC236}">
                <a16:creationId xmlns:a16="http://schemas.microsoft.com/office/drawing/2014/main" id="{51823D85-A7F2-4B29-B144-A28AB747A377}"/>
              </a:ext>
            </a:extLst>
          </p:cNvPr>
          <p:cNvCxnSpPr/>
          <p:nvPr/>
        </p:nvCxnSpPr>
        <p:spPr>
          <a:xfrm>
            <a:off x="1201479" y="2633330"/>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8097A714-3431-4A16-803E-D9C206F34535}"/>
              </a:ext>
            </a:extLst>
          </p:cNvPr>
          <p:cNvCxnSpPr>
            <a:cxnSpLocks/>
          </p:cNvCxnSpPr>
          <p:nvPr/>
        </p:nvCxnSpPr>
        <p:spPr>
          <a:xfrm>
            <a:off x="1750828" y="1488559"/>
            <a:ext cx="482009"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18811AAE-5E86-4564-B1FC-1C2DF1430AC8}"/>
              </a:ext>
            </a:extLst>
          </p:cNvPr>
          <p:cNvSpPr txBox="1"/>
          <p:nvPr/>
        </p:nvSpPr>
        <p:spPr>
          <a:xfrm>
            <a:off x="1389321" y="1183759"/>
            <a:ext cx="367280"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A</a:t>
            </a:r>
          </a:p>
        </p:txBody>
      </p:sp>
      <p:sp>
        <p:nvSpPr>
          <p:cNvPr id="69" name="ZoneTexte 68">
            <a:extLst>
              <a:ext uri="{FF2B5EF4-FFF2-40B4-BE49-F238E27FC236}">
                <a16:creationId xmlns:a16="http://schemas.microsoft.com/office/drawing/2014/main" id="{B46DDE1D-E0D5-4EE6-89E1-BC95F5B5A298}"/>
              </a:ext>
            </a:extLst>
          </p:cNvPr>
          <p:cNvSpPr txBox="1"/>
          <p:nvPr/>
        </p:nvSpPr>
        <p:spPr>
          <a:xfrm>
            <a:off x="1562989" y="2746744"/>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72" name="Connecteur droit avec flèche 71">
            <a:extLst>
              <a:ext uri="{FF2B5EF4-FFF2-40B4-BE49-F238E27FC236}">
                <a16:creationId xmlns:a16="http://schemas.microsoft.com/office/drawing/2014/main" id="{B815BECB-40A2-45EA-BEE6-CBC8DBA426A6}"/>
              </a:ext>
            </a:extLst>
          </p:cNvPr>
          <p:cNvCxnSpPr>
            <a:cxnSpLocks/>
          </p:cNvCxnSpPr>
          <p:nvPr/>
        </p:nvCxnSpPr>
        <p:spPr>
          <a:xfrm>
            <a:off x="1913860" y="2643962"/>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EF8162C6-C5FF-4895-98EB-7914F45690CE}"/>
              </a:ext>
            </a:extLst>
          </p:cNvPr>
          <p:cNvCxnSpPr>
            <a:cxnSpLocks/>
          </p:cNvCxnSpPr>
          <p:nvPr/>
        </p:nvCxnSpPr>
        <p:spPr>
          <a:xfrm>
            <a:off x="2247014" y="1460205"/>
            <a:ext cx="1368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934C9EB0-52DC-44A4-9A2B-04C55C2A3DF0}"/>
              </a:ext>
            </a:extLst>
          </p:cNvPr>
          <p:cNvCxnSpPr>
            <a:cxnSpLocks/>
          </p:cNvCxnSpPr>
          <p:nvPr/>
        </p:nvCxnSpPr>
        <p:spPr>
          <a:xfrm>
            <a:off x="1931581" y="1499190"/>
            <a:ext cx="0" cy="1116419"/>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7AE80F00-0C4E-44C1-AF26-2BED8F86C74B}"/>
              </a:ext>
            </a:extLst>
          </p:cNvPr>
          <p:cNvSpPr txBox="1"/>
          <p:nvPr/>
        </p:nvSpPr>
        <p:spPr>
          <a:xfrm>
            <a:off x="1467295" y="1835888"/>
            <a:ext cx="486030" cy="369332"/>
          </a:xfrm>
          <a:prstGeom prst="rect">
            <a:avLst/>
          </a:prstGeom>
          <a:noFill/>
        </p:spPr>
        <p:txBody>
          <a:bodyPr wrap="none" rtlCol="0">
            <a:spAutoFit/>
          </a:bodyPr>
          <a:lstStyle/>
          <a:p>
            <a:r>
              <a:rPr lang="fr-FR" dirty="0">
                <a:solidFill>
                  <a:srgbClr val="C00000"/>
                </a:solidFill>
              </a:rPr>
              <a:t>5m</a:t>
            </a:r>
            <a:endParaRPr lang="fr-FR" baseline="-25000" dirty="0">
              <a:solidFill>
                <a:srgbClr val="C00000"/>
              </a:solidFill>
            </a:endParaRPr>
          </a:p>
        </p:txBody>
      </p:sp>
      <p:cxnSp>
        <p:nvCxnSpPr>
          <p:cNvPr id="4" name="Connecteur droit 3">
            <a:extLst>
              <a:ext uri="{FF2B5EF4-FFF2-40B4-BE49-F238E27FC236}">
                <a16:creationId xmlns:a16="http://schemas.microsoft.com/office/drawing/2014/main" id="{09F0D08C-3936-4882-A724-98D44646D11A}"/>
              </a:ext>
            </a:extLst>
          </p:cNvPr>
          <p:cNvCxnSpPr>
            <a:cxnSpLocks/>
            <a:stCxn id="48" idx="0"/>
          </p:cNvCxnSpPr>
          <p:nvPr/>
        </p:nvCxnSpPr>
        <p:spPr>
          <a:xfrm flipV="1">
            <a:off x="2241200" y="1474381"/>
            <a:ext cx="1501460" cy="1958"/>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1F9AE43F-6C07-4115-AFCF-D235C65F974F}"/>
              </a:ext>
            </a:extLst>
          </p:cNvPr>
          <p:cNvCxnSpPr>
            <a:cxnSpLocks/>
          </p:cNvCxnSpPr>
          <p:nvPr/>
        </p:nvCxnSpPr>
        <p:spPr>
          <a:xfrm>
            <a:off x="1226288" y="2633330"/>
            <a:ext cx="967563" cy="0"/>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EAA8C4A7-E155-48BA-985A-810ADEC07747}"/>
              </a:ext>
            </a:extLst>
          </p:cNvPr>
          <p:cNvCxnSpPr>
            <a:cxnSpLocks/>
            <a:stCxn id="48" idx="0"/>
          </p:cNvCxnSpPr>
          <p:nvPr/>
        </p:nvCxnSpPr>
        <p:spPr>
          <a:xfrm>
            <a:off x="2241200" y="1476339"/>
            <a:ext cx="579972" cy="1763047"/>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32364532-FFC5-4CFF-8CB4-6CDFB7AB9B82}"/>
              </a:ext>
            </a:extLst>
          </p:cNvPr>
          <p:cNvCxnSpPr>
            <a:cxnSpLocks/>
          </p:cNvCxnSpPr>
          <p:nvPr/>
        </p:nvCxnSpPr>
        <p:spPr>
          <a:xfrm flipH="1">
            <a:off x="1641376" y="2639735"/>
            <a:ext cx="567530" cy="583383"/>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DB794CA-047E-485B-90A9-C839D9E969E7}"/>
              </a:ext>
            </a:extLst>
          </p:cNvPr>
          <p:cNvSpPr/>
          <p:nvPr/>
        </p:nvSpPr>
        <p:spPr>
          <a:xfrm>
            <a:off x="2694066" y="2211570"/>
            <a:ext cx="571247" cy="369332"/>
          </a:xfrm>
          <a:prstGeom prst="rect">
            <a:avLst/>
          </a:prstGeom>
        </p:spPr>
        <p:txBody>
          <a:bodyPr wrap="none">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wd1</a:t>
            </a:r>
            <a:endParaRPr lang="fr-FR" dirty="0"/>
          </a:p>
        </p:txBody>
      </p:sp>
      <p:sp>
        <p:nvSpPr>
          <p:cNvPr id="37" name="Rectangle 36">
            <a:extLst>
              <a:ext uri="{FF2B5EF4-FFF2-40B4-BE49-F238E27FC236}">
                <a16:creationId xmlns:a16="http://schemas.microsoft.com/office/drawing/2014/main" id="{FB411051-3ECA-4617-9195-6F0E2246B5B1}"/>
              </a:ext>
            </a:extLst>
          </p:cNvPr>
          <p:cNvSpPr/>
          <p:nvPr/>
        </p:nvSpPr>
        <p:spPr>
          <a:xfrm>
            <a:off x="1163965" y="2846031"/>
            <a:ext cx="571247" cy="369332"/>
          </a:xfrm>
          <a:prstGeom prst="rect">
            <a:avLst/>
          </a:prstGeom>
        </p:spPr>
        <p:txBody>
          <a:bodyPr wrap="none">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wd2</a:t>
            </a:r>
            <a:endParaRPr lang="fr-FR" dirty="0"/>
          </a:p>
        </p:txBody>
      </p:sp>
      <p:sp>
        <p:nvSpPr>
          <p:cNvPr id="42" name="ZoneTexte 41">
            <a:extLst>
              <a:ext uri="{FF2B5EF4-FFF2-40B4-BE49-F238E27FC236}">
                <a16:creationId xmlns:a16="http://schemas.microsoft.com/office/drawing/2014/main" id="{B39D34DE-392C-4D6E-A742-0B107963A194}"/>
              </a:ext>
            </a:extLst>
          </p:cNvPr>
          <p:cNvSpPr txBox="1"/>
          <p:nvPr/>
        </p:nvSpPr>
        <p:spPr>
          <a:xfrm>
            <a:off x="871870" y="333153"/>
            <a:ext cx="3045514" cy="369332"/>
          </a:xfrm>
          <a:prstGeom prst="rect">
            <a:avLst/>
          </a:prstGeom>
          <a:noFill/>
        </p:spPr>
        <p:txBody>
          <a:bodyPr wrap="none" rtlCol="0">
            <a:spAutoFit/>
          </a:bodyPr>
          <a:lstStyle/>
          <a:p>
            <a:r>
              <a:rPr lang="fr-FR" dirty="0"/>
              <a:t>Deux nappes avec écoulement</a:t>
            </a:r>
          </a:p>
        </p:txBody>
      </p:sp>
      <p:cxnSp>
        <p:nvCxnSpPr>
          <p:cNvPr id="6" name="Connecteur droit 5">
            <a:extLst>
              <a:ext uri="{FF2B5EF4-FFF2-40B4-BE49-F238E27FC236}">
                <a16:creationId xmlns:a16="http://schemas.microsoft.com/office/drawing/2014/main" id="{8721765C-CE1E-4B81-8F84-E15AC214C5BA}"/>
              </a:ext>
            </a:extLst>
          </p:cNvPr>
          <p:cNvCxnSpPr>
            <a:stCxn id="50" idx="0"/>
          </p:cNvCxnSpPr>
          <p:nvPr/>
        </p:nvCxnSpPr>
        <p:spPr>
          <a:xfrm>
            <a:off x="2241033" y="3235842"/>
            <a:ext cx="587227" cy="0"/>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84C0AB59-6F7F-4A0C-B63F-2FDBA32C1E13}"/>
              </a:ext>
            </a:extLst>
          </p:cNvPr>
          <p:cNvCxnSpPr/>
          <p:nvPr/>
        </p:nvCxnSpPr>
        <p:spPr>
          <a:xfrm>
            <a:off x="1654898" y="3237977"/>
            <a:ext cx="587227" cy="0"/>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Flèche : bas 15">
            <a:extLst>
              <a:ext uri="{FF2B5EF4-FFF2-40B4-BE49-F238E27FC236}">
                <a16:creationId xmlns:a16="http://schemas.microsoft.com/office/drawing/2014/main" id="{61E43DFF-93FA-4B65-8842-949F702BFAA2}"/>
              </a:ext>
            </a:extLst>
          </p:cNvPr>
          <p:cNvSpPr/>
          <p:nvPr/>
        </p:nvSpPr>
        <p:spPr>
          <a:xfrm>
            <a:off x="2292440" y="2073498"/>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èche : bas 42">
            <a:extLst>
              <a:ext uri="{FF2B5EF4-FFF2-40B4-BE49-F238E27FC236}">
                <a16:creationId xmlns:a16="http://schemas.microsoft.com/office/drawing/2014/main" id="{966EFAF6-FC8D-450A-B64F-CE4B33A02D86}"/>
              </a:ext>
            </a:extLst>
          </p:cNvPr>
          <p:cNvSpPr/>
          <p:nvPr/>
        </p:nvSpPr>
        <p:spPr>
          <a:xfrm>
            <a:off x="2303559" y="2488837"/>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èche : bas 43">
            <a:extLst>
              <a:ext uri="{FF2B5EF4-FFF2-40B4-BE49-F238E27FC236}">
                <a16:creationId xmlns:a16="http://schemas.microsoft.com/office/drawing/2014/main" id="{949A5557-867A-466F-AEB5-1A8EB04A368A}"/>
              </a:ext>
            </a:extLst>
          </p:cNvPr>
          <p:cNvSpPr/>
          <p:nvPr/>
        </p:nvSpPr>
        <p:spPr>
          <a:xfrm>
            <a:off x="2310754" y="2915950"/>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lèche : bas 45">
            <a:extLst>
              <a:ext uri="{FF2B5EF4-FFF2-40B4-BE49-F238E27FC236}">
                <a16:creationId xmlns:a16="http://schemas.microsoft.com/office/drawing/2014/main" id="{2C15D74E-FCC9-4398-98C2-63AEE80FDEE7}"/>
              </a:ext>
            </a:extLst>
          </p:cNvPr>
          <p:cNvSpPr/>
          <p:nvPr/>
        </p:nvSpPr>
        <p:spPr>
          <a:xfrm flipV="1">
            <a:off x="2109953" y="2929031"/>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02E457CA-4222-434C-AFC1-370ECFD7CCC9}"/>
              </a:ext>
            </a:extLst>
          </p:cNvPr>
          <p:cNvSpPr/>
          <p:nvPr/>
        </p:nvSpPr>
        <p:spPr>
          <a:xfrm>
            <a:off x="2304890" y="3139051"/>
            <a:ext cx="495905" cy="369332"/>
          </a:xfrm>
          <a:prstGeom prst="rect">
            <a:avLst/>
          </a:prstGeom>
        </p:spPr>
        <p:txBody>
          <a:bodyPr wrap="none">
            <a:spAutoFit/>
          </a:bodyPr>
          <a:lstStyle/>
          <a:p>
            <a:r>
              <a:rPr lang="fr-FR" dirty="0" err="1">
                <a:solidFill>
                  <a:schemeClr val="tx2">
                    <a:lumMod val="50000"/>
                    <a:lumOff val="50000"/>
                  </a:schemeClr>
                </a:solidFill>
              </a:rPr>
              <a:t>u</a:t>
            </a:r>
            <a:r>
              <a:rPr lang="fr-FR" baseline="-25000" dirty="0" err="1">
                <a:solidFill>
                  <a:schemeClr val="tx2">
                    <a:lumMod val="50000"/>
                    <a:lumOff val="50000"/>
                  </a:schemeClr>
                </a:solidFill>
              </a:rPr>
              <a:t>wd</a:t>
            </a:r>
            <a:endParaRPr lang="fr-FR" dirty="0"/>
          </a:p>
        </p:txBody>
      </p:sp>
      <p:sp>
        <p:nvSpPr>
          <p:cNvPr id="51" name="Rectangle 50">
            <a:extLst>
              <a:ext uri="{FF2B5EF4-FFF2-40B4-BE49-F238E27FC236}">
                <a16:creationId xmlns:a16="http://schemas.microsoft.com/office/drawing/2014/main" id="{18655BE7-6B57-4E2D-8C38-F257053D0C3D}"/>
              </a:ext>
            </a:extLst>
          </p:cNvPr>
          <p:cNvSpPr/>
          <p:nvPr/>
        </p:nvSpPr>
        <p:spPr>
          <a:xfrm>
            <a:off x="1704887" y="3145598"/>
            <a:ext cx="495905" cy="369332"/>
          </a:xfrm>
          <a:prstGeom prst="rect">
            <a:avLst/>
          </a:prstGeom>
        </p:spPr>
        <p:txBody>
          <a:bodyPr wrap="none">
            <a:spAutoFit/>
          </a:bodyPr>
          <a:lstStyle/>
          <a:p>
            <a:r>
              <a:rPr lang="fr-FR" dirty="0" err="1">
                <a:solidFill>
                  <a:schemeClr val="tx2">
                    <a:lumMod val="50000"/>
                    <a:lumOff val="50000"/>
                  </a:schemeClr>
                </a:solidFill>
              </a:rPr>
              <a:t>u</a:t>
            </a:r>
            <a:r>
              <a:rPr lang="fr-FR" baseline="-25000" dirty="0" err="1">
                <a:solidFill>
                  <a:schemeClr val="tx2">
                    <a:lumMod val="50000"/>
                    <a:lumOff val="50000"/>
                  </a:schemeClr>
                </a:solidFill>
              </a:rPr>
              <a:t>wd</a:t>
            </a:r>
            <a:endParaRPr lang="fr-FR" dirty="0"/>
          </a:p>
        </p:txBody>
      </p:sp>
      <p:grpSp>
        <p:nvGrpSpPr>
          <p:cNvPr id="31" name="Groupe 30">
            <a:extLst>
              <a:ext uri="{FF2B5EF4-FFF2-40B4-BE49-F238E27FC236}">
                <a16:creationId xmlns:a16="http://schemas.microsoft.com/office/drawing/2014/main" id="{36608EE2-CE06-40F0-BA4E-7CC33DC1292E}"/>
              </a:ext>
            </a:extLst>
          </p:cNvPr>
          <p:cNvGrpSpPr/>
          <p:nvPr/>
        </p:nvGrpSpPr>
        <p:grpSpPr>
          <a:xfrm>
            <a:off x="5101389" y="274972"/>
            <a:ext cx="2696870" cy="1753709"/>
            <a:chOff x="5101389" y="274972"/>
            <a:chExt cx="2696870" cy="1753709"/>
          </a:xfrm>
        </p:grpSpPr>
        <p:sp>
          <p:nvSpPr>
            <p:cNvPr id="17" name="Forme libre : forme 16">
              <a:extLst>
                <a:ext uri="{FF2B5EF4-FFF2-40B4-BE49-F238E27FC236}">
                  <a16:creationId xmlns:a16="http://schemas.microsoft.com/office/drawing/2014/main" id="{4E86CFA1-1318-4E70-8164-D903675C0917}"/>
                </a:ext>
              </a:extLst>
            </p:cNvPr>
            <p:cNvSpPr/>
            <p:nvPr/>
          </p:nvSpPr>
          <p:spPr>
            <a:xfrm>
              <a:off x="5467528" y="675593"/>
              <a:ext cx="438752" cy="547545"/>
            </a:xfrm>
            <a:custGeom>
              <a:avLst/>
              <a:gdLst>
                <a:gd name="connsiteX0" fmla="*/ 6191 w 438752"/>
                <a:gd name="connsiteY0" fmla="*/ 355904 h 547545"/>
                <a:gd name="connsiteX1" fmla="*/ 6191 w 438752"/>
                <a:gd name="connsiteY1" fmla="*/ 355904 h 547545"/>
                <a:gd name="connsiteX2" fmla="*/ 6191 w 438752"/>
                <a:gd name="connsiteY2" fmla="*/ 208067 h 547545"/>
                <a:gd name="connsiteX3" fmla="*/ 22617 w 438752"/>
                <a:gd name="connsiteY3" fmla="*/ 164263 h 547545"/>
                <a:gd name="connsiteX4" fmla="*/ 22617 w 438752"/>
                <a:gd name="connsiteY4" fmla="*/ 114984 h 547545"/>
                <a:gd name="connsiteX5" fmla="*/ 28093 w 438752"/>
                <a:gd name="connsiteY5" fmla="*/ 98558 h 547545"/>
                <a:gd name="connsiteX6" fmla="*/ 60946 w 438752"/>
                <a:gd name="connsiteY6" fmla="*/ 76656 h 547545"/>
                <a:gd name="connsiteX7" fmla="*/ 77372 w 438752"/>
                <a:gd name="connsiteY7" fmla="*/ 65705 h 547545"/>
                <a:gd name="connsiteX8" fmla="*/ 99274 w 438752"/>
                <a:gd name="connsiteY8" fmla="*/ 38328 h 547545"/>
                <a:gd name="connsiteX9" fmla="*/ 104749 w 438752"/>
                <a:gd name="connsiteY9" fmla="*/ 21901 h 547545"/>
                <a:gd name="connsiteX10" fmla="*/ 137602 w 438752"/>
                <a:gd name="connsiteY10" fmla="*/ 0 h 547545"/>
                <a:gd name="connsiteX11" fmla="*/ 230684 w 438752"/>
                <a:gd name="connsiteY11" fmla="*/ 5475 h 547545"/>
                <a:gd name="connsiteX12" fmla="*/ 247111 w 438752"/>
                <a:gd name="connsiteY12" fmla="*/ 10951 h 547545"/>
                <a:gd name="connsiteX13" fmla="*/ 285439 w 438752"/>
                <a:gd name="connsiteY13" fmla="*/ 21901 h 547545"/>
                <a:gd name="connsiteX14" fmla="*/ 301865 w 438752"/>
                <a:gd name="connsiteY14" fmla="*/ 38328 h 547545"/>
                <a:gd name="connsiteX15" fmla="*/ 318292 w 438752"/>
                <a:gd name="connsiteY15" fmla="*/ 43803 h 547545"/>
                <a:gd name="connsiteX16" fmla="*/ 323767 w 438752"/>
                <a:gd name="connsiteY16" fmla="*/ 60230 h 547545"/>
                <a:gd name="connsiteX17" fmla="*/ 356620 w 438752"/>
                <a:gd name="connsiteY17" fmla="*/ 71181 h 547545"/>
                <a:gd name="connsiteX18" fmla="*/ 394948 w 438752"/>
                <a:gd name="connsiteY18" fmla="*/ 125935 h 547545"/>
                <a:gd name="connsiteX19" fmla="*/ 400423 w 438752"/>
                <a:gd name="connsiteY19" fmla="*/ 158788 h 547545"/>
                <a:gd name="connsiteX20" fmla="*/ 422325 w 438752"/>
                <a:gd name="connsiteY20" fmla="*/ 191640 h 547545"/>
                <a:gd name="connsiteX21" fmla="*/ 427801 w 438752"/>
                <a:gd name="connsiteY21" fmla="*/ 213542 h 547545"/>
                <a:gd name="connsiteX22" fmla="*/ 438752 w 438752"/>
                <a:gd name="connsiteY22" fmla="*/ 246395 h 547545"/>
                <a:gd name="connsiteX23" fmla="*/ 433276 w 438752"/>
                <a:gd name="connsiteY23" fmla="*/ 323051 h 547545"/>
                <a:gd name="connsiteX24" fmla="*/ 422325 w 438752"/>
                <a:gd name="connsiteY24" fmla="*/ 355904 h 547545"/>
                <a:gd name="connsiteX25" fmla="*/ 416850 w 438752"/>
                <a:gd name="connsiteY25" fmla="*/ 383281 h 547545"/>
                <a:gd name="connsiteX26" fmla="*/ 411374 w 438752"/>
                <a:gd name="connsiteY26" fmla="*/ 405183 h 547545"/>
                <a:gd name="connsiteX27" fmla="*/ 405899 w 438752"/>
                <a:gd name="connsiteY27" fmla="*/ 432560 h 547545"/>
                <a:gd name="connsiteX28" fmla="*/ 394948 w 438752"/>
                <a:gd name="connsiteY28" fmla="*/ 465413 h 547545"/>
                <a:gd name="connsiteX29" fmla="*/ 389472 w 438752"/>
                <a:gd name="connsiteY29" fmla="*/ 503741 h 547545"/>
                <a:gd name="connsiteX30" fmla="*/ 362095 w 438752"/>
                <a:gd name="connsiteY30" fmla="*/ 536594 h 547545"/>
                <a:gd name="connsiteX31" fmla="*/ 329243 w 438752"/>
                <a:gd name="connsiteY31" fmla="*/ 547545 h 547545"/>
                <a:gd name="connsiteX32" fmla="*/ 258062 w 438752"/>
                <a:gd name="connsiteY32" fmla="*/ 542069 h 547545"/>
                <a:gd name="connsiteX33" fmla="*/ 236160 w 438752"/>
                <a:gd name="connsiteY33" fmla="*/ 536594 h 547545"/>
                <a:gd name="connsiteX34" fmla="*/ 110225 w 438752"/>
                <a:gd name="connsiteY34" fmla="*/ 531118 h 547545"/>
                <a:gd name="connsiteX35" fmla="*/ 88323 w 438752"/>
                <a:gd name="connsiteY35" fmla="*/ 520167 h 547545"/>
                <a:gd name="connsiteX36" fmla="*/ 82847 w 438752"/>
                <a:gd name="connsiteY36" fmla="*/ 503741 h 547545"/>
                <a:gd name="connsiteX37" fmla="*/ 71896 w 438752"/>
                <a:gd name="connsiteY37" fmla="*/ 487315 h 547545"/>
                <a:gd name="connsiteX38" fmla="*/ 60946 w 438752"/>
                <a:gd name="connsiteY38" fmla="*/ 443511 h 547545"/>
                <a:gd name="connsiteX39" fmla="*/ 55470 w 438752"/>
                <a:gd name="connsiteY39" fmla="*/ 427085 h 547545"/>
                <a:gd name="connsiteX40" fmla="*/ 33568 w 438752"/>
                <a:gd name="connsiteY40" fmla="*/ 383281 h 547545"/>
                <a:gd name="connsiteX41" fmla="*/ 11666 w 438752"/>
                <a:gd name="connsiteY41" fmla="*/ 350428 h 547545"/>
                <a:gd name="connsiteX42" fmla="*/ 6191 w 438752"/>
                <a:gd name="connsiteY42" fmla="*/ 355904 h 54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8752" h="547545">
                  <a:moveTo>
                    <a:pt x="6191" y="355904"/>
                  </a:moveTo>
                  <a:lnTo>
                    <a:pt x="6191" y="355904"/>
                  </a:lnTo>
                  <a:cubicBezTo>
                    <a:pt x="-1899" y="283086"/>
                    <a:pt x="-2227" y="304886"/>
                    <a:pt x="6191" y="208067"/>
                  </a:cubicBezTo>
                  <a:cubicBezTo>
                    <a:pt x="8559" y="180833"/>
                    <a:pt x="9614" y="183769"/>
                    <a:pt x="22617" y="164263"/>
                  </a:cubicBezTo>
                  <a:cubicBezTo>
                    <a:pt x="14300" y="139309"/>
                    <a:pt x="14908" y="149674"/>
                    <a:pt x="22617" y="114984"/>
                  </a:cubicBezTo>
                  <a:cubicBezTo>
                    <a:pt x="23869" y="109350"/>
                    <a:pt x="24012" y="102639"/>
                    <a:pt x="28093" y="98558"/>
                  </a:cubicBezTo>
                  <a:cubicBezTo>
                    <a:pt x="37400" y="89252"/>
                    <a:pt x="49995" y="83957"/>
                    <a:pt x="60946" y="76656"/>
                  </a:cubicBezTo>
                  <a:lnTo>
                    <a:pt x="77372" y="65705"/>
                  </a:lnTo>
                  <a:cubicBezTo>
                    <a:pt x="91134" y="24417"/>
                    <a:pt x="70969" y="73710"/>
                    <a:pt x="99274" y="38328"/>
                  </a:cubicBezTo>
                  <a:cubicBezTo>
                    <a:pt x="102880" y="33821"/>
                    <a:pt x="100668" y="25982"/>
                    <a:pt x="104749" y="21901"/>
                  </a:cubicBezTo>
                  <a:cubicBezTo>
                    <a:pt x="114055" y="12595"/>
                    <a:pt x="137602" y="0"/>
                    <a:pt x="137602" y="0"/>
                  </a:cubicBezTo>
                  <a:cubicBezTo>
                    <a:pt x="168629" y="1825"/>
                    <a:pt x="199757" y="2382"/>
                    <a:pt x="230684" y="5475"/>
                  </a:cubicBezTo>
                  <a:cubicBezTo>
                    <a:pt x="236427" y="6049"/>
                    <a:pt x="241561" y="9365"/>
                    <a:pt x="247111" y="10951"/>
                  </a:cubicBezTo>
                  <a:cubicBezTo>
                    <a:pt x="295256" y="24707"/>
                    <a:pt x="246041" y="8769"/>
                    <a:pt x="285439" y="21901"/>
                  </a:cubicBezTo>
                  <a:cubicBezTo>
                    <a:pt x="290914" y="27377"/>
                    <a:pt x="295422" y="34033"/>
                    <a:pt x="301865" y="38328"/>
                  </a:cubicBezTo>
                  <a:cubicBezTo>
                    <a:pt x="306667" y="41530"/>
                    <a:pt x="314211" y="39722"/>
                    <a:pt x="318292" y="43803"/>
                  </a:cubicBezTo>
                  <a:cubicBezTo>
                    <a:pt x="322373" y="47884"/>
                    <a:pt x="319070" y="56875"/>
                    <a:pt x="323767" y="60230"/>
                  </a:cubicBezTo>
                  <a:cubicBezTo>
                    <a:pt x="333160" y="66940"/>
                    <a:pt x="356620" y="71181"/>
                    <a:pt x="356620" y="71181"/>
                  </a:cubicBezTo>
                  <a:cubicBezTo>
                    <a:pt x="383584" y="111626"/>
                    <a:pt x="370625" y="93504"/>
                    <a:pt x="394948" y="125935"/>
                  </a:cubicBezTo>
                  <a:cubicBezTo>
                    <a:pt x="396773" y="136886"/>
                    <a:pt x="396153" y="148540"/>
                    <a:pt x="400423" y="158788"/>
                  </a:cubicBezTo>
                  <a:cubicBezTo>
                    <a:pt x="405485" y="170937"/>
                    <a:pt x="422325" y="191640"/>
                    <a:pt x="422325" y="191640"/>
                  </a:cubicBezTo>
                  <a:cubicBezTo>
                    <a:pt x="424150" y="198941"/>
                    <a:pt x="425639" y="206334"/>
                    <a:pt x="427801" y="213542"/>
                  </a:cubicBezTo>
                  <a:cubicBezTo>
                    <a:pt x="431118" y="224599"/>
                    <a:pt x="438752" y="246395"/>
                    <a:pt x="438752" y="246395"/>
                  </a:cubicBezTo>
                  <a:cubicBezTo>
                    <a:pt x="436927" y="271947"/>
                    <a:pt x="437076" y="297717"/>
                    <a:pt x="433276" y="323051"/>
                  </a:cubicBezTo>
                  <a:cubicBezTo>
                    <a:pt x="431564" y="334467"/>
                    <a:pt x="424589" y="344585"/>
                    <a:pt x="422325" y="355904"/>
                  </a:cubicBezTo>
                  <a:cubicBezTo>
                    <a:pt x="420500" y="365030"/>
                    <a:pt x="418869" y="374196"/>
                    <a:pt x="416850" y="383281"/>
                  </a:cubicBezTo>
                  <a:cubicBezTo>
                    <a:pt x="415217" y="390627"/>
                    <a:pt x="413007" y="397837"/>
                    <a:pt x="411374" y="405183"/>
                  </a:cubicBezTo>
                  <a:cubicBezTo>
                    <a:pt x="409355" y="414268"/>
                    <a:pt x="408348" y="423582"/>
                    <a:pt x="405899" y="432560"/>
                  </a:cubicBezTo>
                  <a:cubicBezTo>
                    <a:pt x="402862" y="443697"/>
                    <a:pt x="394948" y="465413"/>
                    <a:pt x="394948" y="465413"/>
                  </a:cubicBezTo>
                  <a:cubicBezTo>
                    <a:pt x="393123" y="478189"/>
                    <a:pt x="393180" y="491380"/>
                    <a:pt x="389472" y="503741"/>
                  </a:cubicBezTo>
                  <a:cubicBezTo>
                    <a:pt x="387154" y="511467"/>
                    <a:pt x="367962" y="533334"/>
                    <a:pt x="362095" y="536594"/>
                  </a:cubicBezTo>
                  <a:cubicBezTo>
                    <a:pt x="352005" y="542200"/>
                    <a:pt x="329243" y="547545"/>
                    <a:pt x="329243" y="547545"/>
                  </a:cubicBezTo>
                  <a:cubicBezTo>
                    <a:pt x="305516" y="545720"/>
                    <a:pt x="281696" y="544849"/>
                    <a:pt x="258062" y="542069"/>
                  </a:cubicBezTo>
                  <a:cubicBezTo>
                    <a:pt x="250588" y="541190"/>
                    <a:pt x="243665" y="537150"/>
                    <a:pt x="236160" y="536594"/>
                  </a:cubicBezTo>
                  <a:cubicBezTo>
                    <a:pt x="194257" y="533490"/>
                    <a:pt x="152203" y="532943"/>
                    <a:pt x="110225" y="531118"/>
                  </a:cubicBezTo>
                  <a:cubicBezTo>
                    <a:pt x="102924" y="527468"/>
                    <a:pt x="94095" y="525939"/>
                    <a:pt x="88323" y="520167"/>
                  </a:cubicBezTo>
                  <a:cubicBezTo>
                    <a:pt x="84242" y="516086"/>
                    <a:pt x="85428" y="508903"/>
                    <a:pt x="82847" y="503741"/>
                  </a:cubicBezTo>
                  <a:cubicBezTo>
                    <a:pt x="79904" y="497855"/>
                    <a:pt x="75546" y="492790"/>
                    <a:pt x="71896" y="487315"/>
                  </a:cubicBezTo>
                  <a:cubicBezTo>
                    <a:pt x="59377" y="449754"/>
                    <a:pt x="74166" y="496389"/>
                    <a:pt x="60946" y="443511"/>
                  </a:cubicBezTo>
                  <a:cubicBezTo>
                    <a:pt x="59546" y="437912"/>
                    <a:pt x="57295" y="432560"/>
                    <a:pt x="55470" y="427085"/>
                  </a:cubicBezTo>
                  <a:cubicBezTo>
                    <a:pt x="44669" y="362272"/>
                    <a:pt x="61748" y="415487"/>
                    <a:pt x="33568" y="383281"/>
                  </a:cubicBezTo>
                  <a:cubicBezTo>
                    <a:pt x="24901" y="373376"/>
                    <a:pt x="22617" y="357728"/>
                    <a:pt x="11666" y="350428"/>
                  </a:cubicBezTo>
                  <a:cubicBezTo>
                    <a:pt x="-6279" y="338466"/>
                    <a:pt x="7103" y="354991"/>
                    <a:pt x="6191" y="355904"/>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Flèche : bas 51">
              <a:extLst>
                <a:ext uri="{FF2B5EF4-FFF2-40B4-BE49-F238E27FC236}">
                  <a16:creationId xmlns:a16="http://schemas.microsoft.com/office/drawing/2014/main" id="{849A9C98-C511-41C8-AD82-C18FD2493478}"/>
                </a:ext>
              </a:extLst>
            </p:cNvPr>
            <p:cNvSpPr/>
            <p:nvPr/>
          </p:nvSpPr>
          <p:spPr>
            <a:xfrm>
              <a:off x="5525956" y="1236159"/>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lèche : bas 53">
              <a:extLst>
                <a:ext uri="{FF2B5EF4-FFF2-40B4-BE49-F238E27FC236}">
                  <a16:creationId xmlns:a16="http://schemas.microsoft.com/office/drawing/2014/main" id="{703B2C82-8943-4EF2-A109-ACFE1570E56D}"/>
                </a:ext>
              </a:extLst>
            </p:cNvPr>
            <p:cNvSpPr/>
            <p:nvPr/>
          </p:nvSpPr>
          <p:spPr>
            <a:xfrm>
              <a:off x="5656454" y="1273574"/>
              <a:ext cx="200547" cy="360222"/>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 forme 54">
              <a:extLst>
                <a:ext uri="{FF2B5EF4-FFF2-40B4-BE49-F238E27FC236}">
                  <a16:creationId xmlns:a16="http://schemas.microsoft.com/office/drawing/2014/main" id="{813B064F-F5BE-4924-AB84-D2071142345D}"/>
                </a:ext>
              </a:extLst>
            </p:cNvPr>
            <p:cNvSpPr/>
            <p:nvPr/>
          </p:nvSpPr>
          <p:spPr>
            <a:xfrm>
              <a:off x="7065446" y="647303"/>
              <a:ext cx="438752" cy="547545"/>
            </a:xfrm>
            <a:custGeom>
              <a:avLst/>
              <a:gdLst>
                <a:gd name="connsiteX0" fmla="*/ 6191 w 438752"/>
                <a:gd name="connsiteY0" fmla="*/ 355904 h 547545"/>
                <a:gd name="connsiteX1" fmla="*/ 6191 w 438752"/>
                <a:gd name="connsiteY1" fmla="*/ 355904 h 547545"/>
                <a:gd name="connsiteX2" fmla="*/ 6191 w 438752"/>
                <a:gd name="connsiteY2" fmla="*/ 208067 h 547545"/>
                <a:gd name="connsiteX3" fmla="*/ 22617 w 438752"/>
                <a:gd name="connsiteY3" fmla="*/ 164263 h 547545"/>
                <a:gd name="connsiteX4" fmla="*/ 22617 w 438752"/>
                <a:gd name="connsiteY4" fmla="*/ 114984 h 547545"/>
                <a:gd name="connsiteX5" fmla="*/ 28093 w 438752"/>
                <a:gd name="connsiteY5" fmla="*/ 98558 h 547545"/>
                <a:gd name="connsiteX6" fmla="*/ 60946 w 438752"/>
                <a:gd name="connsiteY6" fmla="*/ 76656 h 547545"/>
                <a:gd name="connsiteX7" fmla="*/ 77372 w 438752"/>
                <a:gd name="connsiteY7" fmla="*/ 65705 h 547545"/>
                <a:gd name="connsiteX8" fmla="*/ 99274 w 438752"/>
                <a:gd name="connsiteY8" fmla="*/ 38328 h 547545"/>
                <a:gd name="connsiteX9" fmla="*/ 104749 w 438752"/>
                <a:gd name="connsiteY9" fmla="*/ 21901 h 547545"/>
                <a:gd name="connsiteX10" fmla="*/ 137602 w 438752"/>
                <a:gd name="connsiteY10" fmla="*/ 0 h 547545"/>
                <a:gd name="connsiteX11" fmla="*/ 230684 w 438752"/>
                <a:gd name="connsiteY11" fmla="*/ 5475 h 547545"/>
                <a:gd name="connsiteX12" fmla="*/ 247111 w 438752"/>
                <a:gd name="connsiteY12" fmla="*/ 10951 h 547545"/>
                <a:gd name="connsiteX13" fmla="*/ 285439 w 438752"/>
                <a:gd name="connsiteY13" fmla="*/ 21901 h 547545"/>
                <a:gd name="connsiteX14" fmla="*/ 301865 w 438752"/>
                <a:gd name="connsiteY14" fmla="*/ 38328 h 547545"/>
                <a:gd name="connsiteX15" fmla="*/ 318292 w 438752"/>
                <a:gd name="connsiteY15" fmla="*/ 43803 h 547545"/>
                <a:gd name="connsiteX16" fmla="*/ 323767 w 438752"/>
                <a:gd name="connsiteY16" fmla="*/ 60230 h 547545"/>
                <a:gd name="connsiteX17" fmla="*/ 356620 w 438752"/>
                <a:gd name="connsiteY17" fmla="*/ 71181 h 547545"/>
                <a:gd name="connsiteX18" fmla="*/ 394948 w 438752"/>
                <a:gd name="connsiteY18" fmla="*/ 125935 h 547545"/>
                <a:gd name="connsiteX19" fmla="*/ 400423 w 438752"/>
                <a:gd name="connsiteY19" fmla="*/ 158788 h 547545"/>
                <a:gd name="connsiteX20" fmla="*/ 422325 w 438752"/>
                <a:gd name="connsiteY20" fmla="*/ 191640 h 547545"/>
                <a:gd name="connsiteX21" fmla="*/ 427801 w 438752"/>
                <a:gd name="connsiteY21" fmla="*/ 213542 h 547545"/>
                <a:gd name="connsiteX22" fmla="*/ 438752 w 438752"/>
                <a:gd name="connsiteY22" fmla="*/ 246395 h 547545"/>
                <a:gd name="connsiteX23" fmla="*/ 433276 w 438752"/>
                <a:gd name="connsiteY23" fmla="*/ 323051 h 547545"/>
                <a:gd name="connsiteX24" fmla="*/ 422325 w 438752"/>
                <a:gd name="connsiteY24" fmla="*/ 355904 h 547545"/>
                <a:gd name="connsiteX25" fmla="*/ 416850 w 438752"/>
                <a:gd name="connsiteY25" fmla="*/ 383281 h 547545"/>
                <a:gd name="connsiteX26" fmla="*/ 411374 w 438752"/>
                <a:gd name="connsiteY26" fmla="*/ 405183 h 547545"/>
                <a:gd name="connsiteX27" fmla="*/ 405899 w 438752"/>
                <a:gd name="connsiteY27" fmla="*/ 432560 h 547545"/>
                <a:gd name="connsiteX28" fmla="*/ 394948 w 438752"/>
                <a:gd name="connsiteY28" fmla="*/ 465413 h 547545"/>
                <a:gd name="connsiteX29" fmla="*/ 389472 w 438752"/>
                <a:gd name="connsiteY29" fmla="*/ 503741 h 547545"/>
                <a:gd name="connsiteX30" fmla="*/ 362095 w 438752"/>
                <a:gd name="connsiteY30" fmla="*/ 536594 h 547545"/>
                <a:gd name="connsiteX31" fmla="*/ 329243 w 438752"/>
                <a:gd name="connsiteY31" fmla="*/ 547545 h 547545"/>
                <a:gd name="connsiteX32" fmla="*/ 258062 w 438752"/>
                <a:gd name="connsiteY32" fmla="*/ 542069 h 547545"/>
                <a:gd name="connsiteX33" fmla="*/ 236160 w 438752"/>
                <a:gd name="connsiteY33" fmla="*/ 536594 h 547545"/>
                <a:gd name="connsiteX34" fmla="*/ 110225 w 438752"/>
                <a:gd name="connsiteY34" fmla="*/ 531118 h 547545"/>
                <a:gd name="connsiteX35" fmla="*/ 88323 w 438752"/>
                <a:gd name="connsiteY35" fmla="*/ 520167 h 547545"/>
                <a:gd name="connsiteX36" fmla="*/ 82847 w 438752"/>
                <a:gd name="connsiteY36" fmla="*/ 503741 h 547545"/>
                <a:gd name="connsiteX37" fmla="*/ 71896 w 438752"/>
                <a:gd name="connsiteY37" fmla="*/ 487315 h 547545"/>
                <a:gd name="connsiteX38" fmla="*/ 60946 w 438752"/>
                <a:gd name="connsiteY38" fmla="*/ 443511 h 547545"/>
                <a:gd name="connsiteX39" fmla="*/ 55470 w 438752"/>
                <a:gd name="connsiteY39" fmla="*/ 427085 h 547545"/>
                <a:gd name="connsiteX40" fmla="*/ 33568 w 438752"/>
                <a:gd name="connsiteY40" fmla="*/ 383281 h 547545"/>
                <a:gd name="connsiteX41" fmla="*/ 11666 w 438752"/>
                <a:gd name="connsiteY41" fmla="*/ 350428 h 547545"/>
                <a:gd name="connsiteX42" fmla="*/ 6191 w 438752"/>
                <a:gd name="connsiteY42" fmla="*/ 355904 h 54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8752" h="547545">
                  <a:moveTo>
                    <a:pt x="6191" y="355904"/>
                  </a:moveTo>
                  <a:lnTo>
                    <a:pt x="6191" y="355904"/>
                  </a:lnTo>
                  <a:cubicBezTo>
                    <a:pt x="-1899" y="283086"/>
                    <a:pt x="-2227" y="304886"/>
                    <a:pt x="6191" y="208067"/>
                  </a:cubicBezTo>
                  <a:cubicBezTo>
                    <a:pt x="8559" y="180833"/>
                    <a:pt x="9614" y="183769"/>
                    <a:pt x="22617" y="164263"/>
                  </a:cubicBezTo>
                  <a:cubicBezTo>
                    <a:pt x="14300" y="139309"/>
                    <a:pt x="14908" y="149674"/>
                    <a:pt x="22617" y="114984"/>
                  </a:cubicBezTo>
                  <a:cubicBezTo>
                    <a:pt x="23869" y="109350"/>
                    <a:pt x="24012" y="102639"/>
                    <a:pt x="28093" y="98558"/>
                  </a:cubicBezTo>
                  <a:cubicBezTo>
                    <a:pt x="37400" y="89252"/>
                    <a:pt x="49995" y="83957"/>
                    <a:pt x="60946" y="76656"/>
                  </a:cubicBezTo>
                  <a:lnTo>
                    <a:pt x="77372" y="65705"/>
                  </a:lnTo>
                  <a:cubicBezTo>
                    <a:pt x="91134" y="24417"/>
                    <a:pt x="70969" y="73710"/>
                    <a:pt x="99274" y="38328"/>
                  </a:cubicBezTo>
                  <a:cubicBezTo>
                    <a:pt x="102880" y="33821"/>
                    <a:pt x="100668" y="25982"/>
                    <a:pt x="104749" y="21901"/>
                  </a:cubicBezTo>
                  <a:cubicBezTo>
                    <a:pt x="114055" y="12595"/>
                    <a:pt x="137602" y="0"/>
                    <a:pt x="137602" y="0"/>
                  </a:cubicBezTo>
                  <a:cubicBezTo>
                    <a:pt x="168629" y="1825"/>
                    <a:pt x="199757" y="2382"/>
                    <a:pt x="230684" y="5475"/>
                  </a:cubicBezTo>
                  <a:cubicBezTo>
                    <a:pt x="236427" y="6049"/>
                    <a:pt x="241561" y="9365"/>
                    <a:pt x="247111" y="10951"/>
                  </a:cubicBezTo>
                  <a:cubicBezTo>
                    <a:pt x="295256" y="24707"/>
                    <a:pt x="246041" y="8769"/>
                    <a:pt x="285439" y="21901"/>
                  </a:cubicBezTo>
                  <a:cubicBezTo>
                    <a:pt x="290914" y="27377"/>
                    <a:pt x="295422" y="34033"/>
                    <a:pt x="301865" y="38328"/>
                  </a:cubicBezTo>
                  <a:cubicBezTo>
                    <a:pt x="306667" y="41530"/>
                    <a:pt x="314211" y="39722"/>
                    <a:pt x="318292" y="43803"/>
                  </a:cubicBezTo>
                  <a:cubicBezTo>
                    <a:pt x="322373" y="47884"/>
                    <a:pt x="319070" y="56875"/>
                    <a:pt x="323767" y="60230"/>
                  </a:cubicBezTo>
                  <a:cubicBezTo>
                    <a:pt x="333160" y="66940"/>
                    <a:pt x="356620" y="71181"/>
                    <a:pt x="356620" y="71181"/>
                  </a:cubicBezTo>
                  <a:cubicBezTo>
                    <a:pt x="383584" y="111626"/>
                    <a:pt x="370625" y="93504"/>
                    <a:pt x="394948" y="125935"/>
                  </a:cubicBezTo>
                  <a:cubicBezTo>
                    <a:pt x="396773" y="136886"/>
                    <a:pt x="396153" y="148540"/>
                    <a:pt x="400423" y="158788"/>
                  </a:cubicBezTo>
                  <a:cubicBezTo>
                    <a:pt x="405485" y="170937"/>
                    <a:pt x="422325" y="191640"/>
                    <a:pt x="422325" y="191640"/>
                  </a:cubicBezTo>
                  <a:cubicBezTo>
                    <a:pt x="424150" y="198941"/>
                    <a:pt x="425639" y="206334"/>
                    <a:pt x="427801" y="213542"/>
                  </a:cubicBezTo>
                  <a:cubicBezTo>
                    <a:pt x="431118" y="224599"/>
                    <a:pt x="438752" y="246395"/>
                    <a:pt x="438752" y="246395"/>
                  </a:cubicBezTo>
                  <a:cubicBezTo>
                    <a:pt x="436927" y="271947"/>
                    <a:pt x="437076" y="297717"/>
                    <a:pt x="433276" y="323051"/>
                  </a:cubicBezTo>
                  <a:cubicBezTo>
                    <a:pt x="431564" y="334467"/>
                    <a:pt x="424589" y="344585"/>
                    <a:pt x="422325" y="355904"/>
                  </a:cubicBezTo>
                  <a:cubicBezTo>
                    <a:pt x="420500" y="365030"/>
                    <a:pt x="418869" y="374196"/>
                    <a:pt x="416850" y="383281"/>
                  </a:cubicBezTo>
                  <a:cubicBezTo>
                    <a:pt x="415217" y="390627"/>
                    <a:pt x="413007" y="397837"/>
                    <a:pt x="411374" y="405183"/>
                  </a:cubicBezTo>
                  <a:cubicBezTo>
                    <a:pt x="409355" y="414268"/>
                    <a:pt x="408348" y="423582"/>
                    <a:pt x="405899" y="432560"/>
                  </a:cubicBezTo>
                  <a:cubicBezTo>
                    <a:pt x="402862" y="443697"/>
                    <a:pt x="394948" y="465413"/>
                    <a:pt x="394948" y="465413"/>
                  </a:cubicBezTo>
                  <a:cubicBezTo>
                    <a:pt x="393123" y="478189"/>
                    <a:pt x="393180" y="491380"/>
                    <a:pt x="389472" y="503741"/>
                  </a:cubicBezTo>
                  <a:cubicBezTo>
                    <a:pt x="387154" y="511467"/>
                    <a:pt x="367962" y="533334"/>
                    <a:pt x="362095" y="536594"/>
                  </a:cubicBezTo>
                  <a:cubicBezTo>
                    <a:pt x="352005" y="542200"/>
                    <a:pt x="329243" y="547545"/>
                    <a:pt x="329243" y="547545"/>
                  </a:cubicBezTo>
                  <a:cubicBezTo>
                    <a:pt x="305516" y="545720"/>
                    <a:pt x="281696" y="544849"/>
                    <a:pt x="258062" y="542069"/>
                  </a:cubicBezTo>
                  <a:cubicBezTo>
                    <a:pt x="250588" y="541190"/>
                    <a:pt x="243665" y="537150"/>
                    <a:pt x="236160" y="536594"/>
                  </a:cubicBezTo>
                  <a:cubicBezTo>
                    <a:pt x="194257" y="533490"/>
                    <a:pt x="152203" y="532943"/>
                    <a:pt x="110225" y="531118"/>
                  </a:cubicBezTo>
                  <a:cubicBezTo>
                    <a:pt x="102924" y="527468"/>
                    <a:pt x="94095" y="525939"/>
                    <a:pt x="88323" y="520167"/>
                  </a:cubicBezTo>
                  <a:cubicBezTo>
                    <a:pt x="84242" y="516086"/>
                    <a:pt x="85428" y="508903"/>
                    <a:pt x="82847" y="503741"/>
                  </a:cubicBezTo>
                  <a:cubicBezTo>
                    <a:pt x="79904" y="497855"/>
                    <a:pt x="75546" y="492790"/>
                    <a:pt x="71896" y="487315"/>
                  </a:cubicBezTo>
                  <a:cubicBezTo>
                    <a:pt x="59377" y="449754"/>
                    <a:pt x="74166" y="496389"/>
                    <a:pt x="60946" y="443511"/>
                  </a:cubicBezTo>
                  <a:cubicBezTo>
                    <a:pt x="59546" y="437912"/>
                    <a:pt x="57295" y="432560"/>
                    <a:pt x="55470" y="427085"/>
                  </a:cubicBezTo>
                  <a:cubicBezTo>
                    <a:pt x="44669" y="362272"/>
                    <a:pt x="61748" y="415487"/>
                    <a:pt x="33568" y="383281"/>
                  </a:cubicBezTo>
                  <a:cubicBezTo>
                    <a:pt x="24901" y="373376"/>
                    <a:pt x="22617" y="357728"/>
                    <a:pt x="11666" y="350428"/>
                  </a:cubicBezTo>
                  <a:cubicBezTo>
                    <a:pt x="-6279" y="338466"/>
                    <a:pt x="7103" y="354991"/>
                    <a:pt x="6191" y="355904"/>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Flèche : bas 55">
              <a:extLst>
                <a:ext uri="{FF2B5EF4-FFF2-40B4-BE49-F238E27FC236}">
                  <a16:creationId xmlns:a16="http://schemas.microsoft.com/office/drawing/2014/main" id="{04726F15-B70D-40D2-A5A6-5BC60298B45F}"/>
                </a:ext>
              </a:extLst>
            </p:cNvPr>
            <p:cNvSpPr/>
            <p:nvPr/>
          </p:nvSpPr>
          <p:spPr>
            <a:xfrm flipV="1">
              <a:off x="7123874" y="1207869"/>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lèche : bas 56">
              <a:extLst>
                <a:ext uri="{FF2B5EF4-FFF2-40B4-BE49-F238E27FC236}">
                  <a16:creationId xmlns:a16="http://schemas.microsoft.com/office/drawing/2014/main" id="{170B4C1E-08EF-4F38-8D01-CAFBDD797B8B}"/>
                </a:ext>
              </a:extLst>
            </p:cNvPr>
            <p:cNvSpPr/>
            <p:nvPr/>
          </p:nvSpPr>
          <p:spPr>
            <a:xfrm>
              <a:off x="7254372" y="1245284"/>
              <a:ext cx="200547" cy="360222"/>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6E9F0E18-C9F3-4B0C-9E31-5F59F3291169}"/>
                </a:ext>
              </a:extLst>
            </p:cNvPr>
            <p:cNvSpPr txBox="1"/>
            <p:nvPr/>
          </p:nvSpPr>
          <p:spPr>
            <a:xfrm>
              <a:off x="5249226" y="297786"/>
              <a:ext cx="820546" cy="369332"/>
            </a:xfrm>
            <a:prstGeom prst="rect">
              <a:avLst/>
            </a:prstGeom>
            <a:noFill/>
          </p:spPr>
          <p:txBody>
            <a:bodyPr wrap="none" rtlCol="0">
              <a:spAutoFit/>
            </a:bodyPr>
            <a:lstStyle/>
            <a:p>
              <a:r>
                <a:rPr lang="fr-FR" dirty="0"/>
                <a:t>Amont</a:t>
              </a:r>
            </a:p>
          </p:txBody>
        </p:sp>
        <p:sp>
          <p:nvSpPr>
            <p:cNvPr id="58" name="ZoneTexte 57">
              <a:extLst>
                <a:ext uri="{FF2B5EF4-FFF2-40B4-BE49-F238E27FC236}">
                  <a16:creationId xmlns:a16="http://schemas.microsoft.com/office/drawing/2014/main" id="{B492BC12-0DEC-43EC-B7BC-9E998385DEA2}"/>
                </a:ext>
              </a:extLst>
            </p:cNvPr>
            <p:cNvSpPr txBox="1"/>
            <p:nvPr/>
          </p:nvSpPr>
          <p:spPr>
            <a:xfrm>
              <a:off x="6874522" y="274972"/>
              <a:ext cx="577722" cy="369332"/>
            </a:xfrm>
            <a:prstGeom prst="rect">
              <a:avLst/>
            </a:prstGeom>
            <a:noFill/>
          </p:spPr>
          <p:txBody>
            <a:bodyPr wrap="none" rtlCol="0">
              <a:spAutoFit/>
            </a:bodyPr>
            <a:lstStyle/>
            <a:p>
              <a:r>
                <a:rPr lang="fr-FR" dirty="0"/>
                <a:t>Aval</a:t>
              </a:r>
            </a:p>
          </p:txBody>
        </p:sp>
        <p:sp>
          <p:nvSpPr>
            <p:cNvPr id="19" name="ZoneTexte 18">
              <a:extLst>
                <a:ext uri="{FF2B5EF4-FFF2-40B4-BE49-F238E27FC236}">
                  <a16:creationId xmlns:a16="http://schemas.microsoft.com/office/drawing/2014/main" id="{D9FE801F-D6B1-4193-BC2A-5BBED850AD58}"/>
                </a:ext>
              </a:extLst>
            </p:cNvPr>
            <p:cNvSpPr txBox="1"/>
            <p:nvPr/>
          </p:nvSpPr>
          <p:spPr>
            <a:xfrm>
              <a:off x="7461307" y="1201237"/>
              <a:ext cx="336952" cy="369332"/>
            </a:xfrm>
            <a:prstGeom prst="rect">
              <a:avLst/>
            </a:prstGeom>
            <a:noFill/>
          </p:spPr>
          <p:txBody>
            <a:bodyPr wrap="none" rtlCol="0">
              <a:spAutoFit/>
            </a:bodyPr>
            <a:lstStyle/>
            <a:p>
              <a:r>
                <a:rPr lang="fr-FR" dirty="0">
                  <a:latin typeface="Symbol" panose="05050102010706020507" pitchFamily="18" charset="2"/>
                </a:rPr>
                <a:t>g</a:t>
              </a:r>
              <a:r>
                <a:rPr lang="fr-FR" dirty="0"/>
                <a:t>’</a:t>
              </a:r>
            </a:p>
          </p:txBody>
        </p:sp>
        <p:sp>
          <p:nvSpPr>
            <p:cNvPr id="59" name="ZoneTexte 58">
              <a:extLst>
                <a:ext uri="{FF2B5EF4-FFF2-40B4-BE49-F238E27FC236}">
                  <a16:creationId xmlns:a16="http://schemas.microsoft.com/office/drawing/2014/main" id="{A34B5C3B-FA62-48AE-B624-E3197679D328}"/>
                </a:ext>
              </a:extLst>
            </p:cNvPr>
            <p:cNvSpPr txBox="1"/>
            <p:nvPr/>
          </p:nvSpPr>
          <p:spPr>
            <a:xfrm>
              <a:off x="5812284" y="1183898"/>
              <a:ext cx="336952" cy="369332"/>
            </a:xfrm>
            <a:prstGeom prst="rect">
              <a:avLst/>
            </a:prstGeom>
            <a:noFill/>
          </p:spPr>
          <p:txBody>
            <a:bodyPr wrap="none" rtlCol="0">
              <a:spAutoFit/>
            </a:bodyPr>
            <a:lstStyle/>
            <a:p>
              <a:r>
                <a:rPr lang="fr-FR" dirty="0">
                  <a:latin typeface="Symbol" panose="05050102010706020507" pitchFamily="18" charset="2"/>
                </a:rPr>
                <a:t>g</a:t>
              </a:r>
              <a:r>
                <a:rPr lang="fr-FR" dirty="0"/>
                <a:t>’</a:t>
              </a:r>
            </a:p>
          </p:txBody>
        </p:sp>
        <p:sp>
          <p:nvSpPr>
            <p:cNvPr id="20" name="ZoneTexte 19">
              <a:extLst>
                <a:ext uri="{FF2B5EF4-FFF2-40B4-BE49-F238E27FC236}">
                  <a16:creationId xmlns:a16="http://schemas.microsoft.com/office/drawing/2014/main" id="{0602AECD-DCCD-45C3-80E1-765A9F082D99}"/>
                </a:ext>
              </a:extLst>
            </p:cNvPr>
            <p:cNvSpPr txBox="1"/>
            <p:nvPr/>
          </p:nvSpPr>
          <p:spPr>
            <a:xfrm>
              <a:off x="5101389" y="1239565"/>
              <a:ext cx="517386" cy="369332"/>
            </a:xfrm>
            <a:prstGeom prst="rect">
              <a:avLst/>
            </a:prstGeom>
            <a:noFill/>
          </p:spPr>
          <p:txBody>
            <a:bodyPr wrap="none" rtlCol="0">
              <a:spAutoFit/>
            </a:bodyPr>
            <a:lstStyle/>
            <a:p>
              <a:r>
                <a:rPr lang="fr-FR" dirty="0"/>
                <a:t>i.</a:t>
              </a:r>
              <a:r>
                <a:rPr lang="fr-FR" dirty="0">
                  <a:latin typeface="Symbol" panose="05050102010706020507" pitchFamily="18" charset="2"/>
                </a:rPr>
                <a:t>g</a:t>
              </a:r>
              <a:r>
                <a:rPr lang="fr-FR" baseline="-25000" dirty="0"/>
                <a:t>w</a:t>
              </a:r>
            </a:p>
          </p:txBody>
        </p:sp>
        <p:sp>
          <p:nvSpPr>
            <p:cNvPr id="60" name="ZoneTexte 59">
              <a:extLst>
                <a:ext uri="{FF2B5EF4-FFF2-40B4-BE49-F238E27FC236}">
                  <a16:creationId xmlns:a16="http://schemas.microsoft.com/office/drawing/2014/main" id="{409888F0-0332-48E6-94F0-66B55D75EDC1}"/>
                </a:ext>
              </a:extLst>
            </p:cNvPr>
            <p:cNvSpPr txBox="1"/>
            <p:nvPr/>
          </p:nvSpPr>
          <p:spPr>
            <a:xfrm>
              <a:off x="6622651" y="1249603"/>
              <a:ext cx="570990" cy="369332"/>
            </a:xfrm>
            <a:prstGeom prst="rect">
              <a:avLst/>
            </a:prstGeom>
            <a:noFill/>
          </p:spPr>
          <p:txBody>
            <a:bodyPr wrap="none" rtlCol="0">
              <a:spAutoFit/>
            </a:bodyPr>
            <a:lstStyle/>
            <a:p>
              <a:r>
                <a:rPr lang="fr-FR" dirty="0"/>
                <a:t>-i.</a:t>
              </a:r>
              <a:r>
                <a:rPr lang="fr-FR" dirty="0">
                  <a:latin typeface="Symbol" panose="05050102010706020507" pitchFamily="18" charset="2"/>
                </a:rPr>
                <a:t>g</a:t>
              </a:r>
              <a:r>
                <a:rPr lang="fr-FR" baseline="-25000" dirty="0"/>
                <a:t>w</a:t>
              </a:r>
            </a:p>
          </p:txBody>
        </p:sp>
        <p:sp>
          <p:nvSpPr>
            <p:cNvPr id="61" name="ZoneTexte 60">
              <a:extLst>
                <a:ext uri="{FF2B5EF4-FFF2-40B4-BE49-F238E27FC236}">
                  <a16:creationId xmlns:a16="http://schemas.microsoft.com/office/drawing/2014/main" id="{5B19C629-6F3B-41BA-93DF-7536E0FDF394}"/>
                </a:ext>
              </a:extLst>
            </p:cNvPr>
            <p:cNvSpPr txBox="1"/>
            <p:nvPr/>
          </p:nvSpPr>
          <p:spPr>
            <a:xfrm>
              <a:off x="5516611" y="1616459"/>
              <a:ext cx="476412" cy="369332"/>
            </a:xfrm>
            <a:prstGeom prst="rect">
              <a:avLst/>
            </a:prstGeom>
            <a:noFill/>
          </p:spPr>
          <p:txBody>
            <a:bodyPr wrap="none" rtlCol="0">
              <a:spAutoFit/>
            </a:bodyPr>
            <a:lstStyle/>
            <a:p>
              <a:r>
                <a:rPr lang="fr-FR" b="1" dirty="0" err="1">
                  <a:latin typeface="Symbol" panose="05050102010706020507" pitchFamily="18" charset="2"/>
                </a:rPr>
                <a:t>g</a:t>
              </a:r>
              <a:r>
                <a:rPr lang="fr-FR" b="1" baseline="-25000" dirty="0" err="1"/>
                <a:t>am</a:t>
              </a:r>
              <a:endParaRPr lang="fr-FR" b="1" baseline="-25000" dirty="0"/>
            </a:p>
          </p:txBody>
        </p:sp>
        <p:sp>
          <p:nvSpPr>
            <p:cNvPr id="63" name="ZoneTexte 62">
              <a:extLst>
                <a:ext uri="{FF2B5EF4-FFF2-40B4-BE49-F238E27FC236}">
                  <a16:creationId xmlns:a16="http://schemas.microsoft.com/office/drawing/2014/main" id="{654A6FF8-7FE2-42EE-807B-CF1A31D5F92B}"/>
                </a:ext>
              </a:extLst>
            </p:cNvPr>
            <p:cNvSpPr txBox="1"/>
            <p:nvPr/>
          </p:nvSpPr>
          <p:spPr>
            <a:xfrm>
              <a:off x="7158332" y="1659349"/>
              <a:ext cx="424540" cy="369332"/>
            </a:xfrm>
            <a:prstGeom prst="rect">
              <a:avLst/>
            </a:prstGeom>
            <a:noFill/>
          </p:spPr>
          <p:txBody>
            <a:bodyPr wrap="none" rtlCol="0">
              <a:spAutoFit/>
            </a:bodyPr>
            <a:lstStyle/>
            <a:p>
              <a:r>
                <a:rPr lang="fr-FR" b="1" dirty="0" err="1">
                  <a:latin typeface="Symbol" panose="05050102010706020507" pitchFamily="18" charset="2"/>
                </a:rPr>
                <a:t>g</a:t>
              </a:r>
              <a:r>
                <a:rPr lang="fr-FR" b="1" baseline="-25000" dirty="0" err="1"/>
                <a:t>av</a:t>
              </a:r>
              <a:endParaRPr lang="fr-FR" b="1" baseline="-25000" dirty="0"/>
            </a:p>
          </p:txBody>
        </p:sp>
      </p:grpSp>
      <p:sp>
        <p:nvSpPr>
          <p:cNvPr id="21" name="ZoneTexte 20">
            <a:extLst>
              <a:ext uri="{FF2B5EF4-FFF2-40B4-BE49-F238E27FC236}">
                <a16:creationId xmlns:a16="http://schemas.microsoft.com/office/drawing/2014/main" id="{E592FEFC-58FF-4D7D-9C13-3E21219F0394}"/>
              </a:ext>
            </a:extLst>
          </p:cNvPr>
          <p:cNvSpPr txBox="1"/>
          <p:nvPr/>
        </p:nvSpPr>
        <p:spPr>
          <a:xfrm>
            <a:off x="3979809" y="2083664"/>
            <a:ext cx="3318922" cy="369332"/>
          </a:xfrm>
          <a:prstGeom prst="rect">
            <a:avLst/>
          </a:prstGeom>
          <a:noFill/>
        </p:spPr>
        <p:txBody>
          <a:bodyPr wrap="none" rtlCol="0">
            <a:spAutoFit/>
          </a:bodyPr>
          <a:lstStyle/>
          <a:p>
            <a:r>
              <a:rPr lang="fr-FR" dirty="0"/>
              <a:t>Perte de charge totale : </a:t>
            </a:r>
            <a:r>
              <a:rPr lang="fr-FR" dirty="0" err="1">
                <a:latin typeface="Symbol" panose="05050102010706020507" pitchFamily="18" charset="2"/>
              </a:rPr>
              <a:t>D</a:t>
            </a:r>
            <a:r>
              <a:rPr lang="fr-FR" dirty="0" err="1"/>
              <a:t>h</a:t>
            </a:r>
            <a:r>
              <a:rPr lang="fr-FR" dirty="0"/>
              <a:t> = 5 m </a:t>
            </a:r>
          </a:p>
        </p:txBody>
      </p:sp>
      <p:graphicFrame>
        <p:nvGraphicFramePr>
          <p:cNvPr id="23" name="Objet 22">
            <a:extLst>
              <a:ext uri="{FF2B5EF4-FFF2-40B4-BE49-F238E27FC236}">
                <a16:creationId xmlns:a16="http://schemas.microsoft.com/office/drawing/2014/main" id="{D74FAAED-AE52-4E7C-AE4C-ED3850ED2291}"/>
              </a:ext>
            </a:extLst>
          </p:cNvPr>
          <p:cNvGraphicFramePr>
            <a:graphicFrameLocks noChangeAspect="1"/>
          </p:cNvGraphicFramePr>
          <p:nvPr>
            <p:extLst>
              <p:ext uri="{D42A27DB-BD31-4B8C-83A1-F6EECF244321}">
                <p14:modId xmlns:p14="http://schemas.microsoft.com/office/powerpoint/2010/main" val="3907450915"/>
              </p:ext>
            </p:extLst>
          </p:nvPr>
        </p:nvGraphicFramePr>
        <p:xfrm>
          <a:off x="7111873" y="3134651"/>
          <a:ext cx="1739900" cy="673100"/>
        </p:xfrm>
        <a:graphic>
          <a:graphicData uri="http://schemas.openxmlformats.org/presentationml/2006/ole">
            <mc:AlternateContent xmlns:mc="http://schemas.openxmlformats.org/markup-compatibility/2006">
              <mc:Choice xmlns:v="urn:schemas-microsoft-com:vml" Requires="v">
                <p:oleObj spid="_x0000_s1159" name="Equation" r:id="rId3" imgW="1739900" imgH="673100" progId="Equation.DSMT4">
                  <p:embed/>
                </p:oleObj>
              </mc:Choice>
              <mc:Fallback>
                <p:oleObj name="Equation" r:id="rId3" imgW="1739900" imgH="6731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873" y="3134651"/>
                        <a:ext cx="1739900"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ZoneTexte 23">
            <a:extLst>
              <a:ext uri="{FF2B5EF4-FFF2-40B4-BE49-F238E27FC236}">
                <a16:creationId xmlns:a16="http://schemas.microsoft.com/office/drawing/2014/main" id="{8D4B572A-CEC7-485D-AC9D-D448997236E1}"/>
              </a:ext>
            </a:extLst>
          </p:cNvPr>
          <p:cNvSpPr txBox="1"/>
          <p:nvPr/>
        </p:nvSpPr>
        <p:spPr>
          <a:xfrm>
            <a:off x="3954949" y="2586397"/>
            <a:ext cx="5127558" cy="369332"/>
          </a:xfrm>
          <a:prstGeom prst="rect">
            <a:avLst/>
          </a:prstGeom>
          <a:noFill/>
        </p:spPr>
        <p:txBody>
          <a:bodyPr wrap="none" rtlCol="0">
            <a:spAutoFit/>
          </a:bodyPr>
          <a:lstStyle/>
          <a:p>
            <a:r>
              <a:rPr lang="fr-FR" dirty="0" err="1"/>
              <a:t>Eclt</a:t>
            </a:r>
            <a:r>
              <a:rPr lang="fr-FR" dirty="0"/>
              <a:t> amont d</a:t>
            </a:r>
            <a:r>
              <a:rPr lang="fr-FR" baseline="-25000" dirty="0"/>
              <a:t>1</a:t>
            </a:r>
            <a:r>
              <a:rPr lang="fr-FR" dirty="0"/>
              <a:t> = </a:t>
            </a:r>
            <a:r>
              <a:rPr lang="fr-FR" dirty="0" err="1"/>
              <a:t>f+h</a:t>
            </a:r>
            <a:r>
              <a:rPr lang="fr-FR" dirty="0"/>
              <a:t>		</a:t>
            </a:r>
            <a:r>
              <a:rPr lang="fr-FR" dirty="0" err="1"/>
              <a:t>Eclt</a:t>
            </a:r>
            <a:r>
              <a:rPr lang="fr-FR" dirty="0"/>
              <a:t> aval d</a:t>
            </a:r>
            <a:r>
              <a:rPr lang="fr-FR" baseline="-25000" dirty="0"/>
              <a:t>2</a:t>
            </a:r>
            <a:r>
              <a:rPr lang="fr-FR" dirty="0"/>
              <a:t> = f = 4,85 m</a:t>
            </a:r>
          </a:p>
        </p:txBody>
      </p:sp>
      <p:sp>
        <p:nvSpPr>
          <p:cNvPr id="25" name="ZoneTexte 24">
            <a:extLst>
              <a:ext uri="{FF2B5EF4-FFF2-40B4-BE49-F238E27FC236}">
                <a16:creationId xmlns:a16="http://schemas.microsoft.com/office/drawing/2014/main" id="{43707ED0-3318-4CB9-B25E-8769C122FD65}"/>
              </a:ext>
            </a:extLst>
          </p:cNvPr>
          <p:cNvSpPr txBox="1"/>
          <p:nvPr/>
        </p:nvSpPr>
        <p:spPr>
          <a:xfrm>
            <a:off x="3831336" y="3246120"/>
            <a:ext cx="2023311" cy="369332"/>
          </a:xfrm>
          <a:prstGeom prst="rect">
            <a:avLst/>
          </a:prstGeom>
          <a:noFill/>
        </p:spPr>
        <p:txBody>
          <a:bodyPr wrap="none" rtlCol="0">
            <a:spAutoFit/>
          </a:bodyPr>
          <a:lstStyle/>
          <a:p>
            <a:r>
              <a:rPr lang="fr-FR" dirty="0"/>
              <a:t>Solution de Mandel</a:t>
            </a:r>
          </a:p>
        </p:txBody>
      </p:sp>
      <p:graphicFrame>
        <p:nvGraphicFramePr>
          <p:cNvPr id="27" name="Objet 26">
            <a:extLst>
              <a:ext uri="{FF2B5EF4-FFF2-40B4-BE49-F238E27FC236}">
                <a16:creationId xmlns:a16="http://schemas.microsoft.com/office/drawing/2014/main" id="{89FF60C4-B094-4A39-A18E-08C98F3D7E2A}"/>
              </a:ext>
            </a:extLst>
          </p:cNvPr>
          <p:cNvGraphicFramePr>
            <a:graphicFrameLocks noChangeAspect="1"/>
          </p:cNvGraphicFramePr>
          <p:nvPr>
            <p:extLst>
              <p:ext uri="{D42A27DB-BD31-4B8C-83A1-F6EECF244321}">
                <p14:modId xmlns:p14="http://schemas.microsoft.com/office/powerpoint/2010/main" val="2892355986"/>
              </p:ext>
            </p:extLst>
          </p:nvPr>
        </p:nvGraphicFramePr>
        <p:xfrm>
          <a:off x="6053328" y="3209544"/>
          <a:ext cx="762000" cy="393700"/>
        </p:xfrm>
        <a:graphic>
          <a:graphicData uri="http://schemas.openxmlformats.org/presentationml/2006/ole">
            <mc:AlternateContent xmlns:mc="http://schemas.openxmlformats.org/markup-compatibility/2006">
              <mc:Choice xmlns:v="urn:schemas-microsoft-com:vml" Requires="v">
                <p:oleObj spid="_x0000_s1160" name="Equation" r:id="rId5" imgW="761669" imgH="393529" progId="Equation.DSMT4">
                  <p:embed/>
                </p:oleObj>
              </mc:Choice>
              <mc:Fallback>
                <p:oleObj name="Equation" r:id="rId5" imgW="761669"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328" y="3209544"/>
                        <a:ext cx="7620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ZoneTexte 27">
            <a:extLst>
              <a:ext uri="{FF2B5EF4-FFF2-40B4-BE49-F238E27FC236}">
                <a16:creationId xmlns:a16="http://schemas.microsoft.com/office/drawing/2014/main" id="{9D4E09C6-93E9-421F-BD7B-939D205B1CC8}"/>
              </a:ext>
            </a:extLst>
          </p:cNvPr>
          <p:cNvSpPr txBox="1"/>
          <p:nvPr/>
        </p:nvSpPr>
        <p:spPr>
          <a:xfrm>
            <a:off x="3824035" y="3841402"/>
            <a:ext cx="1003801" cy="369332"/>
          </a:xfrm>
          <a:prstGeom prst="rect">
            <a:avLst/>
          </a:prstGeom>
          <a:noFill/>
        </p:spPr>
        <p:txBody>
          <a:bodyPr wrap="none" rtlCol="0">
            <a:spAutoFit/>
          </a:bodyPr>
          <a:lstStyle/>
          <a:p>
            <a:r>
              <a:rPr lang="fr-FR" dirty="0">
                <a:latin typeface="Symbol" panose="05050102010706020507" pitchFamily="18" charset="2"/>
              </a:rPr>
              <a:t>r  </a:t>
            </a:r>
            <a:r>
              <a:rPr lang="fr-FR" dirty="0"/>
              <a:t>= 0,43</a:t>
            </a:r>
          </a:p>
        </p:txBody>
      </p:sp>
      <p:sp>
        <p:nvSpPr>
          <p:cNvPr id="30" name="Rectangle 29">
            <a:extLst>
              <a:ext uri="{FF2B5EF4-FFF2-40B4-BE49-F238E27FC236}">
                <a16:creationId xmlns:a16="http://schemas.microsoft.com/office/drawing/2014/main" id="{B53D2D1D-1039-41A9-8C6D-B03905CD56E5}"/>
              </a:ext>
            </a:extLst>
          </p:cNvPr>
          <p:cNvSpPr/>
          <p:nvPr/>
        </p:nvSpPr>
        <p:spPr>
          <a:xfrm>
            <a:off x="5183393" y="3828257"/>
            <a:ext cx="1446230" cy="369332"/>
          </a:xfrm>
          <a:prstGeom prst="rect">
            <a:avLst/>
          </a:prstGeom>
        </p:spPr>
        <p:txBody>
          <a:bodyPr wrap="none">
            <a:spAutoFit/>
          </a:bodyPr>
          <a:lstStyle/>
          <a:p>
            <a:r>
              <a:rPr lang="fr-FR" dirty="0">
                <a:latin typeface="Symbol" panose="05050102010706020507" pitchFamily="18" charset="2"/>
              </a:rPr>
              <a:t>D</a:t>
            </a:r>
            <a:r>
              <a:rPr lang="fr-FR" dirty="0"/>
              <a:t>h</a:t>
            </a:r>
            <a:r>
              <a:rPr lang="fr-FR" baseline="-25000" dirty="0"/>
              <a:t>2</a:t>
            </a:r>
            <a:r>
              <a:rPr lang="fr-FR" dirty="0"/>
              <a:t> = 2,14 m </a:t>
            </a:r>
          </a:p>
        </p:txBody>
      </p:sp>
      <p:sp>
        <p:nvSpPr>
          <p:cNvPr id="70" name="Rectangle 69">
            <a:extLst>
              <a:ext uri="{FF2B5EF4-FFF2-40B4-BE49-F238E27FC236}">
                <a16:creationId xmlns:a16="http://schemas.microsoft.com/office/drawing/2014/main" id="{401AF98D-1EB5-40F5-B46E-26682BF0A9C7}"/>
              </a:ext>
            </a:extLst>
          </p:cNvPr>
          <p:cNvSpPr/>
          <p:nvPr/>
        </p:nvSpPr>
        <p:spPr>
          <a:xfrm>
            <a:off x="6829048" y="3819644"/>
            <a:ext cx="1446230" cy="369332"/>
          </a:xfrm>
          <a:prstGeom prst="rect">
            <a:avLst/>
          </a:prstGeom>
        </p:spPr>
        <p:txBody>
          <a:bodyPr wrap="none">
            <a:spAutoFit/>
          </a:bodyPr>
          <a:lstStyle/>
          <a:p>
            <a:r>
              <a:rPr lang="fr-FR" dirty="0">
                <a:latin typeface="Symbol" panose="05050102010706020507" pitchFamily="18" charset="2"/>
              </a:rPr>
              <a:t>D</a:t>
            </a:r>
            <a:r>
              <a:rPr lang="fr-FR" dirty="0"/>
              <a:t>h</a:t>
            </a:r>
            <a:r>
              <a:rPr lang="fr-FR" baseline="-25000" dirty="0"/>
              <a:t>1</a:t>
            </a:r>
            <a:r>
              <a:rPr lang="fr-FR" dirty="0"/>
              <a:t> = 2,86 m </a:t>
            </a:r>
          </a:p>
        </p:txBody>
      </p:sp>
      <p:sp>
        <p:nvSpPr>
          <p:cNvPr id="32" name="ZoneTexte 31">
            <a:extLst>
              <a:ext uri="{FF2B5EF4-FFF2-40B4-BE49-F238E27FC236}">
                <a16:creationId xmlns:a16="http://schemas.microsoft.com/office/drawing/2014/main" id="{1DEADCB4-20BC-4222-89EA-7513DE7C276C}"/>
              </a:ext>
            </a:extLst>
          </p:cNvPr>
          <p:cNvSpPr txBox="1"/>
          <p:nvPr/>
        </p:nvSpPr>
        <p:spPr>
          <a:xfrm>
            <a:off x="1161288" y="4261104"/>
            <a:ext cx="1398140" cy="369332"/>
          </a:xfrm>
          <a:prstGeom prst="rect">
            <a:avLst/>
          </a:prstGeom>
          <a:noFill/>
        </p:spPr>
        <p:txBody>
          <a:bodyPr wrap="none" rtlCol="0">
            <a:spAutoFit/>
          </a:bodyPr>
          <a:lstStyle/>
          <a:p>
            <a:r>
              <a:rPr lang="fr-FR" dirty="0" err="1"/>
              <a:t>i</a:t>
            </a:r>
            <a:r>
              <a:rPr lang="fr-FR" baseline="-25000" dirty="0" err="1"/>
              <a:t>am</a:t>
            </a:r>
            <a:r>
              <a:rPr lang="fr-FR" dirty="0"/>
              <a:t> =</a:t>
            </a:r>
            <a:r>
              <a:rPr lang="fr-FR" dirty="0">
                <a:latin typeface="Symbol" panose="05050102010706020507" pitchFamily="18" charset="2"/>
              </a:rPr>
              <a:t> D</a:t>
            </a:r>
            <a:r>
              <a:rPr lang="fr-FR" dirty="0"/>
              <a:t>h</a:t>
            </a:r>
            <a:r>
              <a:rPr lang="fr-FR" baseline="-25000" dirty="0"/>
              <a:t>1</a:t>
            </a:r>
            <a:r>
              <a:rPr lang="fr-FR" dirty="0"/>
              <a:t> / d</a:t>
            </a:r>
            <a:r>
              <a:rPr lang="fr-FR" baseline="-25000" dirty="0"/>
              <a:t>1</a:t>
            </a:r>
            <a:endParaRPr lang="fr-FR" dirty="0"/>
          </a:p>
        </p:txBody>
      </p:sp>
      <p:sp>
        <p:nvSpPr>
          <p:cNvPr id="73" name="ZoneTexte 72">
            <a:extLst>
              <a:ext uri="{FF2B5EF4-FFF2-40B4-BE49-F238E27FC236}">
                <a16:creationId xmlns:a16="http://schemas.microsoft.com/office/drawing/2014/main" id="{6F72425B-3DD4-4915-AC99-C8B7DE654E53}"/>
              </a:ext>
            </a:extLst>
          </p:cNvPr>
          <p:cNvSpPr txBox="1"/>
          <p:nvPr/>
        </p:nvSpPr>
        <p:spPr>
          <a:xfrm>
            <a:off x="3590544" y="4230624"/>
            <a:ext cx="1341073" cy="369332"/>
          </a:xfrm>
          <a:prstGeom prst="rect">
            <a:avLst/>
          </a:prstGeom>
          <a:noFill/>
        </p:spPr>
        <p:txBody>
          <a:bodyPr wrap="none" rtlCol="0">
            <a:spAutoFit/>
          </a:bodyPr>
          <a:lstStyle/>
          <a:p>
            <a:r>
              <a:rPr lang="fr-FR" dirty="0" err="1"/>
              <a:t>i</a:t>
            </a:r>
            <a:r>
              <a:rPr lang="fr-FR" baseline="-25000" dirty="0" err="1"/>
              <a:t>av</a:t>
            </a:r>
            <a:r>
              <a:rPr lang="fr-FR" dirty="0"/>
              <a:t> =</a:t>
            </a:r>
            <a:r>
              <a:rPr lang="fr-FR" dirty="0">
                <a:latin typeface="Symbol" panose="05050102010706020507" pitchFamily="18" charset="2"/>
              </a:rPr>
              <a:t> D</a:t>
            </a:r>
            <a:r>
              <a:rPr lang="fr-FR" dirty="0"/>
              <a:t>h</a:t>
            </a:r>
            <a:r>
              <a:rPr lang="fr-FR" baseline="-25000" dirty="0"/>
              <a:t>2</a:t>
            </a:r>
            <a:r>
              <a:rPr lang="fr-FR" dirty="0"/>
              <a:t> / d</a:t>
            </a:r>
            <a:r>
              <a:rPr lang="fr-FR" baseline="-25000" dirty="0"/>
              <a:t>2</a:t>
            </a:r>
            <a:endParaRPr lang="fr-FR" dirty="0"/>
          </a:p>
        </p:txBody>
      </p:sp>
      <p:sp>
        <p:nvSpPr>
          <p:cNvPr id="74" name="ZoneTexte 73">
            <a:extLst>
              <a:ext uri="{FF2B5EF4-FFF2-40B4-BE49-F238E27FC236}">
                <a16:creationId xmlns:a16="http://schemas.microsoft.com/office/drawing/2014/main" id="{5E8843DB-16BD-4B3A-9141-D200E2D00D26}"/>
              </a:ext>
            </a:extLst>
          </p:cNvPr>
          <p:cNvSpPr txBox="1"/>
          <p:nvPr/>
        </p:nvSpPr>
        <p:spPr>
          <a:xfrm>
            <a:off x="1180846" y="4623816"/>
            <a:ext cx="1064715" cy="369332"/>
          </a:xfrm>
          <a:prstGeom prst="rect">
            <a:avLst/>
          </a:prstGeom>
          <a:noFill/>
        </p:spPr>
        <p:txBody>
          <a:bodyPr wrap="none" rtlCol="0">
            <a:spAutoFit/>
          </a:bodyPr>
          <a:lstStyle/>
          <a:p>
            <a:r>
              <a:rPr lang="fr-FR" dirty="0" err="1"/>
              <a:t>i</a:t>
            </a:r>
            <a:r>
              <a:rPr lang="fr-FR" baseline="-25000" dirty="0" err="1"/>
              <a:t>am</a:t>
            </a:r>
            <a:r>
              <a:rPr lang="fr-FR" dirty="0"/>
              <a:t> =</a:t>
            </a:r>
            <a:r>
              <a:rPr lang="fr-FR" dirty="0">
                <a:latin typeface="Symbol" panose="05050102010706020507" pitchFamily="18" charset="2"/>
              </a:rPr>
              <a:t> 0,29</a:t>
            </a:r>
            <a:endParaRPr lang="fr-FR" dirty="0"/>
          </a:p>
        </p:txBody>
      </p:sp>
      <p:sp>
        <p:nvSpPr>
          <p:cNvPr id="75" name="ZoneTexte 74">
            <a:extLst>
              <a:ext uri="{FF2B5EF4-FFF2-40B4-BE49-F238E27FC236}">
                <a16:creationId xmlns:a16="http://schemas.microsoft.com/office/drawing/2014/main" id="{7452A322-5D79-452D-B194-01821622E211}"/>
              </a:ext>
            </a:extLst>
          </p:cNvPr>
          <p:cNvSpPr txBox="1"/>
          <p:nvPr/>
        </p:nvSpPr>
        <p:spPr>
          <a:xfrm>
            <a:off x="3610864" y="4623562"/>
            <a:ext cx="1007648" cy="369332"/>
          </a:xfrm>
          <a:prstGeom prst="rect">
            <a:avLst/>
          </a:prstGeom>
          <a:noFill/>
        </p:spPr>
        <p:txBody>
          <a:bodyPr wrap="none" rtlCol="0">
            <a:spAutoFit/>
          </a:bodyPr>
          <a:lstStyle/>
          <a:p>
            <a:r>
              <a:rPr lang="fr-FR" dirty="0" err="1"/>
              <a:t>i</a:t>
            </a:r>
            <a:r>
              <a:rPr lang="fr-FR" baseline="-25000" dirty="0" err="1"/>
              <a:t>av</a:t>
            </a:r>
            <a:r>
              <a:rPr lang="fr-FR" dirty="0"/>
              <a:t> =</a:t>
            </a:r>
            <a:r>
              <a:rPr lang="fr-FR" dirty="0">
                <a:latin typeface="Symbol" panose="05050102010706020507" pitchFamily="18" charset="2"/>
              </a:rPr>
              <a:t> 0,44</a:t>
            </a:r>
            <a:endParaRPr lang="fr-FR" dirty="0"/>
          </a:p>
        </p:txBody>
      </p:sp>
      <p:sp>
        <p:nvSpPr>
          <p:cNvPr id="34" name="Rectangle 33">
            <a:extLst>
              <a:ext uri="{FF2B5EF4-FFF2-40B4-BE49-F238E27FC236}">
                <a16:creationId xmlns:a16="http://schemas.microsoft.com/office/drawing/2014/main" id="{0A518510-5C59-407E-87FA-2957EB10B9AE}"/>
              </a:ext>
            </a:extLst>
          </p:cNvPr>
          <p:cNvSpPr/>
          <p:nvPr/>
        </p:nvSpPr>
        <p:spPr>
          <a:xfrm>
            <a:off x="5349697" y="4267112"/>
            <a:ext cx="2797561" cy="369332"/>
          </a:xfrm>
          <a:prstGeom prst="rect">
            <a:avLst/>
          </a:prstGeom>
        </p:spPr>
        <p:txBody>
          <a:bodyPr wrap="none">
            <a:spAutoFit/>
          </a:bodyPr>
          <a:lstStyle/>
          <a:p>
            <a:r>
              <a:rPr lang="fr-FR" dirty="0" err="1">
                <a:latin typeface="Symbol" panose="05050102010706020507" pitchFamily="18" charset="2"/>
              </a:rPr>
              <a:t>g</a:t>
            </a:r>
            <a:r>
              <a:rPr lang="fr-FR" baseline="-25000" dirty="0" err="1"/>
              <a:t>am</a:t>
            </a:r>
            <a:r>
              <a:rPr lang="fr-FR" dirty="0"/>
              <a:t> = </a:t>
            </a:r>
            <a:r>
              <a:rPr lang="fr-FR" dirty="0">
                <a:latin typeface="Symbol" panose="05050102010706020507" pitchFamily="18" charset="2"/>
              </a:rPr>
              <a:t>g</a:t>
            </a:r>
            <a:r>
              <a:rPr lang="fr-FR" dirty="0"/>
              <a:t>’ + </a:t>
            </a:r>
            <a:r>
              <a:rPr lang="fr-FR" dirty="0" err="1"/>
              <a:t>i</a:t>
            </a:r>
            <a:r>
              <a:rPr lang="fr-FR" baseline="-25000" dirty="0" err="1"/>
              <a:t>am</a:t>
            </a:r>
            <a:r>
              <a:rPr lang="fr-FR" dirty="0" err="1">
                <a:latin typeface="Symbol" panose="05050102010706020507" pitchFamily="18" charset="2"/>
              </a:rPr>
              <a:t>g</a:t>
            </a:r>
            <a:r>
              <a:rPr lang="fr-FR" baseline="-25000" dirty="0" err="1"/>
              <a:t>w</a:t>
            </a:r>
            <a:r>
              <a:rPr lang="fr-FR" baseline="-25000" dirty="0"/>
              <a:t> </a:t>
            </a:r>
            <a:r>
              <a:rPr lang="fr-FR" dirty="0"/>
              <a:t>= 12,9 kN/m</a:t>
            </a:r>
            <a:r>
              <a:rPr lang="fr-FR" baseline="30000" dirty="0"/>
              <a:t>3</a:t>
            </a:r>
          </a:p>
        </p:txBody>
      </p:sp>
      <p:sp>
        <p:nvSpPr>
          <p:cNvPr id="77" name="Rectangle 76">
            <a:extLst>
              <a:ext uri="{FF2B5EF4-FFF2-40B4-BE49-F238E27FC236}">
                <a16:creationId xmlns:a16="http://schemas.microsoft.com/office/drawing/2014/main" id="{43CF4EDD-F64C-4103-9C45-73FBD35EFEF3}"/>
              </a:ext>
            </a:extLst>
          </p:cNvPr>
          <p:cNvSpPr/>
          <p:nvPr/>
        </p:nvSpPr>
        <p:spPr>
          <a:xfrm>
            <a:off x="5400164" y="4578408"/>
            <a:ext cx="2566408" cy="369332"/>
          </a:xfrm>
          <a:prstGeom prst="rect">
            <a:avLst/>
          </a:prstGeom>
        </p:spPr>
        <p:txBody>
          <a:bodyPr wrap="none">
            <a:spAutoFit/>
          </a:bodyPr>
          <a:lstStyle/>
          <a:p>
            <a:r>
              <a:rPr lang="fr-FR" dirty="0" err="1">
                <a:latin typeface="Symbol" panose="05050102010706020507" pitchFamily="18" charset="2"/>
              </a:rPr>
              <a:t>g</a:t>
            </a:r>
            <a:r>
              <a:rPr lang="fr-FR" baseline="-25000" dirty="0" err="1"/>
              <a:t>av</a:t>
            </a:r>
            <a:r>
              <a:rPr lang="fr-FR" dirty="0"/>
              <a:t> = </a:t>
            </a:r>
            <a:r>
              <a:rPr lang="fr-FR" dirty="0">
                <a:latin typeface="Symbol" panose="05050102010706020507" pitchFamily="18" charset="2"/>
              </a:rPr>
              <a:t>g</a:t>
            </a:r>
            <a:r>
              <a:rPr lang="fr-FR" dirty="0"/>
              <a:t>’ – </a:t>
            </a:r>
            <a:r>
              <a:rPr lang="fr-FR" dirty="0" err="1"/>
              <a:t>i</a:t>
            </a:r>
            <a:r>
              <a:rPr lang="fr-FR" baseline="-25000" dirty="0" err="1"/>
              <a:t>av</a:t>
            </a:r>
            <a:r>
              <a:rPr lang="fr-FR" dirty="0" err="1">
                <a:latin typeface="Symbol" panose="05050102010706020507" pitchFamily="18" charset="2"/>
              </a:rPr>
              <a:t>g</a:t>
            </a:r>
            <a:r>
              <a:rPr lang="fr-FR" baseline="-25000" dirty="0" err="1"/>
              <a:t>w</a:t>
            </a:r>
            <a:r>
              <a:rPr lang="fr-FR" baseline="-25000" dirty="0"/>
              <a:t> </a:t>
            </a:r>
            <a:r>
              <a:rPr lang="fr-FR" dirty="0"/>
              <a:t>= 5,6 kN/m</a:t>
            </a:r>
            <a:r>
              <a:rPr lang="fr-FR" baseline="30000" dirty="0"/>
              <a:t>3</a:t>
            </a:r>
            <a:endParaRPr lang="fr-FR" baseline="-25000" dirty="0"/>
          </a:p>
        </p:txBody>
      </p:sp>
    </p:spTree>
    <p:extLst>
      <p:ext uri="{BB962C8B-B14F-4D97-AF65-F5344CB8AC3E}">
        <p14:creationId xmlns:p14="http://schemas.microsoft.com/office/powerpoint/2010/main" val="40917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8" grpId="0"/>
      <p:bldP spid="30" grpId="0"/>
      <p:bldP spid="70" grpId="0"/>
      <p:bldP spid="32" grpId="0"/>
      <p:bldP spid="73" grpId="0"/>
      <p:bldP spid="74" grpId="0"/>
      <p:bldP spid="75" grpId="0"/>
      <p:bldP spid="34" grpId="0"/>
      <p:bldP spid="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4. Prise en compte de l’eau</a:t>
            </a:r>
          </a:p>
        </p:txBody>
      </p:sp>
      <p:sp>
        <p:nvSpPr>
          <p:cNvPr id="100" name="ZoneTexte 99">
            <a:extLst>
              <a:ext uri="{FF2B5EF4-FFF2-40B4-BE49-F238E27FC236}">
                <a16:creationId xmlns:a16="http://schemas.microsoft.com/office/drawing/2014/main" id="{23988EA9-EE8F-4399-97A1-21066CEFEF90}"/>
              </a:ext>
            </a:extLst>
          </p:cNvPr>
          <p:cNvSpPr txBox="1"/>
          <p:nvPr/>
        </p:nvSpPr>
        <p:spPr>
          <a:xfrm>
            <a:off x="816399" y="3887968"/>
            <a:ext cx="4959627" cy="584775"/>
          </a:xfrm>
          <a:prstGeom prst="rect">
            <a:avLst/>
          </a:prstGeom>
          <a:noFill/>
        </p:spPr>
        <p:txBody>
          <a:bodyPr wrap="none" rtlCol="0">
            <a:spAutoFit/>
          </a:bodyPr>
          <a:lstStyle/>
          <a:p>
            <a:r>
              <a:rPr lang="fr-FR" sz="1600" dirty="0">
                <a:sym typeface="Symbol" panose="05050102010706020507" pitchFamily="18" charset="2"/>
              </a:rPr>
              <a:t></a:t>
            </a:r>
            <a:r>
              <a:rPr lang="fr-FR" sz="1600" dirty="0" err="1">
                <a:sym typeface="Symbol" panose="05050102010706020507" pitchFamily="18" charset="2"/>
              </a:rPr>
              <a:t>M</a:t>
            </a:r>
            <a:r>
              <a:rPr lang="fr-FR" sz="1600" baseline="-25000" dirty="0" err="1">
                <a:sym typeface="Symbol" panose="05050102010706020507" pitchFamily="18" charset="2"/>
              </a:rPr>
              <a:t>moteur</a:t>
            </a:r>
            <a:r>
              <a:rPr lang="fr-FR" sz="1600" dirty="0">
                <a:sym typeface="Symbol" panose="05050102010706020507" pitchFamily="18" charset="2"/>
              </a:rPr>
              <a:t> </a:t>
            </a:r>
            <a:r>
              <a:rPr lang="fr-FR" sz="1600" dirty="0"/>
              <a:t> → (k</a:t>
            </a:r>
            <a:r>
              <a:rPr lang="fr-FR" sz="1600" baseline="-25000" dirty="0"/>
              <a:t>a</a:t>
            </a:r>
            <a:r>
              <a:rPr lang="fr-FR" sz="1600" dirty="0"/>
              <a:t>.</a:t>
            </a:r>
            <a:r>
              <a:rPr lang="fr-FR" sz="1600" dirty="0">
                <a:latin typeface="Symbol" panose="05050102010706020507" pitchFamily="18" charset="2"/>
              </a:rPr>
              <a:t> </a:t>
            </a:r>
            <a:r>
              <a:rPr lang="fr-FR" sz="1600" dirty="0" err="1">
                <a:latin typeface="Symbol" panose="05050102010706020507" pitchFamily="18" charset="2"/>
              </a:rPr>
              <a:t>g</a:t>
            </a:r>
            <a:r>
              <a:rPr lang="fr-FR" sz="1600" baseline="-25000" dirty="0" err="1"/>
              <a:t>am</a:t>
            </a:r>
            <a:r>
              <a:rPr lang="fr-FR" sz="1600" dirty="0"/>
              <a:t>.(</a:t>
            </a:r>
            <a:r>
              <a:rPr lang="fr-FR" sz="1600" dirty="0" err="1"/>
              <a:t>h+f</a:t>
            </a:r>
            <a:r>
              <a:rPr lang="fr-FR" sz="1600" dirty="0"/>
              <a:t>).(</a:t>
            </a:r>
            <a:r>
              <a:rPr lang="fr-FR" sz="1600" dirty="0" err="1"/>
              <a:t>h+f</a:t>
            </a:r>
            <a:r>
              <a:rPr lang="fr-FR" sz="1600" dirty="0"/>
              <a:t>)/2).(2/3(</a:t>
            </a:r>
            <a:r>
              <a:rPr lang="fr-FR" sz="1600" dirty="0" err="1"/>
              <a:t>h+f</a:t>
            </a:r>
            <a:r>
              <a:rPr lang="fr-FR" sz="1600" dirty="0"/>
              <a:t>)) + </a:t>
            </a:r>
            <a:r>
              <a:rPr lang="fr-FR" sz="1600" dirty="0">
                <a:solidFill>
                  <a:schemeClr val="tx2">
                    <a:lumMod val="50000"/>
                    <a:lumOff val="50000"/>
                  </a:schemeClr>
                </a:solidFill>
              </a:rPr>
              <a:t>u</a:t>
            </a:r>
            <a:r>
              <a:rPr lang="fr-FR" sz="1600" baseline="-25000" dirty="0">
                <a:solidFill>
                  <a:schemeClr val="tx2">
                    <a:lumMod val="50000"/>
                    <a:lumOff val="50000"/>
                  </a:schemeClr>
                </a:solidFill>
              </a:rPr>
              <a:t>wd</a:t>
            </a:r>
            <a:r>
              <a:rPr lang="fr-FR" sz="1600" dirty="0">
                <a:solidFill>
                  <a:schemeClr val="tx2">
                    <a:lumMod val="50000"/>
                    <a:lumOff val="50000"/>
                  </a:schemeClr>
                </a:solidFill>
              </a:rPr>
              <a:t>.d</a:t>
            </a:r>
            <a:r>
              <a:rPr lang="fr-FR" sz="1600" baseline="-25000" dirty="0">
                <a:solidFill>
                  <a:schemeClr val="tx2">
                    <a:lumMod val="50000"/>
                    <a:lumOff val="50000"/>
                  </a:schemeClr>
                </a:solidFill>
              </a:rPr>
              <a:t>1</a:t>
            </a:r>
            <a:r>
              <a:rPr lang="fr-FR" sz="1600" baseline="30000" dirty="0">
                <a:solidFill>
                  <a:schemeClr val="tx2">
                    <a:lumMod val="50000"/>
                    <a:lumOff val="50000"/>
                  </a:schemeClr>
                </a:solidFill>
              </a:rPr>
              <a:t>2</a:t>
            </a:r>
            <a:r>
              <a:rPr lang="fr-FR" sz="1600" dirty="0">
                <a:solidFill>
                  <a:schemeClr val="tx2">
                    <a:lumMod val="50000"/>
                    <a:lumOff val="50000"/>
                  </a:schemeClr>
                </a:solidFill>
              </a:rPr>
              <a:t>/3 </a:t>
            </a:r>
            <a:r>
              <a:rPr lang="fr-FR" sz="1600" dirty="0"/>
              <a:t> </a:t>
            </a:r>
          </a:p>
          <a:p>
            <a:r>
              <a:rPr lang="fr-FR" sz="1600" dirty="0">
                <a:sym typeface="Symbol" panose="05050102010706020507" pitchFamily="18" charset="2"/>
              </a:rPr>
              <a:t></a:t>
            </a:r>
            <a:r>
              <a:rPr lang="fr-FR" sz="1600" dirty="0" err="1">
                <a:sym typeface="Symbol" panose="05050102010706020507" pitchFamily="18" charset="2"/>
              </a:rPr>
              <a:t>M</a:t>
            </a:r>
            <a:r>
              <a:rPr lang="fr-FR" sz="1600" baseline="-25000" dirty="0" err="1">
                <a:sym typeface="Symbol" panose="05050102010706020507" pitchFamily="18" charset="2"/>
              </a:rPr>
              <a:t>résistant</a:t>
            </a:r>
            <a:r>
              <a:rPr lang="fr-FR" sz="1600" dirty="0">
                <a:sym typeface="Symbol" panose="05050102010706020507" pitchFamily="18" charset="2"/>
              </a:rPr>
              <a:t> </a:t>
            </a:r>
            <a:r>
              <a:rPr lang="fr-FR" sz="1600" dirty="0"/>
              <a:t> → </a:t>
            </a:r>
            <a:r>
              <a:rPr lang="fr-FR" sz="1600" dirty="0" err="1"/>
              <a:t>k</a:t>
            </a:r>
            <a:r>
              <a:rPr lang="fr-FR" sz="1600" baseline="-25000" dirty="0" err="1"/>
              <a:t>p</a:t>
            </a:r>
            <a:r>
              <a:rPr lang="fr-FR" sz="1600" dirty="0"/>
              <a:t>. </a:t>
            </a:r>
            <a:r>
              <a:rPr lang="fr-FR" sz="1600" dirty="0">
                <a:latin typeface="Symbol" panose="05050102010706020507" pitchFamily="18" charset="2"/>
              </a:rPr>
              <a:t>g</a:t>
            </a:r>
            <a:r>
              <a:rPr lang="fr-FR" sz="1600" baseline="-25000" dirty="0"/>
              <a:t>av</a:t>
            </a:r>
            <a:r>
              <a:rPr lang="fr-FR" sz="1600" dirty="0"/>
              <a:t>.f²/2.(2f/3 +h)+</a:t>
            </a:r>
            <a:r>
              <a:rPr lang="fr-FR" sz="1600" dirty="0">
                <a:solidFill>
                  <a:schemeClr val="tx2">
                    <a:lumMod val="50000"/>
                    <a:lumOff val="50000"/>
                  </a:schemeClr>
                </a:solidFill>
              </a:rPr>
              <a:t> u</a:t>
            </a:r>
            <a:r>
              <a:rPr lang="fr-FR" sz="1600" baseline="-25000" dirty="0">
                <a:solidFill>
                  <a:schemeClr val="tx2">
                    <a:lumMod val="50000"/>
                    <a:lumOff val="50000"/>
                  </a:schemeClr>
                </a:solidFill>
              </a:rPr>
              <a:t>wd</a:t>
            </a:r>
            <a:r>
              <a:rPr lang="fr-FR" sz="1600" dirty="0">
                <a:solidFill>
                  <a:schemeClr val="tx2">
                    <a:lumMod val="50000"/>
                    <a:lumOff val="50000"/>
                  </a:schemeClr>
                </a:solidFill>
              </a:rPr>
              <a:t>.d</a:t>
            </a:r>
            <a:r>
              <a:rPr lang="fr-FR" sz="1600" baseline="-25000" dirty="0">
                <a:solidFill>
                  <a:schemeClr val="tx2">
                    <a:lumMod val="50000"/>
                    <a:lumOff val="50000"/>
                  </a:schemeClr>
                </a:solidFill>
              </a:rPr>
              <a:t>2</a:t>
            </a:r>
            <a:r>
              <a:rPr lang="fr-FR" sz="1600" dirty="0">
                <a:solidFill>
                  <a:schemeClr val="tx2">
                    <a:lumMod val="50000"/>
                    <a:lumOff val="50000"/>
                  </a:schemeClr>
                </a:solidFill>
              </a:rPr>
              <a:t>/2.(2f/3+h) </a:t>
            </a:r>
            <a:endParaRPr lang="fr-FR" sz="1600" dirty="0"/>
          </a:p>
        </p:txBody>
      </p:sp>
      <p:grpSp>
        <p:nvGrpSpPr>
          <p:cNvPr id="11" name="Groupe 10">
            <a:extLst>
              <a:ext uri="{FF2B5EF4-FFF2-40B4-BE49-F238E27FC236}">
                <a16:creationId xmlns:a16="http://schemas.microsoft.com/office/drawing/2014/main" id="{F096F086-0406-4136-9231-D4857B4F2DAC}"/>
              </a:ext>
            </a:extLst>
          </p:cNvPr>
          <p:cNvGrpSpPr/>
          <p:nvPr/>
        </p:nvGrpSpPr>
        <p:grpSpPr>
          <a:xfrm>
            <a:off x="4037715" y="1371597"/>
            <a:ext cx="4004306" cy="886785"/>
            <a:chOff x="3965945" y="2803448"/>
            <a:chExt cx="4004306" cy="886785"/>
          </a:xfrm>
        </p:grpSpPr>
        <p:sp>
          <p:nvSpPr>
            <p:cNvPr id="96" name="ZoneTexte 95">
              <a:extLst>
                <a:ext uri="{FF2B5EF4-FFF2-40B4-BE49-F238E27FC236}">
                  <a16:creationId xmlns:a16="http://schemas.microsoft.com/office/drawing/2014/main" id="{98A73F6A-9111-48FE-86A2-26C6C30D8339}"/>
                </a:ext>
              </a:extLst>
            </p:cNvPr>
            <p:cNvSpPr txBox="1"/>
            <p:nvPr/>
          </p:nvSpPr>
          <p:spPr>
            <a:xfrm>
              <a:off x="3969489" y="2835346"/>
              <a:ext cx="2274597" cy="369332"/>
            </a:xfrm>
            <a:prstGeom prst="rect">
              <a:avLst/>
            </a:prstGeom>
            <a:noFill/>
          </p:spPr>
          <p:txBody>
            <a:bodyPr wrap="none" rtlCol="0">
              <a:spAutoFit/>
            </a:bodyPr>
            <a:lstStyle/>
            <a:p>
              <a:r>
                <a:rPr lang="fr-FR" dirty="0"/>
                <a:t>P = </a:t>
              </a:r>
              <a:r>
                <a:rPr lang="fr-FR" dirty="0" err="1"/>
                <a:t>k</a:t>
              </a:r>
              <a:r>
                <a:rPr lang="fr-FR" baseline="-25000" dirty="0" err="1"/>
                <a:t>a</a:t>
              </a:r>
              <a:r>
                <a:rPr lang="fr-FR" dirty="0" err="1"/>
                <a:t>.</a:t>
              </a:r>
              <a:r>
                <a:rPr lang="fr-FR" dirty="0" err="1">
                  <a:latin typeface="Symbol" panose="05050102010706020507" pitchFamily="18" charset="2"/>
                </a:rPr>
                <a:t>g</a:t>
              </a:r>
              <a:r>
                <a:rPr lang="fr-FR" baseline="-25000" dirty="0" err="1"/>
                <a:t>am</a:t>
              </a:r>
              <a:r>
                <a:rPr lang="fr-FR" dirty="0"/>
                <a:t>.(</a:t>
              </a:r>
              <a:r>
                <a:rPr lang="fr-FR" dirty="0" err="1"/>
                <a:t>h+f</a:t>
              </a:r>
              <a:r>
                <a:rPr lang="fr-FR" dirty="0"/>
                <a:t>).(</a:t>
              </a:r>
              <a:r>
                <a:rPr lang="fr-FR" dirty="0" err="1"/>
                <a:t>h+f</a:t>
              </a:r>
              <a:r>
                <a:rPr lang="fr-FR" dirty="0"/>
                <a:t>)/2</a:t>
              </a:r>
            </a:p>
          </p:txBody>
        </p:sp>
        <p:sp>
          <p:nvSpPr>
            <p:cNvPr id="98" name="ZoneTexte 97">
              <a:extLst>
                <a:ext uri="{FF2B5EF4-FFF2-40B4-BE49-F238E27FC236}">
                  <a16:creationId xmlns:a16="http://schemas.microsoft.com/office/drawing/2014/main" id="{F6CCCDDF-1B47-4EA6-BF85-0C57B13425FE}"/>
                </a:ext>
              </a:extLst>
            </p:cNvPr>
            <p:cNvSpPr txBox="1"/>
            <p:nvPr/>
          </p:nvSpPr>
          <p:spPr>
            <a:xfrm>
              <a:off x="3965945" y="3320901"/>
              <a:ext cx="1463606" cy="369332"/>
            </a:xfrm>
            <a:prstGeom prst="rect">
              <a:avLst/>
            </a:prstGeom>
            <a:noFill/>
          </p:spPr>
          <p:txBody>
            <a:bodyPr wrap="none" rtlCol="0">
              <a:spAutoFit/>
            </a:bodyPr>
            <a:lstStyle/>
            <a:p>
              <a:r>
                <a:rPr lang="fr-FR" dirty="0"/>
                <a:t>B = </a:t>
              </a:r>
              <a:r>
                <a:rPr lang="fr-FR" dirty="0" err="1"/>
                <a:t>k</a:t>
              </a:r>
              <a:r>
                <a:rPr lang="fr-FR" baseline="-25000" dirty="0" err="1"/>
                <a:t>p</a:t>
              </a:r>
              <a:r>
                <a:rPr lang="fr-FR" dirty="0"/>
                <a:t>. </a:t>
              </a:r>
              <a:r>
                <a:rPr lang="fr-FR" dirty="0">
                  <a:latin typeface="Symbol" panose="05050102010706020507" pitchFamily="18" charset="2"/>
                </a:rPr>
                <a:t>g</a:t>
              </a:r>
              <a:r>
                <a:rPr lang="fr-FR" baseline="-25000" dirty="0"/>
                <a:t>av</a:t>
              </a:r>
              <a:r>
                <a:rPr lang="fr-FR" dirty="0"/>
                <a:t>.f²/2</a:t>
              </a:r>
            </a:p>
          </p:txBody>
        </p:sp>
        <p:sp>
          <p:nvSpPr>
            <p:cNvPr id="35" name="ZoneTexte 34">
              <a:extLst>
                <a:ext uri="{FF2B5EF4-FFF2-40B4-BE49-F238E27FC236}">
                  <a16:creationId xmlns:a16="http://schemas.microsoft.com/office/drawing/2014/main" id="{10C1308B-DD96-4094-A96E-B293461A9D47}"/>
                </a:ext>
              </a:extLst>
            </p:cNvPr>
            <p:cNvSpPr txBox="1"/>
            <p:nvPr/>
          </p:nvSpPr>
          <p:spPr>
            <a:xfrm>
              <a:off x="6383079" y="2803448"/>
              <a:ext cx="1534010" cy="369332"/>
            </a:xfrm>
            <a:prstGeom prst="rect">
              <a:avLst/>
            </a:prstGeom>
            <a:noFill/>
          </p:spPr>
          <p:txBody>
            <a:bodyPr wrap="none" rtlCol="0">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w1</a:t>
              </a:r>
              <a:r>
                <a:rPr lang="fr-FR" dirty="0">
                  <a:solidFill>
                    <a:schemeClr val="tx2">
                      <a:lumMod val="50000"/>
                      <a:lumOff val="50000"/>
                    </a:schemeClr>
                  </a:solidFill>
                </a:rPr>
                <a:t> = u</a:t>
              </a:r>
              <a:r>
                <a:rPr lang="fr-FR" baseline="-25000" dirty="0">
                  <a:solidFill>
                    <a:schemeClr val="tx2">
                      <a:lumMod val="50000"/>
                      <a:lumOff val="50000"/>
                    </a:schemeClr>
                  </a:solidFill>
                </a:rPr>
                <a:t>wd</a:t>
              </a:r>
              <a:r>
                <a:rPr lang="fr-FR" dirty="0">
                  <a:solidFill>
                    <a:schemeClr val="tx2">
                      <a:lumMod val="50000"/>
                      <a:lumOff val="50000"/>
                    </a:schemeClr>
                  </a:solidFill>
                </a:rPr>
                <a:t>.d</a:t>
              </a:r>
              <a:r>
                <a:rPr lang="fr-FR" baseline="-25000" dirty="0">
                  <a:solidFill>
                    <a:schemeClr val="tx2">
                      <a:lumMod val="50000"/>
                      <a:lumOff val="50000"/>
                    </a:schemeClr>
                  </a:solidFill>
                </a:rPr>
                <a:t>1</a:t>
              </a:r>
              <a:r>
                <a:rPr lang="fr-FR" dirty="0">
                  <a:solidFill>
                    <a:schemeClr val="tx2">
                      <a:lumMod val="50000"/>
                      <a:lumOff val="50000"/>
                    </a:schemeClr>
                  </a:solidFill>
                </a:rPr>
                <a:t>/2</a:t>
              </a:r>
            </a:p>
          </p:txBody>
        </p:sp>
        <p:sp>
          <p:nvSpPr>
            <p:cNvPr id="38" name="ZoneTexte 37">
              <a:extLst>
                <a:ext uri="{FF2B5EF4-FFF2-40B4-BE49-F238E27FC236}">
                  <a16:creationId xmlns:a16="http://schemas.microsoft.com/office/drawing/2014/main" id="{C502F03F-9BBD-4777-9430-182E93299835}"/>
                </a:ext>
              </a:extLst>
            </p:cNvPr>
            <p:cNvSpPr txBox="1"/>
            <p:nvPr/>
          </p:nvSpPr>
          <p:spPr>
            <a:xfrm>
              <a:off x="6436241" y="3267736"/>
              <a:ext cx="1534010" cy="369332"/>
            </a:xfrm>
            <a:prstGeom prst="rect">
              <a:avLst/>
            </a:prstGeom>
            <a:noFill/>
          </p:spPr>
          <p:txBody>
            <a:bodyPr wrap="none" rtlCol="0">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w2</a:t>
              </a:r>
              <a:r>
                <a:rPr lang="fr-FR" dirty="0">
                  <a:solidFill>
                    <a:schemeClr val="tx2">
                      <a:lumMod val="50000"/>
                      <a:lumOff val="50000"/>
                    </a:schemeClr>
                  </a:solidFill>
                </a:rPr>
                <a:t> = u</a:t>
              </a:r>
              <a:r>
                <a:rPr lang="fr-FR" baseline="-25000" dirty="0">
                  <a:solidFill>
                    <a:schemeClr val="tx2">
                      <a:lumMod val="50000"/>
                      <a:lumOff val="50000"/>
                    </a:schemeClr>
                  </a:solidFill>
                </a:rPr>
                <a:t>wd</a:t>
              </a:r>
              <a:r>
                <a:rPr lang="fr-FR" dirty="0">
                  <a:solidFill>
                    <a:schemeClr val="tx2">
                      <a:lumMod val="50000"/>
                      <a:lumOff val="50000"/>
                    </a:schemeClr>
                  </a:solidFill>
                </a:rPr>
                <a:t>.d</a:t>
              </a:r>
              <a:r>
                <a:rPr lang="fr-FR" baseline="-25000" dirty="0">
                  <a:solidFill>
                    <a:schemeClr val="tx2">
                      <a:lumMod val="50000"/>
                      <a:lumOff val="50000"/>
                    </a:schemeClr>
                  </a:solidFill>
                </a:rPr>
                <a:t>2</a:t>
              </a:r>
              <a:r>
                <a:rPr lang="fr-FR" dirty="0">
                  <a:solidFill>
                    <a:schemeClr val="tx2">
                      <a:lumMod val="50000"/>
                      <a:lumOff val="50000"/>
                    </a:schemeClr>
                  </a:solidFill>
                </a:rPr>
                <a:t>/2</a:t>
              </a:r>
            </a:p>
          </p:txBody>
        </p:sp>
      </p:grpSp>
      <p:sp>
        <p:nvSpPr>
          <p:cNvPr id="31" name="ZoneTexte 30">
            <a:extLst>
              <a:ext uri="{FF2B5EF4-FFF2-40B4-BE49-F238E27FC236}">
                <a16:creationId xmlns:a16="http://schemas.microsoft.com/office/drawing/2014/main" id="{94D4846D-7F9C-47EB-971D-C67594DA5D38}"/>
              </a:ext>
            </a:extLst>
          </p:cNvPr>
          <p:cNvSpPr txBox="1"/>
          <p:nvPr/>
        </p:nvSpPr>
        <p:spPr>
          <a:xfrm>
            <a:off x="871870" y="333153"/>
            <a:ext cx="3045514" cy="369332"/>
          </a:xfrm>
          <a:prstGeom prst="rect">
            <a:avLst/>
          </a:prstGeom>
          <a:noFill/>
        </p:spPr>
        <p:txBody>
          <a:bodyPr wrap="none" rtlCol="0">
            <a:spAutoFit/>
          </a:bodyPr>
          <a:lstStyle/>
          <a:p>
            <a:r>
              <a:rPr lang="fr-FR" dirty="0"/>
              <a:t>Deux nappes avec écoulement</a:t>
            </a:r>
          </a:p>
        </p:txBody>
      </p:sp>
      <p:sp>
        <p:nvSpPr>
          <p:cNvPr id="32" name="Rectangle 31">
            <a:extLst>
              <a:ext uri="{FF2B5EF4-FFF2-40B4-BE49-F238E27FC236}">
                <a16:creationId xmlns:a16="http://schemas.microsoft.com/office/drawing/2014/main" id="{FA1887FB-15FE-4D16-AB09-460E0785FD81}"/>
              </a:ext>
            </a:extLst>
          </p:cNvPr>
          <p:cNvSpPr/>
          <p:nvPr/>
        </p:nvSpPr>
        <p:spPr>
          <a:xfrm>
            <a:off x="1205246" y="2636579"/>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4" name="Rectangle 33">
            <a:extLst>
              <a:ext uri="{FF2B5EF4-FFF2-40B4-BE49-F238E27FC236}">
                <a16:creationId xmlns:a16="http://schemas.microsoft.com/office/drawing/2014/main" id="{8842F2A1-6C75-42B9-A85A-5BEF3AB3D9EF}"/>
              </a:ext>
            </a:extLst>
          </p:cNvPr>
          <p:cNvSpPr/>
          <p:nvPr/>
        </p:nvSpPr>
        <p:spPr>
          <a:xfrm>
            <a:off x="2235863" y="1469250"/>
            <a:ext cx="1379205"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6" name="Rectangle 35">
            <a:extLst>
              <a:ext uri="{FF2B5EF4-FFF2-40B4-BE49-F238E27FC236}">
                <a16:creationId xmlns:a16="http://schemas.microsoft.com/office/drawing/2014/main" id="{C8BF9F91-9037-4499-A031-29C28BEAECAD}"/>
              </a:ext>
            </a:extLst>
          </p:cNvPr>
          <p:cNvSpPr/>
          <p:nvPr/>
        </p:nvSpPr>
        <p:spPr>
          <a:xfrm>
            <a:off x="2218181" y="1476339"/>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sp>
        <p:nvSpPr>
          <p:cNvPr id="39" name="Rectangle 38">
            <a:extLst>
              <a:ext uri="{FF2B5EF4-FFF2-40B4-BE49-F238E27FC236}">
                <a16:creationId xmlns:a16="http://schemas.microsoft.com/office/drawing/2014/main" id="{8CEBBBF8-E7DF-48AA-9F8A-B60C4B9D9D0F}"/>
              </a:ext>
            </a:extLst>
          </p:cNvPr>
          <p:cNvSpPr/>
          <p:nvPr/>
        </p:nvSpPr>
        <p:spPr>
          <a:xfrm>
            <a:off x="1739383" y="3235842"/>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40" name="Connecteur droit 39">
            <a:extLst>
              <a:ext uri="{FF2B5EF4-FFF2-40B4-BE49-F238E27FC236}">
                <a16:creationId xmlns:a16="http://schemas.microsoft.com/office/drawing/2014/main" id="{D8DBE92A-D55C-4BF1-AF33-AE08DF954C04}"/>
              </a:ext>
            </a:extLst>
          </p:cNvPr>
          <p:cNvCxnSpPr/>
          <p:nvPr/>
        </p:nvCxnSpPr>
        <p:spPr>
          <a:xfrm>
            <a:off x="1201479" y="2633330"/>
            <a:ext cx="10278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52D083D7-A66A-4ACF-B48B-E9F12326D6B9}"/>
              </a:ext>
            </a:extLst>
          </p:cNvPr>
          <p:cNvCxnSpPr>
            <a:cxnSpLocks/>
          </p:cNvCxnSpPr>
          <p:nvPr/>
        </p:nvCxnSpPr>
        <p:spPr>
          <a:xfrm>
            <a:off x="1750828" y="1488559"/>
            <a:ext cx="482009"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54745DC1-F0CC-44F6-89AF-942F9D86F8A2}"/>
              </a:ext>
            </a:extLst>
          </p:cNvPr>
          <p:cNvSpPr txBox="1"/>
          <p:nvPr/>
        </p:nvSpPr>
        <p:spPr>
          <a:xfrm>
            <a:off x="1389321" y="1183759"/>
            <a:ext cx="367280" cy="369332"/>
          </a:xfrm>
          <a:prstGeom prst="rect">
            <a:avLst/>
          </a:prstGeom>
          <a:noFill/>
        </p:spPr>
        <p:txBody>
          <a:bodyPr wrap="none" rtlCol="0">
            <a:spAutoFit/>
          </a:bodyPr>
          <a:lstStyle/>
          <a:p>
            <a:r>
              <a:rPr lang="fr-FR" dirty="0">
                <a:solidFill>
                  <a:srgbClr val="C00000"/>
                </a:solidFill>
              </a:rPr>
              <a:t>F</a:t>
            </a:r>
            <a:r>
              <a:rPr lang="fr-FR" baseline="-25000" dirty="0">
                <a:solidFill>
                  <a:srgbClr val="C00000"/>
                </a:solidFill>
              </a:rPr>
              <a:t>A</a:t>
            </a:r>
          </a:p>
        </p:txBody>
      </p:sp>
      <p:sp>
        <p:nvSpPr>
          <p:cNvPr id="44" name="ZoneTexte 43">
            <a:extLst>
              <a:ext uri="{FF2B5EF4-FFF2-40B4-BE49-F238E27FC236}">
                <a16:creationId xmlns:a16="http://schemas.microsoft.com/office/drawing/2014/main" id="{40A5466E-5597-48FC-BD73-C29E96B68D47}"/>
              </a:ext>
            </a:extLst>
          </p:cNvPr>
          <p:cNvSpPr txBox="1"/>
          <p:nvPr/>
        </p:nvSpPr>
        <p:spPr>
          <a:xfrm>
            <a:off x="1562989" y="2746744"/>
            <a:ext cx="255198" cy="369332"/>
          </a:xfrm>
          <a:prstGeom prst="rect">
            <a:avLst/>
          </a:prstGeom>
          <a:noFill/>
        </p:spPr>
        <p:txBody>
          <a:bodyPr wrap="none" rtlCol="0">
            <a:spAutoFit/>
          </a:bodyPr>
          <a:lstStyle/>
          <a:p>
            <a:r>
              <a:rPr lang="fr-FR" dirty="0">
                <a:solidFill>
                  <a:srgbClr val="C00000"/>
                </a:solidFill>
              </a:rPr>
              <a:t>f</a:t>
            </a:r>
            <a:endParaRPr lang="fr-FR" baseline="-25000" dirty="0">
              <a:solidFill>
                <a:srgbClr val="C00000"/>
              </a:solidFill>
            </a:endParaRPr>
          </a:p>
        </p:txBody>
      </p:sp>
      <p:cxnSp>
        <p:nvCxnSpPr>
          <p:cNvPr id="46" name="Connecteur droit avec flèche 45">
            <a:extLst>
              <a:ext uri="{FF2B5EF4-FFF2-40B4-BE49-F238E27FC236}">
                <a16:creationId xmlns:a16="http://schemas.microsoft.com/office/drawing/2014/main" id="{06765DAE-9D3C-4CAC-AD45-612054672E60}"/>
              </a:ext>
            </a:extLst>
          </p:cNvPr>
          <p:cNvCxnSpPr>
            <a:cxnSpLocks/>
          </p:cNvCxnSpPr>
          <p:nvPr/>
        </p:nvCxnSpPr>
        <p:spPr>
          <a:xfrm>
            <a:off x="1913860" y="2643962"/>
            <a:ext cx="0" cy="623777"/>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6C739E77-8737-4BF4-817E-5092791B9280}"/>
              </a:ext>
            </a:extLst>
          </p:cNvPr>
          <p:cNvCxnSpPr>
            <a:cxnSpLocks/>
          </p:cNvCxnSpPr>
          <p:nvPr/>
        </p:nvCxnSpPr>
        <p:spPr>
          <a:xfrm>
            <a:off x="2247014" y="1460205"/>
            <a:ext cx="1368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4AAA9640-396E-4DC8-AF2F-5C28CC747FE6}"/>
              </a:ext>
            </a:extLst>
          </p:cNvPr>
          <p:cNvCxnSpPr>
            <a:cxnSpLocks/>
          </p:cNvCxnSpPr>
          <p:nvPr/>
        </p:nvCxnSpPr>
        <p:spPr>
          <a:xfrm>
            <a:off x="1931581" y="1499190"/>
            <a:ext cx="0" cy="1116419"/>
          </a:xfrm>
          <a:prstGeom prst="straightConnector1">
            <a:avLst/>
          </a:prstGeom>
          <a:ln>
            <a:solidFill>
              <a:schemeClr val="accent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9E749625-E0AA-4146-B036-C677E482217B}"/>
              </a:ext>
            </a:extLst>
          </p:cNvPr>
          <p:cNvSpPr txBox="1"/>
          <p:nvPr/>
        </p:nvSpPr>
        <p:spPr>
          <a:xfrm>
            <a:off x="1467295" y="1835888"/>
            <a:ext cx="486030" cy="369332"/>
          </a:xfrm>
          <a:prstGeom prst="rect">
            <a:avLst/>
          </a:prstGeom>
          <a:noFill/>
        </p:spPr>
        <p:txBody>
          <a:bodyPr wrap="none" rtlCol="0">
            <a:spAutoFit/>
          </a:bodyPr>
          <a:lstStyle/>
          <a:p>
            <a:r>
              <a:rPr lang="fr-FR" dirty="0">
                <a:solidFill>
                  <a:srgbClr val="C00000"/>
                </a:solidFill>
              </a:rPr>
              <a:t>5m</a:t>
            </a:r>
            <a:endParaRPr lang="fr-FR" baseline="-25000" dirty="0">
              <a:solidFill>
                <a:srgbClr val="C00000"/>
              </a:solidFill>
            </a:endParaRPr>
          </a:p>
        </p:txBody>
      </p:sp>
      <p:cxnSp>
        <p:nvCxnSpPr>
          <p:cNvPr id="54" name="Connecteur droit 53">
            <a:extLst>
              <a:ext uri="{FF2B5EF4-FFF2-40B4-BE49-F238E27FC236}">
                <a16:creationId xmlns:a16="http://schemas.microsoft.com/office/drawing/2014/main" id="{050C4CF0-8526-4C41-AAAF-70DBDB6D00DF}"/>
              </a:ext>
            </a:extLst>
          </p:cNvPr>
          <p:cNvCxnSpPr>
            <a:cxnSpLocks/>
            <a:stCxn id="36" idx="0"/>
          </p:cNvCxnSpPr>
          <p:nvPr/>
        </p:nvCxnSpPr>
        <p:spPr>
          <a:xfrm flipV="1">
            <a:off x="2241200" y="1474381"/>
            <a:ext cx="1501460" cy="1958"/>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98BAAE90-F322-47DC-A97A-8523F54C4DEB}"/>
              </a:ext>
            </a:extLst>
          </p:cNvPr>
          <p:cNvCxnSpPr>
            <a:cxnSpLocks/>
          </p:cNvCxnSpPr>
          <p:nvPr/>
        </p:nvCxnSpPr>
        <p:spPr>
          <a:xfrm>
            <a:off x="1226288" y="2633330"/>
            <a:ext cx="967563" cy="0"/>
          </a:xfrm>
          <a:prstGeom prst="line">
            <a:avLst/>
          </a:prstGeom>
          <a:ln w="190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C3EB0329-C164-4F89-B4BB-FE01E6E4CF64}"/>
              </a:ext>
            </a:extLst>
          </p:cNvPr>
          <p:cNvCxnSpPr>
            <a:cxnSpLocks/>
            <a:stCxn id="36" idx="0"/>
          </p:cNvCxnSpPr>
          <p:nvPr/>
        </p:nvCxnSpPr>
        <p:spPr>
          <a:xfrm>
            <a:off x="2241200" y="1476339"/>
            <a:ext cx="579972" cy="1763047"/>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A28658E4-C223-4BDE-8C0E-C61BA7E75F71}"/>
              </a:ext>
            </a:extLst>
          </p:cNvPr>
          <p:cNvCxnSpPr>
            <a:cxnSpLocks/>
          </p:cNvCxnSpPr>
          <p:nvPr/>
        </p:nvCxnSpPr>
        <p:spPr>
          <a:xfrm flipH="1">
            <a:off x="1641376" y="2639735"/>
            <a:ext cx="567530" cy="583383"/>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858607-4493-4291-B19A-3DC2A07CD156}"/>
              </a:ext>
            </a:extLst>
          </p:cNvPr>
          <p:cNvSpPr/>
          <p:nvPr/>
        </p:nvSpPr>
        <p:spPr>
          <a:xfrm>
            <a:off x="2694066" y="2211570"/>
            <a:ext cx="571247" cy="369332"/>
          </a:xfrm>
          <a:prstGeom prst="rect">
            <a:avLst/>
          </a:prstGeom>
        </p:spPr>
        <p:txBody>
          <a:bodyPr wrap="none">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wd1</a:t>
            </a:r>
            <a:endParaRPr lang="fr-FR" dirty="0"/>
          </a:p>
        </p:txBody>
      </p:sp>
      <p:sp>
        <p:nvSpPr>
          <p:cNvPr id="59" name="Rectangle 58">
            <a:extLst>
              <a:ext uri="{FF2B5EF4-FFF2-40B4-BE49-F238E27FC236}">
                <a16:creationId xmlns:a16="http://schemas.microsoft.com/office/drawing/2014/main" id="{B2B1FEFB-2362-4269-9119-4C7436AE5D45}"/>
              </a:ext>
            </a:extLst>
          </p:cNvPr>
          <p:cNvSpPr/>
          <p:nvPr/>
        </p:nvSpPr>
        <p:spPr>
          <a:xfrm>
            <a:off x="1163965" y="2846031"/>
            <a:ext cx="571247" cy="369332"/>
          </a:xfrm>
          <a:prstGeom prst="rect">
            <a:avLst/>
          </a:prstGeom>
        </p:spPr>
        <p:txBody>
          <a:bodyPr wrap="none">
            <a:spAutoFit/>
          </a:bodyPr>
          <a:lstStyle/>
          <a:p>
            <a:r>
              <a:rPr lang="fr-FR" dirty="0">
                <a:solidFill>
                  <a:schemeClr val="tx2">
                    <a:lumMod val="50000"/>
                    <a:lumOff val="50000"/>
                  </a:schemeClr>
                </a:solidFill>
              </a:rPr>
              <a:t>P</a:t>
            </a:r>
            <a:r>
              <a:rPr lang="fr-FR" baseline="-25000" dirty="0">
                <a:solidFill>
                  <a:schemeClr val="tx2">
                    <a:lumMod val="50000"/>
                    <a:lumOff val="50000"/>
                  </a:schemeClr>
                </a:solidFill>
              </a:rPr>
              <a:t>wd2</a:t>
            </a:r>
            <a:endParaRPr lang="fr-FR" dirty="0"/>
          </a:p>
        </p:txBody>
      </p:sp>
      <p:cxnSp>
        <p:nvCxnSpPr>
          <p:cNvPr id="60" name="Connecteur droit 59">
            <a:extLst>
              <a:ext uri="{FF2B5EF4-FFF2-40B4-BE49-F238E27FC236}">
                <a16:creationId xmlns:a16="http://schemas.microsoft.com/office/drawing/2014/main" id="{76EBA640-4AF8-4AE6-9F4E-9A678B19C31C}"/>
              </a:ext>
            </a:extLst>
          </p:cNvPr>
          <p:cNvCxnSpPr>
            <a:stCxn id="39" idx="0"/>
          </p:cNvCxnSpPr>
          <p:nvPr/>
        </p:nvCxnSpPr>
        <p:spPr>
          <a:xfrm>
            <a:off x="2241033" y="3235842"/>
            <a:ext cx="587227" cy="0"/>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9B38A64C-A276-4102-B00E-D3EC236F3EC8}"/>
              </a:ext>
            </a:extLst>
          </p:cNvPr>
          <p:cNvCxnSpPr/>
          <p:nvPr/>
        </p:nvCxnSpPr>
        <p:spPr>
          <a:xfrm>
            <a:off x="1654898" y="3237977"/>
            <a:ext cx="587227" cy="0"/>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Flèche : bas 62">
            <a:extLst>
              <a:ext uri="{FF2B5EF4-FFF2-40B4-BE49-F238E27FC236}">
                <a16:creationId xmlns:a16="http://schemas.microsoft.com/office/drawing/2014/main" id="{6E9D5EE5-9A87-4FB8-B090-EEB9A14166C1}"/>
              </a:ext>
            </a:extLst>
          </p:cNvPr>
          <p:cNvSpPr/>
          <p:nvPr/>
        </p:nvSpPr>
        <p:spPr>
          <a:xfrm>
            <a:off x="2292440" y="2073498"/>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lèche : bas 63">
            <a:extLst>
              <a:ext uri="{FF2B5EF4-FFF2-40B4-BE49-F238E27FC236}">
                <a16:creationId xmlns:a16="http://schemas.microsoft.com/office/drawing/2014/main" id="{E8F99914-0627-40C9-8044-05F68016C6DE}"/>
              </a:ext>
            </a:extLst>
          </p:cNvPr>
          <p:cNvSpPr/>
          <p:nvPr/>
        </p:nvSpPr>
        <p:spPr>
          <a:xfrm>
            <a:off x="2303559" y="2488837"/>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lèche : bas 64">
            <a:extLst>
              <a:ext uri="{FF2B5EF4-FFF2-40B4-BE49-F238E27FC236}">
                <a16:creationId xmlns:a16="http://schemas.microsoft.com/office/drawing/2014/main" id="{59B0BF58-A382-401C-A8A1-643C4CCF9B53}"/>
              </a:ext>
            </a:extLst>
          </p:cNvPr>
          <p:cNvSpPr/>
          <p:nvPr/>
        </p:nvSpPr>
        <p:spPr>
          <a:xfrm>
            <a:off x="2310754" y="2915950"/>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lèche : bas 66">
            <a:extLst>
              <a:ext uri="{FF2B5EF4-FFF2-40B4-BE49-F238E27FC236}">
                <a16:creationId xmlns:a16="http://schemas.microsoft.com/office/drawing/2014/main" id="{5EC65B12-9163-48E8-AC72-28CBC922623E}"/>
              </a:ext>
            </a:extLst>
          </p:cNvPr>
          <p:cNvSpPr/>
          <p:nvPr/>
        </p:nvSpPr>
        <p:spPr>
          <a:xfrm flipV="1">
            <a:off x="2109953" y="2929031"/>
            <a:ext cx="83713" cy="180305"/>
          </a:xfrm>
          <a:prstGeom prst="downArrow">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A0BEC68A-73FD-4455-9E47-CC97520E769F}"/>
              </a:ext>
            </a:extLst>
          </p:cNvPr>
          <p:cNvSpPr/>
          <p:nvPr/>
        </p:nvSpPr>
        <p:spPr>
          <a:xfrm>
            <a:off x="2304890" y="3139051"/>
            <a:ext cx="495905" cy="369332"/>
          </a:xfrm>
          <a:prstGeom prst="rect">
            <a:avLst/>
          </a:prstGeom>
        </p:spPr>
        <p:txBody>
          <a:bodyPr wrap="none">
            <a:spAutoFit/>
          </a:bodyPr>
          <a:lstStyle/>
          <a:p>
            <a:r>
              <a:rPr lang="fr-FR" dirty="0" err="1">
                <a:solidFill>
                  <a:schemeClr val="tx2">
                    <a:lumMod val="50000"/>
                    <a:lumOff val="50000"/>
                  </a:schemeClr>
                </a:solidFill>
              </a:rPr>
              <a:t>u</a:t>
            </a:r>
            <a:r>
              <a:rPr lang="fr-FR" baseline="-25000" dirty="0" err="1">
                <a:solidFill>
                  <a:schemeClr val="tx2">
                    <a:lumMod val="50000"/>
                    <a:lumOff val="50000"/>
                  </a:schemeClr>
                </a:solidFill>
              </a:rPr>
              <a:t>wd</a:t>
            </a:r>
            <a:endParaRPr lang="fr-FR" dirty="0"/>
          </a:p>
        </p:txBody>
      </p:sp>
      <p:sp>
        <p:nvSpPr>
          <p:cNvPr id="70" name="Rectangle 69">
            <a:extLst>
              <a:ext uri="{FF2B5EF4-FFF2-40B4-BE49-F238E27FC236}">
                <a16:creationId xmlns:a16="http://schemas.microsoft.com/office/drawing/2014/main" id="{45E0E301-03D8-4FE3-8F0B-2944349C9480}"/>
              </a:ext>
            </a:extLst>
          </p:cNvPr>
          <p:cNvSpPr/>
          <p:nvPr/>
        </p:nvSpPr>
        <p:spPr>
          <a:xfrm>
            <a:off x="1704887" y="3145598"/>
            <a:ext cx="495905" cy="369332"/>
          </a:xfrm>
          <a:prstGeom prst="rect">
            <a:avLst/>
          </a:prstGeom>
        </p:spPr>
        <p:txBody>
          <a:bodyPr wrap="none">
            <a:spAutoFit/>
          </a:bodyPr>
          <a:lstStyle/>
          <a:p>
            <a:r>
              <a:rPr lang="fr-FR" dirty="0" err="1">
                <a:solidFill>
                  <a:schemeClr val="tx2">
                    <a:lumMod val="50000"/>
                    <a:lumOff val="50000"/>
                  </a:schemeClr>
                </a:solidFill>
              </a:rPr>
              <a:t>u</a:t>
            </a:r>
            <a:r>
              <a:rPr lang="fr-FR" baseline="-25000" dirty="0" err="1">
                <a:solidFill>
                  <a:schemeClr val="tx2">
                    <a:lumMod val="50000"/>
                    <a:lumOff val="50000"/>
                  </a:schemeClr>
                </a:solidFill>
              </a:rPr>
              <a:t>wd</a:t>
            </a:r>
            <a:endParaRPr lang="fr-FR" dirty="0"/>
          </a:p>
        </p:txBody>
      </p:sp>
      <p:sp>
        <p:nvSpPr>
          <p:cNvPr id="2" name="Rectangle 1">
            <a:extLst>
              <a:ext uri="{FF2B5EF4-FFF2-40B4-BE49-F238E27FC236}">
                <a16:creationId xmlns:a16="http://schemas.microsoft.com/office/drawing/2014/main" id="{A876D6A7-ABFB-4B21-B0ED-41014207D2D4}"/>
              </a:ext>
            </a:extLst>
          </p:cNvPr>
          <p:cNvSpPr/>
          <p:nvPr/>
        </p:nvSpPr>
        <p:spPr>
          <a:xfrm>
            <a:off x="4169557" y="2485274"/>
            <a:ext cx="2858731" cy="369332"/>
          </a:xfrm>
          <a:prstGeom prst="rect">
            <a:avLst/>
          </a:prstGeom>
        </p:spPr>
        <p:txBody>
          <a:bodyPr wrap="none">
            <a:spAutoFit/>
          </a:bodyPr>
          <a:lstStyle/>
          <a:p>
            <a:r>
              <a:rPr lang="fr-FR" dirty="0">
                <a:solidFill>
                  <a:schemeClr val="tx2">
                    <a:lumMod val="50000"/>
                    <a:lumOff val="50000"/>
                  </a:schemeClr>
                </a:solidFill>
                <a:latin typeface="Symbol" panose="05050102010706020507" pitchFamily="18" charset="2"/>
              </a:rPr>
              <a:t>D</a:t>
            </a:r>
            <a:r>
              <a:rPr lang="fr-FR" dirty="0">
                <a:solidFill>
                  <a:schemeClr val="tx2">
                    <a:lumMod val="50000"/>
                    <a:lumOff val="50000"/>
                  </a:schemeClr>
                </a:solidFill>
              </a:rPr>
              <a:t>h</a:t>
            </a:r>
            <a:r>
              <a:rPr lang="fr-FR" baseline="-25000" dirty="0">
                <a:solidFill>
                  <a:schemeClr val="tx2">
                    <a:lumMod val="50000"/>
                    <a:lumOff val="50000"/>
                  </a:schemeClr>
                </a:solidFill>
              </a:rPr>
              <a:t>2</a:t>
            </a:r>
            <a:r>
              <a:rPr lang="fr-FR" dirty="0">
                <a:solidFill>
                  <a:schemeClr val="tx2">
                    <a:lumMod val="50000"/>
                    <a:lumOff val="50000"/>
                  </a:schemeClr>
                </a:solidFill>
              </a:rPr>
              <a:t> =((</a:t>
            </a:r>
            <a:r>
              <a:rPr lang="fr-FR" dirty="0" err="1">
                <a:solidFill>
                  <a:schemeClr val="tx2">
                    <a:lumMod val="50000"/>
                    <a:lumOff val="50000"/>
                  </a:schemeClr>
                </a:solidFill>
              </a:rPr>
              <a:t>u</a:t>
            </a:r>
            <a:r>
              <a:rPr lang="fr-FR" baseline="-25000" dirty="0" err="1">
                <a:solidFill>
                  <a:schemeClr val="tx2">
                    <a:lumMod val="50000"/>
                    <a:lumOff val="50000"/>
                  </a:schemeClr>
                </a:solidFill>
              </a:rPr>
              <a:t>wd</a:t>
            </a:r>
            <a:r>
              <a:rPr lang="fr-FR" dirty="0">
                <a:solidFill>
                  <a:schemeClr val="tx2">
                    <a:lumMod val="50000"/>
                    <a:lumOff val="50000"/>
                  </a:schemeClr>
                </a:solidFill>
              </a:rPr>
              <a:t>/</a:t>
            </a:r>
            <a:r>
              <a:rPr lang="fr-FR" dirty="0" err="1">
                <a:solidFill>
                  <a:schemeClr val="tx2">
                    <a:lumMod val="50000"/>
                    <a:lumOff val="50000"/>
                  </a:schemeClr>
                </a:solidFill>
                <a:latin typeface="Symbol" panose="05050102010706020507" pitchFamily="18" charset="2"/>
              </a:rPr>
              <a:t>g</a:t>
            </a:r>
            <a:r>
              <a:rPr lang="fr-FR" baseline="-25000" dirty="0" err="1">
                <a:solidFill>
                  <a:schemeClr val="tx2">
                    <a:lumMod val="50000"/>
                    <a:lumOff val="50000"/>
                  </a:schemeClr>
                </a:solidFill>
              </a:rPr>
              <a:t>w</a:t>
            </a:r>
            <a:r>
              <a:rPr lang="fr-FR" dirty="0">
                <a:solidFill>
                  <a:schemeClr val="tx2">
                    <a:lumMod val="50000"/>
                    <a:lumOff val="50000"/>
                  </a:schemeClr>
                </a:solidFill>
              </a:rPr>
              <a:t>)-d</a:t>
            </a:r>
            <a:r>
              <a:rPr lang="fr-FR" baseline="-25000" dirty="0">
                <a:solidFill>
                  <a:schemeClr val="tx2">
                    <a:lumMod val="50000"/>
                    <a:lumOff val="50000"/>
                  </a:schemeClr>
                </a:solidFill>
              </a:rPr>
              <a:t>2</a:t>
            </a:r>
            <a:r>
              <a:rPr lang="fr-FR" dirty="0">
                <a:solidFill>
                  <a:schemeClr val="tx2">
                    <a:lumMod val="50000"/>
                    <a:lumOff val="50000"/>
                  </a:schemeClr>
                </a:solidFill>
              </a:rPr>
              <a:t>)- ((0/</a:t>
            </a:r>
            <a:r>
              <a:rPr lang="fr-FR" dirty="0" err="1">
                <a:solidFill>
                  <a:schemeClr val="tx2">
                    <a:lumMod val="50000"/>
                    <a:lumOff val="50000"/>
                  </a:schemeClr>
                </a:solidFill>
                <a:latin typeface="Symbol" panose="05050102010706020507" pitchFamily="18" charset="2"/>
              </a:rPr>
              <a:t>g</a:t>
            </a:r>
            <a:r>
              <a:rPr lang="fr-FR" baseline="-25000" dirty="0" err="1">
                <a:solidFill>
                  <a:schemeClr val="tx2">
                    <a:lumMod val="50000"/>
                    <a:lumOff val="50000"/>
                  </a:schemeClr>
                </a:solidFill>
              </a:rPr>
              <a:t>w</a:t>
            </a:r>
            <a:r>
              <a:rPr lang="fr-FR" dirty="0">
                <a:solidFill>
                  <a:schemeClr val="tx2">
                    <a:lumMod val="50000"/>
                    <a:lumOff val="50000"/>
                  </a:schemeClr>
                </a:solidFill>
              </a:rPr>
              <a:t>)-0)</a:t>
            </a:r>
          </a:p>
        </p:txBody>
      </p:sp>
      <p:sp>
        <p:nvSpPr>
          <p:cNvPr id="71" name="Rectangle 70">
            <a:extLst>
              <a:ext uri="{FF2B5EF4-FFF2-40B4-BE49-F238E27FC236}">
                <a16:creationId xmlns:a16="http://schemas.microsoft.com/office/drawing/2014/main" id="{46742B23-05AA-4657-9E88-003DBE4B83AF}"/>
              </a:ext>
            </a:extLst>
          </p:cNvPr>
          <p:cNvSpPr/>
          <p:nvPr/>
        </p:nvSpPr>
        <p:spPr>
          <a:xfrm>
            <a:off x="4156260" y="2852466"/>
            <a:ext cx="2626168" cy="369332"/>
          </a:xfrm>
          <a:prstGeom prst="rect">
            <a:avLst/>
          </a:prstGeom>
        </p:spPr>
        <p:txBody>
          <a:bodyPr wrap="none">
            <a:spAutoFit/>
          </a:bodyPr>
          <a:lstStyle/>
          <a:p>
            <a:r>
              <a:rPr lang="fr-FR" dirty="0" err="1">
                <a:solidFill>
                  <a:schemeClr val="tx2">
                    <a:lumMod val="50000"/>
                    <a:lumOff val="50000"/>
                  </a:schemeClr>
                </a:solidFill>
              </a:rPr>
              <a:t>u</a:t>
            </a:r>
            <a:r>
              <a:rPr lang="fr-FR" baseline="-25000" dirty="0" err="1">
                <a:solidFill>
                  <a:schemeClr val="tx2">
                    <a:lumMod val="50000"/>
                    <a:lumOff val="50000"/>
                  </a:schemeClr>
                </a:solidFill>
              </a:rPr>
              <a:t>wd</a:t>
            </a:r>
            <a:r>
              <a:rPr lang="fr-FR" dirty="0">
                <a:solidFill>
                  <a:schemeClr val="tx2">
                    <a:lumMod val="50000"/>
                    <a:lumOff val="50000"/>
                  </a:schemeClr>
                </a:solidFill>
              </a:rPr>
              <a:t>=</a:t>
            </a:r>
            <a:r>
              <a:rPr lang="fr-FR" dirty="0">
                <a:solidFill>
                  <a:schemeClr val="tx2">
                    <a:lumMod val="50000"/>
                    <a:lumOff val="50000"/>
                  </a:schemeClr>
                </a:solidFill>
                <a:latin typeface="Symbol" panose="05050102010706020507" pitchFamily="18" charset="2"/>
              </a:rPr>
              <a:t> (D</a:t>
            </a:r>
            <a:r>
              <a:rPr lang="fr-FR" dirty="0">
                <a:solidFill>
                  <a:schemeClr val="tx2">
                    <a:lumMod val="50000"/>
                    <a:lumOff val="50000"/>
                  </a:schemeClr>
                </a:solidFill>
              </a:rPr>
              <a:t>h</a:t>
            </a:r>
            <a:r>
              <a:rPr lang="fr-FR" baseline="-25000" dirty="0">
                <a:solidFill>
                  <a:schemeClr val="tx2">
                    <a:lumMod val="50000"/>
                    <a:lumOff val="50000"/>
                  </a:schemeClr>
                </a:solidFill>
              </a:rPr>
              <a:t>2</a:t>
            </a:r>
            <a:r>
              <a:rPr lang="fr-FR" dirty="0">
                <a:solidFill>
                  <a:schemeClr val="tx2">
                    <a:lumMod val="50000"/>
                    <a:lumOff val="50000"/>
                  </a:schemeClr>
                </a:solidFill>
              </a:rPr>
              <a:t>+d</a:t>
            </a:r>
            <a:r>
              <a:rPr lang="fr-FR" baseline="-25000" dirty="0">
                <a:solidFill>
                  <a:schemeClr val="tx2">
                    <a:lumMod val="50000"/>
                    <a:lumOff val="50000"/>
                  </a:schemeClr>
                </a:solidFill>
              </a:rPr>
              <a:t>2</a:t>
            </a:r>
            <a:r>
              <a:rPr lang="fr-FR" dirty="0">
                <a:solidFill>
                  <a:schemeClr val="tx2">
                    <a:lumMod val="50000"/>
                    <a:lumOff val="50000"/>
                  </a:schemeClr>
                </a:solidFill>
              </a:rPr>
              <a:t>).</a:t>
            </a:r>
            <a:r>
              <a:rPr lang="fr-FR" dirty="0" err="1">
                <a:solidFill>
                  <a:schemeClr val="tx2">
                    <a:lumMod val="50000"/>
                    <a:lumOff val="50000"/>
                  </a:schemeClr>
                </a:solidFill>
                <a:latin typeface="Symbol" panose="05050102010706020507" pitchFamily="18" charset="2"/>
              </a:rPr>
              <a:t>g</a:t>
            </a:r>
            <a:r>
              <a:rPr lang="fr-FR" baseline="-25000" dirty="0" err="1">
                <a:solidFill>
                  <a:schemeClr val="tx2">
                    <a:lumMod val="50000"/>
                    <a:lumOff val="50000"/>
                  </a:schemeClr>
                </a:solidFill>
              </a:rPr>
              <a:t>w</a:t>
            </a:r>
            <a:r>
              <a:rPr lang="fr-FR" dirty="0">
                <a:solidFill>
                  <a:schemeClr val="tx2">
                    <a:lumMod val="50000"/>
                    <a:lumOff val="50000"/>
                  </a:schemeClr>
                </a:solidFill>
              </a:rPr>
              <a:t> = 70 kPa </a:t>
            </a:r>
          </a:p>
        </p:txBody>
      </p:sp>
      <p:sp>
        <p:nvSpPr>
          <p:cNvPr id="5" name="Rectangle 4">
            <a:extLst>
              <a:ext uri="{FF2B5EF4-FFF2-40B4-BE49-F238E27FC236}">
                <a16:creationId xmlns:a16="http://schemas.microsoft.com/office/drawing/2014/main" id="{62AC1913-8173-4AF5-A03B-FA73397989AC}"/>
              </a:ext>
            </a:extLst>
          </p:cNvPr>
          <p:cNvSpPr/>
          <p:nvPr/>
        </p:nvSpPr>
        <p:spPr>
          <a:xfrm>
            <a:off x="821804" y="4527773"/>
            <a:ext cx="6049220" cy="369332"/>
          </a:xfrm>
          <a:prstGeom prst="rect">
            <a:avLst/>
          </a:prstGeom>
        </p:spPr>
        <p:txBody>
          <a:bodyPr wrap="none">
            <a:spAutoFit/>
          </a:bodyPr>
          <a:lstStyle/>
          <a:p>
            <a:r>
              <a:rPr lang="fr-FR" dirty="0">
                <a:sym typeface="Symbol" panose="05050102010706020507" pitchFamily="18" charset="2"/>
              </a:rPr>
              <a:t></a:t>
            </a:r>
            <a:r>
              <a:rPr lang="fr-FR" dirty="0" err="1">
                <a:sym typeface="Symbol" panose="05050102010706020507" pitchFamily="18" charset="2"/>
              </a:rPr>
              <a:t>M</a:t>
            </a:r>
            <a:r>
              <a:rPr lang="fr-FR" baseline="-25000" dirty="0" err="1">
                <a:sym typeface="Symbol" panose="05050102010706020507" pitchFamily="18" charset="2"/>
              </a:rPr>
              <a:t>moteur</a:t>
            </a:r>
            <a:r>
              <a:rPr lang="fr-FR" baseline="-25000" dirty="0">
                <a:sym typeface="Symbol" panose="05050102010706020507" pitchFamily="18" charset="2"/>
              </a:rPr>
              <a:t> </a:t>
            </a:r>
            <a:r>
              <a:rPr lang="fr-FR" dirty="0">
                <a:sym typeface="Symbol" panose="05050102010706020507" pitchFamily="18" charset="2"/>
              </a:rPr>
              <a:t>&gt;</a:t>
            </a:r>
            <a:r>
              <a:rPr lang="fr-FR" baseline="-25000" dirty="0">
                <a:sym typeface="Symbol" panose="05050102010706020507" pitchFamily="18" charset="2"/>
              </a:rPr>
              <a:t> </a:t>
            </a:r>
            <a:r>
              <a:rPr lang="fr-FR" dirty="0">
                <a:sym typeface="Symbol" panose="05050102010706020507" pitchFamily="18" charset="2"/>
              </a:rPr>
              <a:t></a:t>
            </a:r>
            <a:r>
              <a:rPr lang="fr-FR" dirty="0" err="1">
                <a:sym typeface="Symbol" panose="05050102010706020507" pitchFamily="18" charset="2"/>
              </a:rPr>
              <a:t>M</a:t>
            </a:r>
            <a:r>
              <a:rPr lang="fr-FR" baseline="-25000" dirty="0" err="1">
                <a:sym typeface="Symbol" panose="05050102010706020507" pitchFamily="18" charset="2"/>
              </a:rPr>
              <a:t>résistant</a:t>
            </a:r>
            <a:r>
              <a:rPr lang="fr-FR" dirty="0">
                <a:sym typeface="Symbol" panose="05050102010706020507" pitchFamily="18" charset="2"/>
              </a:rPr>
              <a:t>, on rallonge la fiche et on refait le calcul … </a:t>
            </a:r>
            <a:endParaRPr lang="fr-FR" dirty="0"/>
          </a:p>
        </p:txBody>
      </p:sp>
    </p:spTree>
    <p:extLst>
      <p:ext uri="{BB962C8B-B14F-4D97-AF65-F5344CB8AC3E}">
        <p14:creationId xmlns:p14="http://schemas.microsoft.com/office/powerpoint/2010/main" val="312681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71"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a:xfrm rot="16200000">
            <a:off x="-1819342" y="2028761"/>
            <a:ext cx="4037013" cy="315208"/>
          </a:xfrm>
        </p:spPr>
        <p:txBody>
          <a:bodyPr/>
          <a:lstStyle/>
          <a:p>
            <a:r>
              <a:rPr lang="fr-FR" dirty="0"/>
              <a:t>4. Prise en compte de l’eau</a:t>
            </a:r>
          </a:p>
        </p:txBody>
      </p:sp>
      <p:sp>
        <p:nvSpPr>
          <p:cNvPr id="4" name="ZoneTexte 3">
            <a:extLst>
              <a:ext uri="{FF2B5EF4-FFF2-40B4-BE49-F238E27FC236}">
                <a16:creationId xmlns:a16="http://schemas.microsoft.com/office/drawing/2014/main" id="{F3AFB93B-95B4-461D-A82B-29FAB6E55D67}"/>
              </a:ext>
            </a:extLst>
          </p:cNvPr>
          <p:cNvSpPr txBox="1"/>
          <p:nvPr/>
        </p:nvSpPr>
        <p:spPr>
          <a:xfrm>
            <a:off x="904240" y="233680"/>
            <a:ext cx="5578707" cy="369332"/>
          </a:xfrm>
          <a:prstGeom prst="rect">
            <a:avLst/>
          </a:prstGeom>
          <a:noFill/>
        </p:spPr>
        <p:txBody>
          <a:bodyPr wrap="none" rtlCol="0">
            <a:spAutoFit/>
          </a:bodyPr>
          <a:lstStyle/>
          <a:p>
            <a:r>
              <a:rPr lang="fr-FR" dirty="0"/>
              <a:t>Prise en compte de l’eau avec les abaques de </a:t>
            </a:r>
            <a:r>
              <a:rPr lang="fr-FR" dirty="0" err="1"/>
              <a:t>Davidenkoff</a:t>
            </a:r>
            <a:endParaRPr lang="fr-FR" dirty="0"/>
          </a:p>
        </p:txBody>
      </p:sp>
      <p:sp>
        <p:nvSpPr>
          <p:cNvPr id="42" name="ZoneTexte 4">
            <a:extLst>
              <a:ext uri="{FF2B5EF4-FFF2-40B4-BE49-F238E27FC236}">
                <a16:creationId xmlns:a16="http://schemas.microsoft.com/office/drawing/2014/main" id="{3CCE6285-1D24-44A6-9AAD-BA1E950819F6}"/>
              </a:ext>
            </a:extLst>
          </p:cNvPr>
          <p:cNvSpPr txBox="1">
            <a:spLocks noChangeArrowheads="1"/>
          </p:cNvSpPr>
          <p:nvPr/>
        </p:nvSpPr>
        <p:spPr bwMode="auto">
          <a:xfrm>
            <a:off x="892065" y="764932"/>
            <a:ext cx="789633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Ces abaques permettent d’obtenir directement, sans construire le réseau d’écoulement, la perte de charge et le débit pour un batardeau.</a:t>
            </a:r>
          </a:p>
        </p:txBody>
      </p:sp>
      <p:graphicFrame>
        <p:nvGraphicFramePr>
          <p:cNvPr id="9" name="Objet 8">
            <a:extLst>
              <a:ext uri="{FF2B5EF4-FFF2-40B4-BE49-F238E27FC236}">
                <a16:creationId xmlns:a16="http://schemas.microsoft.com/office/drawing/2014/main" id="{CF03358A-0DD0-40A3-BF0E-5965C34D9F4E}"/>
              </a:ext>
            </a:extLst>
          </p:cNvPr>
          <p:cNvGraphicFramePr>
            <a:graphicFrameLocks noChangeAspect="1"/>
          </p:cNvGraphicFramePr>
          <p:nvPr>
            <p:extLst>
              <p:ext uri="{D42A27DB-BD31-4B8C-83A1-F6EECF244321}">
                <p14:modId xmlns:p14="http://schemas.microsoft.com/office/powerpoint/2010/main" val="2555305375"/>
              </p:ext>
            </p:extLst>
          </p:nvPr>
        </p:nvGraphicFramePr>
        <p:xfrm>
          <a:off x="1493520" y="1747520"/>
          <a:ext cx="5619750" cy="2540000"/>
        </p:xfrm>
        <a:graphic>
          <a:graphicData uri="http://schemas.openxmlformats.org/presentationml/2006/ole">
            <mc:AlternateContent xmlns:mc="http://schemas.openxmlformats.org/markup-compatibility/2006">
              <mc:Choice xmlns:v="urn:schemas-microsoft-com:vml" Requires="v">
                <p:oleObj spid="_x0000_s4185" r:id="rId3" imgW="5838825" imgH="2647950" progId="Designer.Drawing.8">
                  <p:embed/>
                </p:oleObj>
              </mc:Choice>
              <mc:Fallback>
                <p:oleObj r:id="rId3" imgW="5838825" imgH="2647950" progId="Designer.Drawing.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520" y="1747520"/>
                        <a:ext cx="5619750" cy="25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t 47">
            <a:extLst>
              <a:ext uri="{FF2B5EF4-FFF2-40B4-BE49-F238E27FC236}">
                <a16:creationId xmlns:a16="http://schemas.microsoft.com/office/drawing/2014/main" id="{47EE7989-0897-4C94-82C1-C7707D81AF59}"/>
              </a:ext>
            </a:extLst>
          </p:cNvPr>
          <p:cNvGraphicFramePr>
            <a:graphicFrameLocks noChangeAspect="1"/>
          </p:cNvGraphicFramePr>
          <p:nvPr>
            <p:extLst>
              <p:ext uri="{D42A27DB-BD31-4B8C-83A1-F6EECF244321}">
                <p14:modId xmlns:p14="http://schemas.microsoft.com/office/powerpoint/2010/main" val="952454456"/>
              </p:ext>
            </p:extLst>
          </p:nvPr>
        </p:nvGraphicFramePr>
        <p:xfrm>
          <a:off x="6025388" y="2895600"/>
          <a:ext cx="2856992" cy="751840"/>
        </p:xfrm>
        <a:graphic>
          <a:graphicData uri="http://schemas.openxmlformats.org/presentationml/2006/ole">
            <mc:AlternateContent xmlns:mc="http://schemas.openxmlformats.org/markup-compatibility/2006">
              <mc:Choice xmlns:v="urn:schemas-microsoft-com:vml" Requires="v">
                <p:oleObj spid="_x0000_s4186" name="Equation" r:id="rId5" imgW="1688367" imgH="444307" progId="Equation.DSMT4">
                  <p:embed/>
                </p:oleObj>
              </mc:Choice>
              <mc:Fallback>
                <p:oleObj name="Equation" r:id="rId5" imgW="1688367" imgH="444307" progId="Equation.DSMT4">
                  <p:embed/>
                  <p:pic>
                    <p:nvPicPr>
                      <p:cNvPr id="5" name="Objet 4">
                        <a:extLst>
                          <a:ext uri="{FF2B5EF4-FFF2-40B4-BE49-F238E27FC236}">
                            <a16:creationId xmlns:a16="http://schemas.microsoft.com/office/drawing/2014/main" id="{ECBBAAFD-591B-485F-B9B6-0A726C1203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5388" y="2895600"/>
                        <a:ext cx="2856992" cy="751840"/>
                      </a:xfrm>
                      <a:prstGeom prst="rect">
                        <a:avLst/>
                      </a:prstGeom>
                      <a:noFill/>
                    </p:spPr>
                  </p:pic>
                </p:oleObj>
              </mc:Fallback>
            </mc:AlternateContent>
          </a:graphicData>
        </a:graphic>
      </p:graphicFrame>
    </p:spTree>
    <p:extLst>
      <p:ext uri="{BB962C8B-B14F-4D97-AF65-F5344CB8AC3E}">
        <p14:creationId xmlns:p14="http://schemas.microsoft.com/office/powerpoint/2010/main" val="227495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4. Prise en compte de l’eau</a:t>
            </a:r>
          </a:p>
        </p:txBody>
      </p:sp>
      <p:pic>
        <p:nvPicPr>
          <p:cNvPr id="6147" name="Picture 3">
            <a:extLst>
              <a:ext uri="{FF2B5EF4-FFF2-40B4-BE49-F238E27FC236}">
                <a16:creationId xmlns:a16="http://schemas.microsoft.com/office/drawing/2014/main" id="{44834CC4-1FD4-4973-9880-929A300FC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405" y="205855"/>
            <a:ext cx="5659755" cy="482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10EC409-599A-4402-BDE3-77DD8B866620}"/>
              </a:ext>
            </a:extLst>
          </p:cNvPr>
          <p:cNvSpPr/>
          <p:nvPr/>
        </p:nvSpPr>
        <p:spPr>
          <a:xfrm>
            <a:off x="6258560" y="2713266"/>
            <a:ext cx="2631440" cy="1015663"/>
          </a:xfrm>
          <a:prstGeom prst="rect">
            <a:avLst/>
          </a:prstGeom>
        </p:spPr>
        <p:txBody>
          <a:bodyPr wrap="square">
            <a:spAutoFit/>
          </a:bodyPr>
          <a:lstStyle/>
          <a:p>
            <a:pPr algn="just">
              <a:spcAft>
                <a:spcPts val="0"/>
              </a:spcAft>
            </a:pPr>
            <a:r>
              <a:rPr lang="fr-FR" sz="1200" dirty="0">
                <a:solidFill>
                  <a:srgbClr val="000000"/>
                </a:solidFill>
                <a:latin typeface="Times New Roman" panose="02020603050405020304" pitchFamily="18" charset="0"/>
                <a:ea typeface="Times New Roman" panose="02020603050405020304" pitchFamily="18" charset="0"/>
              </a:rPr>
              <a:t>La valeur de </a:t>
            </a:r>
            <a:r>
              <a:rPr lang="fr-FR" sz="12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a:t>
            </a:r>
            <a:r>
              <a:rPr lang="fr-FR" sz="1200" baseline="-25000" dirty="0">
                <a:solidFill>
                  <a:srgbClr val="000000"/>
                </a:solidFill>
                <a:latin typeface="Times New Roman" panose="02020603050405020304" pitchFamily="18" charset="0"/>
                <a:ea typeface="Times New Roman" panose="02020603050405020304" pitchFamily="18" charset="0"/>
              </a:rPr>
              <a:t>1</a:t>
            </a:r>
            <a:r>
              <a:rPr lang="fr-FR" sz="1200" dirty="0">
                <a:solidFill>
                  <a:srgbClr val="000000"/>
                </a:solidFill>
                <a:latin typeface="Times New Roman" panose="02020603050405020304" pitchFamily="18" charset="0"/>
                <a:ea typeface="Times New Roman" panose="02020603050405020304" pitchFamily="18" charset="0"/>
              </a:rPr>
              <a:t> est donnée par la courbe </a:t>
            </a:r>
            <a:r>
              <a:rPr lang="fr-FR" sz="1200" dirty="0">
                <a:solidFill>
                  <a:srgbClr val="FF0000"/>
                </a:solidFill>
                <a:latin typeface="Times New Roman" panose="02020603050405020304" pitchFamily="18" charset="0"/>
                <a:ea typeface="Times New Roman" panose="02020603050405020304" pitchFamily="18" charset="0"/>
              </a:rPr>
              <a:t>T</a:t>
            </a:r>
            <a:r>
              <a:rPr lang="fr-FR" sz="1200" baseline="-25000" dirty="0">
                <a:solidFill>
                  <a:srgbClr val="FF0000"/>
                </a:solidFill>
                <a:latin typeface="Times New Roman" panose="02020603050405020304" pitchFamily="18" charset="0"/>
                <a:ea typeface="Times New Roman" panose="02020603050405020304" pitchFamily="18" charset="0"/>
              </a:rPr>
              <a:t>2</a:t>
            </a:r>
            <a:r>
              <a:rPr lang="fr-FR" sz="1200" dirty="0">
                <a:solidFill>
                  <a:srgbClr val="FF0000"/>
                </a:solidFill>
                <a:latin typeface="Times New Roman" panose="02020603050405020304" pitchFamily="18" charset="0"/>
                <a:ea typeface="Times New Roman" panose="02020603050405020304" pitchFamily="18" charset="0"/>
              </a:rPr>
              <a:t> / b =0  </a:t>
            </a:r>
            <a:r>
              <a:rPr lang="fr-FR" sz="1200" dirty="0">
                <a:solidFill>
                  <a:srgbClr val="000000"/>
                </a:solidFill>
                <a:latin typeface="Times New Roman" panose="02020603050405020304" pitchFamily="18" charset="0"/>
                <a:ea typeface="Times New Roman" panose="02020603050405020304" pitchFamily="18" charset="0"/>
              </a:rPr>
              <a:t>en fonction de d</a:t>
            </a:r>
            <a:r>
              <a:rPr lang="fr-FR" sz="1200" baseline="-25000" dirty="0">
                <a:solidFill>
                  <a:srgbClr val="000000"/>
                </a:solidFill>
                <a:latin typeface="Times New Roman" panose="02020603050405020304" pitchFamily="18" charset="0"/>
                <a:ea typeface="Times New Roman" panose="02020603050405020304" pitchFamily="18" charset="0"/>
              </a:rPr>
              <a:t>1</a:t>
            </a:r>
            <a:r>
              <a:rPr lang="fr-FR" sz="1200" dirty="0">
                <a:solidFill>
                  <a:srgbClr val="000000"/>
                </a:solidFill>
                <a:latin typeface="Times New Roman" panose="02020603050405020304" pitchFamily="18" charset="0"/>
                <a:ea typeface="Times New Roman" panose="02020603050405020304" pitchFamily="18" charset="0"/>
              </a:rPr>
              <a:t>/T</a:t>
            </a:r>
            <a:r>
              <a:rPr lang="fr-FR" sz="1200" baseline="-25000" dirty="0">
                <a:solidFill>
                  <a:srgbClr val="000000"/>
                </a:solidFill>
                <a:latin typeface="Times New Roman" panose="02020603050405020304" pitchFamily="18" charset="0"/>
                <a:ea typeface="Times New Roman" panose="02020603050405020304" pitchFamily="18" charset="0"/>
              </a:rPr>
              <a:t>1</a:t>
            </a:r>
            <a:r>
              <a:rPr lang="fr-FR" sz="1200" dirty="0">
                <a:solidFill>
                  <a:srgbClr val="000000"/>
                </a:solidFill>
                <a:latin typeface="Times New Roman" panose="02020603050405020304" pitchFamily="18" charset="0"/>
                <a:ea typeface="Times New Roman" panose="02020603050405020304" pitchFamily="18" charset="0"/>
              </a:rPr>
              <a:t>. </a:t>
            </a:r>
          </a:p>
          <a:p>
            <a:pPr algn="just">
              <a:spcAft>
                <a:spcPts val="0"/>
              </a:spcAft>
            </a:pPr>
            <a:endParaRPr lang="fr-FR" sz="1200" dirty="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fr-FR" sz="1200" dirty="0">
                <a:solidFill>
                  <a:srgbClr val="000000"/>
                </a:solidFill>
                <a:latin typeface="Times New Roman" panose="02020603050405020304" pitchFamily="18" charset="0"/>
                <a:ea typeface="Times New Roman" panose="02020603050405020304" pitchFamily="18" charset="0"/>
              </a:rPr>
              <a:t>La valeur de </a:t>
            </a:r>
            <a:r>
              <a:rPr lang="fr-FR" sz="1200" dirty="0">
                <a:solidFill>
                  <a:srgbClr val="000000"/>
                </a:solidFill>
                <a:latin typeface="Times New Roman" panose="02020603050405020304" pitchFamily="18" charset="0"/>
                <a:ea typeface="Times New Roman" panose="02020603050405020304" pitchFamily="18" charset="0"/>
                <a:sym typeface="Symbol" panose="05050102010706020507" pitchFamily="18" charset="2"/>
              </a:rPr>
              <a:t></a:t>
            </a:r>
            <a:r>
              <a:rPr lang="fr-FR" sz="1200" baseline="-25000" dirty="0">
                <a:solidFill>
                  <a:srgbClr val="000000"/>
                </a:solidFill>
                <a:latin typeface="Times New Roman" panose="02020603050405020304" pitchFamily="18" charset="0"/>
                <a:ea typeface="Times New Roman" panose="02020603050405020304" pitchFamily="18" charset="0"/>
              </a:rPr>
              <a:t>2</a:t>
            </a:r>
            <a:r>
              <a:rPr lang="fr-FR" sz="1200" dirty="0">
                <a:solidFill>
                  <a:srgbClr val="000000"/>
                </a:solidFill>
                <a:latin typeface="Times New Roman" panose="02020603050405020304" pitchFamily="18" charset="0"/>
                <a:ea typeface="Times New Roman" panose="02020603050405020304" pitchFamily="18" charset="0"/>
              </a:rPr>
              <a:t> est donnée par la courbe T</a:t>
            </a:r>
            <a:r>
              <a:rPr lang="fr-FR" sz="1200" baseline="-25000" dirty="0">
                <a:solidFill>
                  <a:srgbClr val="000000"/>
                </a:solidFill>
                <a:latin typeface="Times New Roman" panose="02020603050405020304" pitchFamily="18" charset="0"/>
                <a:ea typeface="Times New Roman" panose="02020603050405020304" pitchFamily="18" charset="0"/>
              </a:rPr>
              <a:t>2</a:t>
            </a:r>
            <a:r>
              <a:rPr lang="fr-FR" sz="1200" dirty="0">
                <a:solidFill>
                  <a:srgbClr val="000000"/>
                </a:solidFill>
                <a:latin typeface="Times New Roman" panose="02020603050405020304" pitchFamily="18" charset="0"/>
                <a:ea typeface="Times New Roman" panose="02020603050405020304" pitchFamily="18" charset="0"/>
              </a:rPr>
              <a:t> / b  en fonction de d</a:t>
            </a:r>
            <a:r>
              <a:rPr lang="fr-FR" sz="1200" baseline="-25000" dirty="0">
                <a:solidFill>
                  <a:srgbClr val="000000"/>
                </a:solidFill>
                <a:latin typeface="Times New Roman" panose="02020603050405020304" pitchFamily="18" charset="0"/>
                <a:ea typeface="Times New Roman" panose="02020603050405020304" pitchFamily="18" charset="0"/>
              </a:rPr>
              <a:t>2</a:t>
            </a:r>
            <a:r>
              <a:rPr lang="fr-FR" sz="1200" dirty="0">
                <a:solidFill>
                  <a:srgbClr val="000000"/>
                </a:solidFill>
                <a:latin typeface="Times New Roman" panose="02020603050405020304" pitchFamily="18" charset="0"/>
                <a:ea typeface="Times New Roman" panose="02020603050405020304" pitchFamily="18" charset="0"/>
              </a:rPr>
              <a:t>/T</a:t>
            </a:r>
            <a:r>
              <a:rPr lang="fr-FR" sz="1200" baseline="-25000" dirty="0">
                <a:solidFill>
                  <a:srgbClr val="000000"/>
                </a:solidFill>
                <a:latin typeface="Times New Roman" panose="02020603050405020304" pitchFamily="18" charset="0"/>
                <a:ea typeface="Times New Roman" panose="02020603050405020304" pitchFamily="18" charset="0"/>
              </a:rPr>
              <a:t>2 </a:t>
            </a:r>
            <a:r>
              <a:rPr lang="fr-FR" sz="12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573653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44" name="Titre 3">
            <a:extLst>
              <a:ext uri="{FF2B5EF4-FFF2-40B4-BE49-F238E27FC236}">
                <a16:creationId xmlns:a16="http://schemas.microsoft.com/office/drawing/2014/main" id="{6AD03AA8-7154-45EF-AE76-C530B9D6A96F}"/>
              </a:ext>
            </a:extLst>
          </p:cNvPr>
          <p:cNvSpPr>
            <a:spLocks noGrp="1"/>
          </p:cNvSpPr>
          <p:nvPr>
            <p:ph type="ctrTitle"/>
          </p:nvPr>
        </p:nvSpPr>
        <p:spPr>
          <a:xfrm>
            <a:off x="1116243" y="444910"/>
            <a:ext cx="7561174" cy="519934"/>
          </a:xfrm>
        </p:spPr>
        <p:txBody>
          <a:bodyPr/>
          <a:lstStyle/>
          <a:p>
            <a:r>
              <a:rPr lang="fr-FR" dirty="0"/>
              <a:t>5. Modes de rupture d’un écran</a:t>
            </a:r>
          </a:p>
        </p:txBody>
      </p:sp>
      <p:sp>
        <p:nvSpPr>
          <p:cNvPr id="2" name="ZoneTexte 1">
            <a:extLst>
              <a:ext uri="{FF2B5EF4-FFF2-40B4-BE49-F238E27FC236}">
                <a16:creationId xmlns:a16="http://schemas.microsoft.com/office/drawing/2014/main" id="{63D1C297-A100-41F9-85EB-F90CA7B0C539}"/>
              </a:ext>
            </a:extLst>
          </p:cNvPr>
          <p:cNvSpPr txBox="1"/>
          <p:nvPr/>
        </p:nvSpPr>
        <p:spPr>
          <a:xfrm>
            <a:off x="6032204" y="531627"/>
            <a:ext cx="1911101" cy="369332"/>
          </a:xfrm>
          <a:prstGeom prst="rect">
            <a:avLst/>
          </a:prstGeom>
          <a:noFill/>
        </p:spPr>
        <p:txBody>
          <a:bodyPr wrap="none" rtlCol="0">
            <a:spAutoFit/>
          </a:bodyPr>
          <a:lstStyle/>
          <a:p>
            <a:r>
              <a:rPr lang="fr-FR" dirty="0"/>
              <a:t>NFP 94 262 (2009)</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1006475" y="1450753"/>
            <a:ext cx="74357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1. Défaut de butée des terrains</a:t>
            </a:r>
          </a:p>
          <a:p>
            <a:pPr eaLnBrk="1" hangingPunct="1">
              <a:lnSpc>
                <a:spcPct val="100000"/>
              </a:lnSpc>
              <a:spcBef>
                <a:spcPct val="0"/>
              </a:spcBef>
              <a:buFontTx/>
              <a:buNone/>
            </a:pPr>
            <a:endParaRPr lang="fr-FR" altLang="fr-FR" sz="1800" dirty="0">
              <a:latin typeface="Arial" panose="020B0604020202020204" pitchFamily="34" charset="0"/>
            </a:endParaRPr>
          </a:p>
          <a:p>
            <a:pPr eaLnBrk="1" hangingPunct="1">
              <a:lnSpc>
                <a:spcPct val="100000"/>
              </a:lnSpc>
              <a:spcBef>
                <a:spcPct val="0"/>
              </a:spcBef>
              <a:buFontTx/>
              <a:buNone/>
            </a:pPr>
            <a:r>
              <a:rPr lang="fr-FR" altLang="fr-FR" sz="1800" dirty="0">
                <a:latin typeface="Arial" panose="020B0604020202020204" pitchFamily="34" charset="0"/>
              </a:rPr>
              <a:t>2. Défaut de la résistance de la structure de l’écran, incluant les appuis</a:t>
            </a:r>
          </a:p>
          <a:p>
            <a:pPr eaLnBrk="1" hangingPunct="1">
              <a:lnSpc>
                <a:spcPct val="100000"/>
              </a:lnSpc>
              <a:spcBef>
                <a:spcPct val="0"/>
              </a:spcBef>
              <a:buFontTx/>
              <a:buNone/>
            </a:pPr>
            <a:endParaRPr lang="fr-FR" altLang="fr-FR" sz="1800" dirty="0">
              <a:latin typeface="Arial" panose="020B0604020202020204" pitchFamily="34" charset="0"/>
            </a:endParaRPr>
          </a:p>
          <a:p>
            <a:pPr eaLnBrk="1" hangingPunct="1">
              <a:lnSpc>
                <a:spcPct val="100000"/>
              </a:lnSpc>
              <a:spcBef>
                <a:spcPct val="0"/>
              </a:spcBef>
              <a:buFontTx/>
              <a:buNone/>
            </a:pPr>
            <a:r>
              <a:rPr lang="fr-FR" altLang="fr-FR" sz="1800" dirty="0">
                <a:latin typeface="Arial" panose="020B0604020202020204" pitchFamily="34" charset="0"/>
              </a:rPr>
              <a:t>3. Défaut de portance du terrain</a:t>
            </a:r>
          </a:p>
          <a:p>
            <a:pPr eaLnBrk="1" hangingPunct="1">
              <a:lnSpc>
                <a:spcPct val="100000"/>
              </a:lnSpc>
              <a:spcBef>
                <a:spcPct val="0"/>
              </a:spcBef>
              <a:buFontTx/>
              <a:buNone/>
            </a:pPr>
            <a:endParaRPr lang="fr-FR" altLang="fr-FR" sz="1800" dirty="0">
              <a:latin typeface="Arial" panose="020B0604020202020204" pitchFamily="34" charset="0"/>
            </a:endParaRPr>
          </a:p>
          <a:p>
            <a:pPr eaLnBrk="1" hangingPunct="1">
              <a:lnSpc>
                <a:spcPct val="100000"/>
              </a:lnSpc>
              <a:spcBef>
                <a:spcPct val="0"/>
              </a:spcBef>
              <a:buFontTx/>
              <a:buNone/>
            </a:pPr>
            <a:r>
              <a:rPr lang="fr-FR" altLang="fr-FR" sz="1800" dirty="0">
                <a:latin typeface="Arial" panose="020B0604020202020204" pitchFamily="34" charset="0"/>
              </a:rPr>
              <a:t>4. Instabilité des appuis</a:t>
            </a:r>
          </a:p>
          <a:p>
            <a:pPr eaLnBrk="1" hangingPunct="1">
              <a:lnSpc>
                <a:spcPct val="100000"/>
              </a:lnSpc>
              <a:spcBef>
                <a:spcPct val="0"/>
              </a:spcBef>
              <a:buFontTx/>
              <a:buNone/>
            </a:pPr>
            <a:endParaRPr lang="fr-FR" altLang="fr-FR" sz="1800" dirty="0">
              <a:latin typeface="Arial" panose="020B0604020202020204" pitchFamily="34" charset="0"/>
            </a:endParaRPr>
          </a:p>
          <a:p>
            <a:pPr eaLnBrk="1" hangingPunct="1">
              <a:lnSpc>
                <a:spcPct val="100000"/>
              </a:lnSpc>
              <a:spcBef>
                <a:spcPct val="0"/>
              </a:spcBef>
              <a:buFontTx/>
              <a:buNone/>
            </a:pPr>
            <a:r>
              <a:rPr lang="fr-FR" altLang="fr-FR" sz="1800" dirty="0">
                <a:latin typeface="Arial" panose="020B0604020202020204" pitchFamily="34" charset="0"/>
              </a:rPr>
              <a:t>5. Instabilité du fond de l’excavation d’origine hydraulique</a:t>
            </a:r>
          </a:p>
          <a:p>
            <a:pPr eaLnBrk="1" hangingPunct="1">
              <a:lnSpc>
                <a:spcPct val="100000"/>
              </a:lnSpc>
              <a:spcBef>
                <a:spcPct val="0"/>
              </a:spcBef>
              <a:buFontTx/>
              <a:buNone/>
            </a:pPr>
            <a:endParaRPr lang="fr-FR" altLang="fr-FR" sz="1800" dirty="0">
              <a:latin typeface="Arial" panose="020B0604020202020204" pitchFamily="34" charset="0"/>
            </a:endParaRPr>
          </a:p>
        </p:txBody>
      </p:sp>
    </p:spTree>
    <p:extLst>
      <p:ext uri="{BB962C8B-B14F-4D97-AF65-F5344CB8AC3E}">
        <p14:creationId xmlns:p14="http://schemas.microsoft.com/office/powerpoint/2010/main" val="331198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1. Introduction</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1. Introduction</a:t>
            </a:r>
          </a:p>
        </p:txBody>
      </p:sp>
      <p:sp>
        <p:nvSpPr>
          <p:cNvPr id="7" name="Rectangle 6">
            <a:extLst>
              <a:ext uri="{FF2B5EF4-FFF2-40B4-BE49-F238E27FC236}">
                <a16:creationId xmlns:a16="http://schemas.microsoft.com/office/drawing/2014/main" id="{12273DE8-1A5C-4706-AFF0-4F7090FDCC64}"/>
              </a:ext>
            </a:extLst>
          </p:cNvPr>
          <p:cNvSpPr/>
          <p:nvPr/>
        </p:nvSpPr>
        <p:spPr>
          <a:xfrm>
            <a:off x="1118748" y="2165578"/>
            <a:ext cx="1003300" cy="2385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8" name="Rectangle 7">
            <a:extLst>
              <a:ext uri="{FF2B5EF4-FFF2-40B4-BE49-F238E27FC236}">
                <a16:creationId xmlns:a16="http://schemas.microsoft.com/office/drawing/2014/main" id="{F99735E6-B268-4FBD-A18E-E0D837E7E240}"/>
              </a:ext>
            </a:extLst>
          </p:cNvPr>
          <p:cNvSpPr/>
          <p:nvPr/>
        </p:nvSpPr>
        <p:spPr>
          <a:xfrm>
            <a:off x="2176168" y="2160033"/>
            <a:ext cx="1003300" cy="23907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9" name="Rectangle 8">
            <a:extLst>
              <a:ext uri="{FF2B5EF4-FFF2-40B4-BE49-F238E27FC236}">
                <a16:creationId xmlns:a16="http://schemas.microsoft.com/office/drawing/2014/main" id="{66763D05-DCFB-465F-A7FA-60B07C4F9286}"/>
              </a:ext>
            </a:extLst>
          </p:cNvPr>
          <p:cNvSpPr/>
          <p:nvPr/>
        </p:nvSpPr>
        <p:spPr>
          <a:xfrm>
            <a:off x="2130130" y="2160033"/>
            <a:ext cx="46038" cy="177958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10" name="Connecteur droit 9">
            <a:extLst>
              <a:ext uri="{FF2B5EF4-FFF2-40B4-BE49-F238E27FC236}">
                <a16:creationId xmlns:a16="http://schemas.microsoft.com/office/drawing/2014/main" id="{AE10FAB2-A788-44CC-8AED-2F5DAF29755C}"/>
              </a:ext>
            </a:extLst>
          </p:cNvPr>
          <p:cNvCxnSpPr>
            <a:stCxn id="9" idx="0"/>
          </p:cNvCxnSpPr>
          <p:nvPr/>
        </p:nvCxnSpPr>
        <p:spPr>
          <a:xfrm>
            <a:off x="2152355" y="2160033"/>
            <a:ext cx="1027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73499548-EB08-4AE2-B291-3E3725D38CC4}"/>
              </a:ext>
            </a:extLst>
          </p:cNvPr>
          <p:cNvCxnSpPr/>
          <p:nvPr/>
        </p:nvCxnSpPr>
        <p:spPr>
          <a:xfrm>
            <a:off x="1126975" y="2161077"/>
            <a:ext cx="1027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32B0EBB-E6B5-43AE-966F-4D7C0C83B4EE}"/>
              </a:ext>
            </a:extLst>
          </p:cNvPr>
          <p:cNvSpPr/>
          <p:nvPr/>
        </p:nvSpPr>
        <p:spPr>
          <a:xfrm>
            <a:off x="3296316" y="3317063"/>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4" name="Rectangle 13">
            <a:extLst>
              <a:ext uri="{FF2B5EF4-FFF2-40B4-BE49-F238E27FC236}">
                <a16:creationId xmlns:a16="http://schemas.microsoft.com/office/drawing/2014/main" id="{4964D451-AFEF-4563-B5A0-C9A717E551EB}"/>
              </a:ext>
            </a:extLst>
          </p:cNvPr>
          <p:cNvSpPr/>
          <p:nvPr/>
        </p:nvSpPr>
        <p:spPr>
          <a:xfrm>
            <a:off x="4355288" y="2156823"/>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5" name="Rectangle 14">
            <a:extLst>
              <a:ext uri="{FF2B5EF4-FFF2-40B4-BE49-F238E27FC236}">
                <a16:creationId xmlns:a16="http://schemas.microsoft.com/office/drawing/2014/main" id="{050D3985-4169-49FF-BE93-427F2B3634CD}"/>
              </a:ext>
            </a:extLst>
          </p:cNvPr>
          <p:cNvSpPr/>
          <p:nvPr/>
        </p:nvSpPr>
        <p:spPr>
          <a:xfrm>
            <a:off x="4309251" y="2156823"/>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16" name="Connecteur droit 15">
            <a:extLst>
              <a:ext uri="{FF2B5EF4-FFF2-40B4-BE49-F238E27FC236}">
                <a16:creationId xmlns:a16="http://schemas.microsoft.com/office/drawing/2014/main" id="{15C184DA-5469-4739-B19E-08CE7764EDEE}"/>
              </a:ext>
            </a:extLst>
          </p:cNvPr>
          <p:cNvCxnSpPr>
            <a:stCxn id="15" idx="0"/>
          </p:cNvCxnSpPr>
          <p:nvPr/>
        </p:nvCxnSpPr>
        <p:spPr>
          <a:xfrm>
            <a:off x="4333063" y="2156823"/>
            <a:ext cx="1025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lèche droite 50">
            <a:extLst>
              <a:ext uri="{FF2B5EF4-FFF2-40B4-BE49-F238E27FC236}">
                <a16:creationId xmlns:a16="http://schemas.microsoft.com/office/drawing/2014/main" id="{F6E44F93-1234-4F11-9238-E8A4CBD1A858}"/>
              </a:ext>
            </a:extLst>
          </p:cNvPr>
          <p:cNvSpPr/>
          <p:nvPr/>
        </p:nvSpPr>
        <p:spPr>
          <a:xfrm>
            <a:off x="3888563" y="2139360"/>
            <a:ext cx="387350" cy="1857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8" name="ZoneTexte 57">
            <a:extLst>
              <a:ext uri="{FF2B5EF4-FFF2-40B4-BE49-F238E27FC236}">
                <a16:creationId xmlns:a16="http://schemas.microsoft.com/office/drawing/2014/main" id="{E9193A3B-4D4C-4E2B-98FE-CEFFF0E07375}"/>
              </a:ext>
            </a:extLst>
          </p:cNvPr>
          <p:cNvSpPr txBox="1">
            <a:spLocks noChangeArrowheads="1"/>
          </p:cNvSpPr>
          <p:nvPr/>
        </p:nvSpPr>
        <p:spPr bwMode="auto">
          <a:xfrm>
            <a:off x="2862443" y="1139824"/>
            <a:ext cx="2673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dirty="0"/>
              <a:t>Excavation devant un </a:t>
            </a:r>
            <a:r>
              <a:rPr lang="fr-FR" altLang="fr-FR" sz="1400" b="1" dirty="0"/>
              <a:t>écran</a:t>
            </a:r>
            <a:r>
              <a:rPr lang="fr-FR" altLang="fr-FR" sz="1400" dirty="0"/>
              <a:t> rigide </a:t>
            </a:r>
          </a:p>
          <a:p>
            <a:pPr algn="ctr" eaLnBrk="1" hangingPunct="1">
              <a:spcBef>
                <a:spcPct val="0"/>
              </a:spcBef>
              <a:buFontTx/>
              <a:buNone/>
            </a:pPr>
            <a:r>
              <a:rPr lang="fr-FR" altLang="fr-FR" sz="1400" dirty="0"/>
              <a:t>butonné en tête</a:t>
            </a:r>
          </a:p>
        </p:txBody>
      </p:sp>
      <p:sp>
        <p:nvSpPr>
          <p:cNvPr id="19" name="ZoneTexte 18">
            <a:extLst>
              <a:ext uri="{FF2B5EF4-FFF2-40B4-BE49-F238E27FC236}">
                <a16:creationId xmlns:a16="http://schemas.microsoft.com/office/drawing/2014/main" id="{6B500F57-00BC-493D-BAE3-D25BB0CD8D69}"/>
              </a:ext>
            </a:extLst>
          </p:cNvPr>
          <p:cNvSpPr txBox="1"/>
          <p:nvPr/>
        </p:nvSpPr>
        <p:spPr>
          <a:xfrm>
            <a:off x="3335079" y="2824716"/>
            <a:ext cx="960584" cy="307777"/>
          </a:xfrm>
          <a:prstGeom prst="rect">
            <a:avLst/>
          </a:prstGeom>
          <a:noFill/>
        </p:spPr>
        <p:txBody>
          <a:bodyPr wrap="none" rtlCol="0">
            <a:spAutoFit/>
          </a:bodyPr>
          <a:lstStyle/>
          <a:p>
            <a:r>
              <a:rPr lang="fr-FR" sz="1400" dirty="0"/>
              <a:t>Excavation</a:t>
            </a:r>
          </a:p>
        </p:txBody>
      </p:sp>
      <p:sp>
        <p:nvSpPr>
          <p:cNvPr id="20" name="Rectangle 19">
            <a:extLst>
              <a:ext uri="{FF2B5EF4-FFF2-40B4-BE49-F238E27FC236}">
                <a16:creationId xmlns:a16="http://schemas.microsoft.com/office/drawing/2014/main" id="{A9BE8A3F-6A47-4047-8D4B-35BD7FC0D810}"/>
              </a:ext>
            </a:extLst>
          </p:cNvPr>
          <p:cNvSpPr/>
          <p:nvPr/>
        </p:nvSpPr>
        <p:spPr>
          <a:xfrm>
            <a:off x="1686221" y="3884750"/>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1" name="Rectangle 20">
            <a:extLst>
              <a:ext uri="{FF2B5EF4-FFF2-40B4-BE49-F238E27FC236}">
                <a16:creationId xmlns:a16="http://schemas.microsoft.com/office/drawing/2014/main" id="{954A3B80-6E52-498E-99A1-84B4F583B9EB}"/>
              </a:ext>
            </a:extLst>
          </p:cNvPr>
          <p:cNvSpPr/>
          <p:nvPr/>
        </p:nvSpPr>
        <p:spPr>
          <a:xfrm>
            <a:off x="3830453" y="3916326"/>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2" name="Rectangle 21">
            <a:extLst>
              <a:ext uri="{FF2B5EF4-FFF2-40B4-BE49-F238E27FC236}">
                <a16:creationId xmlns:a16="http://schemas.microsoft.com/office/drawing/2014/main" id="{D46C11E1-B89D-4782-8704-EC9628CCB8C6}"/>
              </a:ext>
            </a:extLst>
          </p:cNvPr>
          <p:cNvSpPr/>
          <p:nvPr/>
        </p:nvSpPr>
        <p:spPr>
          <a:xfrm>
            <a:off x="6035972" y="3306430"/>
            <a:ext cx="1003300" cy="12407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3" name="Rectangle 22">
            <a:extLst>
              <a:ext uri="{FF2B5EF4-FFF2-40B4-BE49-F238E27FC236}">
                <a16:creationId xmlns:a16="http://schemas.microsoft.com/office/drawing/2014/main" id="{18762074-4478-4081-A794-FA46F59D589F}"/>
              </a:ext>
            </a:extLst>
          </p:cNvPr>
          <p:cNvSpPr/>
          <p:nvPr/>
        </p:nvSpPr>
        <p:spPr>
          <a:xfrm>
            <a:off x="7094944" y="2146190"/>
            <a:ext cx="1003300" cy="2401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4" name="Rectangle 23">
            <a:extLst>
              <a:ext uri="{FF2B5EF4-FFF2-40B4-BE49-F238E27FC236}">
                <a16:creationId xmlns:a16="http://schemas.microsoft.com/office/drawing/2014/main" id="{6EB2ABC3-836F-4EFE-8EAF-D0FEA6BB3A9B}"/>
              </a:ext>
            </a:extLst>
          </p:cNvPr>
          <p:cNvSpPr/>
          <p:nvPr/>
        </p:nvSpPr>
        <p:spPr>
          <a:xfrm>
            <a:off x="7048907" y="2146190"/>
            <a:ext cx="46037" cy="177958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chemeClr val="tx1">
                  <a:lumMod val="50000"/>
                  <a:lumOff val="50000"/>
                </a:schemeClr>
              </a:solidFill>
            </a:endParaRPr>
          </a:p>
        </p:txBody>
      </p:sp>
      <p:cxnSp>
        <p:nvCxnSpPr>
          <p:cNvPr id="25" name="Connecteur droit 24">
            <a:extLst>
              <a:ext uri="{FF2B5EF4-FFF2-40B4-BE49-F238E27FC236}">
                <a16:creationId xmlns:a16="http://schemas.microsoft.com/office/drawing/2014/main" id="{3ADCD5BC-A811-4758-8FBA-137E58B4DF9A}"/>
              </a:ext>
            </a:extLst>
          </p:cNvPr>
          <p:cNvCxnSpPr>
            <a:stCxn id="24" idx="0"/>
          </p:cNvCxnSpPr>
          <p:nvPr/>
        </p:nvCxnSpPr>
        <p:spPr>
          <a:xfrm>
            <a:off x="7072719" y="2146190"/>
            <a:ext cx="10255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B7D395DA-75B8-4246-9691-702D65045BE9}"/>
              </a:ext>
            </a:extLst>
          </p:cNvPr>
          <p:cNvSpPr txBox="1"/>
          <p:nvPr/>
        </p:nvSpPr>
        <p:spPr>
          <a:xfrm>
            <a:off x="6074735" y="2814083"/>
            <a:ext cx="960584" cy="307777"/>
          </a:xfrm>
          <a:prstGeom prst="rect">
            <a:avLst/>
          </a:prstGeom>
          <a:noFill/>
        </p:spPr>
        <p:txBody>
          <a:bodyPr wrap="none" rtlCol="0">
            <a:spAutoFit/>
          </a:bodyPr>
          <a:lstStyle/>
          <a:p>
            <a:r>
              <a:rPr lang="fr-FR" sz="1400" dirty="0"/>
              <a:t>Excavation</a:t>
            </a:r>
          </a:p>
        </p:txBody>
      </p:sp>
      <p:sp>
        <p:nvSpPr>
          <p:cNvPr id="28" name="Rectangle 27">
            <a:extLst>
              <a:ext uri="{FF2B5EF4-FFF2-40B4-BE49-F238E27FC236}">
                <a16:creationId xmlns:a16="http://schemas.microsoft.com/office/drawing/2014/main" id="{5A74F7ED-656F-4758-9ED2-171DAD73BD4C}"/>
              </a:ext>
            </a:extLst>
          </p:cNvPr>
          <p:cNvSpPr/>
          <p:nvPr/>
        </p:nvSpPr>
        <p:spPr>
          <a:xfrm>
            <a:off x="6570109" y="3905693"/>
            <a:ext cx="1003300" cy="6414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cxnSp>
        <p:nvCxnSpPr>
          <p:cNvPr id="30" name="Connecteur droit 29">
            <a:extLst>
              <a:ext uri="{FF2B5EF4-FFF2-40B4-BE49-F238E27FC236}">
                <a16:creationId xmlns:a16="http://schemas.microsoft.com/office/drawing/2014/main" id="{BB837031-A1E9-4E6E-A0D4-224D1E3DA1FB}"/>
              </a:ext>
            </a:extLst>
          </p:cNvPr>
          <p:cNvCxnSpPr/>
          <p:nvPr/>
        </p:nvCxnSpPr>
        <p:spPr>
          <a:xfrm>
            <a:off x="7095460" y="2544726"/>
            <a:ext cx="786810" cy="219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15CEE03-4635-4FF7-BE3C-2DC5C24CAC81}"/>
              </a:ext>
            </a:extLst>
          </p:cNvPr>
          <p:cNvCxnSpPr/>
          <p:nvPr/>
        </p:nvCxnSpPr>
        <p:spPr>
          <a:xfrm>
            <a:off x="7106092" y="3108252"/>
            <a:ext cx="786810" cy="219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ZoneTexte 57">
            <a:extLst>
              <a:ext uri="{FF2B5EF4-FFF2-40B4-BE49-F238E27FC236}">
                <a16:creationId xmlns:a16="http://schemas.microsoft.com/office/drawing/2014/main" id="{ACFF10F9-A0FD-4277-A09F-40A8203AE497}"/>
              </a:ext>
            </a:extLst>
          </p:cNvPr>
          <p:cNvSpPr txBox="1">
            <a:spLocks noChangeArrowheads="1"/>
          </p:cNvSpPr>
          <p:nvPr/>
        </p:nvSpPr>
        <p:spPr bwMode="auto">
          <a:xfrm>
            <a:off x="5750955" y="1136280"/>
            <a:ext cx="2740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dirty="0"/>
              <a:t>Excavation devant un </a:t>
            </a:r>
            <a:r>
              <a:rPr lang="fr-FR" altLang="fr-FR" sz="1400" b="1" dirty="0"/>
              <a:t>écran</a:t>
            </a:r>
            <a:r>
              <a:rPr lang="fr-FR" altLang="fr-FR" sz="1400" dirty="0"/>
              <a:t> rigide </a:t>
            </a:r>
          </a:p>
          <a:p>
            <a:pPr algn="ctr" eaLnBrk="1" hangingPunct="1">
              <a:spcBef>
                <a:spcPct val="0"/>
              </a:spcBef>
              <a:buFontTx/>
              <a:buNone/>
            </a:pPr>
            <a:r>
              <a:rPr lang="fr-FR" altLang="fr-FR" sz="1400" dirty="0" err="1"/>
              <a:t>tiranté</a:t>
            </a:r>
            <a:endParaRPr lang="fr-FR" altLang="fr-FR" sz="1400" dirty="0"/>
          </a:p>
        </p:txBody>
      </p:sp>
    </p:spTree>
    <p:extLst>
      <p:ext uri="{BB962C8B-B14F-4D97-AF65-F5344CB8AC3E}">
        <p14:creationId xmlns:p14="http://schemas.microsoft.com/office/powerpoint/2010/main" val="1778055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1. Défaut de butée des terrains</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8" name="Picture 3">
            <a:extLst>
              <a:ext uri="{FF2B5EF4-FFF2-40B4-BE49-F238E27FC236}">
                <a16:creationId xmlns:a16="http://schemas.microsoft.com/office/drawing/2014/main" id="{D772E2D9-D3BA-46C6-B045-2EE8E98C3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70" y="816433"/>
            <a:ext cx="4528654" cy="354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7EAF645-0C9E-484F-AD81-BE92756BFDB6}"/>
              </a:ext>
            </a:extLst>
          </p:cNvPr>
          <p:cNvSpPr/>
          <p:nvPr/>
        </p:nvSpPr>
        <p:spPr>
          <a:xfrm>
            <a:off x="5520706" y="1109571"/>
            <a:ext cx="3484305" cy="1997150"/>
          </a:xfrm>
          <a:prstGeom prst="rect">
            <a:avLst/>
          </a:prstGeom>
        </p:spPr>
        <p:txBody>
          <a:bodyPr wrap="square">
            <a:spAutoFit/>
          </a:bodyPr>
          <a:lstStyle/>
          <a:p>
            <a:pPr algn="just">
              <a:lnSpc>
                <a:spcPct val="150000"/>
              </a:lnSpc>
              <a:spcBef>
                <a:spcPct val="0"/>
              </a:spcBef>
            </a:pPr>
            <a:r>
              <a:rPr lang="fr-FR" altLang="fr-FR" sz="1200" dirty="0">
                <a:latin typeface="Arial" panose="020B0604020202020204" pitchFamily="34" charset="0"/>
              </a:rPr>
              <a:t>Ruine de l’écran  : </a:t>
            </a:r>
          </a:p>
          <a:p>
            <a:pPr marL="285750" indent="-285750" algn="just">
              <a:lnSpc>
                <a:spcPct val="150000"/>
              </a:lnSpc>
              <a:spcBef>
                <a:spcPct val="0"/>
              </a:spcBef>
              <a:buFont typeface="Arial" panose="020B0604020202020204" pitchFamily="34" charset="0"/>
              <a:buChar char="•"/>
            </a:pPr>
            <a:r>
              <a:rPr lang="fr-FR" altLang="fr-FR" sz="1200" dirty="0">
                <a:latin typeface="Arial" panose="020B0604020202020204" pitchFamily="34" charset="0"/>
              </a:rPr>
              <a:t>par déplacement et rotation excessifs</a:t>
            </a:r>
          </a:p>
          <a:p>
            <a:pPr marL="285750" indent="-285750" algn="just">
              <a:lnSpc>
                <a:spcPct val="150000"/>
              </a:lnSpc>
              <a:spcBef>
                <a:spcPct val="0"/>
              </a:spcBef>
              <a:buFont typeface="Arial" panose="020B0604020202020204" pitchFamily="34" charset="0"/>
              <a:buChar char="•"/>
            </a:pPr>
            <a:r>
              <a:rPr lang="fr-FR" altLang="fr-FR" sz="1200" dirty="0">
                <a:latin typeface="Arial" panose="020B0604020202020204" pitchFamily="34" charset="0"/>
              </a:rPr>
              <a:t>par rupture, par suite d’un moment d’encastrement supérieur à celui pris en compte au niveau de l’appui le plus bas</a:t>
            </a:r>
          </a:p>
          <a:p>
            <a:pPr algn="just">
              <a:lnSpc>
                <a:spcPct val="150000"/>
              </a:lnSpc>
              <a:spcBef>
                <a:spcPct val="0"/>
              </a:spcBef>
            </a:pPr>
            <a:endParaRPr lang="fr-FR" altLang="fr-FR" sz="1200" dirty="0">
              <a:latin typeface="Arial" panose="020B0604020202020204" pitchFamily="34" charset="0"/>
            </a:endParaRPr>
          </a:p>
          <a:p>
            <a:pPr algn="just">
              <a:lnSpc>
                <a:spcPct val="150000"/>
              </a:lnSpc>
              <a:spcBef>
                <a:spcPct val="0"/>
              </a:spcBef>
            </a:pPr>
            <a:r>
              <a:rPr lang="fr-FR" altLang="fr-FR" sz="1200" dirty="0">
                <a:latin typeface="Arial" panose="020B0604020202020204" pitchFamily="34" charset="0"/>
              </a:rPr>
              <a:t>Désordres dans les structures liées ou voisines</a:t>
            </a:r>
            <a:endParaRPr lang="fr-FR" altLang="fr-FR" sz="1200" b="1" dirty="0">
              <a:latin typeface="Arial" panose="020B0604020202020204" pitchFamily="34" charset="0"/>
            </a:endParaRPr>
          </a:p>
        </p:txBody>
      </p:sp>
      <p:sp>
        <p:nvSpPr>
          <p:cNvPr id="10" name="Rectangle 9">
            <a:extLst>
              <a:ext uri="{FF2B5EF4-FFF2-40B4-BE49-F238E27FC236}">
                <a16:creationId xmlns:a16="http://schemas.microsoft.com/office/drawing/2014/main" id="{C22C524F-64EE-461E-AA5C-2809BE0382D9}"/>
              </a:ext>
            </a:extLst>
          </p:cNvPr>
          <p:cNvSpPr/>
          <p:nvPr/>
        </p:nvSpPr>
        <p:spPr>
          <a:xfrm>
            <a:off x="5171440" y="337949"/>
            <a:ext cx="2895600" cy="369332"/>
          </a:xfrm>
          <a:prstGeom prst="rect">
            <a:avLst/>
          </a:prstGeom>
          <a:ln>
            <a:solidFill>
              <a:schemeClr val="accent1">
                <a:lumMod val="50000"/>
              </a:schemeClr>
            </a:solidFill>
          </a:ln>
        </p:spPr>
        <p:txBody>
          <a:bodyPr wrap="square">
            <a:spAutoFit/>
          </a:bodyPr>
          <a:lstStyle/>
          <a:p>
            <a:pPr lvl="0" algn="ctr">
              <a:spcAft>
                <a:spcPts val="0"/>
              </a:spcAft>
              <a:tabLst>
                <a:tab pos="457200" algn="l"/>
              </a:tabLst>
            </a:pPr>
            <a:r>
              <a:rPr lang="fr-FR" dirty="0">
                <a:latin typeface="Times New Roman" panose="02020603050405020304" pitchFamily="18" charset="0"/>
                <a:ea typeface="Times New Roman" panose="02020603050405020304" pitchFamily="18" charset="0"/>
              </a:rPr>
              <a:t>GEOTECHNIQUE (GEO)  </a:t>
            </a:r>
            <a:endParaRPr lang="fr-FR" dirty="0"/>
          </a:p>
        </p:txBody>
      </p:sp>
    </p:spTree>
    <p:extLst>
      <p:ext uri="{BB962C8B-B14F-4D97-AF65-F5344CB8AC3E}">
        <p14:creationId xmlns:p14="http://schemas.microsoft.com/office/powerpoint/2010/main" val="370089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2. Défaut de la résistance de la structure de l’écran, incluant les appuis</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4" name="Picture 2">
            <a:extLst>
              <a:ext uri="{FF2B5EF4-FFF2-40B4-BE49-F238E27FC236}">
                <a16:creationId xmlns:a16="http://schemas.microsoft.com/office/drawing/2014/main" id="{2FAA1571-99E0-4CF7-8B8F-9BCBC82E9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92" y="753465"/>
            <a:ext cx="3995837" cy="29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CA4A733B-3A10-4AE5-B5C5-9ABAA6460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365" y="746150"/>
            <a:ext cx="2611943" cy="29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1EE12FB-332A-407F-8DE8-E05FFD3F5DEA}"/>
              </a:ext>
            </a:extLst>
          </p:cNvPr>
          <p:cNvSpPr/>
          <p:nvPr/>
        </p:nvSpPr>
        <p:spPr>
          <a:xfrm>
            <a:off x="911633" y="4031794"/>
            <a:ext cx="7369173" cy="617733"/>
          </a:xfrm>
          <a:prstGeom prst="rect">
            <a:avLst/>
          </a:prstGeom>
        </p:spPr>
        <p:txBody>
          <a:bodyPr wrap="square">
            <a:spAutoFit/>
          </a:bodyPr>
          <a:lstStyle/>
          <a:p>
            <a:pPr algn="just">
              <a:lnSpc>
                <a:spcPct val="150000"/>
              </a:lnSpc>
            </a:pPr>
            <a:r>
              <a:rPr lang="fr-FR" altLang="fr-FR" sz="1200" dirty="0"/>
              <a:t>Ruine d'un écran si sa résistance structurelle &lt; à l'effet des actions le plus défavorable que l'ouvrage aura à subir en cours de construction ou au cours de son utilisation.</a:t>
            </a:r>
          </a:p>
        </p:txBody>
      </p:sp>
      <p:sp>
        <p:nvSpPr>
          <p:cNvPr id="8" name="Rectangle 7">
            <a:extLst>
              <a:ext uri="{FF2B5EF4-FFF2-40B4-BE49-F238E27FC236}">
                <a16:creationId xmlns:a16="http://schemas.microsoft.com/office/drawing/2014/main" id="{0A6F393C-E4DE-4657-A230-DE7B0474BB47}"/>
              </a:ext>
            </a:extLst>
          </p:cNvPr>
          <p:cNvSpPr/>
          <p:nvPr/>
        </p:nvSpPr>
        <p:spPr>
          <a:xfrm>
            <a:off x="4947920" y="510669"/>
            <a:ext cx="2895600" cy="369332"/>
          </a:xfrm>
          <a:prstGeom prst="rect">
            <a:avLst/>
          </a:prstGeom>
          <a:ln>
            <a:solidFill>
              <a:schemeClr val="accent1">
                <a:lumMod val="50000"/>
              </a:schemeClr>
            </a:solidFill>
          </a:ln>
        </p:spPr>
        <p:txBody>
          <a:bodyPr wrap="square">
            <a:spAutoFit/>
          </a:bodyPr>
          <a:lstStyle/>
          <a:p>
            <a:pPr lvl="0" algn="ctr">
              <a:spcAft>
                <a:spcPts val="0"/>
              </a:spcAft>
              <a:tabLst>
                <a:tab pos="457200" algn="l"/>
              </a:tabLst>
            </a:pPr>
            <a:r>
              <a:rPr lang="fr-FR" dirty="0">
                <a:latin typeface="Times New Roman" panose="02020603050405020304" pitchFamily="18" charset="0"/>
                <a:ea typeface="Times New Roman" panose="02020603050405020304" pitchFamily="18" charset="0"/>
              </a:rPr>
              <a:t>STRUCTURE (STR)   </a:t>
            </a:r>
            <a:endParaRPr lang="fr-FR" dirty="0"/>
          </a:p>
        </p:txBody>
      </p:sp>
    </p:spTree>
    <p:extLst>
      <p:ext uri="{BB962C8B-B14F-4D97-AF65-F5344CB8AC3E}">
        <p14:creationId xmlns:p14="http://schemas.microsoft.com/office/powerpoint/2010/main" val="90783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3. Défaut de portance du terrain</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4" name="Picture 2">
            <a:extLst>
              <a:ext uri="{FF2B5EF4-FFF2-40B4-BE49-F238E27FC236}">
                <a16:creationId xmlns:a16="http://schemas.microsoft.com/office/drawing/2014/main" id="{75338345-8BB8-464A-8502-7D41184FF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19" y="935123"/>
            <a:ext cx="3380198" cy="201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71A1194-46FF-4882-86AF-46E2D1BF4F1E}"/>
              </a:ext>
            </a:extLst>
          </p:cNvPr>
          <p:cNvSpPr/>
          <p:nvPr/>
        </p:nvSpPr>
        <p:spPr>
          <a:xfrm>
            <a:off x="1009666" y="3426243"/>
            <a:ext cx="7230208" cy="1171731"/>
          </a:xfrm>
          <a:prstGeom prst="rect">
            <a:avLst/>
          </a:prstGeom>
        </p:spPr>
        <p:txBody>
          <a:bodyPr wrap="square">
            <a:spAutoFit/>
          </a:bodyPr>
          <a:lstStyle/>
          <a:p>
            <a:pPr algn="just">
              <a:lnSpc>
                <a:spcPct val="150000"/>
              </a:lnSpc>
            </a:pPr>
            <a:r>
              <a:rPr lang="fr-FR" altLang="fr-FR" sz="1200" dirty="0"/>
              <a:t>Rupture d'un écran si  : </a:t>
            </a:r>
          </a:p>
          <a:p>
            <a:pPr marL="285750" indent="-285750" algn="just">
              <a:lnSpc>
                <a:spcPct val="150000"/>
              </a:lnSpc>
              <a:buFont typeface="Arial" panose="020B0604020202020204" pitchFamily="34" charset="0"/>
              <a:buChar char="•"/>
            </a:pPr>
            <a:r>
              <a:rPr lang="fr-FR" altLang="fr-FR" sz="1200" dirty="0"/>
              <a:t>Les efforts verticaux descendant appliqués sur l’écran ne sont pas équilibrés par la portance du sol et le frottement écran/sol</a:t>
            </a:r>
          </a:p>
          <a:p>
            <a:pPr marL="285750" indent="-285750" algn="just">
              <a:lnSpc>
                <a:spcPct val="150000"/>
              </a:lnSpc>
              <a:buFont typeface="Arial" panose="020B0604020202020204" pitchFamily="34" charset="0"/>
              <a:buChar char="•"/>
            </a:pPr>
            <a:r>
              <a:rPr lang="fr-FR" altLang="fr-FR" sz="1200" dirty="0"/>
              <a:t>Les efforts verticaux ascendant appliqués à l’écran ne sont pas équilibrés par le frottement écran/sol</a:t>
            </a:r>
          </a:p>
        </p:txBody>
      </p:sp>
      <p:grpSp>
        <p:nvGrpSpPr>
          <p:cNvPr id="7" name="Groupe 6">
            <a:extLst>
              <a:ext uri="{FF2B5EF4-FFF2-40B4-BE49-F238E27FC236}">
                <a16:creationId xmlns:a16="http://schemas.microsoft.com/office/drawing/2014/main" id="{55A4D6EE-449E-4DF9-B9C8-D7A5B4777162}"/>
              </a:ext>
            </a:extLst>
          </p:cNvPr>
          <p:cNvGrpSpPr/>
          <p:nvPr/>
        </p:nvGrpSpPr>
        <p:grpSpPr>
          <a:xfrm>
            <a:off x="4430340" y="223907"/>
            <a:ext cx="2016224" cy="2861002"/>
            <a:chOff x="5015880" y="3789040"/>
            <a:chExt cx="2016224" cy="2861002"/>
          </a:xfrm>
        </p:grpSpPr>
        <p:grpSp>
          <p:nvGrpSpPr>
            <p:cNvPr id="8" name="Groupe 7">
              <a:extLst>
                <a:ext uri="{FF2B5EF4-FFF2-40B4-BE49-F238E27FC236}">
                  <a16:creationId xmlns:a16="http://schemas.microsoft.com/office/drawing/2014/main" id="{BBF1B14C-29AC-4B6C-856A-C34BAF8A9F84}"/>
                </a:ext>
              </a:extLst>
            </p:cNvPr>
            <p:cNvGrpSpPr/>
            <p:nvPr/>
          </p:nvGrpSpPr>
          <p:grpSpPr>
            <a:xfrm flipV="1">
              <a:off x="6072422" y="4456664"/>
              <a:ext cx="254898" cy="493541"/>
              <a:chOff x="6633190" y="5046946"/>
              <a:chExt cx="254898" cy="493541"/>
            </a:xfrm>
          </p:grpSpPr>
          <p:sp>
            <p:nvSpPr>
              <p:cNvPr id="23" name="Flèche : bas 22">
                <a:extLst>
                  <a:ext uri="{FF2B5EF4-FFF2-40B4-BE49-F238E27FC236}">
                    <a16:creationId xmlns:a16="http://schemas.microsoft.com/office/drawing/2014/main" id="{C86EC8F9-82A0-4FE0-94EB-532285D37173}"/>
                  </a:ext>
                </a:extLst>
              </p:cNvPr>
              <p:cNvSpPr/>
              <p:nvPr/>
            </p:nvSpPr>
            <p:spPr>
              <a:xfrm flipV="1">
                <a:off x="6672064" y="5085184"/>
                <a:ext cx="216024" cy="43204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D18B2355-1EE4-4943-962E-2C0482AA4EEB}"/>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cxnSp>
          <p:nvCxnSpPr>
            <p:cNvPr id="9" name="Connecteur droit 8">
              <a:extLst>
                <a:ext uri="{FF2B5EF4-FFF2-40B4-BE49-F238E27FC236}">
                  <a16:creationId xmlns:a16="http://schemas.microsoft.com/office/drawing/2014/main" id="{B5C7E976-CC91-4BF4-9334-CB12E634C8D9}"/>
                </a:ext>
              </a:extLst>
            </p:cNvPr>
            <p:cNvCxnSpPr>
              <a:cxnSpLocks/>
            </p:cNvCxnSpPr>
            <p:nvPr/>
          </p:nvCxnSpPr>
          <p:spPr>
            <a:xfrm>
              <a:off x="6023992" y="4293096"/>
              <a:ext cx="1008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D0E5EAF-7588-433E-8716-EB4C3556C070}"/>
                </a:ext>
              </a:extLst>
            </p:cNvPr>
            <p:cNvCxnSpPr/>
            <p:nvPr/>
          </p:nvCxnSpPr>
          <p:spPr>
            <a:xfrm>
              <a:off x="5015880" y="5589240"/>
              <a:ext cx="1008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èche : bas 10">
              <a:extLst>
                <a:ext uri="{FF2B5EF4-FFF2-40B4-BE49-F238E27FC236}">
                  <a16:creationId xmlns:a16="http://schemas.microsoft.com/office/drawing/2014/main" id="{9FD290B7-DF02-4304-9EDA-5A6F2B7EA704}"/>
                </a:ext>
              </a:extLst>
            </p:cNvPr>
            <p:cNvSpPr/>
            <p:nvPr/>
          </p:nvSpPr>
          <p:spPr>
            <a:xfrm>
              <a:off x="6023992" y="3789040"/>
              <a:ext cx="216024" cy="43204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B50F97F9-A4C1-4E17-AA10-00DF333B8FF5}"/>
                </a:ext>
              </a:extLst>
            </p:cNvPr>
            <p:cNvSpPr/>
            <p:nvPr/>
          </p:nvSpPr>
          <p:spPr>
            <a:xfrm flipV="1">
              <a:off x="5985355" y="6217994"/>
              <a:ext cx="216024"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3106C68C-A597-453C-A62C-52A166E7E5FD}"/>
                </a:ext>
              </a:extLst>
            </p:cNvPr>
            <p:cNvGrpSpPr/>
            <p:nvPr/>
          </p:nvGrpSpPr>
          <p:grpSpPr>
            <a:xfrm flipH="1">
              <a:off x="5840602" y="5628642"/>
              <a:ext cx="254898" cy="493541"/>
              <a:chOff x="6633190" y="5046946"/>
              <a:chExt cx="254898" cy="493541"/>
            </a:xfrm>
          </p:grpSpPr>
          <p:sp>
            <p:nvSpPr>
              <p:cNvPr id="21" name="Flèche : bas 20">
                <a:extLst>
                  <a:ext uri="{FF2B5EF4-FFF2-40B4-BE49-F238E27FC236}">
                    <a16:creationId xmlns:a16="http://schemas.microsoft.com/office/drawing/2014/main" id="{909590C1-6CBE-4224-9DC9-ED252F638AE0}"/>
                  </a:ext>
                </a:extLst>
              </p:cNvPr>
              <p:cNvSpPr/>
              <p:nvPr/>
            </p:nvSpPr>
            <p:spPr>
              <a:xfrm flipV="1">
                <a:off x="6672064" y="5085184"/>
                <a:ext cx="216024"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D02B060A-BBE0-4492-8141-7122C1DC5747}"/>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4" name="Groupe 13">
              <a:extLst>
                <a:ext uri="{FF2B5EF4-FFF2-40B4-BE49-F238E27FC236}">
                  <a16:creationId xmlns:a16="http://schemas.microsoft.com/office/drawing/2014/main" id="{8528E9D7-39B5-4A37-90CD-D00468C05149}"/>
                </a:ext>
              </a:extLst>
            </p:cNvPr>
            <p:cNvGrpSpPr/>
            <p:nvPr/>
          </p:nvGrpSpPr>
          <p:grpSpPr>
            <a:xfrm flipV="1">
              <a:off x="6128231" y="5040506"/>
              <a:ext cx="254898" cy="493541"/>
              <a:chOff x="6633190" y="5046946"/>
              <a:chExt cx="254898" cy="493541"/>
            </a:xfrm>
          </p:grpSpPr>
          <p:sp>
            <p:nvSpPr>
              <p:cNvPr id="19" name="Flèche : bas 18">
                <a:extLst>
                  <a:ext uri="{FF2B5EF4-FFF2-40B4-BE49-F238E27FC236}">
                    <a16:creationId xmlns:a16="http://schemas.microsoft.com/office/drawing/2014/main" id="{092F6BE1-D2A7-4043-BDC0-1FB7E6C10FAC}"/>
                  </a:ext>
                </a:extLst>
              </p:cNvPr>
              <p:cNvSpPr/>
              <p:nvPr/>
            </p:nvSpPr>
            <p:spPr>
              <a:xfrm flipV="1">
                <a:off x="6672064" y="5085184"/>
                <a:ext cx="216024" cy="43204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9A73020C-688B-4E61-916F-1B61A6BDCACE}"/>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5" name="Groupe 14">
              <a:extLst>
                <a:ext uri="{FF2B5EF4-FFF2-40B4-BE49-F238E27FC236}">
                  <a16:creationId xmlns:a16="http://schemas.microsoft.com/office/drawing/2014/main" id="{DC7D06FC-5AC8-4026-986A-841AE9E93BC4}"/>
                </a:ext>
              </a:extLst>
            </p:cNvPr>
            <p:cNvGrpSpPr/>
            <p:nvPr/>
          </p:nvGrpSpPr>
          <p:grpSpPr>
            <a:xfrm flipV="1">
              <a:off x="6119645" y="5611469"/>
              <a:ext cx="254898" cy="493541"/>
              <a:chOff x="6633190" y="5046946"/>
              <a:chExt cx="254898" cy="493541"/>
            </a:xfrm>
          </p:grpSpPr>
          <p:sp>
            <p:nvSpPr>
              <p:cNvPr id="17" name="Flèche : bas 16">
                <a:extLst>
                  <a:ext uri="{FF2B5EF4-FFF2-40B4-BE49-F238E27FC236}">
                    <a16:creationId xmlns:a16="http://schemas.microsoft.com/office/drawing/2014/main" id="{8066E7B8-139A-4498-9B51-5DBC86A76B1D}"/>
                  </a:ext>
                </a:extLst>
              </p:cNvPr>
              <p:cNvSpPr/>
              <p:nvPr/>
            </p:nvSpPr>
            <p:spPr>
              <a:xfrm flipV="1">
                <a:off x="6672064" y="5085184"/>
                <a:ext cx="216024" cy="43204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58792C69-3F20-438A-B321-E52B2BBA7E6C}"/>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6" name="Rectangle 15">
              <a:extLst>
                <a:ext uri="{FF2B5EF4-FFF2-40B4-BE49-F238E27FC236}">
                  <a16:creationId xmlns:a16="http://schemas.microsoft.com/office/drawing/2014/main" id="{A28150D7-78D2-428F-9E0D-37FD57DFEDE6}"/>
                </a:ext>
              </a:extLst>
            </p:cNvPr>
            <p:cNvSpPr/>
            <p:nvPr/>
          </p:nvSpPr>
          <p:spPr>
            <a:xfrm>
              <a:off x="6023992" y="4293096"/>
              <a:ext cx="144016" cy="18722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5" name="Groupe 24">
            <a:extLst>
              <a:ext uri="{FF2B5EF4-FFF2-40B4-BE49-F238E27FC236}">
                <a16:creationId xmlns:a16="http://schemas.microsoft.com/office/drawing/2014/main" id="{37C96615-EA72-4F97-AFFF-0E3AE65B3FAE}"/>
              </a:ext>
            </a:extLst>
          </p:cNvPr>
          <p:cNvGrpSpPr/>
          <p:nvPr/>
        </p:nvGrpSpPr>
        <p:grpSpPr>
          <a:xfrm>
            <a:off x="6767864" y="824203"/>
            <a:ext cx="2035455" cy="1872208"/>
            <a:chOff x="8052047" y="4214676"/>
            <a:chExt cx="2035455" cy="1872208"/>
          </a:xfrm>
        </p:grpSpPr>
        <p:grpSp>
          <p:nvGrpSpPr>
            <p:cNvPr id="26" name="Groupe 25">
              <a:extLst>
                <a:ext uri="{FF2B5EF4-FFF2-40B4-BE49-F238E27FC236}">
                  <a16:creationId xmlns:a16="http://schemas.microsoft.com/office/drawing/2014/main" id="{3F14EAFB-DCEB-4F7C-8B0B-04DBE3DDFDD0}"/>
                </a:ext>
              </a:extLst>
            </p:cNvPr>
            <p:cNvGrpSpPr/>
            <p:nvPr/>
          </p:nvGrpSpPr>
          <p:grpSpPr>
            <a:xfrm flipV="1">
              <a:off x="9127820" y="4378244"/>
              <a:ext cx="254898" cy="493541"/>
              <a:chOff x="6633190" y="5046946"/>
              <a:chExt cx="254898" cy="493541"/>
            </a:xfrm>
          </p:grpSpPr>
          <p:sp>
            <p:nvSpPr>
              <p:cNvPr id="46" name="Flèche : bas 45">
                <a:extLst>
                  <a:ext uri="{FF2B5EF4-FFF2-40B4-BE49-F238E27FC236}">
                    <a16:creationId xmlns:a16="http://schemas.microsoft.com/office/drawing/2014/main" id="{E7D2F53C-F134-4F36-9E38-9A88A2531A17}"/>
                  </a:ext>
                </a:extLst>
              </p:cNvPr>
              <p:cNvSpPr/>
              <p:nvPr/>
            </p:nvSpPr>
            <p:spPr>
              <a:xfrm flipV="1">
                <a:off x="6672064" y="5085184"/>
                <a:ext cx="216024"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9AE9BC10-271D-42C4-9417-9EB826CDE8BF}"/>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cxnSp>
          <p:nvCxnSpPr>
            <p:cNvPr id="27" name="Connecteur droit 26">
              <a:extLst>
                <a:ext uri="{FF2B5EF4-FFF2-40B4-BE49-F238E27FC236}">
                  <a16:creationId xmlns:a16="http://schemas.microsoft.com/office/drawing/2014/main" id="{DF9236FE-4406-4DE0-9659-9F0E41C441B4}"/>
                </a:ext>
              </a:extLst>
            </p:cNvPr>
            <p:cNvCxnSpPr>
              <a:cxnSpLocks/>
            </p:cNvCxnSpPr>
            <p:nvPr/>
          </p:nvCxnSpPr>
          <p:spPr>
            <a:xfrm>
              <a:off x="9079390" y="4214676"/>
              <a:ext cx="1008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1DFA39FF-FD5E-415C-889B-4888FF449EBA}"/>
                </a:ext>
              </a:extLst>
            </p:cNvPr>
            <p:cNvCxnSpPr/>
            <p:nvPr/>
          </p:nvCxnSpPr>
          <p:spPr>
            <a:xfrm>
              <a:off x="8071278" y="5510820"/>
              <a:ext cx="1008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5D1349E9-F898-4722-B413-C03A377B9203}"/>
                </a:ext>
              </a:extLst>
            </p:cNvPr>
            <p:cNvGrpSpPr/>
            <p:nvPr/>
          </p:nvGrpSpPr>
          <p:grpSpPr>
            <a:xfrm flipH="1">
              <a:off x="8896000" y="5550222"/>
              <a:ext cx="254898" cy="493541"/>
              <a:chOff x="6633190" y="5046946"/>
              <a:chExt cx="254898" cy="493541"/>
            </a:xfrm>
          </p:grpSpPr>
          <p:sp>
            <p:nvSpPr>
              <p:cNvPr id="44" name="Flèche : bas 43">
                <a:extLst>
                  <a:ext uri="{FF2B5EF4-FFF2-40B4-BE49-F238E27FC236}">
                    <a16:creationId xmlns:a16="http://schemas.microsoft.com/office/drawing/2014/main" id="{9A84A9EE-F9D3-472D-AA04-797BAE12DD95}"/>
                  </a:ext>
                </a:extLst>
              </p:cNvPr>
              <p:cNvSpPr/>
              <p:nvPr/>
            </p:nvSpPr>
            <p:spPr>
              <a:xfrm flipV="1">
                <a:off x="6672064" y="5085184"/>
                <a:ext cx="216024" cy="43204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 coins arrondis 44">
                <a:extLst>
                  <a:ext uri="{FF2B5EF4-FFF2-40B4-BE49-F238E27FC236}">
                    <a16:creationId xmlns:a16="http://schemas.microsoft.com/office/drawing/2014/main" id="{E9668EA5-471D-419F-A0D8-B52A6C0E6E4B}"/>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0" name="Groupe 29">
              <a:extLst>
                <a:ext uri="{FF2B5EF4-FFF2-40B4-BE49-F238E27FC236}">
                  <a16:creationId xmlns:a16="http://schemas.microsoft.com/office/drawing/2014/main" id="{CA9714FE-5E56-49E6-902C-DADF39D578C9}"/>
                </a:ext>
              </a:extLst>
            </p:cNvPr>
            <p:cNvGrpSpPr/>
            <p:nvPr/>
          </p:nvGrpSpPr>
          <p:grpSpPr>
            <a:xfrm flipV="1">
              <a:off x="9183629" y="4962086"/>
              <a:ext cx="254898" cy="493541"/>
              <a:chOff x="6633190" y="5046946"/>
              <a:chExt cx="254898" cy="493541"/>
            </a:xfrm>
          </p:grpSpPr>
          <p:sp>
            <p:nvSpPr>
              <p:cNvPr id="42" name="Flèche : bas 41">
                <a:extLst>
                  <a:ext uri="{FF2B5EF4-FFF2-40B4-BE49-F238E27FC236}">
                    <a16:creationId xmlns:a16="http://schemas.microsoft.com/office/drawing/2014/main" id="{CF41B996-28C7-4515-BA41-E0EAC016B54A}"/>
                  </a:ext>
                </a:extLst>
              </p:cNvPr>
              <p:cNvSpPr/>
              <p:nvPr/>
            </p:nvSpPr>
            <p:spPr>
              <a:xfrm flipV="1">
                <a:off x="6672064" y="5085184"/>
                <a:ext cx="216024"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 coins arrondis 42">
                <a:extLst>
                  <a:ext uri="{FF2B5EF4-FFF2-40B4-BE49-F238E27FC236}">
                    <a16:creationId xmlns:a16="http://schemas.microsoft.com/office/drawing/2014/main" id="{AF17BE7F-F042-48EA-8D6F-DADDEF4B3B11}"/>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1" name="Groupe 30">
              <a:extLst>
                <a:ext uri="{FF2B5EF4-FFF2-40B4-BE49-F238E27FC236}">
                  <a16:creationId xmlns:a16="http://schemas.microsoft.com/office/drawing/2014/main" id="{AE7D000C-6EB8-401E-BE91-DF82D692A1E5}"/>
                </a:ext>
              </a:extLst>
            </p:cNvPr>
            <p:cNvGrpSpPr/>
            <p:nvPr/>
          </p:nvGrpSpPr>
          <p:grpSpPr>
            <a:xfrm flipV="1">
              <a:off x="9175043" y="5533049"/>
              <a:ext cx="254898" cy="493541"/>
              <a:chOff x="6633190" y="5046946"/>
              <a:chExt cx="254898" cy="493541"/>
            </a:xfrm>
          </p:grpSpPr>
          <p:sp>
            <p:nvSpPr>
              <p:cNvPr id="40" name="Flèche : bas 39">
                <a:extLst>
                  <a:ext uri="{FF2B5EF4-FFF2-40B4-BE49-F238E27FC236}">
                    <a16:creationId xmlns:a16="http://schemas.microsoft.com/office/drawing/2014/main" id="{18B5A1DA-0089-457A-B2EA-18733A232CD7}"/>
                  </a:ext>
                </a:extLst>
              </p:cNvPr>
              <p:cNvSpPr/>
              <p:nvPr/>
            </p:nvSpPr>
            <p:spPr>
              <a:xfrm flipV="1">
                <a:off x="6672064" y="5085184"/>
                <a:ext cx="216024"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 coins arrondis 40">
                <a:extLst>
                  <a:ext uri="{FF2B5EF4-FFF2-40B4-BE49-F238E27FC236}">
                    <a16:creationId xmlns:a16="http://schemas.microsoft.com/office/drawing/2014/main" id="{64303A68-0B72-44C5-AF8B-30A919A494F6}"/>
                  </a:ext>
                </a:extLst>
              </p:cNvPr>
              <p:cNvSpPr/>
              <p:nvPr/>
            </p:nvSpPr>
            <p:spPr>
              <a:xfrm>
                <a:off x="6633190" y="5046946"/>
                <a:ext cx="144016" cy="4935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2" name="Rectangle 31">
              <a:extLst>
                <a:ext uri="{FF2B5EF4-FFF2-40B4-BE49-F238E27FC236}">
                  <a16:creationId xmlns:a16="http://schemas.microsoft.com/office/drawing/2014/main" id="{6766E429-37F1-4920-8250-137E962606CB}"/>
                </a:ext>
              </a:extLst>
            </p:cNvPr>
            <p:cNvSpPr/>
            <p:nvPr/>
          </p:nvSpPr>
          <p:spPr>
            <a:xfrm>
              <a:off x="9079390" y="4214676"/>
              <a:ext cx="144016" cy="18722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DD35027A-2A30-4E84-83B1-BA5EFE0DA185}"/>
                </a:ext>
              </a:extLst>
            </p:cNvPr>
            <p:cNvSpPr/>
            <p:nvPr/>
          </p:nvSpPr>
          <p:spPr>
            <a:xfrm>
              <a:off x="8052047" y="5353235"/>
              <a:ext cx="1047565" cy="18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4F17437A-FC74-4952-A1DA-4EC7DA028495}"/>
                </a:ext>
              </a:extLst>
            </p:cNvPr>
            <p:cNvCxnSpPr/>
            <p:nvPr/>
          </p:nvCxnSpPr>
          <p:spPr>
            <a:xfrm flipV="1">
              <a:off x="8135888" y="5563073"/>
              <a:ext cx="0" cy="266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73C865AA-CE56-45C9-BA7B-7B4CA901D994}"/>
                </a:ext>
              </a:extLst>
            </p:cNvPr>
            <p:cNvCxnSpPr/>
            <p:nvPr/>
          </p:nvCxnSpPr>
          <p:spPr>
            <a:xfrm flipV="1">
              <a:off x="8308166" y="5567806"/>
              <a:ext cx="0" cy="266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E04ED92C-9299-4E27-8C6E-1FB7B708EF6D}"/>
                </a:ext>
              </a:extLst>
            </p:cNvPr>
            <p:cNvCxnSpPr/>
            <p:nvPr/>
          </p:nvCxnSpPr>
          <p:spPr>
            <a:xfrm flipV="1">
              <a:off x="8491803" y="5575379"/>
              <a:ext cx="0" cy="266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33128380-C329-4BD2-BB31-3E2705A82005}"/>
                </a:ext>
              </a:extLst>
            </p:cNvPr>
            <p:cNvCxnSpPr/>
            <p:nvPr/>
          </p:nvCxnSpPr>
          <p:spPr>
            <a:xfrm flipV="1">
              <a:off x="8661242" y="5580112"/>
              <a:ext cx="0" cy="266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07F80882-CFEE-4CF2-98F6-AAEB1A3BC363}"/>
                </a:ext>
              </a:extLst>
            </p:cNvPr>
            <p:cNvCxnSpPr/>
            <p:nvPr/>
          </p:nvCxnSpPr>
          <p:spPr>
            <a:xfrm flipV="1">
              <a:off x="8825001" y="5582006"/>
              <a:ext cx="0" cy="266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lèche : haut 38">
              <a:extLst>
                <a:ext uri="{FF2B5EF4-FFF2-40B4-BE49-F238E27FC236}">
                  <a16:creationId xmlns:a16="http://schemas.microsoft.com/office/drawing/2014/main" id="{03B3E696-D085-46DE-92FE-D6C718B6B324}"/>
                </a:ext>
              </a:extLst>
            </p:cNvPr>
            <p:cNvSpPr/>
            <p:nvPr/>
          </p:nvSpPr>
          <p:spPr>
            <a:xfrm>
              <a:off x="8519255" y="5012161"/>
              <a:ext cx="133468" cy="315213"/>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Rectangle 1">
            <a:extLst>
              <a:ext uri="{FF2B5EF4-FFF2-40B4-BE49-F238E27FC236}">
                <a16:creationId xmlns:a16="http://schemas.microsoft.com/office/drawing/2014/main" id="{2BB597D4-D5DF-49BC-AC81-425DAC343E08}"/>
              </a:ext>
            </a:extLst>
          </p:cNvPr>
          <p:cNvSpPr/>
          <p:nvPr/>
        </p:nvSpPr>
        <p:spPr>
          <a:xfrm>
            <a:off x="832207" y="2640458"/>
            <a:ext cx="3688422" cy="359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1E73392B-A54F-48E7-83BE-5035C12E85B0}"/>
              </a:ext>
            </a:extLst>
          </p:cNvPr>
          <p:cNvSpPr/>
          <p:nvPr/>
        </p:nvSpPr>
        <p:spPr>
          <a:xfrm>
            <a:off x="1280160" y="2827149"/>
            <a:ext cx="2895600" cy="369332"/>
          </a:xfrm>
          <a:prstGeom prst="rect">
            <a:avLst/>
          </a:prstGeom>
          <a:ln>
            <a:solidFill>
              <a:schemeClr val="accent1">
                <a:lumMod val="50000"/>
              </a:schemeClr>
            </a:solidFill>
          </a:ln>
        </p:spPr>
        <p:txBody>
          <a:bodyPr wrap="square">
            <a:spAutoFit/>
          </a:bodyPr>
          <a:lstStyle/>
          <a:p>
            <a:pPr lvl="0" algn="ctr">
              <a:spcAft>
                <a:spcPts val="0"/>
              </a:spcAft>
              <a:tabLst>
                <a:tab pos="457200" algn="l"/>
              </a:tabLst>
            </a:pPr>
            <a:r>
              <a:rPr lang="fr-FR" dirty="0">
                <a:latin typeface="Times New Roman" panose="02020603050405020304" pitchFamily="18" charset="0"/>
                <a:ea typeface="Times New Roman" panose="02020603050405020304" pitchFamily="18" charset="0"/>
              </a:rPr>
              <a:t>EQUILIBRE (EQU) </a:t>
            </a:r>
          </a:p>
        </p:txBody>
      </p:sp>
    </p:spTree>
    <p:extLst>
      <p:ext uri="{BB962C8B-B14F-4D97-AF65-F5344CB8AC3E}">
        <p14:creationId xmlns:p14="http://schemas.microsoft.com/office/powerpoint/2010/main" val="3695914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4. Instabilité des appuis</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4" name="Picture 2">
            <a:extLst>
              <a:ext uri="{FF2B5EF4-FFF2-40B4-BE49-F238E27FC236}">
                <a16:creationId xmlns:a16="http://schemas.microsoft.com/office/drawing/2014/main" id="{766AB57A-5853-4567-8797-5CFCCC81E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642" y="965770"/>
            <a:ext cx="2404032" cy="256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EDB22CC2-AF08-4646-BBD3-B25683DCA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76" y="1159404"/>
            <a:ext cx="1844270" cy="2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FF6BD19-01B1-4910-8E98-6D1FAA6CF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255" y="1047964"/>
            <a:ext cx="2288072" cy="207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B6E4B00-20D2-400B-BC5A-6CB3E98B7C86}"/>
              </a:ext>
            </a:extLst>
          </p:cNvPr>
          <p:cNvSpPr/>
          <p:nvPr/>
        </p:nvSpPr>
        <p:spPr>
          <a:xfrm>
            <a:off x="860594" y="3756005"/>
            <a:ext cx="7954633" cy="612155"/>
          </a:xfrm>
          <a:prstGeom prst="rect">
            <a:avLst/>
          </a:prstGeom>
        </p:spPr>
        <p:txBody>
          <a:bodyPr wrap="square">
            <a:spAutoFit/>
          </a:bodyPr>
          <a:lstStyle/>
          <a:p>
            <a:pPr algn="just">
              <a:lnSpc>
                <a:spcPct val="150000"/>
              </a:lnSpc>
              <a:spcBef>
                <a:spcPct val="0"/>
              </a:spcBef>
            </a:pPr>
            <a:r>
              <a:rPr lang="fr-FR" altLang="fr-FR" sz="1200" dirty="0">
                <a:latin typeface="Arial" panose="020B0604020202020204" pitchFamily="34" charset="0"/>
              </a:rPr>
              <a:t>La rupture d’un appui peut être brutale et il convient autant que possible d’éviter l’occurrence d’une rupture fragile en prévoyant des possibilités de redistribution des efforts en cas de défaillance accidentelle de l’un des appuis.</a:t>
            </a:r>
          </a:p>
        </p:txBody>
      </p:sp>
      <p:sp>
        <p:nvSpPr>
          <p:cNvPr id="9" name="Rectangle 8">
            <a:extLst>
              <a:ext uri="{FF2B5EF4-FFF2-40B4-BE49-F238E27FC236}">
                <a16:creationId xmlns:a16="http://schemas.microsoft.com/office/drawing/2014/main" id="{A4F225F7-CE2E-42E0-A765-F2F8624EB941}"/>
              </a:ext>
            </a:extLst>
          </p:cNvPr>
          <p:cNvSpPr/>
          <p:nvPr/>
        </p:nvSpPr>
        <p:spPr>
          <a:xfrm>
            <a:off x="5130800" y="165229"/>
            <a:ext cx="2895600" cy="369332"/>
          </a:xfrm>
          <a:prstGeom prst="rect">
            <a:avLst/>
          </a:prstGeom>
          <a:ln>
            <a:solidFill>
              <a:schemeClr val="accent1">
                <a:lumMod val="50000"/>
              </a:schemeClr>
            </a:solidFill>
          </a:ln>
        </p:spPr>
        <p:txBody>
          <a:bodyPr wrap="square">
            <a:spAutoFit/>
          </a:bodyPr>
          <a:lstStyle/>
          <a:p>
            <a:pPr lvl="0" algn="ctr">
              <a:spcAft>
                <a:spcPts val="0"/>
              </a:spcAft>
              <a:tabLst>
                <a:tab pos="457200" algn="l"/>
              </a:tabLst>
            </a:pPr>
            <a:r>
              <a:rPr lang="fr-FR" dirty="0">
                <a:latin typeface="Times New Roman" panose="02020603050405020304" pitchFamily="18" charset="0"/>
                <a:ea typeface="Times New Roman" panose="02020603050405020304" pitchFamily="18" charset="0"/>
              </a:rPr>
              <a:t>STRUCTURE (STR)   </a:t>
            </a:r>
            <a:endParaRPr lang="fr-FR" dirty="0"/>
          </a:p>
        </p:txBody>
      </p:sp>
    </p:spTree>
    <p:extLst>
      <p:ext uri="{BB962C8B-B14F-4D97-AF65-F5344CB8AC3E}">
        <p14:creationId xmlns:p14="http://schemas.microsoft.com/office/powerpoint/2010/main" val="531067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4. Instabilité des appuis</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9" name="Picture 3">
            <a:extLst>
              <a:ext uri="{FF2B5EF4-FFF2-40B4-BE49-F238E27FC236}">
                <a16:creationId xmlns:a16="http://schemas.microsoft.com/office/drawing/2014/main" id="{095BEED9-619D-4A58-BAE7-147B54639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896" y="595900"/>
            <a:ext cx="6573954" cy="425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718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5. Instabilité du fond de l’excavation d’origine hydraulique</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9" name="Image 8">
            <a:extLst>
              <a:ext uri="{FF2B5EF4-FFF2-40B4-BE49-F238E27FC236}">
                <a16:creationId xmlns:a16="http://schemas.microsoft.com/office/drawing/2014/main" id="{DC97B36B-BF57-4CD3-8E1A-D02DDEA72441}"/>
              </a:ext>
            </a:extLst>
          </p:cNvPr>
          <p:cNvPicPr>
            <a:picLocks noChangeAspect="1"/>
          </p:cNvPicPr>
          <p:nvPr/>
        </p:nvPicPr>
        <p:blipFill>
          <a:blip r:embed="rId2"/>
          <a:stretch>
            <a:fillRect/>
          </a:stretch>
        </p:blipFill>
        <p:spPr>
          <a:xfrm>
            <a:off x="1077769" y="350726"/>
            <a:ext cx="3864101" cy="3294540"/>
          </a:xfrm>
          <a:prstGeom prst="rect">
            <a:avLst/>
          </a:prstGeom>
        </p:spPr>
      </p:pic>
      <p:sp>
        <p:nvSpPr>
          <p:cNvPr id="10" name="ZoneTexte 9">
            <a:extLst>
              <a:ext uri="{FF2B5EF4-FFF2-40B4-BE49-F238E27FC236}">
                <a16:creationId xmlns:a16="http://schemas.microsoft.com/office/drawing/2014/main" id="{A138553B-AA56-4842-B251-46A113820BE8}"/>
              </a:ext>
            </a:extLst>
          </p:cNvPr>
          <p:cNvSpPr txBox="1"/>
          <p:nvPr/>
        </p:nvSpPr>
        <p:spPr>
          <a:xfrm>
            <a:off x="954862" y="3623176"/>
            <a:ext cx="3535051" cy="923330"/>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Soulèvement hydraulique global (poussée d’Archimède).</a:t>
            </a:r>
          </a:p>
          <a:p>
            <a:pPr algn="ctr"/>
            <a:r>
              <a:rPr lang="fr-FR" dirty="0">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D87C2072-EE5F-4288-A03E-37EC368DCE37}"/>
              </a:ext>
            </a:extLst>
          </p:cNvPr>
          <p:cNvSpPr/>
          <p:nvPr/>
        </p:nvSpPr>
        <p:spPr>
          <a:xfrm>
            <a:off x="4918532" y="3596770"/>
            <a:ext cx="4795101" cy="646331"/>
          </a:xfrm>
          <a:prstGeom prst="rect">
            <a:avLst/>
          </a:prstGeom>
        </p:spPr>
        <p:txBody>
          <a:bodyPr wrap="square">
            <a:spAutoFit/>
          </a:bodyPr>
          <a:lstStyle/>
          <a:p>
            <a:r>
              <a:rPr lang="fr-FR" dirty="0">
                <a:latin typeface="Arial" panose="020B0604020202020204" pitchFamily="34" charset="0"/>
                <a:ea typeface="Times New Roman" panose="02020603050405020304" pitchFamily="18" charset="0"/>
                <a:cs typeface="Arial" panose="020B0604020202020204" pitchFamily="34" charset="0"/>
              </a:rPr>
              <a:t>Soulèvement hydraulique ou </a:t>
            </a:r>
            <a:r>
              <a:rPr lang="fr-FR" dirty="0" err="1">
                <a:latin typeface="Arial" panose="020B0604020202020204" pitchFamily="34" charset="0"/>
                <a:ea typeface="Times New Roman" panose="02020603050405020304" pitchFamily="18" charset="0"/>
                <a:cs typeface="Arial" panose="020B0604020202020204" pitchFamily="34" charset="0"/>
              </a:rPr>
              <a:t>boulance</a:t>
            </a:r>
            <a:r>
              <a:rPr lang="fr-FR" dirty="0">
                <a:latin typeface="Arial" panose="020B0604020202020204" pitchFamily="34" charset="0"/>
                <a:ea typeface="Times New Roman" panose="02020603050405020304" pitchFamily="18" charset="0"/>
                <a:cs typeface="Arial" panose="020B0604020202020204" pitchFamily="34" charset="0"/>
              </a:rPr>
              <a:t> (annulation des contraintes effectives).</a:t>
            </a:r>
            <a:endParaRPr lang="fr-FR" dirty="0">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F969A6F-B0FD-4005-94A5-93D9EABE2CB9}"/>
              </a:ext>
            </a:extLst>
          </p:cNvPr>
          <p:cNvPicPr>
            <a:picLocks noChangeAspect="1"/>
          </p:cNvPicPr>
          <p:nvPr/>
        </p:nvPicPr>
        <p:blipFill>
          <a:blip r:embed="rId3"/>
          <a:stretch>
            <a:fillRect/>
          </a:stretch>
        </p:blipFill>
        <p:spPr>
          <a:xfrm>
            <a:off x="5318967" y="979117"/>
            <a:ext cx="3284079" cy="2520682"/>
          </a:xfrm>
          <a:prstGeom prst="rect">
            <a:avLst/>
          </a:prstGeom>
        </p:spPr>
      </p:pic>
      <p:sp>
        <p:nvSpPr>
          <p:cNvPr id="13" name="Rectangle 12">
            <a:extLst>
              <a:ext uri="{FF2B5EF4-FFF2-40B4-BE49-F238E27FC236}">
                <a16:creationId xmlns:a16="http://schemas.microsoft.com/office/drawing/2014/main" id="{D48EA2CF-6C5D-4927-98A7-DDF44A676819}"/>
              </a:ext>
            </a:extLst>
          </p:cNvPr>
          <p:cNvSpPr/>
          <p:nvPr/>
        </p:nvSpPr>
        <p:spPr>
          <a:xfrm>
            <a:off x="3383280" y="4513709"/>
            <a:ext cx="2895600" cy="369332"/>
          </a:xfrm>
          <a:prstGeom prst="rect">
            <a:avLst/>
          </a:prstGeom>
          <a:ln>
            <a:solidFill>
              <a:schemeClr val="accent1">
                <a:lumMod val="50000"/>
              </a:schemeClr>
            </a:solidFill>
          </a:ln>
        </p:spPr>
        <p:txBody>
          <a:bodyPr wrap="square">
            <a:spAutoFit/>
          </a:bodyPr>
          <a:lstStyle/>
          <a:p>
            <a:pPr lvl="0" algn="ctr">
              <a:spcAft>
                <a:spcPts val="0"/>
              </a:spcAft>
              <a:tabLst>
                <a:tab pos="457200" algn="l"/>
              </a:tabLst>
            </a:pPr>
            <a:r>
              <a:rPr lang="fr-FR" dirty="0">
                <a:latin typeface="Times New Roman" panose="02020603050405020304" pitchFamily="18" charset="0"/>
                <a:ea typeface="Times New Roman" panose="02020603050405020304" pitchFamily="18" charset="0"/>
              </a:rPr>
              <a:t>SOULEVEMENT (UPL) </a:t>
            </a:r>
            <a:endParaRPr lang="fr-FR" dirty="0"/>
          </a:p>
        </p:txBody>
      </p:sp>
    </p:spTree>
    <p:extLst>
      <p:ext uri="{BB962C8B-B14F-4D97-AF65-F5344CB8AC3E}">
        <p14:creationId xmlns:p14="http://schemas.microsoft.com/office/powerpoint/2010/main" val="266132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5. Instabilité du fond de l’excavation d’origine hydraulique</a:t>
            </a:r>
          </a:p>
          <a:p>
            <a:pPr eaLnBrk="1" hangingPunct="1">
              <a:lnSpc>
                <a:spcPct val="100000"/>
              </a:lnSpc>
              <a:spcBef>
                <a:spcPct val="0"/>
              </a:spcBef>
              <a:buFontTx/>
              <a:buNone/>
            </a:pPr>
            <a:endParaRPr lang="fr-FR" altLang="fr-FR" sz="1800" dirty="0">
              <a:latin typeface="Arial" panose="020B0604020202020204" pitchFamily="34" charset="0"/>
            </a:endParaRPr>
          </a:p>
        </p:txBody>
      </p:sp>
      <p:sp>
        <p:nvSpPr>
          <p:cNvPr id="4" name="Rectangle 3">
            <a:extLst>
              <a:ext uri="{FF2B5EF4-FFF2-40B4-BE49-F238E27FC236}">
                <a16:creationId xmlns:a16="http://schemas.microsoft.com/office/drawing/2014/main" id="{060D2FC4-1A0B-40B8-AE27-C421AB42C5C9}"/>
              </a:ext>
            </a:extLst>
          </p:cNvPr>
          <p:cNvSpPr/>
          <p:nvPr/>
        </p:nvSpPr>
        <p:spPr>
          <a:xfrm>
            <a:off x="1123640" y="3560821"/>
            <a:ext cx="3222330" cy="646331"/>
          </a:xfrm>
          <a:prstGeom prst="rect">
            <a:avLst/>
          </a:prstGeom>
        </p:spPr>
        <p:txBody>
          <a:bodyPr wrap="square">
            <a:spAutoFit/>
          </a:bodyPr>
          <a:lstStyle/>
          <a:p>
            <a:pPr lvl="0" algn="ctr">
              <a:spcBef>
                <a:spcPts val="600"/>
              </a:spcBef>
              <a:spcAft>
                <a:spcPts val="600"/>
              </a:spcAft>
              <a:tabLst>
                <a:tab pos="228600" algn="l"/>
              </a:tabLst>
            </a:pPr>
            <a:r>
              <a:rPr lang="fr-FR" dirty="0">
                <a:latin typeface="Arial" panose="020B0604020202020204" pitchFamily="34" charset="0"/>
                <a:ea typeface="Times New Roman" panose="02020603050405020304" pitchFamily="18" charset="0"/>
                <a:cs typeface="Arial" panose="020B0604020202020204" pitchFamily="34" charset="0"/>
              </a:rPr>
              <a:t>Rupture par érosion interne (suffusion)</a:t>
            </a:r>
          </a:p>
        </p:txBody>
      </p:sp>
      <p:graphicFrame>
        <p:nvGraphicFramePr>
          <p:cNvPr id="6" name="Objet 5">
            <a:extLst>
              <a:ext uri="{FF2B5EF4-FFF2-40B4-BE49-F238E27FC236}">
                <a16:creationId xmlns:a16="http://schemas.microsoft.com/office/drawing/2014/main" id="{3001DAA1-7EAE-44A1-81B4-BA40D9359443}"/>
              </a:ext>
            </a:extLst>
          </p:cNvPr>
          <p:cNvGraphicFramePr>
            <a:graphicFrameLocks noChangeAspect="1"/>
          </p:cNvGraphicFramePr>
          <p:nvPr>
            <p:extLst>
              <p:ext uri="{D42A27DB-BD31-4B8C-83A1-F6EECF244321}">
                <p14:modId xmlns:p14="http://schemas.microsoft.com/office/powerpoint/2010/main" val="433644997"/>
              </p:ext>
            </p:extLst>
          </p:nvPr>
        </p:nvGraphicFramePr>
        <p:xfrm>
          <a:off x="732748" y="724275"/>
          <a:ext cx="4019550" cy="3048000"/>
        </p:xfrm>
        <a:graphic>
          <a:graphicData uri="http://schemas.openxmlformats.org/presentationml/2006/ole">
            <mc:AlternateContent xmlns:mc="http://schemas.openxmlformats.org/markup-compatibility/2006">
              <mc:Choice xmlns:v="urn:schemas-microsoft-com:vml" Requires="v">
                <p:oleObj spid="_x0000_s3162" r:id="rId3" imgW="3267075" imgH="2476500" progId="Designer.Drawing.8">
                  <p:embed/>
                </p:oleObj>
              </mc:Choice>
              <mc:Fallback>
                <p:oleObj r:id="rId3" imgW="3267075" imgH="2476500" progId="Designer.Drawing.8">
                  <p:embed/>
                  <p:pic>
                    <p:nvPicPr>
                      <p:cNvPr id="9" name="Objet 8">
                        <a:extLst>
                          <a:ext uri="{FF2B5EF4-FFF2-40B4-BE49-F238E27FC236}">
                            <a16:creationId xmlns:a16="http://schemas.microsoft.com/office/drawing/2014/main" id="{44042E83-1DB4-4A70-875E-245640DBD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48" y="724275"/>
                        <a:ext cx="401955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a:extLst>
              <a:ext uri="{FF2B5EF4-FFF2-40B4-BE49-F238E27FC236}">
                <a16:creationId xmlns:a16="http://schemas.microsoft.com/office/drawing/2014/main" id="{C5B63CBD-D46C-4BE7-A85E-A3A4C65F3B95}"/>
              </a:ext>
            </a:extLst>
          </p:cNvPr>
          <p:cNvSpPr/>
          <p:nvPr/>
        </p:nvSpPr>
        <p:spPr>
          <a:xfrm>
            <a:off x="5423350" y="3511250"/>
            <a:ext cx="3268588" cy="646331"/>
          </a:xfrm>
          <a:prstGeom prst="rect">
            <a:avLst/>
          </a:prstGeom>
        </p:spPr>
        <p:txBody>
          <a:bodyPr wrap="square">
            <a:spAutoFit/>
          </a:bodyPr>
          <a:lstStyle/>
          <a:p>
            <a:pPr lvl="0" algn="ctr">
              <a:spcBef>
                <a:spcPts val="600"/>
              </a:spcBef>
              <a:spcAft>
                <a:spcPts val="600"/>
              </a:spcAft>
              <a:tabLst>
                <a:tab pos="228600" algn="l"/>
              </a:tabLst>
            </a:pPr>
            <a:r>
              <a:rPr lang="fr-FR" dirty="0">
                <a:latin typeface="Arial" panose="020B0604020202020204" pitchFamily="34" charset="0"/>
                <a:ea typeface="Times New Roman" panose="02020603050405020304" pitchFamily="18" charset="0"/>
                <a:cs typeface="Arial" panose="020B0604020202020204" pitchFamily="34" charset="0"/>
              </a:rPr>
              <a:t>Rupture par érosion régressive (Renard)</a:t>
            </a:r>
          </a:p>
        </p:txBody>
      </p:sp>
      <p:graphicFrame>
        <p:nvGraphicFramePr>
          <p:cNvPr id="8" name="Objet 7">
            <a:extLst>
              <a:ext uri="{FF2B5EF4-FFF2-40B4-BE49-F238E27FC236}">
                <a16:creationId xmlns:a16="http://schemas.microsoft.com/office/drawing/2014/main" id="{30ABDD7C-4ECD-4159-96F1-FB9A70809211}"/>
              </a:ext>
            </a:extLst>
          </p:cNvPr>
          <p:cNvGraphicFramePr>
            <a:graphicFrameLocks noChangeAspect="1"/>
          </p:cNvGraphicFramePr>
          <p:nvPr>
            <p:extLst>
              <p:ext uri="{D42A27DB-BD31-4B8C-83A1-F6EECF244321}">
                <p14:modId xmlns:p14="http://schemas.microsoft.com/office/powerpoint/2010/main" val="2858967110"/>
              </p:ext>
            </p:extLst>
          </p:nvPr>
        </p:nvGraphicFramePr>
        <p:xfrm>
          <a:off x="4595302" y="510107"/>
          <a:ext cx="4184650" cy="3168650"/>
        </p:xfrm>
        <a:graphic>
          <a:graphicData uri="http://schemas.openxmlformats.org/presentationml/2006/ole">
            <mc:AlternateContent xmlns:mc="http://schemas.openxmlformats.org/markup-compatibility/2006">
              <mc:Choice xmlns:v="urn:schemas-microsoft-com:vml" Requires="v">
                <p:oleObj spid="_x0000_s3163" r:id="rId5" imgW="3267075" imgH="2476500" progId="Designer.Drawing.8">
                  <p:embed/>
                </p:oleObj>
              </mc:Choice>
              <mc:Fallback>
                <p:oleObj r:id="rId5" imgW="3267075" imgH="2476500" progId="Designer.Drawing.8">
                  <p:embed/>
                  <p:pic>
                    <p:nvPicPr>
                      <p:cNvPr id="12" name="Objet 11">
                        <a:extLst>
                          <a:ext uri="{FF2B5EF4-FFF2-40B4-BE49-F238E27FC236}">
                            <a16:creationId xmlns:a16="http://schemas.microsoft.com/office/drawing/2014/main" id="{5596A19A-4CCF-4145-9774-A5EF88C87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302" y="510107"/>
                        <a:ext cx="4184650" cy="316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a:extLst>
              <a:ext uri="{FF2B5EF4-FFF2-40B4-BE49-F238E27FC236}">
                <a16:creationId xmlns:a16="http://schemas.microsoft.com/office/drawing/2014/main" id="{604534F9-0E88-4027-8ACB-32D2CC548EB2}"/>
              </a:ext>
            </a:extLst>
          </p:cNvPr>
          <p:cNvSpPr/>
          <p:nvPr/>
        </p:nvSpPr>
        <p:spPr>
          <a:xfrm>
            <a:off x="3474720" y="4605149"/>
            <a:ext cx="2895600" cy="369332"/>
          </a:xfrm>
          <a:prstGeom prst="rect">
            <a:avLst/>
          </a:prstGeom>
          <a:ln>
            <a:solidFill>
              <a:schemeClr val="accent1">
                <a:lumMod val="50000"/>
              </a:schemeClr>
            </a:solidFill>
          </a:ln>
        </p:spPr>
        <p:txBody>
          <a:bodyPr wrap="square">
            <a:spAutoFit/>
          </a:bodyPr>
          <a:lstStyle/>
          <a:p>
            <a:pPr algn="ctr"/>
            <a:r>
              <a:rPr lang="fr-FR" dirty="0">
                <a:latin typeface="Times New Roman" panose="02020603050405020304" pitchFamily="18" charset="0"/>
                <a:ea typeface="Times New Roman" panose="02020603050405020304" pitchFamily="18" charset="0"/>
              </a:rPr>
              <a:t>HYDRAULIQUE (HYD) </a:t>
            </a:r>
            <a:endParaRPr lang="fr-FR" dirty="0"/>
          </a:p>
        </p:txBody>
      </p:sp>
    </p:spTree>
    <p:extLst>
      <p:ext uri="{BB962C8B-B14F-4D97-AF65-F5344CB8AC3E}">
        <p14:creationId xmlns:p14="http://schemas.microsoft.com/office/powerpoint/2010/main" val="1683366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5. Modes de rupture d’un écran</a:t>
            </a:r>
          </a:p>
        </p:txBody>
      </p:sp>
      <p:sp>
        <p:nvSpPr>
          <p:cNvPr id="5" name="ZoneTexte 5">
            <a:extLst>
              <a:ext uri="{FF2B5EF4-FFF2-40B4-BE49-F238E27FC236}">
                <a16:creationId xmlns:a16="http://schemas.microsoft.com/office/drawing/2014/main" id="{62BEF974-D62A-4E96-B65B-6794F2DA58F8}"/>
              </a:ext>
            </a:extLst>
          </p:cNvPr>
          <p:cNvSpPr txBox="1">
            <a:spLocks noChangeArrowheads="1"/>
          </p:cNvSpPr>
          <p:nvPr/>
        </p:nvSpPr>
        <p:spPr bwMode="auto">
          <a:xfrm>
            <a:off x="864708" y="89785"/>
            <a:ext cx="7435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latin typeface="Arial" panose="020B0604020202020204" pitchFamily="34" charset="0"/>
              </a:rPr>
              <a:t>5. Instabilité du fond de l’excavation d’origine hydraulique</a:t>
            </a:r>
          </a:p>
          <a:p>
            <a:pPr eaLnBrk="1" hangingPunct="1">
              <a:lnSpc>
                <a:spcPct val="100000"/>
              </a:lnSpc>
              <a:spcBef>
                <a:spcPct val="0"/>
              </a:spcBef>
              <a:buFontTx/>
              <a:buNone/>
            </a:pPr>
            <a:endParaRPr lang="fr-FR" altLang="fr-FR" sz="1800" dirty="0">
              <a:latin typeface="Arial" panose="020B0604020202020204" pitchFamily="34" charset="0"/>
            </a:endParaRPr>
          </a:p>
        </p:txBody>
      </p:sp>
      <p:pic>
        <p:nvPicPr>
          <p:cNvPr id="9" name="Picture 2">
            <a:extLst>
              <a:ext uri="{FF2B5EF4-FFF2-40B4-BE49-F238E27FC236}">
                <a16:creationId xmlns:a16="http://schemas.microsoft.com/office/drawing/2014/main" id="{6826D134-3FDA-48ED-A92B-E9FE20B6A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86" y="589509"/>
            <a:ext cx="4271865" cy="325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9E392BA3-B042-4427-B399-2BFCC8ECD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873" y="1805305"/>
            <a:ext cx="4393127" cy="333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80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4" name="Titre 3">
            <a:extLst>
              <a:ext uri="{FF2B5EF4-FFF2-40B4-BE49-F238E27FC236}">
                <a16:creationId xmlns:a16="http://schemas.microsoft.com/office/drawing/2014/main" id="{6AD03AA8-7154-45EF-AE76-C530B9D6A96F}"/>
              </a:ext>
            </a:extLst>
          </p:cNvPr>
          <p:cNvSpPr>
            <a:spLocks noGrp="1"/>
          </p:cNvSpPr>
          <p:nvPr>
            <p:ph type="ctrTitle"/>
          </p:nvPr>
        </p:nvSpPr>
        <p:spPr>
          <a:xfrm>
            <a:off x="1116243" y="444910"/>
            <a:ext cx="7561174" cy="519934"/>
          </a:xfrm>
        </p:spPr>
        <p:txBody>
          <a:bodyPr/>
          <a:lstStyle/>
          <a:p>
            <a:r>
              <a:rPr lang="fr-FR" dirty="0"/>
              <a:t>6. Justifications aux Eurocodes</a:t>
            </a:r>
          </a:p>
        </p:txBody>
      </p:sp>
      <p:sp>
        <p:nvSpPr>
          <p:cNvPr id="2" name="ZoneTexte 1">
            <a:extLst>
              <a:ext uri="{FF2B5EF4-FFF2-40B4-BE49-F238E27FC236}">
                <a16:creationId xmlns:a16="http://schemas.microsoft.com/office/drawing/2014/main" id="{63D1C297-A100-41F9-85EB-F90CA7B0C539}"/>
              </a:ext>
            </a:extLst>
          </p:cNvPr>
          <p:cNvSpPr txBox="1"/>
          <p:nvPr/>
        </p:nvSpPr>
        <p:spPr>
          <a:xfrm>
            <a:off x="5943836" y="504928"/>
            <a:ext cx="1911101" cy="369332"/>
          </a:xfrm>
          <a:prstGeom prst="rect">
            <a:avLst/>
          </a:prstGeom>
          <a:noFill/>
        </p:spPr>
        <p:txBody>
          <a:bodyPr wrap="none" rtlCol="0">
            <a:spAutoFit/>
          </a:bodyPr>
          <a:lstStyle/>
          <a:p>
            <a:r>
              <a:rPr lang="fr-FR" dirty="0"/>
              <a:t>NFP 94 262 (2009)</a:t>
            </a:r>
          </a:p>
        </p:txBody>
      </p:sp>
      <p:sp>
        <p:nvSpPr>
          <p:cNvPr id="4" name="Rectangle 3">
            <a:extLst>
              <a:ext uri="{FF2B5EF4-FFF2-40B4-BE49-F238E27FC236}">
                <a16:creationId xmlns:a16="http://schemas.microsoft.com/office/drawing/2014/main" id="{E8B081AB-A58D-4606-8ECB-166F4A04E587}"/>
              </a:ext>
            </a:extLst>
          </p:cNvPr>
          <p:cNvSpPr/>
          <p:nvPr/>
        </p:nvSpPr>
        <p:spPr>
          <a:xfrm>
            <a:off x="924560" y="1662490"/>
            <a:ext cx="3647440" cy="2585323"/>
          </a:xfrm>
          <a:prstGeom prst="rect">
            <a:avLst/>
          </a:prstGeom>
          <a:ln>
            <a:solidFill>
              <a:schemeClr val="accent1">
                <a:lumMod val="50000"/>
              </a:schemeClr>
            </a:solidFill>
          </a:ln>
        </p:spPr>
        <p:txBody>
          <a:bodyPr wrap="square">
            <a:spAutoFit/>
          </a:bodyPr>
          <a:lstStyle/>
          <a:p>
            <a:pPr marL="285750" lvl="0" indent="-285750" algn="just">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défaut de butée des terrains </a:t>
            </a:r>
          </a:p>
          <a:p>
            <a:pPr marL="285750" lvl="0" indent="-285750" algn="just">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défaut de la résistance de la structure de l’écran</a:t>
            </a:r>
          </a:p>
          <a:p>
            <a:pPr marL="285750" lvl="0" indent="-285750" algn="just">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défaut de portance du terrain </a:t>
            </a:r>
          </a:p>
          <a:p>
            <a:pPr marL="285750" lvl="0" indent="-285750" algn="just">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instabilité des appuis </a:t>
            </a:r>
          </a:p>
          <a:p>
            <a:pPr marL="285750" lvl="0" indent="-285750" algn="just">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instabilité du fond de l’excavation d’origine hydraulique </a:t>
            </a:r>
          </a:p>
          <a:p>
            <a:pPr marL="285750" lvl="0" indent="-285750" algn="just">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instabilité du massif d’ancrage </a:t>
            </a:r>
          </a:p>
          <a:p>
            <a:pPr marL="285750" lvl="0" indent="-285750">
              <a:spcAft>
                <a:spcPts val="0"/>
              </a:spcAft>
              <a:buFont typeface="Wingdings" panose="05000000000000000000" pitchFamily="2" charset="2"/>
              <a:buChar char="§"/>
              <a:tabLst>
                <a:tab pos="457200" algn="l"/>
              </a:tabLst>
            </a:pPr>
            <a:r>
              <a:rPr lang="fr-FR" dirty="0">
                <a:latin typeface="Times New Roman" panose="02020603050405020304" pitchFamily="18" charset="0"/>
                <a:ea typeface="Times New Roman" panose="02020603050405020304" pitchFamily="18" charset="0"/>
              </a:rPr>
              <a:t>instabilité d'ensemble de l'écran</a:t>
            </a:r>
          </a:p>
        </p:txBody>
      </p:sp>
      <p:sp>
        <p:nvSpPr>
          <p:cNvPr id="5" name="ZoneTexte 4">
            <a:extLst>
              <a:ext uri="{FF2B5EF4-FFF2-40B4-BE49-F238E27FC236}">
                <a16:creationId xmlns:a16="http://schemas.microsoft.com/office/drawing/2014/main" id="{6DAAD93E-4307-40E3-A0EE-15B647E87E19}"/>
              </a:ext>
            </a:extLst>
          </p:cNvPr>
          <p:cNvSpPr txBox="1"/>
          <p:nvPr/>
        </p:nvSpPr>
        <p:spPr>
          <a:xfrm>
            <a:off x="1757680" y="1158240"/>
            <a:ext cx="1745734" cy="369332"/>
          </a:xfrm>
          <a:prstGeom prst="rect">
            <a:avLst/>
          </a:prstGeom>
          <a:noFill/>
        </p:spPr>
        <p:txBody>
          <a:bodyPr wrap="none" rtlCol="0">
            <a:spAutoFit/>
          </a:bodyPr>
          <a:lstStyle/>
          <a:p>
            <a:r>
              <a:rPr lang="fr-FR" dirty="0"/>
              <a:t>ELU à considérer</a:t>
            </a:r>
          </a:p>
        </p:txBody>
      </p:sp>
      <p:sp>
        <p:nvSpPr>
          <p:cNvPr id="6" name="Rectangle 5">
            <a:extLst>
              <a:ext uri="{FF2B5EF4-FFF2-40B4-BE49-F238E27FC236}">
                <a16:creationId xmlns:a16="http://schemas.microsoft.com/office/drawing/2014/main" id="{D57491E0-AA00-4B6D-8023-DCF60E731AF3}"/>
              </a:ext>
            </a:extLst>
          </p:cNvPr>
          <p:cNvSpPr/>
          <p:nvPr/>
        </p:nvSpPr>
        <p:spPr>
          <a:xfrm>
            <a:off x="5273040" y="1486029"/>
            <a:ext cx="2895600" cy="1477328"/>
          </a:xfrm>
          <a:prstGeom prst="rect">
            <a:avLst/>
          </a:prstGeom>
          <a:ln>
            <a:solidFill>
              <a:schemeClr val="accent1">
                <a:lumMod val="50000"/>
              </a:schemeClr>
            </a:solidFill>
          </a:ln>
        </p:spPr>
        <p:txBody>
          <a:bodyPr wrap="square">
            <a:spAutoFit/>
          </a:bodyPr>
          <a:lstStyle/>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EQUILIBRE (EQU) </a:t>
            </a:r>
          </a:p>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STRUCTURE (STR)  </a:t>
            </a:r>
          </a:p>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GEOTECHNIQUE (GEO) </a:t>
            </a:r>
          </a:p>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SOULEVEMENT (UPL) </a:t>
            </a:r>
          </a:p>
          <a:p>
            <a:r>
              <a:rPr lang="fr-FR" dirty="0">
                <a:latin typeface="Times New Roman" panose="02020603050405020304" pitchFamily="18" charset="0"/>
                <a:ea typeface="Times New Roman" panose="02020603050405020304" pitchFamily="18" charset="0"/>
              </a:rPr>
              <a:t>HYDRAULIQUE (HYD) </a:t>
            </a:r>
            <a:endParaRPr lang="fr-FR" dirty="0"/>
          </a:p>
        </p:txBody>
      </p:sp>
      <p:sp>
        <p:nvSpPr>
          <p:cNvPr id="8" name="ZoneTexte 7">
            <a:extLst>
              <a:ext uri="{FF2B5EF4-FFF2-40B4-BE49-F238E27FC236}">
                <a16:creationId xmlns:a16="http://schemas.microsoft.com/office/drawing/2014/main" id="{FE48EB90-FA5D-4852-9AD9-A5DA68905E8B}"/>
              </a:ext>
            </a:extLst>
          </p:cNvPr>
          <p:cNvSpPr txBox="1"/>
          <p:nvPr/>
        </p:nvSpPr>
        <p:spPr>
          <a:xfrm>
            <a:off x="5384800" y="1076960"/>
            <a:ext cx="2344873" cy="369332"/>
          </a:xfrm>
          <a:prstGeom prst="rect">
            <a:avLst/>
          </a:prstGeom>
          <a:noFill/>
        </p:spPr>
        <p:txBody>
          <a:bodyPr wrap="none" rtlCol="0">
            <a:spAutoFit/>
          </a:bodyPr>
          <a:lstStyle/>
          <a:p>
            <a:r>
              <a:rPr lang="fr-FR" dirty="0"/>
              <a:t>5 familles d’état limites</a:t>
            </a:r>
          </a:p>
        </p:txBody>
      </p:sp>
      <p:sp>
        <p:nvSpPr>
          <p:cNvPr id="7" name="Rectangle 6">
            <a:extLst>
              <a:ext uri="{FF2B5EF4-FFF2-40B4-BE49-F238E27FC236}">
                <a16:creationId xmlns:a16="http://schemas.microsoft.com/office/drawing/2014/main" id="{6A502AA5-79E2-45E3-A1D8-0F3DA037B7E8}"/>
              </a:ext>
            </a:extLst>
          </p:cNvPr>
          <p:cNvSpPr/>
          <p:nvPr/>
        </p:nvSpPr>
        <p:spPr>
          <a:xfrm>
            <a:off x="5181600" y="3491845"/>
            <a:ext cx="1828800" cy="923330"/>
          </a:xfrm>
          <a:prstGeom prst="rect">
            <a:avLst/>
          </a:prstGeom>
          <a:ln>
            <a:solidFill>
              <a:schemeClr val="accent1">
                <a:lumMod val="50000"/>
              </a:schemeClr>
            </a:solidFill>
          </a:ln>
        </p:spPr>
        <p:txBody>
          <a:bodyPr wrap="square">
            <a:spAutoFit/>
          </a:bodyPr>
          <a:lstStyle/>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permanentes (G) </a:t>
            </a:r>
          </a:p>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variables (Q) </a:t>
            </a:r>
          </a:p>
          <a:p>
            <a:pPr lvl="0" algn="just">
              <a:spcAft>
                <a:spcPts val="0"/>
              </a:spcAft>
              <a:tabLst>
                <a:tab pos="457200" algn="l"/>
              </a:tabLst>
            </a:pPr>
            <a:r>
              <a:rPr lang="fr-FR" dirty="0">
                <a:latin typeface="Times New Roman" panose="02020603050405020304" pitchFamily="18" charset="0"/>
                <a:ea typeface="Times New Roman" panose="02020603050405020304" pitchFamily="18" charset="0"/>
              </a:rPr>
              <a:t>accidentelles (A)</a:t>
            </a:r>
          </a:p>
        </p:txBody>
      </p:sp>
      <p:sp>
        <p:nvSpPr>
          <p:cNvPr id="10" name="ZoneTexte 9">
            <a:extLst>
              <a:ext uri="{FF2B5EF4-FFF2-40B4-BE49-F238E27FC236}">
                <a16:creationId xmlns:a16="http://schemas.microsoft.com/office/drawing/2014/main" id="{9EFB09AD-D45A-4ED1-B678-AE44391F2AE3}"/>
              </a:ext>
            </a:extLst>
          </p:cNvPr>
          <p:cNvSpPr txBox="1"/>
          <p:nvPr/>
        </p:nvSpPr>
        <p:spPr>
          <a:xfrm>
            <a:off x="5547360" y="3149600"/>
            <a:ext cx="878767" cy="369332"/>
          </a:xfrm>
          <a:prstGeom prst="rect">
            <a:avLst/>
          </a:prstGeom>
          <a:noFill/>
        </p:spPr>
        <p:txBody>
          <a:bodyPr wrap="none" rtlCol="0">
            <a:spAutoFit/>
          </a:bodyPr>
          <a:lstStyle/>
          <a:p>
            <a:r>
              <a:rPr lang="fr-FR" dirty="0"/>
              <a:t>Actions</a:t>
            </a:r>
          </a:p>
        </p:txBody>
      </p:sp>
      <p:sp>
        <p:nvSpPr>
          <p:cNvPr id="11" name="ZoneTexte 10">
            <a:extLst>
              <a:ext uri="{FF2B5EF4-FFF2-40B4-BE49-F238E27FC236}">
                <a16:creationId xmlns:a16="http://schemas.microsoft.com/office/drawing/2014/main" id="{D30388A0-305D-4252-BB5C-0475815A53DD}"/>
              </a:ext>
            </a:extLst>
          </p:cNvPr>
          <p:cNvSpPr txBox="1"/>
          <p:nvPr/>
        </p:nvSpPr>
        <p:spPr>
          <a:xfrm>
            <a:off x="6045200" y="4622800"/>
            <a:ext cx="1497526" cy="369332"/>
          </a:xfrm>
          <a:prstGeom prst="rect">
            <a:avLst/>
          </a:prstGeom>
          <a:noFill/>
        </p:spPr>
        <p:txBody>
          <a:bodyPr wrap="none" rtlCol="0">
            <a:spAutoFit/>
          </a:bodyPr>
          <a:lstStyle/>
          <a:p>
            <a:r>
              <a:rPr lang="fr-FR" dirty="0"/>
              <a:t>Combinaisons</a:t>
            </a:r>
          </a:p>
        </p:txBody>
      </p:sp>
      <p:sp>
        <p:nvSpPr>
          <p:cNvPr id="9" name="Flèche : droite 8">
            <a:extLst>
              <a:ext uri="{FF2B5EF4-FFF2-40B4-BE49-F238E27FC236}">
                <a16:creationId xmlns:a16="http://schemas.microsoft.com/office/drawing/2014/main" id="{A0EAFBC1-139E-41C7-A488-809FCC0B67C1}"/>
              </a:ext>
            </a:extLst>
          </p:cNvPr>
          <p:cNvSpPr/>
          <p:nvPr/>
        </p:nvSpPr>
        <p:spPr>
          <a:xfrm>
            <a:off x="5588000" y="4673600"/>
            <a:ext cx="416560" cy="243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2598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6" name="Rectangle 5">
            <a:extLst>
              <a:ext uri="{FF2B5EF4-FFF2-40B4-BE49-F238E27FC236}">
                <a16:creationId xmlns:a16="http://schemas.microsoft.com/office/drawing/2014/main" id="{CF5FEC75-1F09-4EF2-B12D-6D4CE712CB75}"/>
              </a:ext>
            </a:extLst>
          </p:cNvPr>
          <p:cNvSpPr/>
          <p:nvPr/>
        </p:nvSpPr>
        <p:spPr>
          <a:xfrm>
            <a:off x="802640" y="672674"/>
            <a:ext cx="8158480" cy="3693319"/>
          </a:xfrm>
          <a:prstGeom prst="rect">
            <a:avLst/>
          </a:prstGeom>
        </p:spPr>
        <p:txBody>
          <a:bodyPr wrap="square">
            <a:spAutoFit/>
          </a:bodyPr>
          <a:lstStyle/>
          <a:p>
            <a:pPr algn="just">
              <a:spcAft>
                <a:spcPts val="0"/>
              </a:spcAft>
            </a:pPr>
            <a:r>
              <a:rPr lang="fr-FR" dirty="0">
                <a:latin typeface="Times New Roman" panose="02020603050405020304" pitchFamily="18" charset="0"/>
                <a:ea typeface="Times New Roman" panose="02020603050405020304" pitchFamily="18" charset="0"/>
              </a:rPr>
              <a:t>Seules les approches de calcul 2 et 3 sont permises par l’Annexe nationale de l’Eurocode 7.</a:t>
            </a:r>
          </a:p>
          <a:p>
            <a:pPr algn="just">
              <a:spcAft>
                <a:spcPts val="0"/>
              </a:spcAft>
            </a:pPr>
            <a:r>
              <a:rPr lang="fr-FR" dirty="0">
                <a:latin typeface="Times New Roman" panose="02020603050405020304" pitchFamily="18" charset="0"/>
                <a:ea typeface="Times New Roman" panose="02020603050405020304" pitchFamily="18" charset="0"/>
              </a:rPr>
              <a:t>Dans l’approche de calcul 2, les facteurs partiels sont appliqués d’une part aux actions ou aux effets des actions et d’autre part aux résistances, et la combinaison d’ensembles de facteurs partiels à appliquer est :</a:t>
            </a:r>
          </a:p>
          <a:p>
            <a:pPr marL="1348740" indent="449580" algn="just">
              <a:spcAft>
                <a:spcPts val="0"/>
              </a:spcAft>
            </a:pPr>
            <a:endParaRPr lang="fr-FR" b="1" dirty="0">
              <a:latin typeface="Times New Roman" panose="02020603050405020304" pitchFamily="18" charset="0"/>
              <a:ea typeface="Times New Roman" panose="02020603050405020304" pitchFamily="18" charset="0"/>
            </a:endParaRPr>
          </a:p>
          <a:p>
            <a:pPr marL="1348740" indent="449580" algn="just">
              <a:spcAft>
                <a:spcPts val="0"/>
              </a:spcAft>
            </a:pPr>
            <a:r>
              <a:rPr lang="fr-FR" b="1" dirty="0">
                <a:latin typeface="Times New Roman" panose="02020603050405020304" pitchFamily="18" charset="0"/>
                <a:ea typeface="Times New Roman" panose="02020603050405020304" pitchFamily="18" charset="0"/>
              </a:rPr>
              <a:t>A1 “+” M1 “+” R2</a:t>
            </a:r>
            <a:endParaRPr lang="fr-FR" dirty="0">
              <a:latin typeface="Times New Roman" panose="02020603050405020304" pitchFamily="18" charset="0"/>
              <a:ea typeface="Times New Roman" panose="02020603050405020304" pitchFamily="18" charset="0"/>
            </a:endParaRPr>
          </a:p>
          <a:p>
            <a:pPr algn="just">
              <a:spcAft>
                <a:spcPts val="0"/>
              </a:spcAft>
            </a:pPr>
            <a:r>
              <a:rPr lang="fr-FR" dirty="0">
                <a:latin typeface="Times New Roman" panose="02020603050405020304" pitchFamily="18" charset="0"/>
                <a:ea typeface="Times New Roman" panose="02020603050405020304" pitchFamily="18" charset="0"/>
              </a:rPr>
              <a:t> </a:t>
            </a:r>
          </a:p>
          <a:p>
            <a:pPr algn="just">
              <a:spcAft>
                <a:spcPts val="0"/>
              </a:spcAft>
            </a:pPr>
            <a:r>
              <a:rPr lang="fr-FR" dirty="0">
                <a:latin typeface="Times New Roman" panose="02020603050405020304" pitchFamily="18" charset="0"/>
                <a:ea typeface="Times New Roman" panose="02020603050405020304" pitchFamily="18" charset="0"/>
              </a:rPr>
              <a:t>Dans l'approche de calcul 3 les facteurs partiels sont appliqués d’une part aux actions ou aux effets des actions et d’autre part aux paramètres de résistance du terrain, et la combinaison d’ensembles de facteurs partiels à appliquer est :</a:t>
            </a:r>
          </a:p>
          <a:p>
            <a:pPr marL="1348740" indent="449580" algn="just">
              <a:spcAft>
                <a:spcPts val="0"/>
              </a:spcAft>
            </a:pPr>
            <a:endParaRPr lang="fr-FR" b="1" dirty="0">
              <a:latin typeface="Times New Roman" panose="02020603050405020304" pitchFamily="18" charset="0"/>
              <a:ea typeface="Times New Roman" panose="02020603050405020304" pitchFamily="18" charset="0"/>
            </a:endParaRPr>
          </a:p>
          <a:p>
            <a:pPr marL="1348740" indent="449580" algn="just">
              <a:spcAft>
                <a:spcPts val="0"/>
              </a:spcAft>
            </a:pPr>
            <a:r>
              <a:rPr lang="fr-FR" b="1" dirty="0">
                <a:latin typeface="Times New Roman" panose="02020603050405020304" pitchFamily="18" charset="0"/>
                <a:ea typeface="Times New Roman" panose="02020603050405020304" pitchFamily="18" charset="0"/>
              </a:rPr>
              <a:t>(A1* ou A2</a:t>
            </a:r>
            <a:r>
              <a:rPr lang="fr-FR" b="1" baseline="30000" dirty="0">
                <a:latin typeface="Times New Roman" panose="02020603050405020304" pitchFamily="18" charset="0"/>
                <a:ea typeface="Times New Roman" panose="02020603050405020304" pitchFamily="18" charset="0"/>
              </a:rPr>
              <a:t>†</a:t>
            </a:r>
            <a:r>
              <a:rPr lang="fr-FR" b="1" dirty="0">
                <a:latin typeface="Times New Roman" panose="02020603050405020304" pitchFamily="18" charset="0"/>
                <a:ea typeface="Times New Roman" panose="02020603050405020304" pitchFamily="18" charset="0"/>
              </a:rPr>
              <a:t>) “+” M2 “+” R3</a:t>
            </a:r>
            <a:endParaRPr lang="fr-FR"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204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1. Introduction</a:t>
            </a:r>
          </a:p>
        </p:txBody>
      </p:sp>
      <p:sp>
        <p:nvSpPr>
          <p:cNvPr id="29" name="ZoneTexte 28">
            <a:extLst>
              <a:ext uri="{FF2B5EF4-FFF2-40B4-BE49-F238E27FC236}">
                <a16:creationId xmlns:a16="http://schemas.microsoft.com/office/drawing/2014/main" id="{C41D36D3-9E95-4578-B074-9473F88C9939}"/>
              </a:ext>
            </a:extLst>
          </p:cNvPr>
          <p:cNvSpPr txBox="1"/>
          <p:nvPr/>
        </p:nvSpPr>
        <p:spPr>
          <a:xfrm>
            <a:off x="862081" y="0"/>
            <a:ext cx="8520346" cy="646331"/>
          </a:xfrm>
          <a:prstGeom prst="rect">
            <a:avLst/>
          </a:prstGeom>
          <a:noFill/>
        </p:spPr>
        <p:txBody>
          <a:bodyPr wrap="none" rtlCol="0">
            <a:spAutoFit/>
          </a:bodyPr>
          <a:lstStyle/>
          <a:p>
            <a:r>
              <a:rPr lang="fr-FR" dirty="0"/>
              <a:t>Il existe principalement trois types de méthode de calcul des ouvrages de soutènement : </a:t>
            </a:r>
          </a:p>
          <a:p>
            <a:r>
              <a:rPr lang="fr-FR" dirty="0"/>
              <a:t> </a:t>
            </a:r>
          </a:p>
        </p:txBody>
      </p:sp>
      <p:sp>
        <p:nvSpPr>
          <p:cNvPr id="33" name="Rectangle 32">
            <a:extLst>
              <a:ext uri="{FF2B5EF4-FFF2-40B4-BE49-F238E27FC236}">
                <a16:creationId xmlns:a16="http://schemas.microsoft.com/office/drawing/2014/main" id="{87B623EC-E5C9-44F6-832A-596EDE5F0DC6}"/>
              </a:ext>
            </a:extLst>
          </p:cNvPr>
          <p:cNvSpPr/>
          <p:nvPr/>
        </p:nvSpPr>
        <p:spPr>
          <a:xfrm>
            <a:off x="1039637" y="842756"/>
            <a:ext cx="4156183" cy="923330"/>
          </a:xfrm>
          <a:prstGeom prst="rect">
            <a:avLst/>
          </a:prstGeom>
        </p:spPr>
        <p:txBody>
          <a:bodyPr wrap="square">
            <a:spAutoFit/>
          </a:bodyPr>
          <a:lstStyle/>
          <a:p>
            <a:r>
              <a:rPr lang="fr-FR" dirty="0"/>
              <a:t>Sans interaction avec la structure, le sol est considéré à l'état d'équilibre limite (MEL)</a:t>
            </a:r>
          </a:p>
        </p:txBody>
      </p:sp>
      <p:sp>
        <p:nvSpPr>
          <p:cNvPr id="35" name="Rectangle 34">
            <a:extLst>
              <a:ext uri="{FF2B5EF4-FFF2-40B4-BE49-F238E27FC236}">
                <a16:creationId xmlns:a16="http://schemas.microsoft.com/office/drawing/2014/main" id="{1127991A-F8FA-4AC2-975D-4E3F4E1E5CF7}"/>
              </a:ext>
            </a:extLst>
          </p:cNvPr>
          <p:cNvSpPr/>
          <p:nvPr/>
        </p:nvSpPr>
        <p:spPr>
          <a:xfrm>
            <a:off x="972243" y="2236039"/>
            <a:ext cx="4180116" cy="923330"/>
          </a:xfrm>
          <a:prstGeom prst="rect">
            <a:avLst/>
          </a:prstGeom>
        </p:spPr>
        <p:txBody>
          <a:bodyPr wrap="square">
            <a:spAutoFit/>
          </a:bodyPr>
          <a:lstStyle/>
          <a:p>
            <a:r>
              <a:rPr lang="fr-FR" dirty="0"/>
              <a:t>Avec interaction avec la paroi et les tirants ou butons : méthodes aux coefficients de réaction (MISS) – Logiciel de type K-Réa</a:t>
            </a:r>
          </a:p>
        </p:txBody>
      </p:sp>
      <p:sp>
        <p:nvSpPr>
          <p:cNvPr id="38" name="Rectangle 37">
            <a:extLst>
              <a:ext uri="{FF2B5EF4-FFF2-40B4-BE49-F238E27FC236}">
                <a16:creationId xmlns:a16="http://schemas.microsoft.com/office/drawing/2014/main" id="{691EA6C9-D173-481A-AA68-9CFB0095E4AC}"/>
              </a:ext>
            </a:extLst>
          </p:cNvPr>
          <p:cNvSpPr/>
          <p:nvPr/>
        </p:nvSpPr>
        <p:spPr>
          <a:xfrm>
            <a:off x="883034" y="3705151"/>
            <a:ext cx="4572000" cy="1200329"/>
          </a:xfrm>
          <a:prstGeom prst="rect">
            <a:avLst/>
          </a:prstGeom>
        </p:spPr>
        <p:txBody>
          <a:bodyPr>
            <a:spAutoFit/>
          </a:bodyPr>
          <a:lstStyle/>
          <a:p>
            <a:r>
              <a:rPr lang="fr-FR" dirty="0"/>
              <a:t>La méthode des éléments finis permet d'étudier la paroi comme une partie de l'ensemble constitué par le sol, la paroi et les tirants d'ancrage ou les butons (</a:t>
            </a:r>
            <a:r>
              <a:rPr lang="fr-FR" dirty="0" err="1"/>
              <a:t>Plaxis</a:t>
            </a:r>
            <a:r>
              <a:rPr lang="fr-FR" dirty="0"/>
              <a:t>)</a:t>
            </a:r>
          </a:p>
        </p:txBody>
      </p:sp>
      <p:pic>
        <p:nvPicPr>
          <p:cNvPr id="39" name="Image 38">
            <a:extLst>
              <a:ext uri="{FF2B5EF4-FFF2-40B4-BE49-F238E27FC236}">
                <a16:creationId xmlns:a16="http://schemas.microsoft.com/office/drawing/2014/main" id="{01E815FB-224B-4127-A59E-EDD42F81F6B6}"/>
              </a:ext>
            </a:extLst>
          </p:cNvPr>
          <p:cNvPicPr>
            <a:picLocks noChangeAspect="1"/>
          </p:cNvPicPr>
          <p:nvPr/>
        </p:nvPicPr>
        <p:blipFill>
          <a:blip r:embed="rId2"/>
          <a:stretch>
            <a:fillRect/>
          </a:stretch>
        </p:blipFill>
        <p:spPr>
          <a:xfrm>
            <a:off x="6036643" y="323383"/>
            <a:ext cx="2283730" cy="1627571"/>
          </a:xfrm>
          <a:prstGeom prst="rect">
            <a:avLst/>
          </a:prstGeom>
        </p:spPr>
      </p:pic>
      <p:pic>
        <p:nvPicPr>
          <p:cNvPr id="40" name="Picture 60">
            <a:extLst>
              <a:ext uri="{FF2B5EF4-FFF2-40B4-BE49-F238E27FC236}">
                <a16:creationId xmlns:a16="http://schemas.microsoft.com/office/drawing/2014/main" id="{97B42328-A46E-4A1E-BDE7-07E00C8B7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2062976"/>
            <a:ext cx="2330698" cy="14953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a:extLst>
              <a:ext uri="{FF2B5EF4-FFF2-40B4-BE49-F238E27FC236}">
                <a16:creationId xmlns:a16="http://schemas.microsoft.com/office/drawing/2014/main" id="{EFE87828-F31E-4C0D-836C-FC2686D81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726" y="3626934"/>
            <a:ext cx="2442703" cy="132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715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975360" y="619760"/>
            <a:ext cx="1720536" cy="369332"/>
          </a:xfrm>
          <a:prstGeom prst="rect">
            <a:avLst/>
          </a:prstGeom>
          <a:noFill/>
        </p:spPr>
        <p:txBody>
          <a:bodyPr wrap="none" rtlCol="0">
            <a:spAutoFit/>
          </a:bodyPr>
          <a:lstStyle/>
          <a:p>
            <a:r>
              <a:rPr lang="fr-FR" dirty="0"/>
              <a:t>Pour STR et GEO</a:t>
            </a:r>
          </a:p>
        </p:txBody>
      </p:sp>
      <p:pic>
        <p:nvPicPr>
          <p:cNvPr id="7174" name="Picture 6">
            <a:extLst>
              <a:ext uri="{FF2B5EF4-FFF2-40B4-BE49-F238E27FC236}">
                <a16:creationId xmlns:a16="http://schemas.microsoft.com/office/drawing/2014/main" id="{82BC5143-5DCA-49D4-BE90-AE12DBE65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323" y="1081723"/>
            <a:ext cx="40386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a:extLst>
              <a:ext uri="{FF2B5EF4-FFF2-40B4-BE49-F238E27FC236}">
                <a16:creationId xmlns:a16="http://schemas.microsoft.com/office/drawing/2014/main" id="{71311904-4BDA-4DAC-B04F-84791ECCB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 y="2910523"/>
            <a:ext cx="44545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79CF1AD-6B44-48BE-9DE2-E3CCD8866369}"/>
              </a:ext>
            </a:extLst>
          </p:cNvPr>
          <p:cNvSpPr/>
          <p:nvPr/>
        </p:nvSpPr>
        <p:spPr>
          <a:xfrm>
            <a:off x="2824480" y="1320800"/>
            <a:ext cx="772160" cy="1046480"/>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C77B6EF9-A44F-4509-8DF3-DC47BB28F059}"/>
              </a:ext>
            </a:extLst>
          </p:cNvPr>
          <p:cNvSpPr/>
          <p:nvPr/>
        </p:nvSpPr>
        <p:spPr>
          <a:xfrm>
            <a:off x="2763520" y="3200400"/>
            <a:ext cx="802640" cy="1330960"/>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6" name="Picture 8">
            <a:extLst>
              <a:ext uri="{FF2B5EF4-FFF2-40B4-BE49-F238E27FC236}">
                <a16:creationId xmlns:a16="http://schemas.microsoft.com/office/drawing/2014/main" id="{8625D67E-52B5-4901-8C1B-2B9D5274A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443" y="1003435"/>
            <a:ext cx="4292917" cy="93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B6F54DD0-4E76-4551-A8A2-F13C0AC8F695}"/>
              </a:ext>
            </a:extLst>
          </p:cNvPr>
          <p:cNvSpPr txBox="1"/>
          <p:nvPr/>
        </p:nvSpPr>
        <p:spPr>
          <a:xfrm>
            <a:off x="4704080" y="640080"/>
            <a:ext cx="1814856" cy="369332"/>
          </a:xfrm>
          <a:prstGeom prst="rect">
            <a:avLst/>
          </a:prstGeom>
          <a:noFill/>
        </p:spPr>
        <p:txBody>
          <a:bodyPr wrap="none" rtlCol="0">
            <a:spAutoFit/>
          </a:bodyPr>
          <a:lstStyle/>
          <a:p>
            <a:r>
              <a:rPr lang="fr-FR" dirty="0"/>
              <a:t>Pour les ancrages</a:t>
            </a:r>
          </a:p>
        </p:txBody>
      </p:sp>
      <p:sp>
        <p:nvSpPr>
          <p:cNvPr id="49" name="Rectangle 48">
            <a:extLst>
              <a:ext uri="{FF2B5EF4-FFF2-40B4-BE49-F238E27FC236}">
                <a16:creationId xmlns:a16="http://schemas.microsoft.com/office/drawing/2014/main" id="{7A379B95-621E-4579-A7DC-C01E792D17A9}"/>
              </a:ext>
            </a:extLst>
          </p:cNvPr>
          <p:cNvSpPr/>
          <p:nvPr/>
        </p:nvSpPr>
        <p:spPr>
          <a:xfrm>
            <a:off x="6807200" y="1249680"/>
            <a:ext cx="955040" cy="609600"/>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7" name="Picture 9">
            <a:extLst>
              <a:ext uri="{FF2B5EF4-FFF2-40B4-BE49-F238E27FC236}">
                <a16:creationId xmlns:a16="http://schemas.microsoft.com/office/drawing/2014/main" id="{59F374A0-E8EE-426B-816C-5957E72DC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475" y="2817923"/>
            <a:ext cx="4027805" cy="153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oneTexte 50">
            <a:extLst>
              <a:ext uri="{FF2B5EF4-FFF2-40B4-BE49-F238E27FC236}">
                <a16:creationId xmlns:a16="http://schemas.microsoft.com/office/drawing/2014/main" id="{698ECCBC-751E-40CA-8E8E-478AC53BB050}"/>
              </a:ext>
            </a:extLst>
          </p:cNvPr>
          <p:cNvSpPr txBox="1"/>
          <p:nvPr/>
        </p:nvSpPr>
        <p:spPr>
          <a:xfrm>
            <a:off x="4673600" y="2489200"/>
            <a:ext cx="1814856" cy="369332"/>
          </a:xfrm>
          <a:prstGeom prst="rect">
            <a:avLst/>
          </a:prstGeom>
          <a:noFill/>
        </p:spPr>
        <p:txBody>
          <a:bodyPr wrap="square" rtlCol="0">
            <a:spAutoFit/>
          </a:bodyPr>
          <a:lstStyle/>
          <a:p>
            <a:r>
              <a:rPr lang="fr-FR" dirty="0"/>
              <a:t>Pour la butée</a:t>
            </a:r>
          </a:p>
        </p:txBody>
      </p:sp>
      <p:sp>
        <p:nvSpPr>
          <p:cNvPr id="52" name="Rectangle 51">
            <a:extLst>
              <a:ext uri="{FF2B5EF4-FFF2-40B4-BE49-F238E27FC236}">
                <a16:creationId xmlns:a16="http://schemas.microsoft.com/office/drawing/2014/main" id="{4EF5D0D4-689F-48CA-B3A8-1E9F4E3FBC05}"/>
              </a:ext>
            </a:extLst>
          </p:cNvPr>
          <p:cNvSpPr/>
          <p:nvPr/>
        </p:nvSpPr>
        <p:spPr>
          <a:xfrm>
            <a:off x="7061200" y="3037840"/>
            <a:ext cx="782320" cy="599440"/>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5458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934720" y="447040"/>
            <a:ext cx="1720536" cy="369332"/>
          </a:xfrm>
          <a:prstGeom prst="rect">
            <a:avLst/>
          </a:prstGeom>
          <a:noFill/>
        </p:spPr>
        <p:txBody>
          <a:bodyPr wrap="none" rtlCol="0">
            <a:spAutoFit/>
          </a:bodyPr>
          <a:lstStyle/>
          <a:p>
            <a:r>
              <a:rPr lang="fr-FR" dirty="0"/>
              <a:t>Pour STR et GEO</a:t>
            </a:r>
          </a:p>
        </p:txBody>
      </p:sp>
      <p:sp>
        <p:nvSpPr>
          <p:cNvPr id="18" name="Rectangle à coins arrondis 4">
            <a:extLst>
              <a:ext uri="{FF2B5EF4-FFF2-40B4-BE49-F238E27FC236}">
                <a16:creationId xmlns:a16="http://schemas.microsoft.com/office/drawing/2014/main" id="{117AC4A8-A849-4170-A3F3-577165674203}"/>
              </a:ext>
            </a:extLst>
          </p:cNvPr>
          <p:cNvSpPr/>
          <p:nvPr/>
        </p:nvSpPr>
        <p:spPr>
          <a:xfrm>
            <a:off x="3103649" y="2313940"/>
            <a:ext cx="66271" cy="21564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8F550254-4CBE-4BB4-B9A1-80E451600A54}"/>
              </a:ext>
            </a:extLst>
          </p:cNvPr>
          <p:cNvCxnSpPr/>
          <p:nvPr/>
        </p:nvCxnSpPr>
        <p:spPr>
          <a:xfrm>
            <a:off x="1140922" y="2313709"/>
            <a:ext cx="2015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BA36F9B-3BDB-4124-9F03-9C03B6065E85}"/>
              </a:ext>
            </a:extLst>
          </p:cNvPr>
          <p:cNvCxnSpPr>
            <a:cxnSpLocks/>
          </p:cNvCxnSpPr>
          <p:nvPr/>
        </p:nvCxnSpPr>
        <p:spPr>
          <a:xfrm>
            <a:off x="3173846" y="3461558"/>
            <a:ext cx="697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lèche droite 8">
            <a:extLst>
              <a:ext uri="{FF2B5EF4-FFF2-40B4-BE49-F238E27FC236}">
                <a16:creationId xmlns:a16="http://schemas.microsoft.com/office/drawing/2014/main" id="{F91A17BB-628C-48FA-AEC1-FE4FCEF6D4DE}"/>
              </a:ext>
            </a:extLst>
          </p:cNvPr>
          <p:cNvSpPr/>
          <p:nvPr/>
        </p:nvSpPr>
        <p:spPr>
          <a:xfrm>
            <a:off x="2280689" y="3458556"/>
            <a:ext cx="633845" cy="259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2" name="Flèche droite 9">
            <a:extLst>
              <a:ext uri="{FF2B5EF4-FFF2-40B4-BE49-F238E27FC236}">
                <a16:creationId xmlns:a16="http://schemas.microsoft.com/office/drawing/2014/main" id="{0E01C524-E19B-4AB6-AEB0-D18ADF36AABC}"/>
              </a:ext>
            </a:extLst>
          </p:cNvPr>
          <p:cNvSpPr/>
          <p:nvPr/>
        </p:nvSpPr>
        <p:spPr>
          <a:xfrm flipH="1">
            <a:off x="3292302" y="4157287"/>
            <a:ext cx="633845" cy="259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 name="Flèche vers le bas 10">
            <a:extLst>
              <a:ext uri="{FF2B5EF4-FFF2-40B4-BE49-F238E27FC236}">
                <a16:creationId xmlns:a16="http://schemas.microsoft.com/office/drawing/2014/main" id="{53DFCC7F-66EB-4937-BD8A-D4C8B71470A8}"/>
              </a:ext>
            </a:extLst>
          </p:cNvPr>
          <p:cNvSpPr/>
          <p:nvPr/>
        </p:nvSpPr>
        <p:spPr>
          <a:xfrm>
            <a:off x="1949797" y="1762759"/>
            <a:ext cx="270164" cy="4883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844BA2E0-9F84-4890-A355-8E4DA3E79DF5}"/>
              </a:ext>
            </a:extLst>
          </p:cNvPr>
          <p:cNvSpPr txBox="1"/>
          <p:nvPr/>
        </p:nvSpPr>
        <p:spPr>
          <a:xfrm>
            <a:off x="1139767" y="1761837"/>
            <a:ext cx="803425" cy="369332"/>
          </a:xfrm>
          <a:prstGeom prst="rect">
            <a:avLst/>
          </a:prstGeom>
          <a:noFill/>
        </p:spPr>
        <p:txBody>
          <a:bodyPr wrap="none" rtlCol="0">
            <a:spAutoFit/>
          </a:bodyPr>
          <a:lstStyle/>
          <a:p>
            <a:r>
              <a:rPr lang="fr-FR" dirty="0"/>
              <a:t>1,5 x q</a:t>
            </a:r>
          </a:p>
        </p:txBody>
      </p:sp>
      <p:sp>
        <p:nvSpPr>
          <p:cNvPr id="25" name="ZoneTexte 24">
            <a:extLst>
              <a:ext uri="{FF2B5EF4-FFF2-40B4-BE49-F238E27FC236}">
                <a16:creationId xmlns:a16="http://schemas.microsoft.com/office/drawing/2014/main" id="{81E2A959-3908-4001-B213-C22D3BD52D35}"/>
              </a:ext>
            </a:extLst>
          </p:cNvPr>
          <p:cNvSpPr txBox="1"/>
          <p:nvPr/>
        </p:nvSpPr>
        <p:spPr>
          <a:xfrm>
            <a:off x="1854661" y="3028372"/>
            <a:ext cx="920445" cy="369332"/>
          </a:xfrm>
          <a:prstGeom prst="rect">
            <a:avLst/>
          </a:prstGeom>
          <a:noFill/>
        </p:spPr>
        <p:txBody>
          <a:bodyPr wrap="none" rtlCol="0">
            <a:spAutoFit/>
          </a:bodyPr>
          <a:lstStyle/>
          <a:p>
            <a:r>
              <a:rPr lang="fr-FR" dirty="0"/>
              <a:t>1,35 x P</a:t>
            </a:r>
          </a:p>
        </p:txBody>
      </p:sp>
      <p:sp>
        <p:nvSpPr>
          <p:cNvPr id="26" name="ZoneTexte 25">
            <a:extLst>
              <a:ext uri="{FF2B5EF4-FFF2-40B4-BE49-F238E27FC236}">
                <a16:creationId xmlns:a16="http://schemas.microsoft.com/office/drawing/2014/main" id="{4EDC469F-5D3F-4D21-833D-7B78E19E889A}"/>
              </a:ext>
            </a:extLst>
          </p:cNvPr>
          <p:cNvSpPr txBox="1"/>
          <p:nvPr/>
        </p:nvSpPr>
        <p:spPr>
          <a:xfrm>
            <a:off x="3399674" y="3809538"/>
            <a:ext cx="849913" cy="369332"/>
          </a:xfrm>
          <a:prstGeom prst="rect">
            <a:avLst/>
          </a:prstGeom>
          <a:noFill/>
        </p:spPr>
        <p:txBody>
          <a:bodyPr wrap="none" rtlCol="0">
            <a:spAutoFit/>
          </a:bodyPr>
          <a:lstStyle/>
          <a:p>
            <a:r>
              <a:rPr lang="fr-FR" dirty="0"/>
              <a:t>B / 1,4 </a:t>
            </a:r>
          </a:p>
        </p:txBody>
      </p:sp>
      <p:sp>
        <p:nvSpPr>
          <p:cNvPr id="28" name="ZoneTexte 27">
            <a:extLst>
              <a:ext uri="{FF2B5EF4-FFF2-40B4-BE49-F238E27FC236}">
                <a16:creationId xmlns:a16="http://schemas.microsoft.com/office/drawing/2014/main" id="{673A202F-AA5C-4E3D-9C29-BC3962B8CB1A}"/>
              </a:ext>
            </a:extLst>
          </p:cNvPr>
          <p:cNvSpPr txBox="1"/>
          <p:nvPr/>
        </p:nvSpPr>
        <p:spPr>
          <a:xfrm>
            <a:off x="6715067" y="3527366"/>
            <a:ext cx="1657826" cy="646331"/>
          </a:xfrm>
          <a:prstGeom prst="rect">
            <a:avLst/>
          </a:prstGeom>
          <a:noFill/>
        </p:spPr>
        <p:txBody>
          <a:bodyPr wrap="none" rtlCol="0">
            <a:spAutoFit/>
          </a:bodyPr>
          <a:lstStyle/>
          <a:p>
            <a:r>
              <a:rPr lang="fr-FR" dirty="0">
                <a:solidFill>
                  <a:srgbClr val="FF0000"/>
                </a:solidFill>
              </a:rPr>
              <a:t>B  / (1,4 x 1,35) </a:t>
            </a:r>
          </a:p>
          <a:p>
            <a:r>
              <a:rPr lang="fr-FR" dirty="0">
                <a:solidFill>
                  <a:srgbClr val="FF0000"/>
                </a:solidFill>
              </a:rPr>
              <a:t>B  / 1,89 </a:t>
            </a:r>
          </a:p>
        </p:txBody>
      </p:sp>
      <p:sp>
        <p:nvSpPr>
          <p:cNvPr id="29" name="ZoneTexte 28">
            <a:extLst>
              <a:ext uri="{FF2B5EF4-FFF2-40B4-BE49-F238E27FC236}">
                <a16:creationId xmlns:a16="http://schemas.microsoft.com/office/drawing/2014/main" id="{23B86EAD-EE41-4799-B493-054CCB1CFA1A}"/>
              </a:ext>
            </a:extLst>
          </p:cNvPr>
          <p:cNvSpPr txBox="1"/>
          <p:nvPr/>
        </p:nvSpPr>
        <p:spPr>
          <a:xfrm>
            <a:off x="5428903" y="1748444"/>
            <a:ext cx="2247731" cy="369332"/>
          </a:xfrm>
          <a:prstGeom prst="rect">
            <a:avLst/>
          </a:prstGeom>
          <a:noFill/>
        </p:spPr>
        <p:txBody>
          <a:bodyPr wrap="none" rtlCol="0">
            <a:spAutoFit/>
          </a:bodyPr>
          <a:lstStyle/>
          <a:p>
            <a:r>
              <a:rPr lang="fr-FR" dirty="0">
                <a:solidFill>
                  <a:srgbClr val="FF0000"/>
                </a:solidFill>
              </a:rPr>
              <a:t>1,5 x q / 1,35 = 1,1 x q</a:t>
            </a:r>
          </a:p>
        </p:txBody>
      </p:sp>
      <p:sp>
        <p:nvSpPr>
          <p:cNvPr id="31" name="Rectangle à coins arrondis 4">
            <a:extLst>
              <a:ext uri="{FF2B5EF4-FFF2-40B4-BE49-F238E27FC236}">
                <a16:creationId xmlns:a16="http://schemas.microsoft.com/office/drawing/2014/main" id="{701AC8B7-BB72-4BAA-AB9C-1424E115479F}"/>
              </a:ext>
            </a:extLst>
          </p:cNvPr>
          <p:cNvSpPr/>
          <p:nvPr/>
        </p:nvSpPr>
        <p:spPr>
          <a:xfrm>
            <a:off x="6263409" y="2313940"/>
            <a:ext cx="66271" cy="21564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84988B65-B011-4DF4-949D-67C4CF955E45}"/>
              </a:ext>
            </a:extLst>
          </p:cNvPr>
          <p:cNvCxnSpPr/>
          <p:nvPr/>
        </p:nvCxnSpPr>
        <p:spPr>
          <a:xfrm>
            <a:off x="4300682" y="2313709"/>
            <a:ext cx="2015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62CB5CCA-923B-4DD3-8653-D9BA1B8CFEB7}"/>
              </a:ext>
            </a:extLst>
          </p:cNvPr>
          <p:cNvCxnSpPr>
            <a:cxnSpLocks/>
          </p:cNvCxnSpPr>
          <p:nvPr/>
        </p:nvCxnSpPr>
        <p:spPr>
          <a:xfrm>
            <a:off x="6323446" y="3461558"/>
            <a:ext cx="697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èche droite 8">
            <a:extLst>
              <a:ext uri="{FF2B5EF4-FFF2-40B4-BE49-F238E27FC236}">
                <a16:creationId xmlns:a16="http://schemas.microsoft.com/office/drawing/2014/main" id="{C29ACC4F-76EA-4CCB-A750-5F9A92CB7623}"/>
              </a:ext>
            </a:extLst>
          </p:cNvPr>
          <p:cNvSpPr/>
          <p:nvPr/>
        </p:nvSpPr>
        <p:spPr>
          <a:xfrm>
            <a:off x="5440449" y="3458556"/>
            <a:ext cx="633845" cy="259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5" name="Flèche droite 9">
            <a:extLst>
              <a:ext uri="{FF2B5EF4-FFF2-40B4-BE49-F238E27FC236}">
                <a16:creationId xmlns:a16="http://schemas.microsoft.com/office/drawing/2014/main" id="{8CA34ED4-8118-4EC0-8ECB-F62CC653472E}"/>
              </a:ext>
            </a:extLst>
          </p:cNvPr>
          <p:cNvSpPr/>
          <p:nvPr/>
        </p:nvSpPr>
        <p:spPr>
          <a:xfrm flipH="1">
            <a:off x="6452062" y="4157287"/>
            <a:ext cx="633845" cy="2597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6" name="Flèche vers le bas 10">
            <a:extLst>
              <a:ext uri="{FF2B5EF4-FFF2-40B4-BE49-F238E27FC236}">
                <a16:creationId xmlns:a16="http://schemas.microsoft.com/office/drawing/2014/main" id="{F78A7F76-7059-44E1-ACCE-71CA27208FDA}"/>
              </a:ext>
            </a:extLst>
          </p:cNvPr>
          <p:cNvSpPr/>
          <p:nvPr/>
        </p:nvSpPr>
        <p:spPr>
          <a:xfrm>
            <a:off x="5109557" y="1762759"/>
            <a:ext cx="270164" cy="48837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17399D8D-49C4-4100-9450-719BEF06E680}"/>
              </a:ext>
            </a:extLst>
          </p:cNvPr>
          <p:cNvSpPr txBox="1"/>
          <p:nvPr/>
        </p:nvSpPr>
        <p:spPr>
          <a:xfrm>
            <a:off x="5551285" y="3682076"/>
            <a:ext cx="303288" cy="369332"/>
          </a:xfrm>
          <a:prstGeom prst="rect">
            <a:avLst/>
          </a:prstGeom>
          <a:noFill/>
        </p:spPr>
        <p:txBody>
          <a:bodyPr wrap="none" rtlCol="0">
            <a:spAutoFit/>
          </a:bodyPr>
          <a:lstStyle/>
          <a:p>
            <a:r>
              <a:rPr lang="fr-FR" dirty="0">
                <a:solidFill>
                  <a:srgbClr val="FF0000"/>
                </a:solidFill>
              </a:rPr>
              <a:t>P</a:t>
            </a:r>
          </a:p>
        </p:txBody>
      </p:sp>
      <p:sp>
        <p:nvSpPr>
          <p:cNvPr id="11" name="ZoneTexte 10">
            <a:extLst>
              <a:ext uri="{FF2B5EF4-FFF2-40B4-BE49-F238E27FC236}">
                <a16:creationId xmlns:a16="http://schemas.microsoft.com/office/drawing/2014/main" id="{465594DD-BA8C-4A86-9C5B-AA5180AB19F8}"/>
              </a:ext>
            </a:extLst>
          </p:cNvPr>
          <p:cNvSpPr txBox="1"/>
          <p:nvPr/>
        </p:nvSpPr>
        <p:spPr>
          <a:xfrm>
            <a:off x="1402080" y="1320800"/>
            <a:ext cx="1264577" cy="369332"/>
          </a:xfrm>
          <a:prstGeom prst="rect">
            <a:avLst/>
          </a:prstGeom>
          <a:noFill/>
        </p:spPr>
        <p:txBody>
          <a:bodyPr wrap="none" rtlCol="0">
            <a:spAutoFit/>
          </a:bodyPr>
          <a:lstStyle/>
          <a:p>
            <a:r>
              <a:rPr lang="fr-FR" dirty="0"/>
              <a:t>Approche 2</a:t>
            </a:r>
          </a:p>
        </p:txBody>
      </p:sp>
      <p:sp>
        <p:nvSpPr>
          <p:cNvPr id="42" name="ZoneTexte 41">
            <a:extLst>
              <a:ext uri="{FF2B5EF4-FFF2-40B4-BE49-F238E27FC236}">
                <a16:creationId xmlns:a16="http://schemas.microsoft.com/office/drawing/2014/main" id="{F2C064C7-0176-4A53-A258-6635FCDACD94}"/>
              </a:ext>
            </a:extLst>
          </p:cNvPr>
          <p:cNvSpPr txBox="1"/>
          <p:nvPr/>
        </p:nvSpPr>
        <p:spPr>
          <a:xfrm>
            <a:off x="5140960" y="1300480"/>
            <a:ext cx="1379993" cy="369332"/>
          </a:xfrm>
          <a:prstGeom prst="rect">
            <a:avLst/>
          </a:prstGeom>
          <a:noFill/>
        </p:spPr>
        <p:txBody>
          <a:bodyPr wrap="none" rtlCol="0">
            <a:spAutoFit/>
          </a:bodyPr>
          <a:lstStyle/>
          <a:p>
            <a:r>
              <a:rPr lang="fr-FR" dirty="0"/>
              <a:t>Approche 2*</a:t>
            </a:r>
          </a:p>
        </p:txBody>
      </p:sp>
      <p:cxnSp>
        <p:nvCxnSpPr>
          <p:cNvPr id="6" name="Connecteur droit 5">
            <a:extLst>
              <a:ext uri="{FF2B5EF4-FFF2-40B4-BE49-F238E27FC236}">
                <a16:creationId xmlns:a16="http://schemas.microsoft.com/office/drawing/2014/main" id="{4F130F72-4C1F-4303-938B-8EAB68FDD801}"/>
              </a:ext>
            </a:extLst>
          </p:cNvPr>
          <p:cNvCxnSpPr/>
          <p:nvPr/>
        </p:nvCxnSpPr>
        <p:spPr>
          <a:xfrm flipH="1">
            <a:off x="1930400" y="2540000"/>
            <a:ext cx="1148080" cy="36576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DBBA931B-0499-4A08-9EDB-4B59F00AB238}"/>
              </a:ext>
            </a:extLst>
          </p:cNvPr>
          <p:cNvCxnSpPr/>
          <p:nvPr/>
        </p:nvCxnSpPr>
        <p:spPr>
          <a:xfrm flipH="1">
            <a:off x="5120640" y="2560320"/>
            <a:ext cx="1148080" cy="36576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6EAF9821-E8F7-4EEB-A395-90E682AA89B9}"/>
              </a:ext>
            </a:extLst>
          </p:cNvPr>
          <p:cNvSpPr txBox="1"/>
          <p:nvPr/>
        </p:nvSpPr>
        <p:spPr>
          <a:xfrm>
            <a:off x="1241367" y="2533997"/>
            <a:ext cx="750142" cy="369332"/>
          </a:xfrm>
          <a:prstGeom prst="rect">
            <a:avLst/>
          </a:prstGeom>
          <a:noFill/>
        </p:spPr>
        <p:txBody>
          <a:bodyPr wrap="none" rtlCol="0">
            <a:spAutoFit/>
          </a:bodyPr>
          <a:lstStyle/>
          <a:p>
            <a:r>
              <a:rPr lang="fr-FR" dirty="0"/>
              <a:t>T</a:t>
            </a:r>
            <a:r>
              <a:rPr lang="fr-FR" baseline="-25000" dirty="0"/>
              <a:t>A</a:t>
            </a:r>
            <a:r>
              <a:rPr lang="fr-FR" dirty="0"/>
              <a:t>/1,1</a:t>
            </a:r>
          </a:p>
        </p:txBody>
      </p:sp>
      <p:sp>
        <p:nvSpPr>
          <p:cNvPr id="38" name="ZoneTexte 37">
            <a:extLst>
              <a:ext uri="{FF2B5EF4-FFF2-40B4-BE49-F238E27FC236}">
                <a16:creationId xmlns:a16="http://schemas.microsoft.com/office/drawing/2014/main" id="{F664B5E5-E8F1-4325-9C8F-208C7B980889}"/>
              </a:ext>
            </a:extLst>
          </p:cNvPr>
          <p:cNvSpPr txBox="1"/>
          <p:nvPr/>
        </p:nvSpPr>
        <p:spPr>
          <a:xfrm>
            <a:off x="4563687" y="2493357"/>
            <a:ext cx="750142" cy="369332"/>
          </a:xfrm>
          <a:prstGeom prst="rect">
            <a:avLst/>
          </a:prstGeom>
          <a:noFill/>
        </p:spPr>
        <p:txBody>
          <a:bodyPr wrap="none" rtlCol="0">
            <a:spAutoFit/>
          </a:bodyPr>
          <a:lstStyle/>
          <a:p>
            <a:r>
              <a:rPr lang="fr-FR" dirty="0">
                <a:solidFill>
                  <a:srgbClr val="FF0000"/>
                </a:solidFill>
              </a:rPr>
              <a:t>T</a:t>
            </a:r>
            <a:r>
              <a:rPr lang="fr-FR" baseline="-25000" dirty="0">
                <a:solidFill>
                  <a:srgbClr val="FF0000"/>
                </a:solidFill>
              </a:rPr>
              <a:t>A</a:t>
            </a:r>
            <a:r>
              <a:rPr lang="fr-FR" dirty="0">
                <a:solidFill>
                  <a:srgbClr val="FF0000"/>
                </a:solidFill>
              </a:rPr>
              <a:t>/1,5</a:t>
            </a:r>
          </a:p>
        </p:txBody>
      </p:sp>
    </p:spTree>
    <p:extLst>
      <p:ext uri="{BB962C8B-B14F-4D97-AF65-F5344CB8AC3E}">
        <p14:creationId xmlns:p14="http://schemas.microsoft.com/office/powerpoint/2010/main" val="3353294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985520" y="223520"/>
            <a:ext cx="1039259" cy="369332"/>
          </a:xfrm>
          <a:prstGeom prst="rect">
            <a:avLst/>
          </a:prstGeom>
          <a:noFill/>
        </p:spPr>
        <p:txBody>
          <a:bodyPr wrap="none" rtlCol="0">
            <a:spAutoFit/>
          </a:bodyPr>
          <a:lstStyle/>
          <a:p>
            <a:r>
              <a:rPr lang="fr-FR" dirty="0"/>
              <a:t>Pour UPL</a:t>
            </a:r>
          </a:p>
        </p:txBody>
      </p:sp>
      <p:pic>
        <p:nvPicPr>
          <p:cNvPr id="8194" name="Picture 2">
            <a:extLst>
              <a:ext uri="{FF2B5EF4-FFF2-40B4-BE49-F238E27FC236}">
                <a16:creationId xmlns:a16="http://schemas.microsoft.com/office/drawing/2014/main" id="{F3A8E883-295A-44DA-9D41-F583FF888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55" y="644843"/>
            <a:ext cx="3106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a:extLst>
              <a:ext uri="{FF2B5EF4-FFF2-40B4-BE49-F238E27FC236}">
                <a16:creationId xmlns:a16="http://schemas.microsoft.com/office/drawing/2014/main" id="{1EBE5B86-9EFB-4948-B60E-FF155E2D7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268" y="624523"/>
            <a:ext cx="391001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29">
            <a:extLst>
              <a:ext uri="{FF2B5EF4-FFF2-40B4-BE49-F238E27FC236}">
                <a16:creationId xmlns:a16="http://schemas.microsoft.com/office/drawing/2014/main" id="{1D543AB9-5EAB-4E13-94B6-19563A15B973}"/>
              </a:ext>
            </a:extLst>
          </p:cNvPr>
          <p:cNvSpPr txBox="1"/>
          <p:nvPr/>
        </p:nvSpPr>
        <p:spPr>
          <a:xfrm>
            <a:off x="985520" y="3261360"/>
            <a:ext cx="1074525" cy="369332"/>
          </a:xfrm>
          <a:prstGeom prst="rect">
            <a:avLst/>
          </a:prstGeom>
          <a:noFill/>
        </p:spPr>
        <p:txBody>
          <a:bodyPr wrap="none" rtlCol="0">
            <a:spAutoFit/>
          </a:bodyPr>
          <a:lstStyle/>
          <a:p>
            <a:r>
              <a:rPr lang="fr-FR" dirty="0"/>
              <a:t>Pour HYD</a:t>
            </a:r>
          </a:p>
        </p:txBody>
      </p:sp>
      <p:pic>
        <p:nvPicPr>
          <p:cNvPr id="8196" name="Picture 4">
            <a:extLst>
              <a:ext uri="{FF2B5EF4-FFF2-40B4-BE49-F238E27FC236}">
                <a16:creationId xmlns:a16="http://schemas.microsoft.com/office/drawing/2014/main" id="{5AB03A9C-180C-4FA3-A89E-1DC2D3D9C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63" y="3200400"/>
            <a:ext cx="31511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5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873760" y="243840"/>
            <a:ext cx="2933432" cy="369332"/>
          </a:xfrm>
          <a:prstGeom prst="rect">
            <a:avLst/>
          </a:prstGeom>
          <a:noFill/>
        </p:spPr>
        <p:txBody>
          <a:bodyPr wrap="none" rtlCol="0">
            <a:spAutoFit/>
          </a:bodyPr>
          <a:lstStyle/>
          <a:p>
            <a:r>
              <a:rPr lang="fr-FR" dirty="0"/>
              <a:t>Considérations géométriques</a:t>
            </a:r>
          </a:p>
        </p:txBody>
      </p:sp>
      <p:sp>
        <p:nvSpPr>
          <p:cNvPr id="12" name="Rectangle à coins arrondis 4">
            <a:extLst>
              <a:ext uri="{FF2B5EF4-FFF2-40B4-BE49-F238E27FC236}">
                <a16:creationId xmlns:a16="http://schemas.microsoft.com/office/drawing/2014/main" id="{447224F4-65A3-4AFC-9770-2EAECE801A42}"/>
              </a:ext>
            </a:extLst>
          </p:cNvPr>
          <p:cNvSpPr/>
          <p:nvPr/>
        </p:nvSpPr>
        <p:spPr>
          <a:xfrm>
            <a:off x="3347489" y="1826260"/>
            <a:ext cx="66271" cy="21564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a:extLst>
              <a:ext uri="{FF2B5EF4-FFF2-40B4-BE49-F238E27FC236}">
                <a16:creationId xmlns:a16="http://schemas.microsoft.com/office/drawing/2014/main" id="{D030F0A4-042C-444C-8EFF-9B0CEE504093}"/>
              </a:ext>
            </a:extLst>
          </p:cNvPr>
          <p:cNvCxnSpPr/>
          <p:nvPr/>
        </p:nvCxnSpPr>
        <p:spPr>
          <a:xfrm>
            <a:off x="1384762" y="1826029"/>
            <a:ext cx="2015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3018FC4-D836-4D64-8E54-ED74AF0B773D}"/>
              </a:ext>
            </a:extLst>
          </p:cNvPr>
          <p:cNvCxnSpPr>
            <a:cxnSpLocks/>
          </p:cNvCxnSpPr>
          <p:nvPr/>
        </p:nvCxnSpPr>
        <p:spPr>
          <a:xfrm>
            <a:off x="3417686" y="2973878"/>
            <a:ext cx="1276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3C7AD538-E0F9-4DB6-89DD-61BB6D842348}"/>
              </a:ext>
            </a:extLst>
          </p:cNvPr>
          <p:cNvCxnSpPr/>
          <p:nvPr/>
        </p:nvCxnSpPr>
        <p:spPr>
          <a:xfrm flipH="1">
            <a:off x="2197431" y="2052320"/>
            <a:ext cx="1148080" cy="36576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5FC9D684-4ACA-40B4-BFD2-4D0570FB5213}"/>
              </a:ext>
            </a:extLst>
          </p:cNvPr>
          <p:cNvSpPr txBox="1"/>
          <p:nvPr/>
        </p:nvSpPr>
        <p:spPr>
          <a:xfrm>
            <a:off x="2113280" y="680720"/>
            <a:ext cx="2327047" cy="369332"/>
          </a:xfrm>
          <a:prstGeom prst="rect">
            <a:avLst/>
          </a:prstGeom>
          <a:noFill/>
        </p:spPr>
        <p:txBody>
          <a:bodyPr wrap="none" rtlCol="0">
            <a:spAutoFit/>
          </a:bodyPr>
          <a:lstStyle/>
          <a:p>
            <a:r>
              <a:rPr lang="fr-FR" dirty="0"/>
              <a:t>Sur-excavation aux ELU</a:t>
            </a:r>
          </a:p>
        </p:txBody>
      </p:sp>
      <p:cxnSp>
        <p:nvCxnSpPr>
          <p:cNvPr id="10" name="Connecteur droit avec flèche 9">
            <a:extLst>
              <a:ext uri="{FF2B5EF4-FFF2-40B4-BE49-F238E27FC236}">
                <a16:creationId xmlns:a16="http://schemas.microsoft.com/office/drawing/2014/main" id="{71F341C3-9345-4476-88A6-9D92FA652DFB}"/>
              </a:ext>
            </a:extLst>
          </p:cNvPr>
          <p:cNvCxnSpPr/>
          <p:nvPr/>
        </p:nvCxnSpPr>
        <p:spPr>
          <a:xfrm>
            <a:off x="3478696" y="2077278"/>
            <a:ext cx="0" cy="8779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0C65E21D-2FFF-4C17-97C2-DCEA4690F2AD}"/>
              </a:ext>
            </a:extLst>
          </p:cNvPr>
          <p:cNvSpPr txBox="1"/>
          <p:nvPr/>
        </p:nvSpPr>
        <p:spPr>
          <a:xfrm>
            <a:off x="3425687" y="2342322"/>
            <a:ext cx="264816" cy="276999"/>
          </a:xfrm>
          <a:prstGeom prst="rect">
            <a:avLst/>
          </a:prstGeom>
          <a:noFill/>
        </p:spPr>
        <p:txBody>
          <a:bodyPr wrap="none" rtlCol="0">
            <a:spAutoFit/>
          </a:bodyPr>
          <a:lstStyle/>
          <a:p>
            <a:r>
              <a:rPr lang="fr-FR" sz="1200" dirty="0"/>
              <a:t>d</a:t>
            </a:r>
          </a:p>
        </p:txBody>
      </p:sp>
      <p:cxnSp>
        <p:nvCxnSpPr>
          <p:cNvPr id="29" name="Connecteur droit 28">
            <a:extLst>
              <a:ext uri="{FF2B5EF4-FFF2-40B4-BE49-F238E27FC236}">
                <a16:creationId xmlns:a16="http://schemas.microsoft.com/office/drawing/2014/main" id="{BBD3D000-BBCE-4D6D-9933-FD911B0160E4}"/>
              </a:ext>
            </a:extLst>
          </p:cNvPr>
          <p:cNvCxnSpPr>
            <a:cxnSpLocks/>
          </p:cNvCxnSpPr>
          <p:nvPr/>
        </p:nvCxnSpPr>
        <p:spPr>
          <a:xfrm>
            <a:off x="3420999" y="3199165"/>
            <a:ext cx="1276234"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C39FE2E7-A6B9-4DC8-892B-A0F7EBEB103B}"/>
              </a:ext>
            </a:extLst>
          </p:cNvPr>
          <p:cNvCxnSpPr>
            <a:cxnSpLocks/>
          </p:cNvCxnSpPr>
          <p:nvPr/>
        </p:nvCxnSpPr>
        <p:spPr>
          <a:xfrm>
            <a:off x="3558210" y="2985052"/>
            <a:ext cx="0" cy="2087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41747B13-CFC9-479F-87F9-50351CDFE072}"/>
              </a:ext>
            </a:extLst>
          </p:cNvPr>
          <p:cNvSpPr txBox="1"/>
          <p:nvPr/>
        </p:nvSpPr>
        <p:spPr>
          <a:xfrm>
            <a:off x="3629676" y="2956063"/>
            <a:ext cx="1135439" cy="276999"/>
          </a:xfrm>
          <a:prstGeom prst="rect">
            <a:avLst/>
          </a:prstGeom>
          <a:noFill/>
        </p:spPr>
        <p:txBody>
          <a:bodyPr wrap="none" rtlCol="0">
            <a:spAutoFit/>
          </a:bodyPr>
          <a:lstStyle/>
          <a:p>
            <a:r>
              <a:rPr lang="fr-FR" sz="1200" dirty="0"/>
              <a:t>Max (0,1.d;0,5)</a:t>
            </a:r>
          </a:p>
        </p:txBody>
      </p:sp>
      <p:sp>
        <p:nvSpPr>
          <p:cNvPr id="33" name="Rectangle à coins arrondis 4">
            <a:extLst>
              <a:ext uri="{FF2B5EF4-FFF2-40B4-BE49-F238E27FC236}">
                <a16:creationId xmlns:a16="http://schemas.microsoft.com/office/drawing/2014/main" id="{0AB6EC43-DA65-4EBA-8FA4-8E1900107D2B}"/>
              </a:ext>
            </a:extLst>
          </p:cNvPr>
          <p:cNvSpPr/>
          <p:nvPr/>
        </p:nvSpPr>
        <p:spPr>
          <a:xfrm>
            <a:off x="6888067" y="1864360"/>
            <a:ext cx="66271" cy="215646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33">
            <a:extLst>
              <a:ext uri="{FF2B5EF4-FFF2-40B4-BE49-F238E27FC236}">
                <a16:creationId xmlns:a16="http://schemas.microsoft.com/office/drawing/2014/main" id="{42F47FA5-3161-40F7-B082-A1189273340B}"/>
              </a:ext>
            </a:extLst>
          </p:cNvPr>
          <p:cNvCxnSpPr/>
          <p:nvPr/>
        </p:nvCxnSpPr>
        <p:spPr>
          <a:xfrm>
            <a:off x="4925340" y="1864129"/>
            <a:ext cx="2015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073169D8-1CCC-49BF-ADF3-BC7B969B2AF0}"/>
              </a:ext>
            </a:extLst>
          </p:cNvPr>
          <p:cNvCxnSpPr>
            <a:cxnSpLocks/>
          </p:cNvCxnSpPr>
          <p:nvPr/>
        </p:nvCxnSpPr>
        <p:spPr>
          <a:xfrm>
            <a:off x="6958264" y="3011978"/>
            <a:ext cx="1276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D40DF920-7369-44A4-B971-A286107C60C5}"/>
              </a:ext>
            </a:extLst>
          </p:cNvPr>
          <p:cNvCxnSpPr>
            <a:cxnSpLocks/>
          </p:cNvCxnSpPr>
          <p:nvPr/>
        </p:nvCxnSpPr>
        <p:spPr>
          <a:xfrm>
            <a:off x="7019274" y="1853293"/>
            <a:ext cx="0" cy="11400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53580685-5472-4E57-951C-7B840CEBC6FB}"/>
              </a:ext>
            </a:extLst>
          </p:cNvPr>
          <p:cNvSpPr txBox="1"/>
          <p:nvPr/>
        </p:nvSpPr>
        <p:spPr>
          <a:xfrm>
            <a:off x="6974429" y="2372257"/>
            <a:ext cx="264816" cy="276999"/>
          </a:xfrm>
          <a:prstGeom prst="rect">
            <a:avLst/>
          </a:prstGeom>
          <a:noFill/>
        </p:spPr>
        <p:txBody>
          <a:bodyPr wrap="none" rtlCol="0">
            <a:spAutoFit/>
          </a:bodyPr>
          <a:lstStyle/>
          <a:p>
            <a:r>
              <a:rPr lang="fr-FR" sz="1200" dirty="0"/>
              <a:t>h</a:t>
            </a:r>
          </a:p>
        </p:txBody>
      </p:sp>
      <p:cxnSp>
        <p:nvCxnSpPr>
          <p:cNvPr id="39" name="Connecteur droit 38">
            <a:extLst>
              <a:ext uri="{FF2B5EF4-FFF2-40B4-BE49-F238E27FC236}">
                <a16:creationId xmlns:a16="http://schemas.microsoft.com/office/drawing/2014/main" id="{3542CA8A-32B9-475F-95CE-1E5ACD01487B}"/>
              </a:ext>
            </a:extLst>
          </p:cNvPr>
          <p:cNvCxnSpPr>
            <a:cxnSpLocks/>
          </p:cNvCxnSpPr>
          <p:nvPr/>
        </p:nvCxnSpPr>
        <p:spPr>
          <a:xfrm>
            <a:off x="6961577" y="3237265"/>
            <a:ext cx="1276234"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9023D2F2-3F88-4AA4-A0CB-A57771DF24B2}"/>
              </a:ext>
            </a:extLst>
          </p:cNvPr>
          <p:cNvCxnSpPr>
            <a:cxnSpLocks/>
          </p:cNvCxnSpPr>
          <p:nvPr/>
        </p:nvCxnSpPr>
        <p:spPr>
          <a:xfrm>
            <a:off x="7098788" y="3023152"/>
            <a:ext cx="0" cy="2087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953F7D1-BE38-46DF-9D0E-2DDF6BCA674A}"/>
              </a:ext>
            </a:extLst>
          </p:cNvPr>
          <p:cNvSpPr txBox="1"/>
          <p:nvPr/>
        </p:nvSpPr>
        <p:spPr>
          <a:xfrm>
            <a:off x="7170254" y="2994163"/>
            <a:ext cx="1135439" cy="276999"/>
          </a:xfrm>
          <a:prstGeom prst="rect">
            <a:avLst/>
          </a:prstGeom>
          <a:noFill/>
        </p:spPr>
        <p:txBody>
          <a:bodyPr wrap="none" rtlCol="0">
            <a:spAutoFit/>
          </a:bodyPr>
          <a:lstStyle/>
          <a:p>
            <a:r>
              <a:rPr lang="fr-FR" sz="1200" dirty="0"/>
              <a:t>Max (0,1.h;0,5)</a:t>
            </a:r>
          </a:p>
        </p:txBody>
      </p:sp>
      <p:sp>
        <p:nvSpPr>
          <p:cNvPr id="27" name="Ellipse 26">
            <a:extLst>
              <a:ext uri="{FF2B5EF4-FFF2-40B4-BE49-F238E27FC236}">
                <a16:creationId xmlns:a16="http://schemas.microsoft.com/office/drawing/2014/main" id="{31919AD1-AE31-4F25-B53C-FBFDA984E7F1}"/>
              </a:ext>
            </a:extLst>
          </p:cNvPr>
          <p:cNvSpPr/>
          <p:nvPr/>
        </p:nvSpPr>
        <p:spPr>
          <a:xfrm>
            <a:off x="6882493" y="3526971"/>
            <a:ext cx="97971" cy="979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2E194AFA-CCD9-48DE-80BB-ED69E6F105D3}"/>
              </a:ext>
            </a:extLst>
          </p:cNvPr>
          <p:cNvSpPr txBox="1"/>
          <p:nvPr/>
        </p:nvSpPr>
        <p:spPr>
          <a:xfrm>
            <a:off x="4694464" y="2653393"/>
            <a:ext cx="500458" cy="369332"/>
          </a:xfrm>
          <a:prstGeom prst="rect">
            <a:avLst/>
          </a:prstGeom>
          <a:noFill/>
        </p:spPr>
        <p:txBody>
          <a:bodyPr wrap="none" rtlCol="0">
            <a:spAutoFit/>
          </a:bodyPr>
          <a:lstStyle/>
          <a:p>
            <a:r>
              <a:rPr lang="fr-FR" dirty="0"/>
              <a:t>ELS</a:t>
            </a:r>
          </a:p>
        </p:txBody>
      </p:sp>
      <p:sp>
        <p:nvSpPr>
          <p:cNvPr id="45" name="ZoneTexte 44">
            <a:extLst>
              <a:ext uri="{FF2B5EF4-FFF2-40B4-BE49-F238E27FC236}">
                <a16:creationId xmlns:a16="http://schemas.microsoft.com/office/drawing/2014/main" id="{F3EE287B-701E-4A41-B483-F266FF70AD31}"/>
              </a:ext>
            </a:extLst>
          </p:cNvPr>
          <p:cNvSpPr txBox="1"/>
          <p:nvPr/>
        </p:nvSpPr>
        <p:spPr>
          <a:xfrm>
            <a:off x="4724400" y="3156857"/>
            <a:ext cx="537198" cy="369332"/>
          </a:xfrm>
          <a:prstGeom prst="rect">
            <a:avLst/>
          </a:prstGeom>
          <a:noFill/>
        </p:spPr>
        <p:txBody>
          <a:bodyPr wrap="none" rtlCol="0">
            <a:spAutoFit/>
          </a:bodyPr>
          <a:lstStyle/>
          <a:p>
            <a:r>
              <a:rPr lang="fr-FR" dirty="0">
                <a:solidFill>
                  <a:srgbClr val="FF0000"/>
                </a:solidFill>
              </a:rPr>
              <a:t>ELU</a:t>
            </a:r>
          </a:p>
        </p:txBody>
      </p:sp>
      <p:sp>
        <p:nvSpPr>
          <p:cNvPr id="46" name="ZoneTexte 45">
            <a:extLst>
              <a:ext uri="{FF2B5EF4-FFF2-40B4-BE49-F238E27FC236}">
                <a16:creationId xmlns:a16="http://schemas.microsoft.com/office/drawing/2014/main" id="{5005CD65-4476-49B8-9304-325121E5FE17}"/>
              </a:ext>
            </a:extLst>
          </p:cNvPr>
          <p:cNvSpPr txBox="1"/>
          <p:nvPr/>
        </p:nvSpPr>
        <p:spPr>
          <a:xfrm>
            <a:off x="8186057" y="2691493"/>
            <a:ext cx="500458" cy="369332"/>
          </a:xfrm>
          <a:prstGeom prst="rect">
            <a:avLst/>
          </a:prstGeom>
          <a:noFill/>
        </p:spPr>
        <p:txBody>
          <a:bodyPr wrap="none" rtlCol="0">
            <a:spAutoFit/>
          </a:bodyPr>
          <a:lstStyle/>
          <a:p>
            <a:r>
              <a:rPr lang="fr-FR" dirty="0"/>
              <a:t>ELS</a:t>
            </a:r>
          </a:p>
        </p:txBody>
      </p:sp>
      <p:sp>
        <p:nvSpPr>
          <p:cNvPr id="47" name="ZoneTexte 46">
            <a:extLst>
              <a:ext uri="{FF2B5EF4-FFF2-40B4-BE49-F238E27FC236}">
                <a16:creationId xmlns:a16="http://schemas.microsoft.com/office/drawing/2014/main" id="{5A6EC4E1-1E33-49EA-AAF3-43260EFF1E99}"/>
              </a:ext>
            </a:extLst>
          </p:cNvPr>
          <p:cNvSpPr txBox="1"/>
          <p:nvPr/>
        </p:nvSpPr>
        <p:spPr>
          <a:xfrm>
            <a:off x="8215993" y="3194957"/>
            <a:ext cx="537198" cy="369332"/>
          </a:xfrm>
          <a:prstGeom prst="rect">
            <a:avLst/>
          </a:prstGeom>
          <a:noFill/>
        </p:spPr>
        <p:txBody>
          <a:bodyPr wrap="none" rtlCol="0">
            <a:spAutoFit/>
          </a:bodyPr>
          <a:lstStyle/>
          <a:p>
            <a:r>
              <a:rPr lang="fr-FR" dirty="0">
                <a:solidFill>
                  <a:srgbClr val="FF0000"/>
                </a:solidFill>
              </a:rPr>
              <a:t>ELU</a:t>
            </a:r>
          </a:p>
        </p:txBody>
      </p:sp>
    </p:spTree>
    <p:extLst>
      <p:ext uri="{BB962C8B-B14F-4D97-AF65-F5344CB8AC3E}">
        <p14:creationId xmlns:p14="http://schemas.microsoft.com/office/powerpoint/2010/main" val="4091429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873760" y="243840"/>
            <a:ext cx="6222473" cy="369332"/>
          </a:xfrm>
          <a:prstGeom prst="rect">
            <a:avLst/>
          </a:prstGeom>
          <a:noFill/>
        </p:spPr>
        <p:txBody>
          <a:bodyPr wrap="none" rtlCol="0">
            <a:spAutoFit/>
          </a:bodyPr>
          <a:lstStyle/>
          <a:p>
            <a:r>
              <a:rPr lang="fr-FR" dirty="0"/>
              <a:t>Vérification de la stabilité du massif d’ancrage (modèle de </a:t>
            </a:r>
            <a:r>
              <a:rPr lang="fr-FR" dirty="0" err="1"/>
              <a:t>Kranz</a:t>
            </a:r>
            <a:r>
              <a:rPr lang="fr-FR" dirty="0"/>
              <a:t>)</a:t>
            </a:r>
          </a:p>
        </p:txBody>
      </p:sp>
      <p:pic>
        <p:nvPicPr>
          <p:cNvPr id="2" name="Image 1">
            <a:extLst>
              <a:ext uri="{FF2B5EF4-FFF2-40B4-BE49-F238E27FC236}">
                <a16:creationId xmlns:a16="http://schemas.microsoft.com/office/drawing/2014/main" id="{AC47691E-E9DF-4848-BD23-123F66056628}"/>
              </a:ext>
            </a:extLst>
          </p:cNvPr>
          <p:cNvPicPr>
            <a:picLocks noChangeAspect="1"/>
          </p:cNvPicPr>
          <p:nvPr/>
        </p:nvPicPr>
        <p:blipFill>
          <a:blip r:embed="rId2"/>
          <a:stretch>
            <a:fillRect/>
          </a:stretch>
        </p:blipFill>
        <p:spPr>
          <a:xfrm>
            <a:off x="807123" y="735642"/>
            <a:ext cx="4262899" cy="2668866"/>
          </a:xfrm>
          <a:prstGeom prst="rect">
            <a:avLst/>
          </a:prstGeom>
        </p:spPr>
      </p:pic>
      <p:pic>
        <p:nvPicPr>
          <p:cNvPr id="5" name="Image 4">
            <a:extLst>
              <a:ext uri="{FF2B5EF4-FFF2-40B4-BE49-F238E27FC236}">
                <a16:creationId xmlns:a16="http://schemas.microsoft.com/office/drawing/2014/main" id="{EE478F8F-FAFB-4582-BCC8-137DF2ECE057}"/>
              </a:ext>
            </a:extLst>
          </p:cNvPr>
          <p:cNvPicPr>
            <a:picLocks noChangeAspect="1"/>
          </p:cNvPicPr>
          <p:nvPr/>
        </p:nvPicPr>
        <p:blipFill>
          <a:blip r:embed="rId3"/>
          <a:stretch>
            <a:fillRect/>
          </a:stretch>
        </p:blipFill>
        <p:spPr>
          <a:xfrm>
            <a:off x="5276851" y="881743"/>
            <a:ext cx="3267247" cy="2531609"/>
          </a:xfrm>
          <a:prstGeom prst="rect">
            <a:avLst/>
          </a:prstGeom>
        </p:spPr>
      </p:pic>
      <p:sp>
        <p:nvSpPr>
          <p:cNvPr id="6" name="Flèche : droite 5">
            <a:extLst>
              <a:ext uri="{FF2B5EF4-FFF2-40B4-BE49-F238E27FC236}">
                <a16:creationId xmlns:a16="http://schemas.microsoft.com/office/drawing/2014/main" id="{791771E8-161C-4EAE-B743-646081508809}"/>
              </a:ext>
            </a:extLst>
          </p:cNvPr>
          <p:cNvSpPr/>
          <p:nvPr/>
        </p:nvSpPr>
        <p:spPr>
          <a:xfrm>
            <a:off x="4547507" y="2163536"/>
            <a:ext cx="440872"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C14C181C-4540-49C6-8F86-4014E302141E}"/>
              </a:ext>
            </a:extLst>
          </p:cNvPr>
          <p:cNvPicPr>
            <a:picLocks noChangeAspect="1"/>
          </p:cNvPicPr>
          <p:nvPr/>
        </p:nvPicPr>
        <p:blipFill>
          <a:blip r:embed="rId4"/>
          <a:stretch>
            <a:fillRect/>
          </a:stretch>
        </p:blipFill>
        <p:spPr>
          <a:xfrm>
            <a:off x="1040945" y="3505912"/>
            <a:ext cx="2935061" cy="582353"/>
          </a:xfrm>
          <a:prstGeom prst="rect">
            <a:avLst/>
          </a:prstGeom>
        </p:spPr>
      </p:pic>
      <p:pic>
        <p:nvPicPr>
          <p:cNvPr id="8" name="Image 7">
            <a:extLst>
              <a:ext uri="{FF2B5EF4-FFF2-40B4-BE49-F238E27FC236}">
                <a16:creationId xmlns:a16="http://schemas.microsoft.com/office/drawing/2014/main" id="{E9258833-D128-46AE-848C-BD9A4EBFB584}"/>
              </a:ext>
            </a:extLst>
          </p:cNvPr>
          <p:cNvPicPr>
            <a:picLocks noChangeAspect="1"/>
          </p:cNvPicPr>
          <p:nvPr/>
        </p:nvPicPr>
        <p:blipFill>
          <a:blip r:embed="rId5"/>
          <a:stretch>
            <a:fillRect/>
          </a:stretch>
        </p:blipFill>
        <p:spPr>
          <a:xfrm>
            <a:off x="6227309" y="3478176"/>
            <a:ext cx="2630942" cy="636623"/>
          </a:xfrm>
          <a:prstGeom prst="rect">
            <a:avLst/>
          </a:prstGeom>
        </p:spPr>
      </p:pic>
      <p:pic>
        <p:nvPicPr>
          <p:cNvPr id="9" name="Image 8">
            <a:extLst>
              <a:ext uri="{FF2B5EF4-FFF2-40B4-BE49-F238E27FC236}">
                <a16:creationId xmlns:a16="http://schemas.microsoft.com/office/drawing/2014/main" id="{7FF4F8F1-D687-46F5-9204-ED1CEA5E9C34}"/>
              </a:ext>
            </a:extLst>
          </p:cNvPr>
          <p:cNvPicPr>
            <a:picLocks noChangeAspect="1"/>
          </p:cNvPicPr>
          <p:nvPr/>
        </p:nvPicPr>
        <p:blipFill>
          <a:blip r:embed="rId6"/>
          <a:stretch>
            <a:fillRect/>
          </a:stretch>
        </p:blipFill>
        <p:spPr>
          <a:xfrm>
            <a:off x="1069522" y="4180114"/>
            <a:ext cx="7350037" cy="453619"/>
          </a:xfrm>
          <a:prstGeom prst="rect">
            <a:avLst/>
          </a:prstGeom>
        </p:spPr>
      </p:pic>
      <p:sp>
        <p:nvSpPr>
          <p:cNvPr id="10" name="Flèche : droite 9">
            <a:extLst>
              <a:ext uri="{FF2B5EF4-FFF2-40B4-BE49-F238E27FC236}">
                <a16:creationId xmlns:a16="http://schemas.microsoft.com/office/drawing/2014/main" id="{144EC322-4D00-47B6-9B43-225DDF5D5EE9}"/>
              </a:ext>
            </a:extLst>
          </p:cNvPr>
          <p:cNvSpPr/>
          <p:nvPr/>
        </p:nvSpPr>
        <p:spPr>
          <a:xfrm>
            <a:off x="4046764" y="3755572"/>
            <a:ext cx="247650" cy="185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BDA4813-B1E4-4C38-B3CC-5C431D28DE27}"/>
              </a:ext>
            </a:extLst>
          </p:cNvPr>
          <p:cNvSpPr txBox="1"/>
          <p:nvPr/>
        </p:nvSpPr>
        <p:spPr>
          <a:xfrm>
            <a:off x="4400550" y="3608615"/>
            <a:ext cx="501548" cy="369332"/>
          </a:xfrm>
          <a:prstGeom prst="rect">
            <a:avLst/>
          </a:prstGeom>
          <a:noFill/>
        </p:spPr>
        <p:txBody>
          <a:bodyPr wrap="none" rtlCol="0">
            <a:spAutoFit/>
          </a:bodyPr>
          <a:lstStyle/>
          <a:p>
            <a:r>
              <a:rPr lang="fr-FR" dirty="0" err="1"/>
              <a:t>T</a:t>
            </a:r>
            <a:r>
              <a:rPr lang="fr-FR" baseline="-25000" dirty="0" err="1"/>
              <a:t>dsb</a:t>
            </a:r>
            <a:endParaRPr lang="fr-FR" baseline="-25000" dirty="0"/>
          </a:p>
        </p:txBody>
      </p:sp>
    </p:spTree>
    <p:extLst>
      <p:ext uri="{BB962C8B-B14F-4D97-AF65-F5344CB8AC3E}">
        <p14:creationId xmlns:p14="http://schemas.microsoft.com/office/powerpoint/2010/main" val="2230826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873760" y="243840"/>
            <a:ext cx="6222473" cy="369332"/>
          </a:xfrm>
          <a:prstGeom prst="rect">
            <a:avLst/>
          </a:prstGeom>
          <a:noFill/>
        </p:spPr>
        <p:txBody>
          <a:bodyPr wrap="none" rtlCol="0">
            <a:spAutoFit/>
          </a:bodyPr>
          <a:lstStyle/>
          <a:p>
            <a:r>
              <a:rPr lang="fr-FR" dirty="0"/>
              <a:t>Vérification de la stabilité du massif d’ancrage (modèle de </a:t>
            </a:r>
            <a:r>
              <a:rPr lang="fr-FR" dirty="0" err="1"/>
              <a:t>Kranz</a:t>
            </a:r>
            <a:r>
              <a:rPr lang="fr-FR" dirty="0"/>
              <a:t>)</a:t>
            </a:r>
          </a:p>
        </p:txBody>
      </p:sp>
      <p:sp>
        <p:nvSpPr>
          <p:cNvPr id="8" name="ZoneTexte 7">
            <a:extLst>
              <a:ext uri="{FF2B5EF4-FFF2-40B4-BE49-F238E27FC236}">
                <a16:creationId xmlns:a16="http://schemas.microsoft.com/office/drawing/2014/main" id="{4667F061-ED91-49D0-8CC1-77E26877CC73}"/>
              </a:ext>
            </a:extLst>
          </p:cNvPr>
          <p:cNvSpPr txBox="1"/>
          <p:nvPr/>
        </p:nvSpPr>
        <p:spPr>
          <a:xfrm>
            <a:off x="955221" y="579664"/>
            <a:ext cx="2448619" cy="369332"/>
          </a:xfrm>
          <a:prstGeom prst="rect">
            <a:avLst/>
          </a:prstGeom>
          <a:noFill/>
        </p:spPr>
        <p:txBody>
          <a:bodyPr wrap="none" rtlCol="0">
            <a:spAutoFit/>
          </a:bodyPr>
          <a:lstStyle/>
          <a:p>
            <a:r>
              <a:rPr lang="fr-FR" dirty="0"/>
              <a:t>Plusieurs couches de sol</a:t>
            </a:r>
          </a:p>
        </p:txBody>
      </p:sp>
      <p:pic>
        <p:nvPicPr>
          <p:cNvPr id="9" name="Image 8">
            <a:extLst>
              <a:ext uri="{FF2B5EF4-FFF2-40B4-BE49-F238E27FC236}">
                <a16:creationId xmlns:a16="http://schemas.microsoft.com/office/drawing/2014/main" id="{FA4F6601-7285-405E-96E2-3ACF272CF88E}"/>
              </a:ext>
            </a:extLst>
          </p:cNvPr>
          <p:cNvPicPr>
            <a:picLocks noChangeAspect="1"/>
          </p:cNvPicPr>
          <p:nvPr/>
        </p:nvPicPr>
        <p:blipFill>
          <a:blip r:embed="rId2"/>
          <a:stretch>
            <a:fillRect/>
          </a:stretch>
        </p:blipFill>
        <p:spPr>
          <a:xfrm>
            <a:off x="1493493" y="1002361"/>
            <a:ext cx="2515171" cy="2140890"/>
          </a:xfrm>
          <a:prstGeom prst="rect">
            <a:avLst/>
          </a:prstGeom>
        </p:spPr>
      </p:pic>
      <p:pic>
        <p:nvPicPr>
          <p:cNvPr id="10" name="Image 9">
            <a:extLst>
              <a:ext uri="{FF2B5EF4-FFF2-40B4-BE49-F238E27FC236}">
                <a16:creationId xmlns:a16="http://schemas.microsoft.com/office/drawing/2014/main" id="{F6EC2E9F-EC44-4634-9D17-B8F97B73418C}"/>
              </a:ext>
            </a:extLst>
          </p:cNvPr>
          <p:cNvPicPr>
            <a:picLocks noChangeAspect="1"/>
          </p:cNvPicPr>
          <p:nvPr/>
        </p:nvPicPr>
        <p:blipFill>
          <a:blip r:embed="rId3"/>
          <a:stretch>
            <a:fillRect/>
          </a:stretch>
        </p:blipFill>
        <p:spPr>
          <a:xfrm>
            <a:off x="824593" y="3125574"/>
            <a:ext cx="3943350" cy="1783985"/>
          </a:xfrm>
          <a:prstGeom prst="rect">
            <a:avLst/>
          </a:prstGeom>
        </p:spPr>
      </p:pic>
      <p:pic>
        <p:nvPicPr>
          <p:cNvPr id="11" name="Image 10">
            <a:extLst>
              <a:ext uri="{FF2B5EF4-FFF2-40B4-BE49-F238E27FC236}">
                <a16:creationId xmlns:a16="http://schemas.microsoft.com/office/drawing/2014/main" id="{DE653243-1ED8-4F69-A567-208C8BC5931C}"/>
              </a:ext>
            </a:extLst>
          </p:cNvPr>
          <p:cNvPicPr>
            <a:picLocks noChangeAspect="1"/>
          </p:cNvPicPr>
          <p:nvPr/>
        </p:nvPicPr>
        <p:blipFill>
          <a:blip r:embed="rId4"/>
          <a:stretch>
            <a:fillRect/>
          </a:stretch>
        </p:blipFill>
        <p:spPr>
          <a:xfrm>
            <a:off x="5576889" y="1616528"/>
            <a:ext cx="2388020" cy="3329668"/>
          </a:xfrm>
          <a:prstGeom prst="rect">
            <a:avLst/>
          </a:prstGeom>
        </p:spPr>
      </p:pic>
      <p:sp>
        <p:nvSpPr>
          <p:cNvPr id="12" name="ZoneTexte 11">
            <a:extLst>
              <a:ext uri="{FF2B5EF4-FFF2-40B4-BE49-F238E27FC236}">
                <a16:creationId xmlns:a16="http://schemas.microsoft.com/office/drawing/2014/main" id="{5986F752-FFB7-432D-9127-DF537C6179F9}"/>
              </a:ext>
            </a:extLst>
          </p:cNvPr>
          <p:cNvSpPr txBox="1"/>
          <p:nvPr/>
        </p:nvSpPr>
        <p:spPr>
          <a:xfrm>
            <a:off x="5663293" y="1328057"/>
            <a:ext cx="2185535" cy="369332"/>
          </a:xfrm>
          <a:prstGeom prst="rect">
            <a:avLst/>
          </a:prstGeom>
          <a:noFill/>
        </p:spPr>
        <p:txBody>
          <a:bodyPr wrap="none" rtlCol="0">
            <a:spAutoFit/>
          </a:bodyPr>
          <a:lstStyle/>
          <a:p>
            <a:r>
              <a:rPr lang="fr-FR" dirty="0"/>
              <a:t>Exemple pour 3 blocs</a:t>
            </a:r>
          </a:p>
        </p:txBody>
      </p:sp>
    </p:spTree>
    <p:extLst>
      <p:ext uri="{BB962C8B-B14F-4D97-AF65-F5344CB8AC3E}">
        <p14:creationId xmlns:p14="http://schemas.microsoft.com/office/powerpoint/2010/main" val="3028847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6. Justifications aux Eurocodes</a:t>
            </a:r>
          </a:p>
        </p:txBody>
      </p:sp>
      <p:sp>
        <p:nvSpPr>
          <p:cNvPr id="4" name="ZoneTexte 3">
            <a:extLst>
              <a:ext uri="{FF2B5EF4-FFF2-40B4-BE49-F238E27FC236}">
                <a16:creationId xmlns:a16="http://schemas.microsoft.com/office/drawing/2014/main" id="{678B867D-D7D9-419C-902F-DB3D30DB36FB}"/>
              </a:ext>
            </a:extLst>
          </p:cNvPr>
          <p:cNvSpPr txBox="1"/>
          <p:nvPr/>
        </p:nvSpPr>
        <p:spPr>
          <a:xfrm>
            <a:off x="873760" y="243840"/>
            <a:ext cx="6222473" cy="369332"/>
          </a:xfrm>
          <a:prstGeom prst="rect">
            <a:avLst/>
          </a:prstGeom>
          <a:noFill/>
        </p:spPr>
        <p:txBody>
          <a:bodyPr wrap="none" rtlCol="0">
            <a:spAutoFit/>
          </a:bodyPr>
          <a:lstStyle/>
          <a:p>
            <a:r>
              <a:rPr lang="fr-FR" dirty="0"/>
              <a:t>Vérification de la stabilité du massif d’ancrage (modèle de </a:t>
            </a:r>
            <a:r>
              <a:rPr lang="fr-FR" dirty="0" err="1"/>
              <a:t>Kranz</a:t>
            </a:r>
            <a:r>
              <a:rPr lang="fr-FR" dirty="0"/>
              <a:t>)</a:t>
            </a:r>
          </a:p>
        </p:txBody>
      </p:sp>
      <p:sp>
        <p:nvSpPr>
          <p:cNvPr id="8" name="ZoneTexte 7">
            <a:extLst>
              <a:ext uri="{FF2B5EF4-FFF2-40B4-BE49-F238E27FC236}">
                <a16:creationId xmlns:a16="http://schemas.microsoft.com/office/drawing/2014/main" id="{4667F061-ED91-49D0-8CC1-77E26877CC73}"/>
              </a:ext>
            </a:extLst>
          </p:cNvPr>
          <p:cNvSpPr txBox="1"/>
          <p:nvPr/>
        </p:nvSpPr>
        <p:spPr>
          <a:xfrm>
            <a:off x="955221" y="579664"/>
            <a:ext cx="1679049" cy="369332"/>
          </a:xfrm>
          <a:prstGeom prst="rect">
            <a:avLst/>
          </a:prstGeom>
          <a:noFill/>
        </p:spPr>
        <p:txBody>
          <a:bodyPr wrap="none" rtlCol="0">
            <a:spAutoFit/>
          </a:bodyPr>
          <a:lstStyle/>
          <a:p>
            <a:r>
              <a:rPr lang="fr-FR" dirty="0"/>
              <a:t>Plusieurs tirants</a:t>
            </a:r>
          </a:p>
        </p:txBody>
      </p:sp>
      <p:pic>
        <p:nvPicPr>
          <p:cNvPr id="2" name="Image 1">
            <a:extLst>
              <a:ext uri="{FF2B5EF4-FFF2-40B4-BE49-F238E27FC236}">
                <a16:creationId xmlns:a16="http://schemas.microsoft.com/office/drawing/2014/main" id="{AAF2B957-2EEF-4164-BFB6-698B142569F6}"/>
              </a:ext>
            </a:extLst>
          </p:cNvPr>
          <p:cNvPicPr>
            <a:picLocks noChangeAspect="1"/>
          </p:cNvPicPr>
          <p:nvPr/>
        </p:nvPicPr>
        <p:blipFill>
          <a:blip r:embed="rId2"/>
          <a:stretch>
            <a:fillRect/>
          </a:stretch>
        </p:blipFill>
        <p:spPr>
          <a:xfrm>
            <a:off x="3494995" y="898073"/>
            <a:ext cx="2586039" cy="1951944"/>
          </a:xfrm>
          <a:prstGeom prst="rect">
            <a:avLst/>
          </a:prstGeom>
        </p:spPr>
      </p:pic>
      <p:pic>
        <p:nvPicPr>
          <p:cNvPr id="5" name="Image 4">
            <a:extLst>
              <a:ext uri="{FF2B5EF4-FFF2-40B4-BE49-F238E27FC236}">
                <a16:creationId xmlns:a16="http://schemas.microsoft.com/office/drawing/2014/main" id="{D51F7FD2-1062-4D18-9DC8-7A7F090E6C8E}"/>
              </a:ext>
            </a:extLst>
          </p:cNvPr>
          <p:cNvPicPr>
            <a:picLocks noChangeAspect="1"/>
          </p:cNvPicPr>
          <p:nvPr/>
        </p:nvPicPr>
        <p:blipFill>
          <a:blip r:embed="rId3"/>
          <a:stretch>
            <a:fillRect/>
          </a:stretch>
        </p:blipFill>
        <p:spPr>
          <a:xfrm>
            <a:off x="814388" y="3093759"/>
            <a:ext cx="2712584" cy="1970820"/>
          </a:xfrm>
          <a:prstGeom prst="rect">
            <a:avLst/>
          </a:prstGeom>
        </p:spPr>
      </p:pic>
      <p:pic>
        <p:nvPicPr>
          <p:cNvPr id="6" name="Image 5">
            <a:extLst>
              <a:ext uri="{FF2B5EF4-FFF2-40B4-BE49-F238E27FC236}">
                <a16:creationId xmlns:a16="http://schemas.microsoft.com/office/drawing/2014/main" id="{616CB10B-6EBD-4F54-AA16-6B13441FED59}"/>
              </a:ext>
            </a:extLst>
          </p:cNvPr>
          <p:cNvPicPr>
            <a:picLocks noChangeAspect="1"/>
          </p:cNvPicPr>
          <p:nvPr/>
        </p:nvPicPr>
        <p:blipFill>
          <a:blip r:embed="rId4"/>
          <a:stretch>
            <a:fillRect/>
          </a:stretch>
        </p:blipFill>
        <p:spPr>
          <a:xfrm>
            <a:off x="3503159" y="3077936"/>
            <a:ext cx="2303126" cy="1894114"/>
          </a:xfrm>
          <a:prstGeom prst="rect">
            <a:avLst/>
          </a:prstGeom>
        </p:spPr>
      </p:pic>
      <p:pic>
        <p:nvPicPr>
          <p:cNvPr id="7" name="Image 6">
            <a:extLst>
              <a:ext uri="{FF2B5EF4-FFF2-40B4-BE49-F238E27FC236}">
                <a16:creationId xmlns:a16="http://schemas.microsoft.com/office/drawing/2014/main" id="{BB9F4A60-4DB7-443D-BBB0-4A1261D76AE0}"/>
              </a:ext>
            </a:extLst>
          </p:cNvPr>
          <p:cNvPicPr>
            <a:picLocks noChangeAspect="1"/>
          </p:cNvPicPr>
          <p:nvPr/>
        </p:nvPicPr>
        <p:blipFill>
          <a:blip r:embed="rId5"/>
          <a:stretch>
            <a:fillRect/>
          </a:stretch>
        </p:blipFill>
        <p:spPr>
          <a:xfrm>
            <a:off x="5974217" y="2996292"/>
            <a:ext cx="2451525" cy="2051276"/>
          </a:xfrm>
          <a:prstGeom prst="rect">
            <a:avLst/>
          </a:prstGeom>
        </p:spPr>
      </p:pic>
      <p:pic>
        <p:nvPicPr>
          <p:cNvPr id="13" name="Image 12">
            <a:extLst>
              <a:ext uri="{FF2B5EF4-FFF2-40B4-BE49-F238E27FC236}">
                <a16:creationId xmlns:a16="http://schemas.microsoft.com/office/drawing/2014/main" id="{C1C12F82-B5B7-49CF-AB72-F177DA57F986}"/>
              </a:ext>
            </a:extLst>
          </p:cNvPr>
          <p:cNvPicPr>
            <a:picLocks noChangeAspect="1"/>
          </p:cNvPicPr>
          <p:nvPr/>
        </p:nvPicPr>
        <p:blipFill>
          <a:blip r:embed="rId6"/>
          <a:stretch>
            <a:fillRect/>
          </a:stretch>
        </p:blipFill>
        <p:spPr>
          <a:xfrm>
            <a:off x="6846434" y="1371601"/>
            <a:ext cx="1698269" cy="973590"/>
          </a:xfrm>
          <a:prstGeom prst="rect">
            <a:avLst/>
          </a:prstGeom>
        </p:spPr>
      </p:pic>
    </p:spTree>
    <p:extLst>
      <p:ext uri="{BB962C8B-B14F-4D97-AF65-F5344CB8AC3E}">
        <p14:creationId xmlns:p14="http://schemas.microsoft.com/office/powerpoint/2010/main" val="35835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1. Introduction</a:t>
            </a:r>
          </a:p>
        </p:txBody>
      </p:sp>
      <p:pic>
        <p:nvPicPr>
          <p:cNvPr id="10" name="Espace réservé pour une image  4">
            <a:extLst>
              <a:ext uri="{FF2B5EF4-FFF2-40B4-BE49-F238E27FC236}">
                <a16:creationId xmlns:a16="http://schemas.microsoft.com/office/drawing/2014/main" id="{8C8951E5-195B-47FE-A965-1C8964A8001E}"/>
              </a:ext>
            </a:extLst>
          </p:cNvPr>
          <p:cNvPicPr>
            <a:picLocks noChangeAspect="1"/>
          </p:cNvPicPr>
          <p:nvPr/>
        </p:nvPicPr>
        <p:blipFill>
          <a:blip r:embed="rId2"/>
          <a:srcRect t="543" b="543"/>
          <a:stretch>
            <a:fillRect/>
          </a:stretch>
        </p:blipFill>
        <p:spPr>
          <a:xfrm>
            <a:off x="818065" y="869795"/>
            <a:ext cx="8325935" cy="3356517"/>
          </a:xfrm>
          <a:prstGeom prst="rect">
            <a:avLst/>
          </a:prstGeom>
        </p:spPr>
      </p:pic>
    </p:spTree>
    <p:extLst>
      <p:ext uri="{BB962C8B-B14F-4D97-AF65-F5344CB8AC3E}">
        <p14:creationId xmlns:p14="http://schemas.microsoft.com/office/powerpoint/2010/main" val="2345106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1. Introduction</a:t>
            </a:r>
          </a:p>
        </p:txBody>
      </p:sp>
      <p:pic>
        <p:nvPicPr>
          <p:cNvPr id="4" name="Image 3">
            <a:extLst>
              <a:ext uri="{FF2B5EF4-FFF2-40B4-BE49-F238E27FC236}">
                <a16:creationId xmlns:a16="http://schemas.microsoft.com/office/drawing/2014/main" id="{6CEDF557-F550-43E0-B565-C7D8D90CB17D}"/>
              </a:ext>
            </a:extLst>
          </p:cNvPr>
          <p:cNvPicPr>
            <a:picLocks noChangeAspect="1"/>
          </p:cNvPicPr>
          <p:nvPr/>
        </p:nvPicPr>
        <p:blipFill>
          <a:blip r:embed="rId2"/>
          <a:stretch>
            <a:fillRect/>
          </a:stretch>
        </p:blipFill>
        <p:spPr>
          <a:xfrm>
            <a:off x="869793" y="18841"/>
            <a:ext cx="7683192" cy="5124659"/>
          </a:xfrm>
          <a:prstGeom prst="rect">
            <a:avLst/>
          </a:prstGeom>
        </p:spPr>
      </p:pic>
    </p:spTree>
    <p:extLst>
      <p:ext uri="{BB962C8B-B14F-4D97-AF65-F5344CB8AC3E}">
        <p14:creationId xmlns:p14="http://schemas.microsoft.com/office/powerpoint/2010/main" val="411239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1. Introduction</a:t>
            </a:r>
          </a:p>
        </p:txBody>
      </p:sp>
      <p:pic>
        <p:nvPicPr>
          <p:cNvPr id="7" name="Image 6">
            <a:extLst>
              <a:ext uri="{FF2B5EF4-FFF2-40B4-BE49-F238E27FC236}">
                <a16:creationId xmlns:a16="http://schemas.microsoft.com/office/drawing/2014/main" id="{47653F39-3114-4D71-823C-2F0476CB0D97}"/>
              </a:ext>
            </a:extLst>
          </p:cNvPr>
          <p:cNvPicPr>
            <a:picLocks noChangeAspect="1"/>
          </p:cNvPicPr>
          <p:nvPr/>
        </p:nvPicPr>
        <p:blipFill>
          <a:blip r:embed="rId2"/>
          <a:stretch>
            <a:fillRect/>
          </a:stretch>
        </p:blipFill>
        <p:spPr>
          <a:xfrm>
            <a:off x="807156" y="1"/>
            <a:ext cx="7720075" cy="5143500"/>
          </a:xfrm>
          <a:prstGeom prst="rect">
            <a:avLst/>
          </a:prstGeom>
        </p:spPr>
      </p:pic>
    </p:spTree>
    <p:extLst>
      <p:ext uri="{BB962C8B-B14F-4D97-AF65-F5344CB8AC3E}">
        <p14:creationId xmlns:p14="http://schemas.microsoft.com/office/powerpoint/2010/main" val="111032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moulée</a:t>
            </a:r>
          </a:p>
        </p:txBody>
      </p:sp>
      <p:pic>
        <p:nvPicPr>
          <p:cNvPr id="38" name="Image 37">
            <a:extLst>
              <a:ext uri="{FF2B5EF4-FFF2-40B4-BE49-F238E27FC236}">
                <a16:creationId xmlns:a16="http://schemas.microsoft.com/office/drawing/2014/main" id="{6099E51D-87C3-439B-BEAF-3E8035C20770}"/>
              </a:ext>
            </a:extLst>
          </p:cNvPr>
          <p:cNvPicPr>
            <a:picLocks noChangeAspect="1"/>
          </p:cNvPicPr>
          <p:nvPr/>
        </p:nvPicPr>
        <p:blipFill>
          <a:blip r:embed="rId2"/>
          <a:stretch>
            <a:fillRect/>
          </a:stretch>
        </p:blipFill>
        <p:spPr>
          <a:xfrm>
            <a:off x="2885090" y="933827"/>
            <a:ext cx="6258910" cy="4209673"/>
          </a:xfrm>
          <a:prstGeom prst="rect">
            <a:avLst/>
          </a:prstGeom>
        </p:spPr>
      </p:pic>
    </p:spTree>
    <p:extLst>
      <p:ext uri="{BB962C8B-B14F-4D97-AF65-F5344CB8AC3E}">
        <p14:creationId xmlns:p14="http://schemas.microsoft.com/office/powerpoint/2010/main" val="11367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679D70-7F40-4683-870C-0684B93E4ADC}"/>
              </a:ext>
            </a:extLst>
          </p:cNvPr>
          <p:cNvSpPr>
            <a:spLocks noGrp="1"/>
          </p:cNvSpPr>
          <p:nvPr>
            <p:ph sz="quarter" idx="18"/>
          </p:nvPr>
        </p:nvSpPr>
        <p:spPr/>
        <p:txBody>
          <a:bodyPr/>
          <a:lstStyle/>
          <a:p>
            <a:r>
              <a:rPr lang="fr-FR" dirty="0"/>
              <a:t>2. Typologie</a:t>
            </a:r>
          </a:p>
        </p:txBody>
      </p:sp>
      <p:sp>
        <p:nvSpPr>
          <p:cNvPr id="4" name="Titre 3">
            <a:extLst>
              <a:ext uri="{FF2B5EF4-FFF2-40B4-BE49-F238E27FC236}">
                <a16:creationId xmlns:a16="http://schemas.microsoft.com/office/drawing/2014/main" id="{4F8F928B-24F2-4155-A3AF-60EE47767946}"/>
              </a:ext>
            </a:extLst>
          </p:cNvPr>
          <p:cNvSpPr>
            <a:spLocks noGrp="1"/>
          </p:cNvSpPr>
          <p:nvPr>
            <p:ph type="ctrTitle"/>
          </p:nvPr>
        </p:nvSpPr>
        <p:spPr/>
        <p:txBody>
          <a:bodyPr/>
          <a:lstStyle/>
          <a:p>
            <a:r>
              <a:rPr lang="fr-FR" dirty="0"/>
              <a:t>2. Typologie : paroi berlinoise</a:t>
            </a:r>
          </a:p>
        </p:txBody>
      </p:sp>
      <p:pic>
        <p:nvPicPr>
          <p:cNvPr id="26" name="Image 25">
            <a:extLst>
              <a:ext uri="{FF2B5EF4-FFF2-40B4-BE49-F238E27FC236}">
                <a16:creationId xmlns:a16="http://schemas.microsoft.com/office/drawing/2014/main" id="{9EFCF4D0-254D-4EAA-B04E-72F06A3EF808}"/>
              </a:ext>
            </a:extLst>
          </p:cNvPr>
          <p:cNvPicPr>
            <a:picLocks noChangeAspect="1"/>
          </p:cNvPicPr>
          <p:nvPr/>
        </p:nvPicPr>
        <p:blipFill>
          <a:blip r:embed="rId2"/>
          <a:stretch>
            <a:fillRect/>
          </a:stretch>
        </p:blipFill>
        <p:spPr>
          <a:xfrm>
            <a:off x="3900962" y="1436376"/>
            <a:ext cx="5243038" cy="3707124"/>
          </a:xfrm>
          <a:prstGeom prst="rect">
            <a:avLst/>
          </a:prstGeom>
        </p:spPr>
      </p:pic>
      <p:sp>
        <p:nvSpPr>
          <p:cNvPr id="2" name="Rectangle 1">
            <a:extLst>
              <a:ext uri="{FF2B5EF4-FFF2-40B4-BE49-F238E27FC236}">
                <a16:creationId xmlns:a16="http://schemas.microsoft.com/office/drawing/2014/main" id="{847D8A45-DCF9-4CD1-B294-3D7314EBB3F2}"/>
              </a:ext>
            </a:extLst>
          </p:cNvPr>
          <p:cNvSpPr/>
          <p:nvPr/>
        </p:nvSpPr>
        <p:spPr>
          <a:xfrm>
            <a:off x="780585" y="781108"/>
            <a:ext cx="3501484" cy="2800767"/>
          </a:xfrm>
          <a:prstGeom prst="rect">
            <a:avLst/>
          </a:prstGeom>
        </p:spPr>
        <p:txBody>
          <a:bodyPr wrap="square">
            <a:spAutoFit/>
          </a:bodyPr>
          <a:lstStyle/>
          <a:p>
            <a:endParaRPr lang="fr-FR" sz="1600" dirty="0"/>
          </a:p>
          <a:p>
            <a:pPr>
              <a:spcAft>
                <a:spcPts val="0"/>
              </a:spcAft>
            </a:pPr>
            <a:r>
              <a:rPr lang="fr-FR" sz="1600" dirty="0"/>
              <a:t>1. Positionnement et fonçage par battage ou vibration de poutrelles métalliques</a:t>
            </a:r>
          </a:p>
          <a:p>
            <a:pPr>
              <a:spcAft>
                <a:spcPts val="0"/>
              </a:spcAft>
            </a:pPr>
            <a:r>
              <a:rPr lang="fr-FR" sz="1600" dirty="0"/>
              <a:t>2. Première étape de terrassement et mise en place du blindage constitué de planches de bois, de prédalles ou de plaques en acier.</a:t>
            </a:r>
          </a:p>
          <a:p>
            <a:pPr>
              <a:spcAft>
                <a:spcPts val="0"/>
              </a:spcAft>
            </a:pPr>
            <a:r>
              <a:rPr lang="fr-FR" sz="1600" dirty="0"/>
              <a:t>3. Ancrage éventuel de la paroi </a:t>
            </a:r>
          </a:p>
          <a:p>
            <a:pPr>
              <a:spcAft>
                <a:spcPts val="0"/>
              </a:spcAft>
            </a:pPr>
            <a:r>
              <a:rPr lang="fr-FR" sz="1600" dirty="0"/>
              <a:t>4. Phase finale de terrassement, finition de la mise en place du blindage</a:t>
            </a:r>
            <a:endParaRPr lang="fr-FR" sz="1600" dirty="0">
              <a:effectLst/>
            </a:endParaRPr>
          </a:p>
        </p:txBody>
      </p:sp>
    </p:spTree>
    <p:extLst>
      <p:ext uri="{BB962C8B-B14F-4D97-AF65-F5344CB8AC3E}">
        <p14:creationId xmlns:p14="http://schemas.microsoft.com/office/powerpoint/2010/main" val="963451071"/>
      </p:ext>
    </p:extLst>
  </p:cSld>
  <p:clrMapOvr>
    <a:masterClrMapping/>
  </p:clrMapOvr>
</p:sld>
</file>

<file path=ppt/theme/theme1.xml><?xml version="1.0" encoding="utf-8"?>
<a:theme xmlns:a="http://schemas.openxmlformats.org/drawingml/2006/main" name="Theme_Rouge_INSA">
  <a:themeElements>
    <a:clrScheme name="palette charte insa 1">
      <a:dk1>
        <a:srgbClr val="000000"/>
      </a:dk1>
      <a:lt1>
        <a:srgbClr val="FFFFFF"/>
      </a:lt1>
      <a:dk2>
        <a:srgbClr val="040B4C"/>
      </a:dk2>
      <a:lt2>
        <a:srgbClr val="E7E6E6"/>
      </a:lt2>
      <a:accent1>
        <a:srgbClr val="F5ADAA"/>
      </a:accent1>
      <a:accent2>
        <a:srgbClr val="E31B17"/>
      </a:accent2>
      <a:accent3>
        <a:srgbClr val="5F5E5E"/>
      </a:accent3>
      <a:accent4>
        <a:srgbClr val="F69F1D"/>
      </a:accent4>
      <a:accent5>
        <a:srgbClr val="F8F0EC"/>
      </a:accent5>
      <a:accent6>
        <a:srgbClr val="CBB3B3"/>
      </a:accent6>
      <a:hlink>
        <a:srgbClr val="E31B17"/>
      </a:hlink>
      <a:folHlink>
        <a:srgbClr val="F082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_Rouge_INSA" id="{C6160226-F6E7-6F41-8096-7F729CDB07A6}" vid="{0E27BA86-68F4-7F45-95A0-FB7018377A6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2241</TotalTime>
  <Words>2347</Words>
  <Application>Microsoft Office PowerPoint</Application>
  <PresentationFormat>Affichage à l'écran (16:9)</PresentationFormat>
  <Paragraphs>381</Paragraphs>
  <Slides>46</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2</vt:i4>
      </vt:variant>
      <vt:variant>
        <vt:lpstr>Titres des diapositives</vt:lpstr>
      </vt:variant>
      <vt:variant>
        <vt:i4>46</vt:i4>
      </vt:variant>
    </vt:vector>
  </HeadingPairs>
  <TitlesOfParts>
    <vt:vector size="57" baseType="lpstr">
      <vt:lpstr>MS PGothic</vt:lpstr>
      <vt:lpstr>Arial</vt:lpstr>
      <vt:lpstr>Calibri</vt:lpstr>
      <vt:lpstr>Geneva</vt:lpstr>
      <vt:lpstr>Montserrat Light</vt:lpstr>
      <vt:lpstr>Symbol</vt:lpstr>
      <vt:lpstr>Times New Roman</vt:lpstr>
      <vt:lpstr>Wingdings</vt:lpstr>
      <vt:lpstr>Theme_Rouge_INSA</vt:lpstr>
      <vt:lpstr>Equation</vt:lpstr>
      <vt:lpstr>Designer.Drawing.8</vt:lpstr>
      <vt:lpstr>Interactions  sol-structures</vt:lpstr>
      <vt:lpstr>Sommaire</vt:lpstr>
      <vt:lpstr>1. Introduction</vt:lpstr>
      <vt:lpstr>Présentation PowerPoint</vt:lpstr>
      <vt:lpstr>Présentation PowerPoint</vt:lpstr>
      <vt:lpstr>Présentation PowerPoint</vt:lpstr>
      <vt:lpstr>Présentation PowerPoint</vt:lpstr>
      <vt:lpstr>2. Typologie : paroi moulée</vt:lpstr>
      <vt:lpstr>2. Typologie : paroi berlinoise</vt:lpstr>
      <vt:lpstr>2. Typologie : paroi berlinoise</vt:lpstr>
      <vt:lpstr>2. Typologie : paroi parisienne (ou lutécienne)</vt:lpstr>
      <vt:lpstr>2. Typologie : paroi parisienne (ou lutécienne)</vt:lpstr>
      <vt:lpstr>2. Typologie : paroi de pieux</vt:lpstr>
      <vt:lpstr>2. Typologie : paroi de pieux</vt:lpstr>
      <vt:lpstr>2. Typologie : paroi de palplanches</vt:lpstr>
      <vt:lpstr>3. Dimensionnement</vt:lpstr>
      <vt:lpstr>Présentation PowerPoint</vt:lpstr>
      <vt:lpstr>Présentation PowerPoint</vt:lpstr>
      <vt:lpstr>Présentation PowerPoint</vt:lpstr>
      <vt:lpstr>Présentation PowerPoint</vt:lpstr>
      <vt:lpstr>Présentation PowerPoint</vt:lpstr>
      <vt:lpstr>4. Prise en compte de l’eau</vt:lpstr>
      <vt:lpstr>Présentation PowerPoint</vt:lpstr>
      <vt:lpstr>Présentation PowerPoint</vt:lpstr>
      <vt:lpstr>Présentation PowerPoint</vt:lpstr>
      <vt:lpstr>Présentation PowerPoint</vt:lpstr>
      <vt:lpstr>Présentation PowerPoint</vt:lpstr>
      <vt:lpstr>Présentation PowerPoint</vt:lpstr>
      <vt:lpstr>5. Modes de rupture d’un écran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Justifications aux Eurocodes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M11</dc:title>
  <dc:creator>Laurent Briancon</dc:creator>
  <cp:lastModifiedBy>Laurent Briancon</cp:lastModifiedBy>
  <cp:revision>89</cp:revision>
  <dcterms:created xsi:type="dcterms:W3CDTF">2023-02-09T18:25:36Z</dcterms:created>
  <dcterms:modified xsi:type="dcterms:W3CDTF">2023-08-12T18:41:47Z</dcterms:modified>
</cp:coreProperties>
</file>