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8" r:id="rId2"/>
    <p:sldId id="259" r:id="rId3"/>
    <p:sldId id="262" r:id="rId4"/>
    <p:sldId id="260" r:id="rId5"/>
    <p:sldId id="297" r:id="rId6"/>
    <p:sldId id="298" r:id="rId7"/>
    <p:sldId id="261" r:id="rId8"/>
    <p:sldId id="299" r:id="rId9"/>
    <p:sldId id="263" r:id="rId10"/>
    <p:sldId id="264" r:id="rId11"/>
    <p:sldId id="300" r:id="rId12"/>
    <p:sldId id="265" r:id="rId13"/>
    <p:sldId id="266" r:id="rId14"/>
    <p:sldId id="303" r:id="rId15"/>
    <p:sldId id="267" r:id="rId16"/>
    <p:sldId id="271" r:id="rId17"/>
    <p:sldId id="270" r:id="rId18"/>
    <p:sldId id="272" r:id="rId19"/>
    <p:sldId id="274" r:id="rId20"/>
    <p:sldId id="275" r:id="rId21"/>
    <p:sldId id="273" r:id="rId22"/>
    <p:sldId id="268" r:id="rId23"/>
    <p:sldId id="269" r:id="rId24"/>
    <p:sldId id="301" r:id="rId25"/>
    <p:sldId id="302" r:id="rId26"/>
    <p:sldId id="279" r:id="rId27"/>
    <p:sldId id="278" r:id="rId28"/>
    <p:sldId id="307" r:id="rId29"/>
    <p:sldId id="277" r:id="rId30"/>
    <p:sldId id="276" r:id="rId31"/>
    <p:sldId id="304" r:id="rId32"/>
    <p:sldId id="305" r:id="rId33"/>
    <p:sldId id="306" r:id="rId34"/>
    <p:sldId id="317" r:id="rId35"/>
    <p:sldId id="308" r:id="rId36"/>
    <p:sldId id="309" r:id="rId37"/>
    <p:sldId id="310" r:id="rId38"/>
    <p:sldId id="311" r:id="rId39"/>
    <p:sldId id="318" r:id="rId40"/>
    <p:sldId id="319" r:id="rId41"/>
    <p:sldId id="320" r:id="rId42"/>
    <p:sldId id="322" r:id="rId43"/>
    <p:sldId id="327" r:id="rId44"/>
    <p:sldId id="324" r:id="rId45"/>
    <p:sldId id="325" r:id="rId46"/>
    <p:sldId id="326" r:id="rId47"/>
    <p:sldId id="321" r:id="rId48"/>
    <p:sldId id="312" r:id="rId49"/>
    <p:sldId id="313" r:id="rId50"/>
    <p:sldId id="314" r:id="rId51"/>
    <p:sldId id="323" r:id="rId52"/>
    <p:sldId id="280" r:id="rId53"/>
    <p:sldId id="282" r:id="rId54"/>
    <p:sldId id="296" r:id="rId55"/>
    <p:sldId id="295" r:id="rId56"/>
    <p:sldId id="294" r:id="rId5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70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418AB3"/>
    <a:srgbClr val="CC66FF"/>
    <a:srgbClr val="E7B7FF"/>
    <a:srgbClr val="FFFFFF"/>
    <a:srgbClr val="2D6483"/>
    <a:srgbClr val="CCFF33"/>
    <a:srgbClr val="FDE9D2"/>
    <a:srgbClr val="FFCC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0" autoAdjust="0"/>
    <p:restoredTop sz="95349" autoAdjust="0"/>
  </p:normalViewPr>
  <p:slideViewPr>
    <p:cSldViewPr snapToGrid="0" snapToObjects="1">
      <p:cViewPr varScale="1">
        <p:scale>
          <a:sx n="83" d="100"/>
          <a:sy n="83" d="100"/>
        </p:scale>
        <p:origin x="1373" y="82"/>
      </p:cViewPr>
      <p:guideLst>
        <p:guide orient="horz" pos="2160"/>
        <p:guide pos="170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8148B-A41C-724A-BB19-C694B8AA6E7E}" type="datetimeFigureOut">
              <a:rPr lang="fr-FR" smtClean="0"/>
              <a:t>14/01/2021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FF4B2-EC5A-5F44-961F-7B8CF1ED80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10296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B94EB-16EA-3445-A814-D54700928F30}" type="datetimeFigureOut">
              <a:rPr lang="fr-FR" smtClean="0"/>
              <a:t>14/01/2021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65112-E82C-7A42-9B0E-04E99CBC5D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5065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65112-E82C-7A42-9B0E-04E99CBC5D5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5218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65112-E82C-7A42-9B0E-04E99CBC5D53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517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65112-E82C-7A42-9B0E-04E99CBC5D53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2993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65112-E82C-7A42-9B0E-04E99CBC5D53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28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65112-E82C-7A42-9B0E-04E99CBC5D53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3990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65112-E82C-7A42-9B0E-04E99CBC5D53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235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65112-E82C-7A42-9B0E-04E99CBC5D53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0355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BM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646"/>
          <a:stretch/>
        </p:blipFill>
        <p:spPr bwMode="auto">
          <a:xfrm>
            <a:off x="2708275" y="6388492"/>
            <a:ext cx="1944216" cy="46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entagone 10"/>
          <p:cNvSpPr/>
          <p:nvPr userDrawn="1"/>
        </p:nvSpPr>
        <p:spPr>
          <a:xfrm rot="16200000">
            <a:off x="4110669" y="-1147016"/>
            <a:ext cx="3922107" cy="6167791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2107" h="6167791">
                <a:moveTo>
                  <a:pt x="0" y="6163061"/>
                </a:moveTo>
                <a:lnTo>
                  <a:pt x="2943430" y="0"/>
                </a:lnTo>
                <a:lnTo>
                  <a:pt x="3908134" y="2177802"/>
                </a:lnTo>
                <a:cubicBezTo>
                  <a:pt x="3912983" y="4027011"/>
                  <a:pt x="3931867" y="4620289"/>
                  <a:pt x="3915667" y="6167791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>
                  <a:alpha val="32000"/>
                </a:srgb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3" name="Losange 11"/>
          <p:cNvSpPr/>
          <p:nvPr userDrawn="1"/>
        </p:nvSpPr>
        <p:spPr>
          <a:xfrm>
            <a:off x="6195758" y="-24175"/>
            <a:ext cx="2972928" cy="1936880"/>
          </a:xfrm>
          <a:custGeom>
            <a:avLst/>
            <a:gdLst>
              <a:gd name="connsiteX0" fmla="*/ 0 w 4214577"/>
              <a:gd name="connsiteY0" fmla="*/ 1064219 h 2128437"/>
              <a:gd name="connsiteX1" fmla="*/ 2107289 w 4214577"/>
              <a:gd name="connsiteY1" fmla="*/ 0 h 2128437"/>
              <a:gd name="connsiteX2" fmla="*/ 4214577 w 4214577"/>
              <a:gd name="connsiteY2" fmla="*/ 1064219 h 2128437"/>
              <a:gd name="connsiteX3" fmla="*/ 2107289 w 4214577"/>
              <a:gd name="connsiteY3" fmla="*/ 2128437 h 2128437"/>
              <a:gd name="connsiteX4" fmla="*/ 0 w 4214577"/>
              <a:gd name="connsiteY4" fmla="*/ 1064219 h 2128437"/>
              <a:gd name="connsiteX0" fmla="*/ 0 w 4214577"/>
              <a:gd name="connsiteY0" fmla="*/ 1064219 h 2454797"/>
              <a:gd name="connsiteX1" fmla="*/ 2107289 w 4214577"/>
              <a:gd name="connsiteY1" fmla="*/ 0 h 2454797"/>
              <a:gd name="connsiteX2" fmla="*/ 4214577 w 4214577"/>
              <a:gd name="connsiteY2" fmla="*/ 1064219 h 2454797"/>
              <a:gd name="connsiteX3" fmla="*/ 2994195 w 4214577"/>
              <a:gd name="connsiteY3" fmla="*/ 2454797 h 2454797"/>
              <a:gd name="connsiteX4" fmla="*/ 0 w 4214577"/>
              <a:gd name="connsiteY4" fmla="*/ 1064219 h 2454797"/>
              <a:gd name="connsiteX0" fmla="*/ 0 w 4214577"/>
              <a:gd name="connsiteY0" fmla="*/ 560489 h 1951067"/>
              <a:gd name="connsiteX1" fmla="*/ 1192002 w 4214577"/>
              <a:gd name="connsiteY1" fmla="*/ 0 h 1951067"/>
              <a:gd name="connsiteX2" fmla="*/ 4214577 w 4214577"/>
              <a:gd name="connsiteY2" fmla="*/ 560489 h 1951067"/>
              <a:gd name="connsiteX3" fmla="*/ 2994195 w 4214577"/>
              <a:gd name="connsiteY3" fmla="*/ 1951067 h 1951067"/>
              <a:gd name="connsiteX4" fmla="*/ 0 w 4214577"/>
              <a:gd name="connsiteY4" fmla="*/ 560489 h 1951067"/>
              <a:gd name="connsiteX0" fmla="*/ 0 w 2994195"/>
              <a:gd name="connsiteY0" fmla="*/ 560489 h 1951067"/>
              <a:gd name="connsiteX1" fmla="*/ 1192002 w 2994195"/>
              <a:gd name="connsiteY1" fmla="*/ 0 h 1951067"/>
              <a:gd name="connsiteX2" fmla="*/ 2972909 w 2994195"/>
              <a:gd name="connsiteY2" fmla="*/ 7095 h 1951067"/>
              <a:gd name="connsiteX3" fmla="*/ 2994195 w 2994195"/>
              <a:gd name="connsiteY3" fmla="*/ 1951067 h 1951067"/>
              <a:gd name="connsiteX4" fmla="*/ 0 w 2994195"/>
              <a:gd name="connsiteY4" fmla="*/ 560489 h 1951067"/>
              <a:gd name="connsiteX0" fmla="*/ 0 w 2972910"/>
              <a:gd name="connsiteY0" fmla="*/ 560489 h 1936877"/>
              <a:gd name="connsiteX1" fmla="*/ 1192002 w 2972910"/>
              <a:gd name="connsiteY1" fmla="*/ 0 h 1936877"/>
              <a:gd name="connsiteX2" fmla="*/ 2972909 w 2972910"/>
              <a:gd name="connsiteY2" fmla="*/ 7095 h 1936877"/>
              <a:gd name="connsiteX3" fmla="*/ 2972910 w 2972910"/>
              <a:gd name="connsiteY3" fmla="*/ 1936877 h 1936877"/>
              <a:gd name="connsiteX4" fmla="*/ 0 w 2972910"/>
              <a:gd name="connsiteY4" fmla="*/ 560489 h 1936877"/>
              <a:gd name="connsiteX0" fmla="*/ 0 w 2972928"/>
              <a:gd name="connsiteY0" fmla="*/ 560489 h 1936880"/>
              <a:gd name="connsiteX1" fmla="*/ 1192002 w 2972928"/>
              <a:gd name="connsiteY1" fmla="*/ 0 h 1936880"/>
              <a:gd name="connsiteX2" fmla="*/ 2972909 w 2972928"/>
              <a:gd name="connsiteY2" fmla="*/ 7095 h 1936880"/>
              <a:gd name="connsiteX3" fmla="*/ 2972910 w 2972928"/>
              <a:gd name="connsiteY3" fmla="*/ 1936877 h 1936880"/>
              <a:gd name="connsiteX4" fmla="*/ 0 w 2972928"/>
              <a:gd name="connsiteY4" fmla="*/ 560489 h 193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928" h="1936880">
                <a:moveTo>
                  <a:pt x="0" y="560489"/>
                </a:moveTo>
                <a:lnTo>
                  <a:pt x="1192002" y="0"/>
                </a:lnTo>
                <a:lnTo>
                  <a:pt x="2972909" y="7095"/>
                </a:lnTo>
                <a:cubicBezTo>
                  <a:pt x="2972909" y="650356"/>
                  <a:pt x="2965815" y="1939241"/>
                  <a:pt x="2972910" y="1936877"/>
                </a:cubicBezTo>
                <a:cubicBezTo>
                  <a:pt x="2980005" y="1934513"/>
                  <a:pt x="990970" y="1019285"/>
                  <a:pt x="0" y="560489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14000"/>
                </a:schemeClr>
              </a:gs>
              <a:gs pos="100000">
                <a:srgbClr val="9D1747">
                  <a:alpha val="14000"/>
                </a:srgb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4" name="Triangle isocèle 13"/>
          <p:cNvSpPr/>
          <p:nvPr userDrawn="1"/>
        </p:nvSpPr>
        <p:spPr>
          <a:xfrm rot="16200000">
            <a:off x="7020500" y="344602"/>
            <a:ext cx="2063438" cy="2183562"/>
          </a:xfrm>
          <a:prstGeom prst="triangle">
            <a:avLst/>
          </a:prstGeom>
          <a:gradFill flip="none" rotWithShape="1">
            <a:gsLst>
              <a:gs pos="0">
                <a:srgbClr val="9D1747">
                  <a:alpha val="46000"/>
                </a:srgbClr>
              </a:gs>
              <a:gs pos="100000">
                <a:srgbClr val="FFFFFF">
                  <a:alpha val="16000"/>
                </a:srgbClr>
              </a:gs>
            </a:gsLst>
            <a:lin ang="594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60625" y="639365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00000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5" name="Image 4" descr="Logo_INSALyon-quadri copi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955" y="360000"/>
            <a:ext cx="2306320" cy="502920"/>
          </a:xfrm>
          <a:prstGeom prst="rect">
            <a:avLst/>
          </a:prstGeom>
        </p:spPr>
      </p:pic>
      <p:sp>
        <p:nvSpPr>
          <p:cNvPr id="18" name="Triangle isocèle 17"/>
          <p:cNvSpPr/>
          <p:nvPr userDrawn="1"/>
        </p:nvSpPr>
        <p:spPr>
          <a:xfrm rot="5400000">
            <a:off x="125760" y="1170310"/>
            <a:ext cx="4320480" cy="4572000"/>
          </a:xfrm>
          <a:prstGeom prst="triangle">
            <a:avLst/>
          </a:prstGeom>
          <a:solidFill>
            <a:srgbClr val="9D1747">
              <a:alpha val="71000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9" name="Triangle isocèle 18"/>
          <p:cNvSpPr/>
          <p:nvPr userDrawn="1"/>
        </p:nvSpPr>
        <p:spPr>
          <a:xfrm rot="5400000">
            <a:off x="125760" y="782960"/>
            <a:ext cx="4320480" cy="4572000"/>
          </a:xfrm>
          <a:prstGeom prst="triangle">
            <a:avLst/>
          </a:prstGeom>
          <a:gradFill flip="none" rotWithShape="1">
            <a:gsLst>
              <a:gs pos="100000">
                <a:srgbClr val="9D1747">
                  <a:alpha val="80000"/>
                </a:srgbClr>
              </a:gs>
              <a:gs pos="0">
                <a:srgbClr val="FFFFFF">
                  <a:alpha val="36000"/>
                </a:srgb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22" name="Image 21" descr="032_XW9K4492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801411"/>
            <a:ext cx="8997696" cy="4512235"/>
          </a:xfrm>
          <a:prstGeom prst="rect">
            <a:avLst/>
          </a:prstGeom>
          <a:effectLst>
            <a:softEdge rad="1270000"/>
          </a:effectLst>
        </p:spPr>
      </p:pic>
      <p:pic>
        <p:nvPicPr>
          <p:cNvPr id="23" name="Image 22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1948" y="6373504"/>
            <a:ext cx="720080" cy="320905"/>
          </a:xfrm>
          <a:prstGeom prst="rect">
            <a:avLst/>
          </a:prstGeom>
        </p:spPr>
      </p:pic>
      <p:sp>
        <p:nvSpPr>
          <p:cNvPr id="15" name="Titre 1"/>
          <p:cNvSpPr>
            <a:spLocks noGrp="1"/>
          </p:cNvSpPr>
          <p:nvPr>
            <p:ph type="ctrTitle"/>
          </p:nvPr>
        </p:nvSpPr>
        <p:spPr>
          <a:xfrm>
            <a:off x="2708275" y="4384655"/>
            <a:ext cx="6159500" cy="64454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708275" y="5033779"/>
            <a:ext cx="6159500" cy="466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sous-titres du masque</a:t>
            </a:r>
            <a:endParaRPr lang="fr-FR" dirty="0"/>
          </a:p>
        </p:txBody>
      </p:sp>
      <p:sp>
        <p:nvSpPr>
          <p:cNvPr id="1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2708275" y="5711296"/>
            <a:ext cx="6159500" cy="398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Auteur(s)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6202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646"/>
          <a:stretch/>
        </p:blipFill>
        <p:spPr bwMode="auto">
          <a:xfrm>
            <a:off x="2708275" y="6388492"/>
            <a:ext cx="1944216" cy="46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entagone 10"/>
          <p:cNvSpPr/>
          <p:nvPr userDrawn="1"/>
        </p:nvSpPr>
        <p:spPr>
          <a:xfrm rot="16200000">
            <a:off x="4110669" y="-1147016"/>
            <a:ext cx="3922107" cy="6167791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2107" h="6167791">
                <a:moveTo>
                  <a:pt x="0" y="6163061"/>
                </a:moveTo>
                <a:lnTo>
                  <a:pt x="2943430" y="0"/>
                </a:lnTo>
                <a:lnTo>
                  <a:pt x="3908134" y="2177802"/>
                </a:lnTo>
                <a:cubicBezTo>
                  <a:pt x="3912983" y="4027011"/>
                  <a:pt x="3931867" y="4620289"/>
                  <a:pt x="3915667" y="6167791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>
                  <a:alpha val="32000"/>
                </a:srgb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3" name="Losange 11"/>
          <p:cNvSpPr/>
          <p:nvPr userDrawn="1"/>
        </p:nvSpPr>
        <p:spPr>
          <a:xfrm>
            <a:off x="6195758" y="-24175"/>
            <a:ext cx="2972928" cy="1936880"/>
          </a:xfrm>
          <a:custGeom>
            <a:avLst/>
            <a:gdLst>
              <a:gd name="connsiteX0" fmla="*/ 0 w 4214577"/>
              <a:gd name="connsiteY0" fmla="*/ 1064219 h 2128437"/>
              <a:gd name="connsiteX1" fmla="*/ 2107289 w 4214577"/>
              <a:gd name="connsiteY1" fmla="*/ 0 h 2128437"/>
              <a:gd name="connsiteX2" fmla="*/ 4214577 w 4214577"/>
              <a:gd name="connsiteY2" fmla="*/ 1064219 h 2128437"/>
              <a:gd name="connsiteX3" fmla="*/ 2107289 w 4214577"/>
              <a:gd name="connsiteY3" fmla="*/ 2128437 h 2128437"/>
              <a:gd name="connsiteX4" fmla="*/ 0 w 4214577"/>
              <a:gd name="connsiteY4" fmla="*/ 1064219 h 2128437"/>
              <a:gd name="connsiteX0" fmla="*/ 0 w 4214577"/>
              <a:gd name="connsiteY0" fmla="*/ 1064219 h 2454797"/>
              <a:gd name="connsiteX1" fmla="*/ 2107289 w 4214577"/>
              <a:gd name="connsiteY1" fmla="*/ 0 h 2454797"/>
              <a:gd name="connsiteX2" fmla="*/ 4214577 w 4214577"/>
              <a:gd name="connsiteY2" fmla="*/ 1064219 h 2454797"/>
              <a:gd name="connsiteX3" fmla="*/ 2994195 w 4214577"/>
              <a:gd name="connsiteY3" fmla="*/ 2454797 h 2454797"/>
              <a:gd name="connsiteX4" fmla="*/ 0 w 4214577"/>
              <a:gd name="connsiteY4" fmla="*/ 1064219 h 2454797"/>
              <a:gd name="connsiteX0" fmla="*/ 0 w 4214577"/>
              <a:gd name="connsiteY0" fmla="*/ 560489 h 1951067"/>
              <a:gd name="connsiteX1" fmla="*/ 1192002 w 4214577"/>
              <a:gd name="connsiteY1" fmla="*/ 0 h 1951067"/>
              <a:gd name="connsiteX2" fmla="*/ 4214577 w 4214577"/>
              <a:gd name="connsiteY2" fmla="*/ 560489 h 1951067"/>
              <a:gd name="connsiteX3" fmla="*/ 2994195 w 4214577"/>
              <a:gd name="connsiteY3" fmla="*/ 1951067 h 1951067"/>
              <a:gd name="connsiteX4" fmla="*/ 0 w 4214577"/>
              <a:gd name="connsiteY4" fmla="*/ 560489 h 1951067"/>
              <a:gd name="connsiteX0" fmla="*/ 0 w 2994195"/>
              <a:gd name="connsiteY0" fmla="*/ 560489 h 1951067"/>
              <a:gd name="connsiteX1" fmla="*/ 1192002 w 2994195"/>
              <a:gd name="connsiteY1" fmla="*/ 0 h 1951067"/>
              <a:gd name="connsiteX2" fmla="*/ 2972909 w 2994195"/>
              <a:gd name="connsiteY2" fmla="*/ 7095 h 1951067"/>
              <a:gd name="connsiteX3" fmla="*/ 2994195 w 2994195"/>
              <a:gd name="connsiteY3" fmla="*/ 1951067 h 1951067"/>
              <a:gd name="connsiteX4" fmla="*/ 0 w 2994195"/>
              <a:gd name="connsiteY4" fmla="*/ 560489 h 1951067"/>
              <a:gd name="connsiteX0" fmla="*/ 0 w 2972910"/>
              <a:gd name="connsiteY0" fmla="*/ 560489 h 1936877"/>
              <a:gd name="connsiteX1" fmla="*/ 1192002 w 2972910"/>
              <a:gd name="connsiteY1" fmla="*/ 0 h 1936877"/>
              <a:gd name="connsiteX2" fmla="*/ 2972909 w 2972910"/>
              <a:gd name="connsiteY2" fmla="*/ 7095 h 1936877"/>
              <a:gd name="connsiteX3" fmla="*/ 2972910 w 2972910"/>
              <a:gd name="connsiteY3" fmla="*/ 1936877 h 1936877"/>
              <a:gd name="connsiteX4" fmla="*/ 0 w 2972910"/>
              <a:gd name="connsiteY4" fmla="*/ 560489 h 1936877"/>
              <a:gd name="connsiteX0" fmla="*/ 0 w 2972928"/>
              <a:gd name="connsiteY0" fmla="*/ 560489 h 1936880"/>
              <a:gd name="connsiteX1" fmla="*/ 1192002 w 2972928"/>
              <a:gd name="connsiteY1" fmla="*/ 0 h 1936880"/>
              <a:gd name="connsiteX2" fmla="*/ 2972909 w 2972928"/>
              <a:gd name="connsiteY2" fmla="*/ 7095 h 1936880"/>
              <a:gd name="connsiteX3" fmla="*/ 2972910 w 2972928"/>
              <a:gd name="connsiteY3" fmla="*/ 1936877 h 1936880"/>
              <a:gd name="connsiteX4" fmla="*/ 0 w 2972928"/>
              <a:gd name="connsiteY4" fmla="*/ 560489 h 193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928" h="1936880">
                <a:moveTo>
                  <a:pt x="0" y="560489"/>
                </a:moveTo>
                <a:lnTo>
                  <a:pt x="1192002" y="0"/>
                </a:lnTo>
                <a:lnTo>
                  <a:pt x="2972909" y="7095"/>
                </a:lnTo>
                <a:cubicBezTo>
                  <a:pt x="2972909" y="650356"/>
                  <a:pt x="2965815" y="1939241"/>
                  <a:pt x="2972910" y="1936877"/>
                </a:cubicBezTo>
                <a:cubicBezTo>
                  <a:pt x="2980005" y="1934513"/>
                  <a:pt x="990970" y="1019285"/>
                  <a:pt x="0" y="560489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14000"/>
                </a:schemeClr>
              </a:gs>
              <a:gs pos="100000">
                <a:srgbClr val="9D1747">
                  <a:alpha val="14000"/>
                </a:srgb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4" name="Triangle isocèle 13"/>
          <p:cNvSpPr/>
          <p:nvPr userDrawn="1"/>
        </p:nvSpPr>
        <p:spPr>
          <a:xfrm rot="16200000">
            <a:off x="7020500" y="344602"/>
            <a:ext cx="2063438" cy="2183562"/>
          </a:xfrm>
          <a:prstGeom prst="triangle">
            <a:avLst/>
          </a:prstGeom>
          <a:gradFill flip="none" rotWithShape="1">
            <a:gsLst>
              <a:gs pos="0">
                <a:srgbClr val="9D1747">
                  <a:alpha val="46000"/>
                </a:srgbClr>
              </a:gs>
              <a:gs pos="100000">
                <a:srgbClr val="FFFFFF">
                  <a:alpha val="16000"/>
                </a:srgbClr>
              </a:gs>
            </a:gsLst>
            <a:lin ang="594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01955" y="634943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00000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5" name="Image 4" descr="Logo_INSALyon-quadri copi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955" y="360000"/>
            <a:ext cx="2306320" cy="502920"/>
          </a:xfrm>
          <a:prstGeom prst="rect">
            <a:avLst/>
          </a:prstGeom>
        </p:spPr>
      </p:pic>
      <p:sp>
        <p:nvSpPr>
          <p:cNvPr id="18" name="Triangle isocèle 17"/>
          <p:cNvSpPr/>
          <p:nvPr userDrawn="1"/>
        </p:nvSpPr>
        <p:spPr>
          <a:xfrm rot="5400000">
            <a:off x="125760" y="1170310"/>
            <a:ext cx="4320480" cy="4572000"/>
          </a:xfrm>
          <a:prstGeom prst="triangle">
            <a:avLst/>
          </a:prstGeom>
          <a:solidFill>
            <a:srgbClr val="9D1747">
              <a:alpha val="71000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9" name="Triangle isocèle 18"/>
          <p:cNvSpPr/>
          <p:nvPr userDrawn="1"/>
        </p:nvSpPr>
        <p:spPr>
          <a:xfrm rot="5400000">
            <a:off x="125760" y="782960"/>
            <a:ext cx="4320480" cy="4572000"/>
          </a:xfrm>
          <a:prstGeom prst="triangle">
            <a:avLst/>
          </a:prstGeom>
          <a:gradFill flip="none" rotWithShape="1">
            <a:gsLst>
              <a:gs pos="100000">
                <a:srgbClr val="9D1747">
                  <a:alpha val="80000"/>
                </a:srgbClr>
              </a:gs>
              <a:gs pos="0">
                <a:srgbClr val="FFFFFF">
                  <a:alpha val="36000"/>
                </a:srgb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23" name="Image 2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1948" y="6373504"/>
            <a:ext cx="720080" cy="320905"/>
          </a:xfrm>
          <a:prstGeom prst="rect">
            <a:avLst/>
          </a:prstGeom>
        </p:spPr>
      </p:pic>
      <p:sp>
        <p:nvSpPr>
          <p:cNvPr id="21" name="Titre 1"/>
          <p:cNvSpPr>
            <a:spLocks noGrp="1"/>
          </p:cNvSpPr>
          <p:nvPr>
            <p:ph type="ctrTitle"/>
          </p:nvPr>
        </p:nvSpPr>
        <p:spPr>
          <a:xfrm>
            <a:off x="2708275" y="4384655"/>
            <a:ext cx="6159500" cy="64454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2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708275" y="5033779"/>
            <a:ext cx="6159500" cy="466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sous-titres du masque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2708275" y="5711296"/>
            <a:ext cx="6159500" cy="398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Auteur(s)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4238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646"/>
          <a:stretch/>
        </p:blipFill>
        <p:spPr bwMode="auto">
          <a:xfrm>
            <a:off x="2708275" y="6388492"/>
            <a:ext cx="1944216" cy="46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entagone 10"/>
          <p:cNvSpPr/>
          <p:nvPr userDrawn="1"/>
        </p:nvSpPr>
        <p:spPr>
          <a:xfrm rot="16200000">
            <a:off x="4885377" y="-974591"/>
            <a:ext cx="3319824" cy="5220658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2107" h="6167791">
                <a:moveTo>
                  <a:pt x="0" y="6163061"/>
                </a:moveTo>
                <a:lnTo>
                  <a:pt x="2943430" y="0"/>
                </a:lnTo>
                <a:lnTo>
                  <a:pt x="3908134" y="2177802"/>
                </a:lnTo>
                <a:cubicBezTo>
                  <a:pt x="3912983" y="4027011"/>
                  <a:pt x="3931867" y="4620289"/>
                  <a:pt x="3915667" y="6167791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>
                  <a:alpha val="32000"/>
                </a:srgb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3" name="Losange 11"/>
          <p:cNvSpPr/>
          <p:nvPr userDrawn="1"/>
        </p:nvSpPr>
        <p:spPr>
          <a:xfrm>
            <a:off x="6652282" y="-24175"/>
            <a:ext cx="2516403" cy="1639451"/>
          </a:xfrm>
          <a:custGeom>
            <a:avLst/>
            <a:gdLst>
              <a:gd name="connsiteX0" fmla="*/ 0 w 4214577"/>
              <a:gd name="connsiteY0" fmla="*/ 1064219 h 2128437"/>
              <a:gd name="connsiteX1" fmla="*/ 2107289 w 4214577"/>
              <a:gd name="connsiteY1" fmla="*/ 0 h 2128437"/>
              <a:gd name="connsiteX2" fmla="*/ 4214577 w 4214577"/>
              <a:gd name="connsiteY2" fmla="*/ 1064219 h 2128437"/>
              <a:gd name="connsiteX3" fmla="*/ 2107289 w 4214577"/>
              <a:gd name="connsiteY3" fmla="*/ 2128437 h 2128437"/>
              <a:gd name="connsiteX4" fmla="*/ 0 w 4214577"/>
              <a:gd name="connsiteY4" fmla="*/ 1064219 h 2128437"/>
              <a:gd name="connsiteX0" fmla="*/ 0 w 4214577"/>
              <a:gd name="connsiteY0" fmla="*/ 1064219 h 2454797"/>
              <a:gd name="connsiteX1" fmla="*/ 2107289 w 4214577"/>
              <a:gd name="connsiteY1" fmla="*/ 0 h 2454797"/>
              <a:gd name="connsiteX2" fmla="*/ 4214577 w 4214577"/>
              <a:gd name="connsiteY2" fmla="*/ 1064219 h 2454797"/>
              <a:gd name="connsiteX3" fmla="*/ 2994195 w 4214577"/>
              <a:gd name="connsiteY3" fmla="*/ 2454797 h 2454797"/>
              <a:gd name="connsiteX4" fmla="*/ 0 w 4214577"/>
              <a:gd name="connsiteY4" fmla="*/ 1064219 h 2454797"/>
              <a:gd name="connsiteX0" fmla="*/ 0 w 4214577"/>
              <a:gd name="connsiteY0" fmla="*/ 560489 h 1951067"/>
              <a:gd name="connsiteX1" fmla="*/ 1192002 w 4214577"/>
              <a:gd name="connsiteY1" fmla="*/ 0 h 1951067"/>
              <a:gd name="connsiteX2" fmla="*/ 4214577 w 4214577"/>
              <a:gd name="connsiteY2" fmla="*/ 560489 h 1951067"/>
              <a:gd name="connsiteX3" fmla="*/ 2994195 w 4214577"/>
              <a:gd name="connsiteY3" fmla="*/ 1951067 h 1951067"/>
              <a:gd name="connsiteX4" fmla="*/ 0 w 4214577"/>
              <a:gd name="connsiteY4" fmla="*/ 560489 h 1951067"/>
              <a:gd name="connsiteX0" fmla="*/ 0 w 2994195"/>
              <a:gd name="connsiteY0" fmla="*/ 560489 h 1951067"/>
              <a:gd name="connsiteX1" fmla="*/ 1192002 w 2994195"/>
              <a:gd name="connsiteY1" fmla="*/ 0 h 1951067"/>
              <a:gd name="connsiteX2" fmla="*/ 2972909 w 2994195"/>
              <a:gd name="connsiteY2" fmla="*/ 7095 h 1951067"/>
              <a:gd name="connsiteX3" fmla="*/ 2994195 w 2994195"/>
              <a:gd name="connsiteY3" fmla="*/ 1951067 h 1951067"/>
              <a:gd name="connsiteX4" fmla="*/ 0 w 2994195"/>
              <a:gd name="connsiteY4" fmla="*/ 560489 h 1951067"/>
              <a:gd name="connsiteX0" fmla="*/ 0 w 2972910"/>
              <a:gd name="connsiteY0" fmla="*/ 560489 h 1936877"/>
              <a:gd name="connsiteX1" fmla="*/ 1192002 w 2972910"/>
              <a:gd name="connsiteY1" fmla="*/ 0 h 1936877"/>
              <a:gd name="connsiteX2" fmla="*/ 2972909 w 2972910"/>
              <a:gd name="connsiteY2" fmla="*/ 7095 h 1936877"/>
              <a:gd name="connsiteX3" fmla="*/ 2972910 w 2972910"/>
              <a:gd name="connsiteY3" fmla="*/ 1936877 h 1936877"/>
              <a:gd name="connsiteX4" fmla="*/ 0 w 2972910"/>
              <a:gd name="connsiteY4" fmla="*/ 560489 h 1936877"/>
              <a:gd name="connsiteX0" fmla="*/ 0 w 2972928"/>
              <a:gd name="connsiteY0" fmla="*/ 560489 h 1936880"/>
              <a:gd name="connsiteX1" fmla="*/ 1192002 w 2972928"/>
              <a:gd name="connsiteY1" fmla="*/ 0 h 1936880"/>
              <a:gd name="connsiteX2" fmla="*/ 2972909 w 2972928"/>
              <a:gd name="connsiteY2" fmla="*/ 7095 h 1936880"/>
              <a:gd name="connsiteX3" fmla="*/ 2972910 w 2972928"/>
              <a:gd name="connsiteY3" fmla="*/ 1936877 h 1936880"/>
              <a:gd name="connsiteX4" fmla="*/ 0 w 2972928"/>
              <a:gd name="connsiteY4" fmla="*/ 560489 h 193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928" h="1936880">
                <a:moveTo>
                  <a:pt x="0" y="560489"/>
                </a:moveTo>
                <a:lnTo>
                  <a:pt x="1192002" y="0"/>
                </a:lnTo>
                <a:lnTo>
                  <a:pt x="2972909" y="7095"/>
                </a:lnTo>
                <a:cubicBezTo>
                  <a:pt x="2972909" y="650356"/>
                  <a:pt x="2965815" y="1939241"/>
                  <a:pt x="2972910" y="1936877"/>
                </a:cubicBezTo>
                <a:cubicBezTo>
                  <a:pt x="2980005" y="1934513"/>
                  <a:pt x="990970" y="1019285"/>
                  <a:pt x="0" y="560489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14000"/>
                </a:schemeClr>
              </a:gs>
              <a:gs pos="100000">
                <a:srgbClr val="9D1747">
                  <a:alpha val="14000"/>
                </a:srgb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4" name="Triangle isocèle 13"/>
          <p:cNvSpPr/>
          <p:nvPr userDrawn="1"/>
        </p:nvSpPr>
        <p:spPr>
          <a:xfrm rot="16200000">
            <a:off x="7346587" y="353825"/>
            <a:ext cx="1746574" cy="1848252"/>
          </a:xfrm>
          <a:prstGeom prst="triangle">
            <a:avLst/>
          </a:prstGeom>
          <a:gradFill flip="none" rotWithShape="1">
            <a:gsLst>
              <a:gs pos="0">
                <a:srgbClr val="9D1747">
                  <a:alpha val="46000"/>
                </a:srgbClr>
              </a:gs>
              <a:gs pos="100000">
                <a:srgbClr val="FFFFFF">
                  <a:alpha val="16000"/>
                </a:srgbClr>
              </a:gs>
            </a:gsLst>
            <a:lin ang="594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8" name="Triangle isocèle 17"/>
          <p:cNvSpPr/>
          <p:nvPr userDrawn="1"/>
        </p:nvSpPr>
        <p:spPr>
          <a:xfrm rot="5400000">
            <a:off x="94524" y="2079251"/>
            <a:ext cx="3247355" cy="3436402"/>
          </a:xfrm>
          <a:prstGeom prst="triangle">
            <a:avLst/>
          </a:prstGeom>
          <a:solidFill>
            <a:srgbClr val="9D1747">
              <a:alpha val="71000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9" name="Triangle isocèle 18"/>
          <p:cNvSpPr/>
          <p:nvPr userDrawn="1"/>
        </p:nvSpPr>
        <p:spPr>
          <a:xfrm rot="5400000">
            <a:off x="94524" y="1691901"/>
            <a:ext cx="3247355" cy="3436402"/>
          </a:xfrm>
          <a:prstGeom prst="triangle">
            <a:avLst/>
          </a:prstGeom>
          <a:gradFill flip="none" rotWithShape="1">
            <a:gsLst>
              <a:gs pos="100000">
                <a:srgbClr val="9D1747">
                  <a:alpha val="80000"/>
                </a:srgbClr>
              </a:gs>
              <a:gs pos="0">
                <a:srgbClr val="FFFFFF">
                  <a:alpha val="36000"/>
                </a:srgb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1" name="Titre 1"/>
          <p:cNvSpPr>
            <a:spLocks noGrp="1"/>
          </p:cNvSpPr>
          <p:nvPr>
            <p:ph type="ctrTitle"/>
          </p:nvPr>
        </p:nvSpPr>
        <p:spPr>
          <a:xfrm>
            <a:off x="2708275" y="4384655"/>
            <a:ext cx="6159500" cy="64454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2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708275" y="5033779"/>
            <a:ext cx="6159500" cy="466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2772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Pentagone 10"/>
          <p:cNvSpPr/>
          <p:nvPr userDrawn="1"/>
        </p:nvSpPr>
        <p:spPr>
          <a:xfrm rot="16200000">
            <a:off x="4110669" y="-1147016"/>
            <a:ext cx="3922107" cy="6167791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2107" h="6167791">
                <a:moveTo>
                  <a:pt x="0" y="6163061"/>
                </a:moveTo>
                <a:lnTo>
                  <a:pt x="2943430" y="0"/>
                </a:lnTo>
                <a:lnTo>
                  <a:pt x="3908134" y="2177802"/>
                </a:lnTo>
                <a:cubicBezTo>
                  <a:pt x="3912983" y="4027011"/>
                  <a:pt x="3931867" y="4620289"/>
                  <a:pt x="3915667" y="6167791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>
                  <a:alpha val="51000"/>
                </a:srgbClr>
              </a:gs>
              <a:gs pos="100000">
                <a:schemeClr val="bg1">
                  <a:alpha val="51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1" name="Losange 11"/>
          <p:cNvSpPr/>
          <p:nvPr userDrawn="1"/>
        </p:nvSpPr>
        <p:spPr>
          <a:xfrm>
            <a:off x="6195758" y="-24175"/>
            <a:ext cx="2972928" cy="1936880"/>
          </a:xfrm>
          <a:custGeom>
            <a:avLst/>
            <a:gdLst>
              <a:gd name="connsiteX0" fmla="*/ 0 w 4214577"/>
              <a:gd name="connsiteY0" fmla="*/ 1064219 h 2128437"/>
              <a:gd name="connsiteX1" fmla="*/ 2107289 w 4214577"/>
              <a:gd name="connsiteY1" fmla="*/ 0 h 2128437"/>
              <a:gd name="connsiteX2" fmla="*/ 4214577 w 4214577"/>
              <a:gd name="connsiteY2" fmla="*/ 1064219 h 2128437"/>
              <a:gd name="connsiteX3" fmla="*/ 2107289 w 4214577"/>
              <a:gd name="connsiteY3" fmla="*/ 2128437 h 2128437"/>
              <a:gd name="connsiteX4" fmla="*/ 0 w 4214577"/>
              <a:gd name="connsiteY4" fmla="*/ 1064219 h 2128437"/>
              <a:gd name="connsiteX0" fmla="*/ 0 w 4214577"/>
              <a:gd name="connsiteY0" fmla="*/ 1064219 h 2454797"/>
              <a:gd name="connsiteX1" fmla="*/ 2107289 w 4214577"/>
              <a:gd name="connsiteY1" fmla="*/ 0 h 2454797"/>
              <a:gd name="connsiteX2" fmla="*/ 4214577 w 4214577"/>
              <a:gd name="connsiteY2" fmla="*/ 1064219 h 2454797"/>
              <a:gd name="connsiteX3" fmla="*/ 2994195 w 4214577"/>
              <a:gd name="connsiteY3" fmla="*/ 2454797 h 2454797"/>
              <a:gd name="connsiteX4" fmla="*/ 0 w 4214577"/>
              <a:gd name="connsiteY4" fmla="*/ 1064219 h 2454797"/>
              <a:gd name="connsiteX0" fmla="*/ 0 w 4214577"/>
              <a:gd name="connsiteY0" fmla="*/ 560489 h 1951067"/>
              <a:gd name="connsiteX1" fmla="*/ 1192002 w 4214577"/>
              <a:gd name="connsiteY1" fmla="*/ 0 h 1951067"/>
              <a:gd name="connsiteX2" fmla="*/ 4214577 w 4214577"/>
              <a:gd name="connsiteY2" fmla="*/ 560489 h 1951067"/>
              <a:gd name="connsiteX3" fmla="*/ 2994195 w 4214577"/>
              <a:gd name="connsiteY3" fmla="*/ 1951067 h 1951067"/>
              <a:gd name="connsiteX4" fmla="*/ 0 w 4214577"/>
              <a:gd name="connsiteY4" fmla="*/ 560489 h 1951067"/>
              <a:gd name="connsiteX0" fmla="*/ 0 w 2994195"/>
              <a:gd name="connsiteY0" fmla="*/ 560489 h 1951067"/>
              <a:gd name="connsiteX1" fmla="*/ 1192002 w 2994195"/>
              <a:gd name="connsiteY1" fmla="*/ 0 h 1951067"/>
              <a:gd name="connsiteX2" fmla="*/ 2972909 w 2994195"/>
              <a:gd name="connsiteY2" fmla="*/ 7095 h 1951067"/>
              <a:gd name="connsiteX3" fmla="*/ 2994195 w 2994195"/>
              <a:gd name="connsiteY3" fmla="*/ 1951067 h 1951067"/>
              <a:gd name="connsiteX4" fmla="*/ 0 w 2994195"/>
              <a:gd name="connsiteY4" fmla="*/ 560489 h 1951067"/>
              <a:gd name="connsiteX0" fmla="*/ 0 w 2972910"/>
              <a:gd name="connsiteY0" fmla="*/ 560489 h 1936877"/>
              <a:gd name="connsiteX1" fmla="*/ 1192002 w 2972910"/>
              <a:gd name="connsiteY1" fmla="*/ 0 h 1936877"/>
              <a:gd name="connsiteX2" fmla="*/ 2972909 w 2972910"/>
              <a:gd name="connsiteY2" fmla="*/ 7095 h 1936877"/>
              <a:gd name="connsiteX3" fmla="*/ 2972910 w 2972910"/>
              <a:gd name="connsiteY3" fmla="*/ 1936877 h 1936877"/>
              <a:gd name="connsiteX4" fmla="*/ 0 w 2972910"/>
              <a:gd name="connsiteY4" fmla="*/ 560489 h 1936877"/>
              <a:gd name="connsiteX0" fmla="*/ 0 w 2972928"/>
              <a:gd name="connsiteY0" fmla="*/ 560489 h 1936880"/>
              <a:gd name="connsiteX1" fmla="*/ 1192002 w 2972928"/>
              <a:gd name="connsiteY1" fmla="*/ 0 h 1936880"/>
              <a:gd name="connsiteX2" fmla="*/ 2972909 w 2972928"/>
              <a:gd name="connsiteY2" fmla="*/ 7095 h 1936880"/>
              <a:gd name="connsiteX3" fmla="*/ 2972910 w 2972928"/>
              <a:gd name="connsiteY3" fmla="*/ 1936877 h 1936880"/>
              <a:gd name="connsiteX4" fmla="*/ 0 w 2972928"/>
              <a:gd name="connsiteY4" fmla="*/ 560489 h 193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928" h="1936880">
                <a:moveTo>
                  <a:pt x="0" y="560489"/>
                </a:moveTo>
                <a:lnTo>
                  <a:pt x="1192002" y="0"/>
                </a:lnTo>
                <a:lnTo>
                  <a:pt x="2972909" y="7095"/>
                </a:lnTo>
                <a:cubicBezTo>
                  <a:pt x="2972909" y="650356"/>
                  <a:pt x="2965815" y="1939241"/>
                  <a:pt x="2972910" y="1936877"/>
                </a:cubicBezTo>
                <a:cubicBezTo>
                  <a:pt x="2980005" y="1934513"/>
                  <a:pt x="990970" y="1019285"/>
                  <a:pt x="0" y="560489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22000"/>
                </a:schemeClr>
              </a:gs>
              <a:gs pos="100000">
                <a:srgbClr val="9D1747">
                  <a:alpha val="22000"/>
                </a:srgb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9" name="Triangle isocèle 28"/>
          <p:cNvSpPr/>
          <p:nvPr userDrawn="1"/>
        </p:nvSpPr>
        <p:spPr>
          <a:xfrm rot="16200000">
            <a:off x="7020500" y="344602"/>
            <a:ext cx="2063438" cy="2183562"/>
          </a:xfrm>
          <a:prstGeom prst="triangle">
            <a:avLst/>
          </a:prstGeom>
          <a:gradFill flip="none" rotWithShape="1">
            <a:gsLst>
              <a:gs pos="0">
                <a:srgbClr val="9D1747">
                  <a:alpha val="10000"/>
                </a:srgbClr>
              </a:gs>
              <a:gs pos="100000">
                <a:srgbClr val="FFFFFF">
                  <a:alpha val="10000"/>
                </a:srgbClr>
              </a:gs>
            </a:gsLst>
            <a:lin ang="594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30" name="Triangle isocèle 29"/>
          <p:cNvSpPr/>
          <p:nvPr userDrawn="1"/>
        </p:nvSpPr>
        <p:spPr>
          <a:xfrm rot="5400000">
            <a:off x="125760" y="1170310"/>
            <a:ext cx="4320480" cy="4572000"/>
          </a:xfrm>
          <a:prstGeom prst="triangle">
            <a:avLst/>
          </a:prstGeom>
          <a:solidFill>
            <a:srgbClr val="9D1747">
              <a:alpha val="51000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31" name="Triangle isocèle 30"/>
          <p:cNvSpPr/>
          <p:nvPr userDrawn="1"/>
        </p:nvSpPr>
        <p:spPr>
          <a:xfrm rot="5400000">
            <a:off x="125760" y="782960"/>
            <a:ext cx="4320480" cy="4572000"/>
          </a:xfrm>
          <a:prstGeom prst="triangle">
            <a:avLst/>
          </a:prstGeom>
          <a:gradFill flip="none" rotWithShape="1">
            <a:gsLst>
              <a:gs pos="100000">
                <a:srgbClr val="9D1747">
                  <a:alpha val="30000"/>
                </a:srgbClr>
              </a:gs>
              <a:gs pos="0">
                <a:srgbClr val="FFFFFF">
                  <a:alpha val="30000"/>
                </a:srgb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1948" y="6373504"/>
            <a:ext cx="720080" cy="320905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fld id="{1A31A217-8750-3D45-897A-9370757FC2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3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646"/>
          <a:stretch/>
        </p:blipFill>
        <p:spPr bwMode="auto">
          <a:xfrm>
            <a:off x="2708275" y="6388492"/>
            <a:ext cx="1944216" cy="46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 25" descr="Logo_INSALyon-quadri copie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955" y="360000"/>
            <a:ext cx="2306320" cy="502920"/>
          </a:xfrm>
          <a:prstGeom prst="rect">
            <a:avLst/>
          </a:prstGeom>
        </p:spPr>
      </p:pic>
      <p:sp>
        <p:nvSpPr>
          <p:cNvPr id="15" name="Titre 1"/>
          <p:cNvSpPr>
            <a:spLocks noGrp="1"/>
          </p:cNvSpPr>
          <p:nvPr>
            <p:ph type="ctrTitle"/>
          </p:nvPr>
        </p:nvSpPr>
        <p:spPr>
          <a:xfrm>
            <a:off x="2708275" y="4384655"/>
            <a:ext cx="6159500" cy="64454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708275" y="5033779"/>
            <a:ext cx="6159500" cy="466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sous-titres du masque</a:t>
            </a:r>
            <a:endParaRPr lang="fr-FR" dirty="0"/>
          </a:p>
        </p:txBody>
      </p:sp>
      <p:sp>
        <p:nvSpPr>
          <p:cNvPr id="19" name="Espace réservé du texte 6"/>
          <p:cNvSpPr>
            <a:spLocks noGrp="1"/>
          </p:cNvSpPr>
          <p:nvPr>
            <p:ph type="body" sz="quarter" idx="12" hasCustomPrompt="1"/>
          </p:nvPr>
        </p:nvSpPr>
        <p:spPr>
          <a:xfrm>
            <a:off x="2708275" y="5711296"/>
            <a:ext cx="6159500" cy="398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Auteur(s)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484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courb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Pentagone 10"/>
          <p:cNvSpPr/>
          <p:nvPr userDrawn="1"/>
        </p:nvSpPr>
        <p:spPr>
          <a:xfrm rot="16200000">
            <a:off x="4110669" y="-1147016"/>
            <a:ext cx="3922107" cy="6167791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2107" h="6167791">
                <a:moveTo>
                  <a:pt x="0" y="6163061"/>
                </a:moveTo>
                <a:lnTo>
                  <a:pt x="2943430" y="0"/>
                </a:lnTo>
                <a:lnTo>
                  <a:pt x="3908134" y="2177802"/>
                </a:lnTo>
                <a:cubicBezTo>
                  <a:pt x="3912983" y="4027011"/>
                  <a:pt x="3931867" y="4620289"/>
                  <a:pt x="3915667" y="6167791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>
                  <a:alpha val="51000"/>
                </a:srgbClr>
              </a:gs>
              <a:gs pos="100000">
                <a:schemeClr val="bg1">
                  <a:alpha val="51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9" name="Losange 11"/>
          <p:cNvSpPr/>
          <p:nvPr userDrawn="1"/>
        </p:nvSpPr>
        <p:spPr>
          <a:xfrm>
            <a:off x="6195758" y="-24175"/>
            <a:ext cx="2972928" cy="1936880"/>
          </a:xfrm>
          <a:custGeom>
            <a:avLst/>
            <a:gdLst>
              <a:gd name="connsiteX0" fmla="*/ 0 w 4214577"/>
              <a:gd name="connsiteY0" fmla="*/ 1064219 h 2128437"/>
              <a:gd name="connsiteX1" fmla="*/ 2107289 w 4214577"/>
              <a:gd name="connsiteY1" fmla="*/ 0 h 2128437"/>
              <a:gd name="connsiteX2" fmla="*/ 4214577 w 4214577"/>
              <a:gd name="connsiteY2" fmla="*/ 1064219 h 2128437"/>
              <a:gd name="connsiteX3" fmla="*/ 2107289 w 4214577"/>
              <a:gd name="connsiteY3" fmla="*/ 2128437 h 2128437"/>
              <a:gd name="connsiteX4" fmla="*/ 0 w 4214577"/>
              <a:gd name="connsiteY4" fmla="*/ 1064219 h 2128437"/>
              <a:gd name="connsiteX0" fmla="*/ 0 w 4214577"/>
              <a:gd name="connsiteY0" fmla="*/ 1064219 h 2454797"/>
              <a:gd name="connsiteX1" fmla="*/ 2107289 w 4214577"/>
              <a:gd name="connsiteY1" fmla="*/ 0 h 2454797"/>
              <a:gd name="connsiteX2" fmla="*/ 4214577 w 4214577"/>
              <a:gd name="connsiteY2" fmla="*/ 1064219 h 2454797"/>
              <a:gd name="connsiteX3" fmla="*/ 2994195 w 4214577"/>
              <a:gd name="connsiteY3" fmla="*/ 2454797 h 2454797"/>
              <a:gd name="connsiteX4" fmla="*/ 0 w 4214577"/>
              <a:gd name="connsiteY4" fmla="*/ 1064219 h 2454797"/>
              <a:gd name="connsiteX0" fmla="*/ 0 w 4214577"/>
              <a:gd name="connsiteY0" fmla="*/ 560489 h 1951067"/>
              <a:gd name="connsiteX1" fmla="*/ 1192002 w 4214577"/>
              <a:gd name="connsiteY1" fmla="*/ 0 h 1951067"/>
              <a:gd name="connsiteX2" fmla="*/ 4214577 w 4214577"/>
              <a:gd name="connsiteY2" fmla="*/ 560489 h 1951067"/>
              <a:gd name="connsiteX3" fmla="*/ 2994195 w 4214577"/>
              <a:gd name="connsiteY3" fmla="*/ 1951067 h 1951067"/>
              <a:gd name="connsiteX4" fmla="*/ 0 w 4214577"/>
              <a:gd name="connsiteY4" fmla="*/ 560489 h 1951067"/>
              <a:gd name="connsiteX0" fmla="*/ 0 w 2994195"/>
              <a:gd name="connsiteY0" fmla="*/ 560489 h 1951067"/>
              <a:gd name="connsiteX1" fmla="*/ 1192002 w 2994195"/>
              <a:gd name="connsiteY1" fmla="*/ 0 h 1951067"/>
              <a:gd name="connsiteX2" fmla="*/ 2972909 w 2994195"/>
              <a:gd name="connsiteY2" fmla="*/ 7095 h 1951067"/>
              <a:gd name="connsiteX3" fmla="*/ 2994195 w 2994195"/>
              <a:gd name="connsiteY3" fmla="*/ 1951067 h 1951067"/>
              <a:gd name="connsiteX4" fmla="*/ 0 w 2994195"/>
              <a:gd name="connsiteY4" fmla="*/ 560489 h 1951067"/>
              <a:gd name="connsiteX0" fmla="*/ 0 w 2972910"/>
              <a:gd name="connsiteY0" fmla="*/ 560489 h 1936877"/>
              <a:gd name="connsiteX1" fmla="*/ 1192002 w 2972910"/>
              <a:gd name="connsiteY1" fmla="*/ 0 h 1936877"/>
              <a:gd name="connsiteX2" fmla="*/ 2972909 w 2972910"/>
              <a:gd name="connsiteY2" fmla="*/ 7095 h 1936877"/>
              <a:gd name="connsiteX3" fmla="*/ 2972910 w 2972910"/>
              <a:gd name="connsiteY3" fmla="*/ 1936877 h 1936877"/>
              <a:gd name="connsiteX4" fmla="*/ 0 w 2972910"/>
              <a:gd name="connsiteY4" fmla="*/ 560489 h 1936877"/>
              <a:gd name="connsiteX0" fmla="*/ 0 w 2972928"/>
              <a:gd name="connsiteY0" fmla="*/ 560489 h 1936880"/>
              <a:gd name="connsiteX1" fmla="*/ 1192002 w 2972928"/>
              <a:gd name="connsiteY1" fmla="*/ 0 h 1936880"/>
              <a:gd name="connsiteX2" fmla="*/ 2972909 w 2972928"/>
              <a:gd name="connsiteY2" fmla="*/ 7095 h 1936880"/>
              <a:gd name="connsiteX3" fmla="*/ 2972910 w 2972928"/>
              <a:gd name="connsiteY3" fmla="*/ 1936877 h 1936880"/>
              <a:gd name="connsiteX4" fmla="*/ 0 w 2972928"/>
              <a:gd name="connsiteY4" fmla="*/ 560489 h 193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928" h="1936880">
                <a:moveTo>
                  <a:pt x="0" y="560489"/>
                </a:moveTo>
                <a:lnTo>
                  <a:pt x="1192002" y="0"/>
                </a:lnTo>
                <a:lnTo>
                  <a:pt x="2972909" y="7095"/>
                </a:lnTo>
                <a:cubicBezTo>
                  <a:pt x="2972909" y="650356"/>
                  <a:pt x="2965815" y="1939241"/>
                  <a:pt x="2972910" y="1936877"/>
                </a:cubicBezTo>
                <a:cubicBezTo>
                  <a:pt x="2980005" y="1934513"/>
                  <a:pt x="990970" y="1019285"/>
                  <a:pt x="0" y="560489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22000"/>
                </a:schemeClr>
              </a:gs>
              <a:gs pos="100000">
                <a:srgbClr val="9D1747">
                  <a:alpha val="22000"/>
                </a:srgb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2" name="Triangle isocèle 21"/>
          <p:cNvSpPr/>
          <p:nvPr userDrawn="1"/>
        </p:nvSpPr>
        <p:spPr>
          <a:xfrm rot="16200000">
            <a:off x="7020500" y="344602"/>
            <a:ext cx="2063438" cy="2183562"/>
          </a:xfrm>
          <a:prstGeom prst="triangle">
            <a:avLst/>
          </a:prstGeom>
          <a:gradFill flip="none" rotWithShape="1">
            <a:gsLst>
              <a:gs pos="0">
                <a:srgbClr val="9D1747">
                  <a:alpha val="10000"/>
                </a:srgbClr>
              </a:gs>
              <a:gs pos="100000">
                <a:srgbClr val="FFFFFF">
                  <a:alpha val="10000"/>
                </a:srgbClr>
              </a:gs>
            </a:gsLst>
            <a:lin ang="594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7" name="Triangle isocèle 26"/>
          <p:cNvSpPr/>
          <p:nvPr userDrawn="1"/>
        </p:nvSpPr>
        <p:spPr>
          <a:xfrm rot="5400000">
            <a:off x="125760" y="1170310"/>
            <a:ext cx="4320480" cy="4572000"/>
          </a:xfrm>
          <a:prstGeom prst="triangle">
            <a:avLst/>
          </a:prstGeom>
          <a:solidFill>
            <a:srgbClr val="9D1747">
              <a:alpha val="51000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8" name="Triangle isocèle 27"/>
          <p:cNvSpPr/>
          <p:nvPr userDrawn="1"/>
        </p:nvSpPr>
        <p:spPr>
          <a:xfrm rot="5400000">
            <a:off x="125760" y="782960"/>
            <a:ext cx="4320480" cy="4572000"/>
          </a:xfrm>
          <a:prstGeom prst="triangle">
            <a:avLst/>
          </a:prstGeom>
          <a:gradFill flip="none" rotWithShape="1">
            <a:gsLst>
              <a:gs pos="100000">
                <a:srgbClr val="9D1747">
                  <a:alpha val="30000"/>
                </a:srgbClr>
              </a:gs>
              <a:gs pos="0">
                <a:srgbClr val="FFFFFF">
                  <a:alpha val="30000"/>
                </a:srgb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1948" y="6373504"/>
            <a:ext cx="720080" cy="320905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fld id="{1A31A217-8750-3D45-897A-9370757FC2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3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646"/>
          <a:stretch/>
        </p:blipFill>
        <p:spPr bwMode="auto">
          <a:xfrm>
            <a:off x="2708275" y="6388492"/>
            <a:ext cx="1944216" cy="46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 25" descr="Logo_INSALyon-quadri copie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955" y="360000"/>
            <a:ext cx="2306320" cy="502920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>
            <p:ph type="ctrTitle"/>
          </p:nvPr>
        </p:nvSpPr>
        <p:spPr>
          <a:xfrm>
            <a:off x="2708275" y="4384655"/>
            <a:ext cx="6159500" cy="64454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20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708275" y="5033779"/>
            <a:ext cx="6159500" cy="466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sous-titres du masque</a:t>
            </a:r>
            <a:endParaRPr lang="fr-FR" dirty="0"/>
          </a:p>
        </p:txBody>
      </p:sp>
      <p:sp>
        <p:nvSpPr>
          <p:cNvPr id="21" name="Espace réservé du texte 6"/>
          <p:cNvSpPr>
            <a:spLocks noGrp="1"/>
          </p:cNvSpPr>
          <p:nvPr>
            <p:ph type="body" sz="quarter" idx="12" hasCustomPrompt="1"/>
          </p:nvPr>
        </p:nvSpPr>
        <p:spPr>
          <a:xfrm>
            <a:off x="2708275" y="5711296"/>
            <a:ext cx="6159500" cy="398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Auteur(s)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1670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et_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e 10"/>
          <p:cNvSpPr/>
          <p:nvPr userDrawn="1"/>
        </p:nvSpPr>
        <p:spPr>
          <a:xfrm rot="5400000" flipH="1" flipV="1">
            <a:off x="8382722" y="-325702"/>
            <a:ext cx="435581" cy="1086982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/>
              </a:gs>
              <a:gs pos="100000">
                <a:srgbClr val="FFFFFF">
                  <a:alpha val="47000"/>
                </a:srgbClr>
              </a:gs>
            </a:gsLst>
            <a:lin ang="588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9" name="Pentagone 10"/>
          <p:cNvSpPr/>
          <p:nvPr userDrawn="1"/>
        </p:nvSpPr>
        <p:spPr>
          <a:xfrm rot="16200000" flipH="1" flipV="1">
            <a:off x="204824" y="6392533"/>
            <a:ext cx="273923" cy="683568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0" name="Pentagone 10"/>
          <p:cNvSpPr/>
          <p:nvPr userDrawn="1"/>
        </p:nvSpPr>
        <p:spPr>
          <a:xfrm rot="5400000" flipH="1" flipV="1">
            <a:off x="8665257" y="-204823"/>
            <a:ext cx="273923" cy="683568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/>
              </a:gs>
              <a:gs pos="100000">
                <a:srgbClr val="FFFFFF">
                  <a:alpha val="57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42"/>
            <a:ext cx="8229600" cy="501407"/>
          </a:xfrm>
          <a:prstGeom prst="rect">
            <a:avLst/>
          </a:prstGeom>
        </p:spPr>
        <p:txBody>
          <a:bodyPr lIns="0" rIns="0">
            <a:normAutofit/>
          </a:bodyPr>
          <a:lstStyle>
            <a:lvl1pPr algn="l">
              <a:defRPr sz="1800" b="1">
                <a:solidFill>
                  <a:srgbClr val="6E0740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fld id="{3466D8FE-5733-7B45-8963-854D3AC5C96E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7928" y="6474390"/>
            <a:ext cx="636199" cy="283523"/>
          </a:xfrm>
          <a:prstGeom prst="rect">
            <a:avLst/>
          </a:prstGeom>
        </p:spPr>
      </p:pic>
      <p:pic>
        <p:nvPicPr>
          <p:cNvPr id="16" name="Image 15" descr="Logo_INSALyon-quadri copi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6535083"/>
            <a:ext cx="1008000" cy="219807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457200" y="698500"/>
            <a:ext cx="3600000" cy="36000"/>
          </a:xfrm>
          <a:prstGeom prst="rect">
            <a:avLst/>
          </a:prstGeom>
          <a:gradFill flip="none" rotWithShape="1">
            <a:gsLst>
              <a:gs pos="0">
                <a:srgbClr val="6E074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2"/>
          </p:nvPr>
        </p:nvSpPr>
        <p:spPr>
          <a:xfrm>
            <a:off x="457200" y="1016000"/>
            <a:ext cx="8229600" cy="51308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7323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e 10"/>
          <p:cNvSpPr/>
          <p:nvPr userDrawn="1"/>
        </p:nvSpPr>
        <p:spPr>
          <a:xfrm rot="5400000" flipH="1" flipV="1">
            <a:off x="8382722" y="-325702"/>
            <a:ext cx="435581" cy="1086982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/>
              </a:gs>
              <a:gs pos="100000">
                <a:srgbClr val="FFFFFF">
                  <a:alpha val="47000"/>
                </a:srgbClr>
              </a:gs>
            </a:gsLst>
            <a:lin ang="588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9" name="Pentagone 10"/>
          <p:cNvSpPr/>
          <p:nvPr userDrawn="1"/>
        </p:nvSpPr>
        <p:spPr>
          <a:xfrm rot="16200000" flipH="1" flipV="1">
            <a:off x="204824" y="6392533"/>
            <a:ext cx="273923" cy="683568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0" name="Pentagone 10"/>
          <p:cNvSpPr/>
          <p:nvPr userDrawn="1"/>
        </p:nvSpPr>
        <p:spPr>
          <a:xfrm rot="5400000" flipH="1" flipV="1">
            <a:off x="8665257" y="-204823"/>
            <a:ext cx="273923" cy="683568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/>
              </a:gs>
              <a:gs pos="100000">
                <a:srgbClr val="FFFFFF">
                  <a:alpha val="57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42"/>
            <a:ext cx="8229600" cy="501407"/>
          </a:xfrm>
          <a:prstGeom prst="rect">
            <a:avLst/>
          </a:prstGeom>
        </p:spPr>
        <p:txBody>
          <a:bodyPr lIns="0" rIns="0">
            <a:normAutofit/>
          </a:bodyPr>
          <a:lstStyle>
            <a:lvl1pPr algn="l">
              <a:defRPr sz="1800" b="1">
                <a:solidFill>
                  <a:srgbClr val="6E0740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fld id="{3466D8FE-5733-7B45-8963-854D3AC5C96E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7928" y="6474390"/>
            <a:ext cx="636199" cy="283523"/>
          </a:xfrm>
          <a:prstGeom prst="rect">
            <a:avLst/>
          </a:prstGeom>
        </p:spPr>
      </p:pic>
      <p:pic>
        <p:nvPicPr>
          <p:cNvPr id="16" name="Image 15" descr="Logo_INSALyon-quadri copi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6535083"/>
            <a:ext cx="1008000" cy="219807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457200" y="698500"/>
            <a:ext cx="3600000" cy="36000"/>
          </a:xfrm>
          <a:prstGeom prst="rect">
            <a:avLst/>
          </a:prstGeom>
          <a:gradFill flip="none" rotWithShape="1">
            <a:gsLst>
              <a:gs pos="0">
                <a:srgbClr val="6E074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2163205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e 10"/>
          <p:cNvSpPr/>
          <p:nvPr userDrawn="1"/>
        </p:nvSpPr>
        <p:spPr>
          <a:xfrm rot="5400000" flipH="1" flipV="1">
            <a:off x="8382722" y="-325702"/>
            <a:ext cx="435581" cy="1086982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/>
              </a:gs>
              <a:gs pos="100000">
                <a:srgbClr val="FFFFFF">
                  <a:alpha val="47000"/>
                </a:srgbClr>
              </a:gs>
            </a:gsLst>
            <a:lin ang="588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9" name="Pentagone 10"/>
          <p:cNvSpPr/>
          <p:nvPr userDrawn="1"/>
        </p:nvSpPr>
        <p:spPr>
          <a:xfrm rot="16200000" flipH="1" flipV="1">
            <a:off x="204824" y="6392533"/>
            <a:ext cx="273923" cy="683568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0" name="Pentagone 10"/>
          <p:cNvSpPr/>
          <p:nvPr userDrawn="1"/>
        </p:nvSpPr>
        <p:spPr>
          <a:xfrm rot="5400000" flipH="1" flipV="1">
            <a:off x="8665257" y="-204823"/>
            <a:ext cx="273923" cy="683568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/>
              </a:gs>
              <a:gs pos="100000">
                <a:srgbClr val="FFFFFF">
                  <a:alpha val="57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42"/>
            <a:ext cx="8229600" cy="501407"/>
          </a:xfrm>
          <a:prstGeom prst="rect">
            <a:avLst/>
          </a:prstGeom>
        </p:spPr>
        <p:txBody>
          <a:bodyPr lIns="0" rIns="0">
            <a:normAutofit/>
          </a:bodyPr>
          <a:lstStyle>
            <a:lvl1pPr algn="l">
              <a:defRPr sz="1800" b="1">
                <a:solidFill>
                  <a:srgbClr val="6E0740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fld id="{3466D8FE-5733-7B45-8963-854D3AC5C96E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7928" y="6474390"/>
            <a:ext cx="636199" cy="283523"/>
          </a:xfrm>
          <a:prstGeom prst="rect">
            <a:avLst/>
          </a:prstGeom>
        </p:spPr>
      </p:pic>
      <p:pic>
        <p:nvPicPr>
          <p:cNvPr id="16" name="Image 15" descr="Logo_INSALyon-quadri copi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6535083"/>
            <a:ext cx="1008000" cy="219807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457200" y="698500"/>
            <a:ext cx="3600000" cy="36000"/>
          </a:xfrm>
          <a:prstGeom prst="rect">
            <a:avLst/>
          </a:prstGeom>
          <a:gradFill flip="none" rotWithShape="1">
            <a:gsLst>
              <a:gs pos="0">
                <a:srgbClr val="6E074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2"/>
          </p:nvPr>
        </p:nvSpPr>
        <p:spPr>
          <a:xfrm>
            <a:off x="4808538" y="1044575"/>
            <a:ext cx="3878262" cy="5119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</a:defRPr>
            </a:lvl3pPr>
            <a:lvl4pPr>
              <a:defRPr sz="1400">
                <a:latin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>
          <a:xfrm>
            <a:off x="457200" y="1044575"/>
            <a:ext cx="4198938" cy="51196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536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e 10"/>
          <p:cNvSpPr/>
          <p:nvPr userDrawn="1"/>
        </p:nvSpPr>
        <p:spPr>
          <a:xfrm rot="5400000" flipH="1" flipV="1">
            <a:off x="8382722" y="-325702"/>
            <a:ext cx="435581" cy="1086982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/>
              </a:gs>
              <a:gs pos="100000">
                <a:srgbClr val="FFFFFF">
                  <a:alpha val="47000"/>
                </a:srgbClr>
              </a:gs>
            </a:gsLst>
            <a:lin ang="588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9" name="Pentagone 10"/>
          <p:cNvSpPr/>
          <p:nvPr userDrawn="1"/>
        </p:nvSpPr>
        <p:spPr>
          <a:xfrm rot="16200000" flipH="1" flipV="1">
            <a:off x="204824" y="6392533"/>
            <a:ext cx="273923" cy="683568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0" name="Pentagone 10"/>
          <p:cNvSpPr/>
          <p:nvPr userDrawn="1"/>
        </p:nvSpPr>
        <p:spPr>
          <a:xfrm rot="5400000" flipH="1" flipV="1">
            <a:off x="8665257" y="-204823"/>
            <a:ext cx="273923" cy="683568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/>
              </a:gs>
              <a:gs pos="100000">
                <a:srgbClr val="FFFFFF">
                  <a:alpha val="57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fld id="{3466D8FE-5733-7B45-8963-854D3AC5C96E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7928" y="6474390"/>
            <a:ext cx="636199" cy="283523"/>
          </a:xfrm>
          <a:prstGeom prst="rect">
            <a:avLst/>
          </a:prstGeom>
        </p:spPr>
      </p:pic>
      <p:pic>
        <p:nvPicPr>
          <p:cNvPr id="16" name="Image 15" descr="Logo_INSALyon-quadri copi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6535083"/>
            <a:ext cx="1008000" cy="21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092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3" r:id="rId2"/>
    <p:sldLayoutId id="2147483675" r:id="rId3"/>
    <p:sldLayoutId id="2147483669" r:id="rId4"/>
    <p:sldLayoutId id="2147483670" r:id="rId5"/>
    <p:sldLayoutId id="2147483650" r:id="rId6"/>
    <p:sldLayoutId id="2147483671" r:id="rId7"/>
    <p:sldLayoutId id="2147483674" r:id="rId8"/>
    <p:sldLayoutId id="2147483672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41338" indent="-269875" algn="l" defTabSz="457200" rtl="0" eaLnBrk="1" latinLnBrk="0" hangingPunct="1">
        <a:spcBef>
          <a:spcPct val="20000"/>
        </a:spcBef>
        <a:buClr>
          <a:srgbClr val="FF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96938" indent="-269875" algn="l" defTabSz="457200" rtl="0" eaLnBrk="1" latinLnBrk="0" hangingPunct="1">
        <a:spcBef>
          <a:spcPct val="20000"/>
        </a:spcBef>
        <a:buClr>
          <a:srgbClr val="FF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168400" indent="-271463" algn="l" defTabSz="457200" rtl="0" eaLnBrk="1" latinLnBrk="0" hangingPunct="1">
        <a:spcBef>
          <a:spcPct val="20000"/>
        </a:spcBef>
        <a:buClr>
          <a:srgbClr val="FF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439863" indent="-271463" algn="l" defTabSz="457200" rtl="0" eaLnBrk="1" latinLnBrk="0" hangingPunct="1">
        <a:spcBef>
          <a:spcPct val="20000"/>
        </a:spcBef>
        <a:buClr>
          <a:srgbClr val="FF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emf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emf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emf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emf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emf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emf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0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0.png"/><Relationship Id="rId4" Type="http://schemas.openxmlformats.org/officeDocument/2006/relationships/image" Target="../media/image1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0.png"/><Relationship Id="rId4" Type="http://schemas.microsoft.com/office/2007/relationships/hdphoto" Target="../media/hdphoto2.wdp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19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emf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emf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emf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19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55.jpeg"/><Relationship Id="rId7" Type="http://schemas.openxmlformats.org/officeDocument/2006/relationships/image" Target="../media/image72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56.emf"/><Relationship Id="rId9" Type="http://schemas.openxmlformats.org/officeDocument/2006/relationships/image" Target="../media/image7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0.png"/><Relationship Id="rId4" Type="http://schemas.openxmlformats.org/officeDocument/2006/relationships/image" Target="../media/image19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1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emf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fr-FR" dirty="0" smtClean="0"/>
              <a:t>TD Fil rouge</a:t>
            </a:r>
            <a:br>
              <a:rPr lang="fr-FR" dirty="0" smtClean="0"/>
            </a:br>
            <a:r>
              <a:rPr lang="fr-FR" dirty="0" smtClean="0"/>
              <a:t>Postural </a:t>
            </a:r>
            <a:r>
              <a:rPr lang="fr-FR" dirty="0" err="1" smtClean="0"/>
              <a:t>Dynamic</a:t>
            </a:r>
            <a:r>
              <a:rPr lang="fr-FR" dirty="0" smtClean="0"/>
              <a:t> System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algn="r"/>
            <a:r>
              <a:rPr lang="fr-FR" b="0" i="1" dirty="0" smtClean="0"/>
              <a:t>Équipe pédagogique CONAN</a:t>
            </a:r>
            <a:endParaRPr lang="fr-FR" b="0" i="1" dirty="0"/>
          </a:p>
        </p:txBody>
      </p:sp>
    </p:spTree>
    <p:extLst>
      <p:ext uri="{BB962C8B-B14F-4D97-AF65-F5344CB8AC3E}">
        <p14:creationId xmlns:p14="http://schemas.microsoft.com/office/powerpoint/2010/main" val="54089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 cinématique et technologique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466D8FE-5733-7B45-8963-854D3AC5C96E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r-FR" b="1" dirty="0" smtClean="0"/>
              <a:t>2b</a:t>
            </a:r>
            <a:r>
              <a:rPr lang="fr-FR" dirty="0" smtClean="0"/>
              <a:t> : Mise en position 1/2 :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</p:txBody>
      </p:sp>
      <p:pic>
        <p:nvPicPr>
          <p:cNvPr id="5" name="Image 4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678" t="44914" r="61446" b="34593"/>
          <a:stretch/>
        </p:blipFill>
        <p:spPr bwMode="auto">
          <a:xfrm>
            <a:off x="903515" y="1949380"/>
            <a:ext cx="4894772" cy="21402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Connecteur droit 8"/>
          <p:cNvCxnSpPr/>
          <p:nvPr/>
        </p:nvCxnSpPr>
        <p:spPr>
          <a:xfrm>
            <a:off x="2822265" y="3155712"/>
            <a:ext cx="154691" cy="3437"/>
          </a:xfrm>
          <a:prstGeom prst="line">
            <a:avLst/>
          </a:prstGeom>
          <a:ln w="57150">
            <a:solidFill>
              <a:srgbClr val="00B0F0"/>
            </a:solidFill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3909691" y="3152275"/>
            <a:ext cx="154691" cy="3437"/>
          </a:xfrm>
          <a:prstGeom prst="line">
            <a:avLst/>
          </a:prstGeom>
          <a:ln w="57150">
            <a:solidFill>
              <a:srgbClr val="00B0F0"/>
            </a:solidFill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3909691" y="3160450"/>
            <a:ext cx="0" cy="16255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2975811" y="3159149"/>
            <a:ext cx="0" cy="163858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6093932" y="2037065"/>
            <a:ext cx="27464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Appui plan </a:t>
            </a:r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fr-FR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centrage court</a:t>
            </a:r>
          </a:p>
          <a:p>
            <a:pPr algn="ctr"/>
            <a:endParaRPr lang="fr-FR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Mise en position nécessaire pour assurer le montage sur la cale inclinée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4133575" y="833120"/>
            <a:ext cx="1828418" cy="2286690"/>
          </a:xfrm>
          <a:prstGeom prst="straightConnector1">
            <a:avLst/>
          </a:prstGeom>
          <a:ln w="19050"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riangle rectangle 7"/>
          <p:cNvSpPr/>
          <p:nvPr/>
        </p:nvSpPr>
        <p:spPr>
          <a:xfrm>
            <a:off x="6248400" y="548640"/>
            <a:ext cx="355600" cy="37592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604000" y="526693"/>
            <a:ext cx="1966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alibri Light" panose="020F0302020204030204" pitchFamily="34" charset="0"/>
              </a:rPr>
              <a:t>Cordon de soudure</a:t>
            </a:r>
            <a:endParaRPr lang="fr-FR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83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077805" y="5991229"/>
            <a:ext cx="2895600" cy="365125"/>
          </a:xfrm>
        </p:spPr>
        <p:txBody>
          <a:bodyPr/>
          <a:lstStyle/>
          <a:p>
            <a:fld id="{3466D8FE-5733-7B45-8963-854D3AC5C96E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42"/>
            <a:ext cx="8229600" cy="501407"/>
          </a:xfrm>
        </p:spPr>
        <p:txBody>
          <a:bodyPr/>
          <a:lstStyle/>
          <a:p>
            <a:r>
              <a:rPr lang="fr-FR" dirty="0"/>
              <a:t>Analyse cinématique et technologique</a:t>
            </a:r>
          </a:p>
        </p:txBody>
      </p:sp>
      <p:sp>
        <p:nvSpPr>
          <p:cNvPr id="6" name="Rectangle 5"/>
          <p:cNvSpPr/>
          <p:nvPr/>
        </p:nvSpPr>
        <p:spPr>
          <a:xfrm>
            <a:off x="223520" y="941755"/>
            <a:ext cx="7863840" cy="1200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r-FR" sz="2400" b="1" dirty="0" smtClean="0">
                <a:latin typeface="Calibri" panose="020F0502020204030204" pitchFamily="34" charset="0"/>
              </a:rPr>
              <a:t>2d,e </a:t>
            </a:r>
            <a:r>
              <a:rPr lang="fr-FR" sz="2400" dirty="0" smtClean="0">
                <a:latin typeface="Calibri" panose="020F0502020204030204" pitchFamily="34" charset="0"/>
              </a:rPr>
              <a:t>Liaison roulements </a:t>
            </a:r>
            <a:r>
              <a:rPr lang="fr-FR" sz="2400" dirty="0">
                <a:latin typeface="Calibri" panose="020F0502020204030204" pitchFamily="34" charset="0"/>
              </a:rPr>
              <a:t>82 </a:t>
            </a:r>
            <a:r>
              <a:rPr lang="fr-FR" sz="2400" dirty="0" smtClean="0">
                <a:latin typeface="Calibri" panose="020F0502020204030204" pitchFamily="34" charset="0"/>
              </a:rPr>
              <a:t>:</a:t>
            </a:r>
            <a:endParaRPr lang="fr-FR" sz="2400" dirty="0"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9605" y="6276817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2 rangées de billes + 4 arrêts = pivot très compacte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694" y="2210828"/>
            <a:ext cx="5342436" cy="23225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6085" y="5339372"/>
            <a:ext cx="2133600" cy="497840"/>
          </a:xfrm>
          <a:prstGeom prst="wedgeRectCallout">
            <a:avLst>
              <a:gd name="adj1" fmla="val 27478"/>
              <a:gd name="adj2" fmla="val -304848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Epaulement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3657112" y="5031338"/>
            <a:ext cx="2133600" cy="497840"/>
          </a:xfrm>
          <a:prstGeom prst="wedgeRectCallout">
            <a:avLst>
              <a:gd name="adj1" fmla="val -74904"/>
              <a:gd name="adj2" fmla="val -251787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Epaulement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486330" y="1749716"/>
            <a:ext cx="2133600" cy="497840"/>
          </a:xfrm>
          <a:prstGeom prst="wedgeRectCallout">
            <a:avLst>
              <a:gd name="adj1" fmla="val 44620"/>
              <a:gd name="adj2" fmla="val 184948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Epaulement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4795032" y="1398844"/>
            <a:ext cx="2133600" cy="497840"/>
          </a:xfrm>
          <a:prstGeom prst="wedgeRectCallout">
            <a:avLst>
              <a:gd name="adj1" fmla="val -124428"/>
              <a:gd name="adj2" fmla="val 233927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Ecrou à encoche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993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 cinématique et technologique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466D8FE-5733-7B45-8963-854D3AC5C96E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r-FR" dirty="0" smtClean="0"/>
              <a:t>Pièce 83 : écrou à encoches + rondelle frein</a:t>
            </a:r>
            <a:endParaRPr lang="fr-FR" dirty="0"/>
          </a:p>
        </p:txBody>
      </p:sp>
      <p:pic>
        <p:nvPicPr>
          <p:cNvPr id="5" name="Image 4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678" t="12606" r="52154" b="65264"/>
          <a:stretch/>
        </p:blipFill>
        <p:spPr bwMode="auto">
          <a:xfrm>
            <a:off x="181894" y="1699490"/>
            <a:ext cx="8780212" cy="2503056"/>
          </a:xfrm>
          <a:prstGeom prst="rect">
            <a:avLst/>
          </a:prstGeom>
          <a:solidFill>
            <a:srgbClr val="CC66FF">
              <a:alpha val="47000"/>
            </a:srgb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Ellipse 6"/>
          <p:cNvSpPr/>
          <p:nvPr/>
        </p:nvSpPr>
        <p:spPr>
          <a:xfrm>
            <a:off x="3740727" y="3574473"/>
            <a:ext cx="1856509" cy="4525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94" y="3837709"/>
            <a:ext cx="2483932" cy="247151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124200" y="4958039"/>
            <a:ext cx="5837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Evite le desserrage dû aux vibrations</a:t>
            </a:r>
          </a:p>
          <a:p>
            <a:pPr algn="ctr"/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Arrêt axial par écrou permet d’annuler les jeux axiaux</a:t>
            </a:r>
          </a:p>
        </p:txBody>
      </p:sp>
    </p:spTree>
    <p:extLst>
      <p:ext uri="{BB962C8B-B14F-4D97-AF65-F5344CB8AC3E}">
        <p14:creationId xmlns:p14="http://schemas.microsoft.com/office/powerpoint/2010/main" val="221488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 cinématique et technologique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466D8FE-5733-7B45-8963-854D3AC5C96E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r-FR" dirty="0" smtClean="0"/>
              <a:t>Loi entrée/sortie 1 : depuis le vérin électrique</a:t>
            </a:r>
            <a:endParaRPr lang="fr-FR" dirty="0"/>
          </a:p>
        </p:txBody>
      </p:sp>
      <p:pic>
        <p:nvPicPr>
          <p:cNvPr id="5" name="Image 4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2599"/>
          <a:stretch/>
        </p:blipFill>
        <p:spPr bwMode="auto">
          <a:xfrm>
            <a:off x="-205221" y="864239"/>
            <a:ext cx="9480550" cy="5492115"/>
          </a:xfrm>
          <a:prstGeom prst="rect">
            <a:avLst/>
          </a:prstGeom>
          <a:solidFill>
            <a:srgbClr val="CC66FF">
              <a:alpha val="47000"/>
            </a:srgb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Connecteur droit avec flèche 6"/>
          <p:cNvCxnSpPr/>
          <p:nvPr/>
        </p:nvCxnSpPr>
        <p:spPr>
          <a:xfrm>
            <a:off x="378691" y="5458691"/>
            <a:ext cx="535709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V="1">
            <a:off x="2184400" y="3754582"/>
            <a:ext cx="0" cy="614218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5761181" y="2290617"/>
            <a:ext cx="517237" cy="517237"/>
          </a:xfrm>
          <a:prstGeom prst="arc">
            <a:avLst>
              <a:gd name="adj1" fmla="val 19975676"/>
              <a:gd name="adj2" fmla="val 9051944"/>
            </a:avLst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Arc 10"/>
          <p:cNvSpPr/>
          <p:nvPr/>
        </p:nvSpPr>
        <p:spPr>
          <a:xfrm>
            <a:off x="5761181" y="3188622"/>
            <a:ext cx="517237" cy="517237"/>
          </a:xfrm>
          <a:prstGeom prst="arc">
            <a:avLst>
              <a:gd name="adj1" fmla="val 11555291"/>
              <a:gd name="adj2" fmla="val 3911478"/>
            </a:avLst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2184400" y="1983508"/>
            <a:ext cx="0" cy="614218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5063836" y="202179"/>
            <a:ext cx="3154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Loi entrée/sortie 1 : actionnée par le vérin électrique</a:t>
            </a:r>
            <a:endParaRPr lang="fr-FR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368800" y="5239199"/>
            <a:ext cx="2392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>
                <a:solidFill>
                  <a:srgbClr val="00B0F0"/>
                </a:solidFill>
                <a:latin typeface="Calibri Light" panose="020F0302020204030204" pitchFamily="34" charset="0"/>
              </a:rPr>
              <a:t>Loi entrée/sortie 2 : actionnée par le motoréducteur</a:t>
            </a:r>
            <a:endParaRPr lang="fr-FR" dirty="0">
              <a:solidFill>
                <a:srgbClr val="00B0F0"/>
              </a:solidFill>
              <a:latin typeface="Calibri Light" panose="020F03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2752" y="5021078"/>
            <a:ext cx="648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Calibri Light" panose="020F0302020204030204" pitchFamily="34" charset="0"/>
              </a:rPr>
              <a:t>vérin</a:t>
            </a:r>
            <a:endParaRPr lang="fr-FR" dirty="0"/>
          </a:p>
        </p:txBody>
      </p:sp>
      <p:sp>
        <p:nvSpPr>
          <p:cNvPr id="16" name="Arc 15"/>
          <p:cNvSpPr/>
          <p:nvPr/>
        </p:nvSpPr>
        <p:spPr>
          <a:xfrm flipV="1">
            <a:off x="6754091" y="3754581"/>
            <a:ext cx="997527" cy="181198"/>
          </a:xfrm>
          <a:prstGeom prst="arc">
            <a:avLst>
              <a:gd name="adj1" fmla="val 2560349"/>
              <a:gd name="adj2" fmla="val 0"/>
            </a:avLst>
          </a:prstGeom>
          <a:ln w="57150">
            <a:solidFill>
              <a:srgbClr val="00B0F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7768208" y="3151784"/>
            <a:ext cx="1609864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00B0F0"/>
                </a:solidFill>
                <a:latin typeface="Calibri Light" panose="020F0302020204030204" pitchFamily="34" charset="0"/>
              </a:rPr>
              <a:t>Motoréducteur</a:t>
            </a:r>
          </a:p>
          <a:p>
            <a:r>
              <a:rPr lang="fr-FR" dirty="0" smtClean="0">
                <a:solidFill>
                  <a:srgbClr val="00B0F0"/>
                </a:solidFill>
                <a:latin typeface="Calibri Light" panose="020F0302020204030204" pitchFamily="34" charset="0"/>
              </a:rPr>
              <a:t>+ courroie</a:t>
            </a:r>
          </a:p>
        </p:txBody>
      </p:sp>
      <p:sp>
        <p:nvSpPr>
          <p:cNvPr id="18" name="Arc 17"/>
          <p:cNvSpPr/>
          <p:nvPr/>
        </p:nvSpPr>
        <p:spPr>
          <a:xfrm flipV="1">
            <a:off x="6786423" y="3454396"/>
            <a:ext cx="997527" cy="181198"/>
          </a:xfrm>
          <a:prstGeom prst="arc">
            <a:avLst>
              <a:gd name="adj1" fmla="val 2560349"/>
              <a:gd name="adj2" fmla="val 0"/>
            </a:avLst>
          </a:prstGeom>
          <a:ln w="57150">
            <a:solidFill>
              <a:srgbClr val="00B0F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Arc 18"/>
          <p:cNvSpPr/>
          <p:nvPr/>
        </p:nvSpPr>
        <p:spPr>
          <a:xfrm flipV="1">
            <a:off x="6795658" y="2346039"/>
            <a:ext cx="997527" cy="181198"/>
          </a:xfrm>
          <a:prstGeom prst="arc">
            <a:avLst>
              <a:gd name="adj1" fmla="val 2560349"/>
              <a:gd name="adj2" fmla="val 0"/>
            </a:avLst>
          </a:prstGeom>
          <a:ln w="57150">
            <a:solidFill>
              <a:srgbClr val="00B0F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Arc 19"/>
          <p:cNvSpPr/>
          <p:nvPr/>
        </p:nvSpPr>
        <p:spPr>
          <a:xfrm>
            <a:off x="6911108" y="1364322"/>
            <a:ext cx="517237" cy="517237"/>
          </a:xfrm>
          <a:prstGeom prst="arc">
            <a:avLst>
              <a:gd name="adj1" fmla="val 19975676"/>
              <a:gd name="adj2" fmla="val 9051944"/>
            </a:avLst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347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Analyse cinématique et technologique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466D8FE-5733-7B45-8963-854D3AC5C96E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2599"/>
          <a:stretch/>
        </p:blipFill>
        <p:spPr bwMode="auto">
          <a:xfrm>
            <a:off x="-168275" y="682942"/>
            <a:ext cx="9480550" cy="5492115"/>
          </a:xfrm>
          <a:prstGeom prst="rect">
            <a:avLst/>
          </a:prstGeom>
          <a:solidFill>
            <a:srgbClr val="CC66FF">
              <a:alpha val="47000"/>
            </a:srgb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201865" y="3811831"/>
            <a:ext cx="33159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0 - Bâti </a:t>
            </a:r>
            <a:endParaRPr lang="fr-FR" sz="1000" dirty="0" smtClean="0">
              <a:solidFill>
                <a:srgbClr val="FFC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fr-FR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corps </a:t>
            </a:r>
            <a:r>
              <a:rPr lang="fr-FR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vérin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fr-FR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tige de vérin 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3 - cale </a:t>
            </a:r>
            <a:r>
              <a:rPr lang="fr-FR" sz="1000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inclinée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 smtClean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fr-FR" sz="1000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arbre </a:t>
            </a:r>
            <a:r>
              <a:rPr lang="fr-FR" sz="1000" dirty="0" smtClean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vertical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fr-FR" sz="1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croisillon : 32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6 - arbre </a:t>
            </a:r>
            <a:r>
              <a:rPr lang="fr-FR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moteur</a:t>
            </a:r>
            <a:endParaRPr lang="fr-FR" sz="1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– courroie </a:t>
            </a:r>
            <a:r>
              <a:rPr lang="fr-FR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crantée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 smtClean="0">
                <a:solidFill>
                  <a:srgbClr val="CC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fr-FR" sz="1000" dirty="0">
                <a:solidFill>
                  <a:srgbClr val="CC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entraineur inférieur </a:t>
            </a:r>
            <a:endParaRPr lang="fr-FR" sz="1000" dirty="0" smtClean="0">
              <a:solidFill>
                <a:srgbClr val="CC66F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fr-FR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entraineur </a:t>
            </a:r>
            <a:r>
              <a:rPr lang="fr-FR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supérieur</a:t>
            </a:r>
            <a:endParaRPr lang="fr-FR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10 - support en </a:t>
            </a:r>
            <a:r>
              <a:rPr lang="fr-FR" sz="1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fr-FR" sz="1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11 - plateau </a:t>
            </a:r>
            <a:r>
              <a:rPr lang="fr-FR" sz="1000" dirty="0" smtClean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oscillant</a:t>
            </a:r>
            <a:endParaRPr lang="fr-FR" sz="1000" dirty="0">
              <a:solidFill>
                <a:srgbClr val="00B0F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2" name="Groupe 71"/>
          <p:cNvGrpSpPr/>
          <p:nvPr/>
        </p:nvGrpSpPr>
        <p:grpSpPr>
          <a:xfrm>
            <a:off x="1079970" y="4530607"/>
            <a:ext cx="6333067" cy="1000949"/>
            <a:chOff x="1079970" y="4530607"/>
            <a:chExt cx="6333067" cy="1000949"/>
          </a:xfrm>
        </p:grpSpPr>
        <p:sp>
          <p:nvSpPr>
            <p:cNvPr id="16" name="Forme libre 15"/>
            <p:cNvSpPr/>
            <p:nvPr/>
          </p:nvSpPr>
          <p:spPr>
            <a:xfrm>
              <a:off x="1079970" y="4530607"/>
              <a:ext cx="2976504" cy="1000949"/>
            </a:xfrm>
            <a:custGeom>
              <a:avLst/>
              <a:gdLst>
                <a:gd name="connsiteX0" fmla="*/ 2889956 w 2976504"/>
                <a:gd name="connsiteY0" fmla="*/ 0 h 1000949"/>
                <a:gd name="connsiteX1" fmla="*/ 519289 w 2976504"/>
                <a:gd name="connsiteY1" fmla="*/ 511763 h 1000949"/>
                <a:gd name="connsiteX2" fmla="*/ 556919 w 2976504"/>
                <a:gd name="connsiteY2" fmla="*/ 654756 h 1000949"/>
                <a:gd name="connsiteX3" fmla="*/ 526815 w 2976504"/>
                <a:gd name="connsiteY3" fmla="*/ 673571 h 1000949"/>
                <a:gd name="connsiteX4" fmla="*/ 504237 w 2976504"/>
                <a:gd name="connsiteY4" fmla="*/ 681097 h 1000949"/>
                <a:gd name="connsiteX5" fmla="*/ 477897 w 2976504"/>
                <a:gd name="connsiteY5" fmla="*/ 692386 h 1000949"/>
                <a:gd name="connsiteX6" fmla="*/ 444030 w 2976504"/>
                <a:gd name="connsiteY6" fmla="*/ 688623 h 1000949"/>
                <a:gd name="connsiteX7" fmla="*/ 444030 w 2976504"/>
                <a:gd name="connsiteY7" fmla="*/ 688623 h 1000949"/>
                <a:gd name="connsiteX8" fmla="*/ 297274 w 2976504"/>
                <a:gd name="connsiteY8" fmla="*/ 620889 h 1000949"/>
                <a:gd name="connsiteX9" fmla="*/ 0 w 2976504"/>
                <a:gd name="connsiteY9" fmla="*/ 620889 h 1000949"/>
                <a:gd name="connsiteX10" fmla="*/ 15052 w 2976504"/>
                <a:gd name="connsiteY10" fmla="*/ 869245 h 1000949"/>
                <a:gd name="connsiteX11" fmla="*/ 120415 w 2976504"/>
                <a:gd name="connsiteY11" fmla="*/ 865482 h 1000949"/>
                <a:gd name="connsiteX12" fmla="*/ 131704 w 2976504"/>
                <a:gd name="connsiteY12" fmla="*/ 861719 h 1000949"/>
                <a:gd name="connsiteX13" fmla="*/ 161808 w 2976504"/>
                <a:gd name="connsiteY13" fmla="*/ 846667 h 1000949"/>
                <a:gd name="connsiteX14" fmla="*/ 176860 w 2976504"/>
                <a:gd name="connsiteY14" fmla="*/ 839141 h 1000949"/>
                <a:gd name="connsiteX15" fmla="*/ 206963 w 2976504"/>
                <a:gd name="connsiteY15" fmla="*/ 842904 h 1000949"/>
                <a:gd name="connsiteX16" fmla="*/ 240830 w 2976504"/>
                <a:gd name="connsiteY16" fmla="*/ 869245 h 1000949"/>
                <a:gd name="connsiteX17" fmla="*/ 252119 w 2976504"/>
                <a:gd name="connsiteY17" fmla="*/ 873008 h 1000949"/>
                <a:gd name="connsiteX18" fmla="*/ 274697 w 2976504"/>
                <a:gd name="connsiteY18" fmla="*/ 884297 h 1000949"/>
                <a:gd name="connsiteX19" fmla="*/ 304800 w 2976504"/>
                <a:gd name="connsiteY19" fmla="*/ 884297 h 1000949"/>
                <a:gd name="connsiteX20" fmla="*/ 304800 w 2976504"/>
                <a:gd name="connsiteY20" fmla="*/ 884297 h 1000949"/>
                <a:gd name="connsiteX21" fmla="*/ 462845 w 2976504"/>
                <a:gd name="connsiteY21" fmla="*/ 812800 h 1000949"/>
                <a:gd name="connsiteX22" fmla="*/ 553156 w 2976504"/>
                <a:gd name="connsiteY22" fmla="*/ 850430 h 1000949"/>
                <a:gd name="connsiteX23" fmla="*/ 553156 w 2976504"/>
                <a:gd name="connsiteY23" fmla="*/ 1000949 h 1000949"/>
                <a:gd name="connsiteX24" fmla="*/ 553156 w 2976504"/>
                <a:gd name="connsiteY24" fmla="*/ 1000949 h 1000949"/>
                <a:gd name="connsiteX25" fmla="*/ 2976504 w 2976504"/>
                <a:gd name="connsiteY25" fmla="*/ 997186 h 1000949"/>
                <a:gd name="connsiteX26" fmla="*/ 2976504 w 2976504"/>
                <a:gd name="connsiteY26" fmla="*/ 139230 h 1000949"/>
                <a:gd name="connsiteX27" fmla="*/ 2938874 w 2976504"/>
                <a:gd name="connsiteY27" fmla="*/ 142993 h 1000949"/>
                <a:gd name="connsiteX28" fmla="*/ 2889956 w 2976504"/>
                <a:gd name="connsiteY28" fmla="*/ 0 h 100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976504" h="1000949">
                  <a:moveTo>
                    <a:pt x="2889956" y="0"/>
                  </a:moveTo>
                  <a:lnTo>
                    <a:pt x="519289" y="511763"/>
                  </a:lnTo>
                  <a:lnTo>
                    <a:pt x="556919" y="654756"/>
                  </a:lnTo>
                  <a:cubicBezTo>
                    <a:pt x="546884" y="661028"/>
                    <a:pt x="537399" y="668279"/>
                    <a:pt x="526815" y="673571"/>
                  </a:cubicBezTo>
                  <a:cubicBezTo>
                    <a:pt x="519719" y="677119"/>
                    <a:pt x="511332" y="677549"/>
                    <a:pt x="504237" y="681097"/>
                  </a:cubicBezTo>
                  <a:cubicBezTo>
                    <a:pt x="485638" y="690397"/>
                    <a:pt x="494507" y="686849"/>
                    <a:pt x="477897" y="692386"/>
                  </a:cubicBezTo>
                  <a:lnTo>
                    <a:pt x="444030" y="688623"/>
                  </a:lnTo>
                  <a:lnTo>
                    <a:pt x="444030" y="688623"/>
                  </a:lnTo>
                  <a:lnTo>
                    <a:pt x="297274" y="620889"/>
                  </a:lnTo>
                  <a:lnTo>
                    <a:pt x="0" y="620889"/>
                  </a:lnTo>
                  <a:lnTo>
                    <a:pt x="15052" y="869245"/>
                  </a:lnTo>
                  <a:cubicBezTo>
                    <a:pt x="50173" y="867991"/>
                    <a:pt x="85345" y="867745"/>
                    <a:pt x="120415" y="865482"/>
                  </a:cubicBezTo>
                  <a:cubicBezTo>
                    <a:pt x="124373" y="865227"/>
                    <a:pt x="128093" y="863360"/>
                    <a:pt x="131704" y="861719"/>
                  </a:cubicBezTo>
                  <a:cubicBezTo>
                    <a:pt x="141917" y="857077"/>
                    <a:pt x="151773" y="851684"/>
                    <a:pt x="161808" y="846667"/>
                  </a:cubicBezTo>
                  <a:lnTo>
                    <a:pt x="176860" y="839141"/>
                  </a:lnTo>
                  <a:cubicBezTo>
                    <a:pt x="186894" y="840395"/>
                    <a:pt x="197440" y="839503"/>
                    <a:pt x="206963" y="842904"/>
                  </a:cubicBezTo>
                  <a:cubicBezTo>
                    <a:pt x="239334" y="854465"/>
                    <a:pt x="219988" y="855351"/>
                    <a:pt x="240830" y="869245"/>
                  </a:cubicBezTo>
                  <a:cubicBezTo>
                    <a:pt x="244130" y="871445"/>
                    <a:pt x="248571" y="871234"/>
                    <a:pt x="252119" y="873008"/>
                  </a:cubicBezTo>
                  <a:cubicBezTo>
                    <a:pt x="262126" y="878011"/>
                    <a:pt x="263137" y="883246"/>
                    <a:pt x="274697" y="884297"/>
                  </a:cubicBezTo>
                  <a:cubicBezTo>
                    <a:pt x="284690" y="885205"/>
                    <a:pt x="294766" y="884297"/>
                    <a:pt x="304800" y="884297"/>
                  </a:cubicBezTo>
                  <a:lnTo>
                    <a:pt x="304800" y="884297"/>
                  </a:lnTo>
                  <a:lnTo>
                    <a:pt x="462845" y="812800"/>
                  </a:lnTo>
                  <a:lnTo>
                    <a:pt x="553156" y="850430"/>
                  </a:lnTo>
                  <a:lnTo>
                    <a:pt x="553156" y="1000949"/>
                  </a:lnTo>
                  <a:lnTo>
                    <a:pt x="553156" y="1000949"/>
                  </a:lnTo>
                  <a:lnTo>
                    <a:pt x="2976504" y="997186"/>
                  </a:lnTo>
                  <a:lnTo>
                    <a:pt x="2976504" y="139230"/>
                  </a:lnTo>
                  <a:lnTo>
                    <a:pt x="2938874" y="142993"/>
                  </a:lnTo>
                  <a:lnTo>
                    <a:pt x="2889956" y="0"/>
                  </a:lnTo>
                  <a:close/>
                </a:path>
              </a:pathLst>
            </a:custGeom>
            <a:solidFill>
              <a:schemeClr val="accent1">
                <a:alpha val="49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Forme libre 16"/>
            <p:cNvSpPr/>
            <p:nvPr/>
          </p:nvSpPr>
          <p:spPr>
            <a:xfrm>
              <a:off x="7232415" y="4997215"/>
              <a:ext cx="180622" cy="534341"/>
            </a:xfrm>
            <a:custGeom>
              <a:avLst/>
              <a:gdLst>
                <a:gd name="connsiteX0" fmla="*/ 0 w 180622"/>
                <a:gd name="connsiteY0" fmla="*/ 530578 h 534341"/>
                <a:gd name="connsiteX1" fmla="*/ 180622 w 180622"/>
                <a:gd name="connsiteY1" fmla="*/ 534341 h 534341"/>
                <a:gd name="connsiteX2" fmla="*/ 176859 w 180622"/>
                <a:gd name="connsiteY2" fmla="*/ 0 h 534341"/>
                <a:gd name="connsiteX3" fmla="*/ 3763 w 180622"/>
                <a:gd name="connsiteY3" fmla="*/ 0 h 534341"/>
                <a:gd name="connsiteX4" fmla="*/ 0 w 180622"/>
                <a:gd name="connsiteY4" fmla="*/ 530578 h 53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622" h="534341">
                  <a:moveTo>
                    <a:pt x="0" y="530578"/>
                  </a:moveTo>
                  <a:lnTo>
                    <a:pt x="180622" y="534341"/>
                  </a:lnTo>
                  <a:cubicBezTo>
                    <a:pt x="179368" y="356227"/>
                    <a:pt x="178113" y="178114"/>
                    <a:pt x="176859" y="0"/>
                  </a:cubicBezTo>
                  <a:lnTo>
                    <a:pt x="3763" y="0"/>
                  </a:lnTo>
                  <a:cubicBezTo>
                    <a:pt x="2509" y="176859"/>
                    <a:pt x="1254" y="353719"/>
                    <a:pt x="0" y="530578"/>
                  </a:cubicBezTo>
                  <a:close/>
                </a:path>
              </a:pathLst>
            </a:custGeom>
            <a:solidFill>
              <a:schemeClr val="accent1">
                <a:alpha val="49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8" name="Groupe 67"/>
          <p:cNvGrpSpPr/>
          <p:nvPr/>
        </p:nvGrpSpPr>
        <p:grpSpPr>
          <a:xfrm>
            <a:off x="1693333" y="2660415"/>
            <a:ext cx="6152445" cy="2457217"/>
            <a:chOff x="1693333" y="2660415"/>
            <a:chExt cx="6152445" cy="2457217"/>
          </a:xfrm>
        </p:grpSpPr>
        <p:sp>
          <p:nvSpPr>
            <p:cNvPr id="18" name="Forme libre 17"/>
            <p:cNvSpPr/>
            <p:nvPr/>
          </p:nvSpPr>
          <p:spPr>
            <a:xfrm>
              <a:off x="1693333" y="2660415"/>
              <a:ext cx="955917" cy="2310459"/>
            </a:xfrm>
            <a:custGeom>
              <a:avLst/>
              <a:gdLst>
                <a:gd name="connsiteX0" fmla="*/ 417689 w 955917"/>
                <a:gd name="connsiteY0" fmla="*/ 71496 h 2310459"/>
                <a:gd name="connsiteX1" fmla="*/ 316089 w 955917"/>
                <a:gd name="connsiteY1" fmla="*/ 97837 h 2310459"/>
                <a:gd name="connsiteX2" fmla="*/ 308563 w 955917"/>
                <a:gd name="connsiteY2" fmla="*/ 158044 h 2310459"/>
                <a:gd name="connsiteX3" fmla="*/ 304800 w 955917"/>
                <a:gd name="connsiteY3" fmla="*/ 169333 h 2310459"/>
                <a:gd name="connsiteX4" fmla="*/ 293511 w 955917"/>
                <a:gd name="connsiteY4" fmla="*/ 180622 h 2310459"/>
                <a:gd name="connsiteX5" fmla="*/ 289748 w 955917"/>
                <a:gd name="connsiteY5" fmla="*/ 191911 h 2310459"/>
                <a:gd name="connsiteX6" fmla="*/ 289748 w 955917"/>
                <a:gd name="connsiteY6" fmla="*/ 191911 h 2310459"/>
                <a:gd name="connsiteX7" fmla="*/ 301037 w 955917"/>
                <a:gd name="connsiteY7" fmla="*/ 222015 h 2310459"/>
                <a:gd name="connsiteX8" fmla="*/ 304800 w 955917"/>
                <a:gd name="connsiteY8" fmla="*/ 233304 h 2310459"/>
                <a:gd name="connsiteX9" fmla="*/ 327378 w 955917"/>
                <a:gd name="connsiteY9" fmla="*/ 240829 h 2310459"/>
                <a:gd name="connsiteX10" fmla="*/ 331141 w 955917"/>
                <a:gd name="connsiteY10" fmla="*/ 252118 h 2310459"/>
                <a:gd name="connsiteX11" fmla="*/ 346193 w 955917"/>
                <a:gd name="connsiteY11" fmla="*/ 270933 h 2310459"/>
                <a:gd name="connsiteX12" fmla="*/ 357482 w 955917"/>
                <a:gd name="connsiteY12" fmla="*/ 267170 h 2310459"/>
                <a:gd name="connsiteX13" fmla="*/ 365008 w 955917"/>
                <a:gd name="connsiteY13" fmla="*/ 255881 h 2310459"/>
                <a:gd name="connsiteX14" fmla="*/ 376297 w 955917"/>
                <a:gd name="connsiteY14" fmla="*/ 244592 h 2310459"/>
                <a:gd name="connsiteX15" fmla="*/ 421452 w 955917"/>
                <a:gd name="connsiteY15" fmla="*/ 248355 h 2310459"/>
                <a:gd name="connsiteX16" fmla="*/ 444030 w 955917"/>
                <a:gd name="connsiteY16" fmla="*/ 259644 h 2310459"/>
                <a:gd name="connsiteX17" fmla="*/ 504237 w 955917"/>
                <a:gd name="connsiteY17" fmla="*/ 259644 h 2310459"/>
                <a:gd name="connsiteX18" fmla="*/ 504237 w 955917"/>
                <a:gd name="connsiteY18" fmla="*/ 259644 h 2310459"/>
                <a:gd name="connsiteX19" fmla="*/ 519289 w 955917"/>
                <a:gd name="connsiteY19" fmla="*/ 289748 h 2310459"/>
                <a:gd name="connsiteX20" fmla="*/ 526815 w 955917"/>
                <a:gd name="connsiteY20" fmla="*/ 316089 h 2310459"/>
                <a:gd name="connsiteX21" fmla="*/ 530578 w 955917"/>
                <a:gd name="connsiteY21" fmla="*/ 346192 h 2310459"/>
                <a:gd name="connsiteX22" fmla="*/ 534341 w 955917"/>
                <a:gd name="connsiteY22" fmla="*/ 357481 h 2310459"/>
                <a:gd name="connsiteX23" fmla="*/ 534341 w 955917"/>
                <a:gd name="connsiteY23" fmla="*/ 357481 h 2310459"/>
                <a:gd name="connsiteX24" fmla="*/ 861719 w 955917"/>
                <a:gd name="connsiteY24" fmla="*/ 349955 h 2310459"/>
                <a:gd name="connsiteX25" fmla="*/ 861719 w 955917"/>
                <a:gd name="connsiteY25" fmla="*/ 447792 h 2310459"/>
                <a:gd name="connsiteX26" fmla="*/ 733778 w 955917"/>
                <a:gd name="connsiteY26" fmla="*/ 459081 h 2310459"/>
                <a:gd name="connsiteX27" fmla="*/ 718726 w 955917"/>
                <a:gd name="connsiteY27" fmla="*/ 1983081 h 2310459"/>
                <a:gd name="connsiteX28" fmla="*/ 869245 w 955917"/>
                <a:gd name="connsiteY28" fmla="*/ 1990607 h 2310459"/>
                <a:gd name="connsiteX29" fmla="*/ 903111 w 955917"/>
                <a:gd name="connsiteY29" fmla="*/ 2020711 h 2310459"/>
                <a:gd name="connsiteX30" fmla="*/ 918163 w 955917"/>
                <a:gd name="connsiteY30" fmla="*/ 2035763 h 2310459"/>
                <a:gd name="connsiteX31" fmla="*/ 929452 w 955917"/>
                <a:gd name="connsiteY31" fmla="*/ 2050815 h 2310459"/>
                <a:gd name="connsiteX32" fmla="*/ 940741 w 955917"/>
                <a:gd name="connsiteY32" fmla="*/ 2054578 h 2310459"/>
                <a:gd name="connsiteX33" fmla="*/ 952030 w 955917"/>
                <a:gd name="connsiteY33" fmla="*/ 2065866 h 2310459"/>
                <a:gd name="connsiteX34" fmla="*/ 952030 w 955917"/>
                <a:gd name="connsiteY34" fmla="*/ 2118548 h 2310459"/>
                <a:gd name="connsiteX35" fmla="*/ 948267 w 955917"/>
                <a:gd name="connsiteY35" fmla="*/ 2133600 h 2310459"/>
                <a:gd name="connsiteX36" fmla="*/ 948267 w 955917"/>
                <a:gd name="connsiteY36" fmla="*/ 2144889 h 2310459"/>
                <a:gd name="connsiteX37" fmla="*/ 948267 w 955917"/>
                <a:gd name="connsiteY37" fmla="*/ 2144889 h 2310459"/>
                <a:gd name="connsiteX38" fmla="*/ 142993 w 955917"/>
                <a:gd name="connsiteY38" fmla="*/ 2310459 h 2310459"/>
                <a:gd name="connsiteX39" fmla="*/ 146756 w 955917"/>
                <a:gd name="connsiteY39" fmla="*/ 2212622 h 2310459"/>
                <a:gd name="connsiteX40" fmla="*/ 146756 w 955917"/>
                <a:gd name="connsiteY40" fmla="*/ 2212622 h 2310459"/>
                <a:gd name="connsiteX41" fmla="*/ 180623 w 955917"/>
                <a:gd name="connsiteY41" fmla="*/ 2205096 h 2310459"/>
                <a:gd name="connsiteX42" fmla="*/ 191911 w 955917"/>
                <a:gd name="connsiteY42" fmla="*/ 2193807 h 2310459"/>
                <a:gd name="connsiteX43" fmla="*/ 229541 w 955917"/>
                <a:gd name="connsiteY43" fmla="*/ 2186281 h 2310459"/>
                <a:gd name="connsiteX44" fmla="*/ 240830 w 955917"/>
                <a:gd name="connsiteY44" fmla="*/ 2190044 h 2310459"/>
                <a:gd name="connsiteX45" fmla="*/ 240830 w 955917"/>
                <a:gd name="connsiteY45" fmla="*/ 2190044 h 2310459"/>
                <a:gd name="connsiteX46" fmla="*/ 252119 w 955917"/>
                <a:gd name="connsiteY46" fmla="*/ 2058341 h 2310459"/>
                <a:gd name="connsiteX47" fmla="*/ 255882 w 955917"/>
                <a:gd name="connsiteY47" fmla="*/ 2047052 h 2310459"/>
                <a:gd name="connsiteX48" fmla="*/ 259645 w 955917"/>
                <a:gd name="connsiteY48" fmla="*/ 2032000 h 2310459"/>
                <a:gd name="connsiteX49" fmla="*/ 267171 w 955917"/>
                <a:gd name="connsiteY49" fmla="*/ 1975555 h 2310459"/>
                <a:gd name="connsiteX50" fmla="*/ 267171 w 955917"/>
                <a:gd name="connsiteY50" fmla="*/ 1772355 h 2310459"/>
                <a:gd name="connsiteX51" fmla="*/ 267171 w 955917"/>
                <a:gd name="connsiteY51" fmla="*/ 1772355 h 2310459"/>
                <a:gd name="connsiteX52" fmla="*/ 308563 w 955917"/>
                <a:gd name="connsiteY52" fmla="*/ 1746015 h 2310459"/>
                <a:gd name="connsiteX53" fmla="*/ 319852 w 955917"/>
                <a:gd name="connsiteY53" fmla="*/ 1742252 h 2310459"/>
                <a:gd name="connsiteX54" fmla="*/ 357482 w 955917"/>
                <a:gd name="connsiteY54" fmla="*/ 1738489 h 2310459"/>
                <a:gd name="connsiteX55" fmla="*/ 365008 w 955917"/>
                <a:gd name="connsiteY55" fmla="*/ 1727200 h 2310459"/>
                <a:gd name="connsiteX56" fmla="*/ 346193 w 955917"/>
                <a:gd name="connsiteY56" fmla="*/ 1591733 h 2310459"/>
                <a:gd name="connsiteX57" fmla="*/ 308563 w 955917"/>
                <a:gd name="connsiteY57" fmla="*/ 1580444 h 2310459"/>
                <a:gd name="connsiteX58" fmla="*/ 308563 w 955917"/>
                <a:gd name="connsiteY58" fmla="*/ 1580444 h 2310459"/>
                <a:gd name="connsiteX59" fmla="*/ 312326 w 955917"/>
                <a:gd name="connsiteY59" fmla="*/ 462844 h 2310459"/>
                <a:gd name="connsiteX60" fmla="*/ 0 w 955917"/>
                <a:gd name="connsiteY60" fmla="*/ 455318 h 2310459"/>
                <a:gd name="connsiteX61" fmla="*/ 0 w 955917"/>
                <a:gd name="connsiteY61" fmla="*/ 338666 h 2310459"/>
                <a:gd name="connsiteX62" fmla="*/ 0 w 955917"/>
                <a:gd name="connsiteY62" fmla="*/ 338666 h 2310459"/>
                <a:gd name="connsiteX63" fmla="*/ 3763 w 955917"/>
                <a:gd name="connsiteY63" fmla="*/ 282222 h 2310459"/>
                <a:gd name="connsiteX64" fmla="*/ 15052 w 955917"/>
                <a:gd name="connsiteY64" fmla="*/ 270933 h 2310459"/>
                <a:gd name="connsiteX65" fmla="*/ 18815 w 955917"/>
                <a:gd name="connsiteY65" fmla="*/ 259644 h 2310459"/>
                <a:gd name="connsiteX66" fmla="*/ 30104 w 955917"/>
                <a:gd name="connsiteY66" fmla="*/ 252118 h 2310459"/>
                <a:gd name="connsiteX67" fmla="*/ 37630 w 955917"/>
                <a:gd name="connsiteY67" fmla="*/ 244592 h 2310459"/>
                <a:gd name="connsiteX68" fmla="*/ 37630 w 955917"/>
                <a:gd name="connsiteY68" fmla="*/ 244592 h 2310459"/>
                <a:gd name="connsiteX69" fmla="*/ 60208 w 955917"/>
                <a:gd name="connsiteY69" fmla="*/ 112889 h 2310459"/>
                <a:gd name="connsiteX70" fmla="*/ 79023 w 955917"/>
                <a:gd name="connsiteY70" fmla="*/ 86548 h 2310459"/>
                <a:gd name="connsiteX71" fmla="*/ 82786 w 955917"/>
                <a:gd name="connsiteY71" fmla="*/ 75259 h 2310459"/>
                <a:gd name="connsiteX72" fmla="*/ 90311 w 955917"/>
                <a:gd name="connsiteY72" fmla="*/ 63970 h 2310459"/>
                <a:gd name="connsiteX73" fmla="*/ 97837 w 955917"/>
                <a:gd name="connsiteY73" fmla="*/ 48918 h 2310459"/>
                <a:gd name="connsiteX74" fmla="*/ 109126 w 955917"/>
                <a:gd name="connsiteY74" fmla="*/ 18815 h 2310459"/>
                <a:gd name="connsiteX75" fmla="*/ 112889 w 955917"/>
                <a:gd name="connsiteY75" fmla="*/ 0 h 2310459"/>
                <a:gd name="connsiteX76" fmla="*/ 124178 w 955917"/>
                <a:gd name="connsiteY76" fmla="*/ 3763 h 2310459"/>
                <a:gd name="connsiteX77" fmla="*/ 127941 w 955917"/>
                <a:gd name="connsiteY77" fmla="*/ 15052 h 2310459"/>
                <a:gd name="connsiteX78" fmla="*/ 158045 w 955917"/>
                <a:gd name="connsiteY78" fmla="*/ 11289 h 2310459"/>
                <a:gd name="connsiteX79" fmla="*/ 218252 w 955917"/>
                <a:gd name="connsiteY79" fmla="*/ 7526 h 2310459"/>
                <a:gd name="connsiteX80" fmla="*/ 361245 w 955917"/>
                <a:gd name="connsiteY80" fmla="*/ 18815 h 2310459"/>
                <a:gd name="connsiteX81" fmla="*/ 383823 w 955917"/>
                <a:gd name="connsiteY81" fmla="*/ 22578 h 2310459"/>
                <a:gd name="connsiteX82" fmla="*/ 395111 w 955917"/>
                <a:gd name="connsiteY82" fmla="*/ 26341 h 2310459"/>
                <a:gd name="connsiteX83" fmla="*/ 398874 w 955917"/>
                <a:gd name="connsiteY83" fmla="*/ 37629 h 2310459"/>
                <a:gd name="connsiteX84" fmla="*/ 417689 w 955917"/>
                <a:gd name="connsiteY84" fmla="*/ 71496 h 231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55917" h="2310459">
                  <a:moveTo>
                    <a:pt x="417689" y="71496"/>
                  </a:moveTo>
                  <a:cubicBezTo>
                    <a:pt x="403891" y="81531"/>
                    <a:pt x="349956" y="89057"/>
                    <a:pt x="316089" y="97837"/>
                  </a:cubicBezTo>
                  <a:cubicBezTo>
                    <a:pt x="314784" y="109578"/>
                    <a:pt x="311248" y="144620"/>
                    <a:pt x="308563" y="158044"/>
                  </a:cubicBezTo>
                  <a:cubicBezTo>
                    <a:pt x="307785" y="161934"/>
                    <a:pt x="307000" y="166033"/>
                    <a:pt x="304800" y="169333"/>
                  </a:cubicBezTo>
                  <a:cubicBezTo>
                    <a:pt x="301848" y="173761"/>
                    <a:pt x="297274" y="176859"/>
                    <a:pt x="293511" y="180622"/>
                  </a:cubicBezTo>
                  <a:lnTo>
                    <a:pt x="289748" y="191911"/>
                  </a:lnTo>
                  <a:lnTo>
                    <a:pt x="289748" y="191911"/>
                  </a:lnTo>
                  <a:cubicBezTo>
                    <a:pt x="293511" y="201946"/>
                    <a:pt x="297375" y="211943"/>
                    <a:pt x="301037" y="222015"/>
                  </a:cubicBezTo>
                  <a:cubicBezTo>
                    <a:pt x="302393" y="225743"/>
                    <a:pt x="301572" y="230999"/>
                    <a:pt x="304800" y="233304"/>
                  </a:cubicBezTo>
                  <a:cubicBezTo>
                    <a:pt x="311255" y="237915"/>
                    <a:pt x="327378" y="240829"/>
                    <a:pt x="327378" y="240829"/>
                  </a:cubicBezTo>
                  <a:cubicBezTo>
                    <a:pt x="328632" y="244592"/>
                    <a:pt x="328663" y="249021"/>
                    <a:pt x="331141" y="252118"/>
                  </a:cubicBezTo>
                  <a:cubicBezTo>
                    <a:pt x="350593" y="276434"/>
                    <a:pt x="336735" y="242558"/>
                    <a:pt x="346193" y="270933"/>
                  </a:cubicBezTo>
                  <a:cubicBezTo>
                    <a:pt x="349956" y="269679"/>
                    <a:pt x="354385" y="269648"/>
                    <a:pt x="357482" y="267170"/>
                  </a:cubicBezTo>
                  <a:cubicBezTo>
                    <a:pt x="361014" y="264345"/>
                    <a:pt x="362113" y="259355"/>
                    <a:pt x="365008" y="255881"/>
                  </a:cubicBezTo>
                  <a:cubicBezTo>
                    <a:pt x="368415" y="251793"/>
                    <a:pt x="372534" y="248355"/>
                    <a:pt x="376297" y="244592"/>
                  </a:cubicBezTo>
                  <a:cubicBezTo>
                    <a:pt x="391349" y="245846"/>
                    <a:pt x="406641" y="245393"/>
                    <a:pt x="421452" y="248355"/>
                  </a:cubicBezTo>
                  <a:cubicBezTo>
                    <a:pt x="448406" y="253746"/>
                    <a:pt x="417606" y="258253"/>
                    <a:pt x="444030" y="259644"/>
                  </a:cubicBezTo>
                  <a:cubicBezTo>
                    <a:pt x="464071" y="260699"/>
                    <a:pt x="484168" y="259644"/>
                    <a:pt x="504237" y="259644"/>
                  </a:cubicBezTo>
                  <a:lnTo>
                    <a:pt x="504237" y="259644"/>
                  </a:lnTo>
                  <a:cubicBezTo>
                    <a:pt x="509254" y="269679"/>
                    <a:pt x="514647" y="279535"/>
                    <a:pt x="519289" y="289748"/>
                  </a:cubicBezTo>
                  <a:cubicBezTo>
                    <a:pt x="521644" y="294928"/>
                    <a:pt x="526059" y="311551"/>
                    <a:pt x="526815" y="316089"/>
                  </a:cubicBezTo>
                  <a:cubicBezTo>
                    <a:pt x="528478" y="326064"/>
                    <a:pt x="528769" y="336243"/>
                    <a:pt x="530578" y="346192"/>
                  </a:cubicBezTo>
                  <a:cubicBezTo>
                    <a:pt x="531288" y="350095"/>
                    <a:pt x="534341" y="357481"/>
                    <a:pt x="534341" y="357481"/>
                  </a:cubicBezTo>
                  <a:lnTo>
                    <a:pt x="534341" y="357481"/>
                  </a:lnTo>
                  <a:lnTo>
                    <a:pt x="861719" y="349955"/>
                  </a:lnTo>
                  <a:lnTo>
                    <a:pt x="861719" y="447792"/>
                  </a:lnTo>
                  <a:lnTo>
                    <a:pt x="733778" y="459081"/>
                  </a:lnTo>
                  <a:lnTo>
                    <a:pt x="718726" y="1983081"/>
                  </a:lnTo>
                  <a:lnTo>
                    <a:pt x="869245" y="1990607"/>
                  </a:lnTo>
                  <a:cubicBezTo>
                    <a:pt x="880534" y="2000642"/>
                    <a:pt x="892013" y="2010466"/>
                    <a:pt x="903111" y="2020711"/>
                  </a:cubicBezTo>
                  <a:cubicBezTo>
                    <a:pt x="908325" y="2025524"/>
                    <a:pt x="913491" y="2030423"/>
                    <a:pt x="918163" y="2035763"/>
                  </a:cubicBezTo>
                  <a:cubicBezTo>
                    <a:pt x="922293" y="2040483"/>
                    <a:pt x="924634" y="2046800"/>
                    <a:pt x="929452" y="2050815"/>
                  </a:cubicBezTo>
                  <a:cubicBezTo>
                    <a:pt x="932499" y="2053354"/>
                    <a:pt x="936978" y="2053324"/>
                    <a:pt x="940741" y="2054578"/>
                  </a:cubicBezTo>
                  <a:cubicBezTo>
                    <a:pt x="944504" y="2058341"/>
                    <a:pt x="950054" y="2060925"/>
                    <a:pt x="952030" y="2065866"/>
                  </a:cubicBezTo>
                  <a:cubicBezTo>
                    <a:pt x="958929" y="2083113"/>
                    <a:pt x="955166" y="2101301"/>
                    <a:pt x="952030" y="2118548"/>
                  </a:cubicBezTo>
                  <a:cubicBezTo>
                    <a:pt x="951105" y="2123636"/>
                    <a:pt x="948998" y="2128480"/>
                    <a:pt x="948267" y="2133600"/>
                  </a:cubicBezTo>
                  <a:cubicBezTo>
                    <a:pt x="947735" y="2137325"/>
                    <a:pt x="948267" y="2141126"/>
                    <a:pt x="948267" y="2144889"/>
                  </a:cubicBezTo>
                  <a:lnTo>
                    <a:pt x="948267" y="2144889"/>
                  </a:lnTo>
                  <a:lnTo>
                    <a:pt x="142993" y="2310459"/>
                  </a:lnTo>
                  <a:cubicBezTo>
                    <a:pt x="146984" y="2222662"/>
                    <a:pt x="146756" y="2255297"/>
                    <a:pt x="146756" y="2212622"/>
                  </a:cubicBezTo>
                  <a:lnTo>
                    <a:pt x="146756" y="2212622"/>
                  </a:lnTo>
                  <a:cubicBezTo>
                    <a:pt x="158045" y="2210113"/>
                    <a:pt x="169948" y="2209544"/>
                    <a:pt x="180623" y="2205096"/>
                  </a:cubicBezTo>
                  <a:cubicBezTo>
                    <a:pt x="185535" y="2203049"/>
                    <a:pt x="187483" y="2196759"/>
                    <a:pt x="191911" y="2193807"/>
                  </a:cubicBezTo>
                  <a:cubicBezTo>
                    <a:pt x="199075" y="2189030"/>
                    <a:pt x="227311" y="2186600"/>
                    <a:pt x="229541" y="2186281"/>
                  </a:cubicBezTo>
                  <a:lnTo>
                    <a:pt x="240830" y="2190044"/>
                  </a:lnTo>
                  <a:lnTo>
                    <a:pt x="240830" y="2190044"/>
                  </a:lnTo>
                  <a:cubicBezTo>
                    <a:pt x="257150" y="2116604"/>
                    <a:pt x="243073" y="2189506"/>
                    <a:pt x="252119" y="2058341"/>
                  </a:cubicBezTo>
                  <a:cubicBezTo>
                    <a:pt x="252392" y="2054384"/>
                    <a:pt x="254792" y="2050866"/>
                    <a:pt x="255882" y="2047052"/>
                  </a:cubicBezTo>
                  <a:cubicBezTo>
                    <a:pt x="257303" y="2042079"/>
                    <a:pt x="258631" y="2037071"/>
                    <a:pt x="259645" y="2032000"/>
                  </a:cubicBezTo>
                  <a:cubicBezTo>
                    <a:pt x="262298" y="2018735"/>
                    <a:pt x="266998" y="1986461"/>
                    <a:pt x="267171" y="1975555"/>
                  </a:cubicBezTo>
                  <a:cubicBezTo>
                    <a:pt x="268246" y="1907830"/>
                    <a:pt x="267171" y="1840088"/>
                    <a:pt x="267171" y="1772355"/>
                  </a:cubicBezTo>
                  <a:lnTo>
                    <a:pt x="267171" y="1772355"/>
                  </a:lnTo>
                  <a:cubicBezTo>
                    <a:pt x="286197" y="1758765"/>
                    <a:pt x="290036" y="1753955"/>
                    <a:pt x="308563" y="1746015"/>
                  </a:cubicBezTo>
                  <a:cubicBezTo>
                    <a:pt x="312209" y="1744452"/>
                    <a:pt x="315932" y="1742855"/>
                    <a:pt x="319852" y="1742252"/>
                  </a:cubicBezTo>
                  <a:cubicBezTo>
                    <a:pt x="332311" y="1740335"/>
                    <a:pt x="344939" y="1739743"/>
                    <a:pt x="357482" y="1738489"/>
                  </a:cubicBezTo>
                  <a:lnTo>
                    <a:pt x="365008" y="1727200"/>
                  </a:lnTo>
                  <a:lnTo>
                    <a:pt x="346193" y="1591733"/>
                  </a:lnTo>
                  <a:cubicBezTo>
                    <a:pt x="313740" y="1579563"/>
                    <a:pt x="326806" y="1580444"/>
                    <a:pt x="308563" y="1580444"/>
                  </a:cubicBezTo>
                  <a:lnTo>
                    <a:pt x="308563" y="1580444"/>
                  </a:lnTo>
                  <a:cubicBezTo>
                    <a:pt x="309817" y="1207911"/>
                    <a:pt x="311072" y="835377"/>
                    <a:pt x="312326" y="462844"/>
                  </a:cubicBezTo>
                  <a:lnTo>
                    <a:pt x="0" y="455318"/>
                  </a:lnTo>
                  <a:lnTo>
                    <a:pt x="0" y="338666"/>
                  </a:lnTo>
                  <a:lnTo>
                    <a:pt x="0" y="338666"/>
                  </a:lnTo>
                  <a:cubicBezTo>
                    <a:pt x="1254" y="319851"/>
                    <a:pt x="-328" y="300629"/>
                    <a:pt x="3763" y="282222"/>
                  </a:cubicBezTo>
                  <a:cubicBezTo>
                    <a:pt x="4917" y="277027"/>
                    <a:pt x="12100" y="275361"/>
                    <a:pt x="15052" y="270933"/>
                  </a:cubicBezTo>
                  <a:cubicBezTo>
                    <a:pt x="17252" y="267633"/>
                    <a:pt x="16337" y="262741"/>
                    <a:pt x="18815" y="259644"/>
                  </a:cubicBezTo>
                  <a:cubicBezTo>
                    <a:pt x="21640" y="256112"/>
                    <a:pt x="26572" y="254943"/>
                    <a:pt x="30104" y="252118"/>
                  </a:cubicBezTo>
                  <a:cubicBezTo>
                    <a:pt x="32874" y="249902"/>
                    <a:pt x="35121" y="247101"/>
                    <a:pt x="37630" y="244592"/>
                  </a:cubicBezTo>
                  <a:lnTo>
                    <a:pt x="37630" y="244592"/>
                  </a:lnTo>
                  <a:lnTo>
                    <a:pt x="60208" y="112889"/>
                  </a:lnTo>
                  <a:cubicBezTo>
                    <a:pt x="66480" y="104109"/>
                    <a:pt x="73471" y="95801"/>
                    <a:pt x="79023" y="86548"/>
                  </a:cubicBezTo>
                  <a:cubicBezTo>
                    <a:pt x="81064" y="83147"/>
                    <a:pt x="81012" y="78807"/>
                    <a:pt x="82786" y="75259"/>
                  </a:cubicBezTo>
                  <a:cubicBezTo>
                    <a:pt x="84808" y="71214"/>
                    <a:pt x="88067" y="67897"/>
                    <a:pt x="90311" y="63970"/>
                  </a:cubicBezTo>
                  <a:cubicBezTo>
                    <a:pt x="93094" y="59099"/>
                    <a:pt x="95559" y="54044"/>
                    <a:pt x="97837" y="48918"/>
                  </a:cubicBezTo>
                  <a:cubicBezTo>
                    <a:pt x="99811" y="44476"/>
                    <a:pt x="107352" y="25909"/>
                    <a:pt x="109126" y="18815"/>
                  </a:cubicBezTo>
                  <a:cubicBezTo>
                    <a:pt x="110677" y="12610"/>
                    <a:pt x="111635" y="6272"/>
                    <a:pt x="112889" y="0"/>
                  </a:cubicBezTo>
                  <a:cubicBezTo>
                    <a:pt x="116652" y="1254"/>
                    <a:pt x="121373" y="958"/>
                    <a:pt x="124178" y="3763"/>
                  </a:cubicBezTo>
                  <a:cubicBezTo>
                    <a:pt x="126983" y="6568"/>
                    <a:pt x="124069" y="14192"/>
                    <a:pt x="127941" y="15052"/>
                  </a:cubicBezTo>
                  <a:cubicBezTo>
                    <a:pt x="137813" y="17246"/>
                    <a:pt x="148010" y="12543"/>
                    <a:pt x="158045" y="11289"/>
                  </a:cubicBezTo>
                  <a:cubicBezTo>
                    <a:pt x="192582" y="-223"/>
                    <a:pt x="172729" y="2974"/>
                    <a:pt x="218252" y="7526"/>
                  </a:cubicBezTo>
                  <a:cubicBezTo>
                    <a:pt x="274243" y="44854"/>
                    <a:pt x="231789" y="22861"/>
                    <a:pt x="361245" y="18815"/>
                  </a:cubicBezTo>
                  <a:cubicBezTo>
                    <a:pt x="368771" y="20069"/>
                    <a:pt x="376375" y="20923"/>
                    <a:pt x="383823" y="22578"/>
                  </a:cubicBezTo>
                  <a:cubicBezTo>
                    <a:pt x="387695" y="23438"/>
                    <a:pt x="392306" y="23536"/>
                    <a:pt x="395111" y="26341"/>
                  </a:cubicBezTo>
                  <a:cubicBezTo>
                    <a:pt x="397916" y="29146"/>
                    <a:pt x="397620" y="33866"/>
                    <a:pt x="398874" y="37629"/>
                  </a:cubicBezTo>
                  <a:cubicBezTo>
                    <a:pt x="403049" y="62682"/>
                    <a:pt x="431487" y="61461"/>
                    <a:pt x="417689" y="71496"/>
                  </a:cubicBezTo>
                  <a:close/>
                </a:path>
              </a:pathLst>
            </a:custGeom>
            <a:solidFill>
              <a:schemeClr val="accent2">
                <a:alpha val="48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Forme libre 18"/>
            <p:cNvSpPr/>
            <p:nvPr/>
          </p:nvSpPr>
          <p:spPr>
            <a:xfrm>
              <a:off x="7040504" y="4033896"/>
              <a:ext cx="590785" cy="1083736"/>
            </a:xfrm>
            <a:custGeom>
              <a:avLst/>
              <a:gdLst>
                <a:gd name="connsiteX0" fmla="*/ 82785 w 590785"/>
                <a:gd name="connsiteY0" fmla="*/ 0 h 1083736"/>
                <a:gd name="connsiteX1" fmla="*/ 496711 w 590785"/>
                <a:gd name="connsiteY1" fmla="*/ 3763 h 1083736"/>
                <a:gd name="connsiteX2" fmla="*/ 459081 w 590785"/>
                <a:gd name="connsiteY2" fmla="*/ 605837 h 1083736"/>
                <a:gd name="connsiteX3" fmla="*/ 590785 w 590785"/>
                <a:gd name="connsiteY3" fmla="*/ 598311 h 1083736"/>
                <a:gd name="connsiteX4" fmla="*/ 583259 w 590785"/>
                <a:gd name="connsiteY4" fmla="*/ 914400 h 1083736"/>
                <a:gd name="connsiteX5" fmla="*/ 477896 w 590785"/>
                <a:gd name="connsiteY5" fmla="*/ 1079971 h 1083736"/>
                <a:gd name="connsiteX6" fmla="*/ 383822 w 590785"/>
                <a:gd name="connsiteY6" fmla="*/ 1083734 h 1083736"/>
                <a:gd name="connsiteX7" fmla="*/ 383822 w 590785"/>
                <a:gd name="connsiteY7" fmla="*/ 1083734 h 1083736"/>
                <a:gd name="connsiteX8" fmla="*/ 387585 w 590785"/>
                <a:gd name="connsiteY8" fmla="*/ 1000948 h 1083736"/>
                <a:gd name="connsiteX9" fmla="*/ 383822 w 590785"/>
                <a:gd name="connsiteY9" fmla="*/ 936978 h 1083736"/>
                <a:gd name="connsiteX10" fmla="*/ 383822 w 590785"/>
                <a:gd name="connsiteY10" fmla="*/ 936978 h 1083736"/>
                <a:gd name="connsiteX11" fmla="*/ 255881 w 590785"/>
                <a:gd name="connsiteY11" fmla="*/ 936978 h 1083736"/>
                <a:gd name="connsiteX12" fmla="*/ 233303 w 590785"/>
                <a:gd name="connsiteY12" fmla="*/ 944504 h 1083736"/>
                <a:gd name="connsiteX13" fmla="*/ 222015 w 590785"/>
                <a:gd name="connsiteY13" fmla="*/ 948267 h 1083736"/>
                <a:gd name="connsiteX14" fmla="*/ 176859 w 590785"/>
                <a:gd name="connsiteY14" fmla="*/ 948267 h 1083736"/>
                <a:gd name="connsiteX15" fmla="*/ 176859 w 590785"/>
                <a:gd name="connsiteY15" fmla="*/ 948267 h 1083736"/>
                <a:gd name="connsiteX16" fmla="*/ 176859 w 590785"/>
                <a:gd name="connsiteY16" fmla="*/ 1083734 h 1083736"/>
                <a:gd name="connsiteX17" fmla="*/ 176859 w 590785"/>
                <a:gd name="connsiteY17" fmla="*/ 1083734 h 1083736"/>
                <a:gd name="connsiteX18" fmla="*/ 101600 w 590785"/>
                <a:gd name="connsiteY18" fmla="*/ 1083734 h 1083736"/>
                <a:gd name="connsiteX19" fmla="*/ 101600 w 590785"/>
                <a:gd name="connsiteY19" fmla="*/ 1083734 h 1083736"/>
                <a:gd name="connsiteX20" fmla="*/ 0 w 590785"/>
                <a:gd name="connsiteY20" fmla="*/ 929452 h 1083736"/>
                <a:gd name="connsiteX21" fmla="*/ 3763 w 590785"/>
                <a:gd name="connsiteY21" fmla="*/ 677334 h 1083736"/>
                <a:gd name="connsiteX22" fmla="*/ 7526 w 590785"/>
                <a:gd name="connsiteY22" fmla="*/ 658519 h 1083736"/>
                <a:gd name="connsiteX23" fmla="*/ 7526 w 590785"/>
                <a:gd name="connsiteY23" fmla="*/ 602074 h 1083736"/>
                <a:gd name="connsiteX24" fmla="*/ 7526 w 590785"/>
                <a:gd name="connsiteY24" fmla="*/ 602074 h 1083736"/>
                <a:gd name="connsiteX25" fmla="*/ 94074 w 590785"/>
                <a:gd name="connsiteY25" fmla="*/ 598311 h 1083736"/>
                <a:gd name="connsiteX26" fmla="*/ 105363 w 590785"/>
                <a:gd name="connsiteY26" fmla="*/ 594548 h 1083736"/>
                <a:gd name="connsiteX27" fmla="*/ 116652 w 590785"/>
                <a:gd name="connsiteY27" fmla="*/ 602074 h 1083736"/>
                <a:gd name="connsiteX28" fmla="*/ 116652 w 590785"/>
                <a:gd name="connsiteY28" fmla="*/ 602074 h 1083736"/>
                <a:gd name="connsiteX29" fmla="*/ 112889 w 590785"/>
                <a:gd name="connsiteY29" fmla="*/ 541867 h 1083736"/>
                <a:gd name="connsiteX30" fmla="*/ 109126 w 590785"/>
                <a:gd name="connsiteY30" fmla="*/ 500474 h 1083736"/>
                <a:gd name="connsiteX31" fmla="*/ 112889 w 590785"/>
                <a:gd name="connsiteY31" fmla="*/ 361245 h 1083736"/>
                <a:gd name="connsiteX32" fmla="*/ 116652 w 590785"/>
                <a:gd name="connsiteY32" fmla="*/ 346193 h 1083736"/>
                <a:gd name="connsiteX33" fmla="*/ 127940 w 590785"/>
                <a:gd name="connsiteY33" fmla="*/ 308563 h 1083736"/>
                <a:gd name="connsiteX34" fmla="*/ 135466 w 590785"/>
                <a:gd name="connsiteY34" fmla="*/ 285985 h 1083736"/>
                <a:gd name="connsiteX35" fmla="*/ 131703 w 590785"/>
                <a:gd name="connsiteY35" fmla="*/ 131704 h 1083736"/>
                <a:gd name="connsiteX36" fmla="*/ 120415 w 590785"/>
                <a:gd name="connsiteY36" fmla="*/ 97837 h 1083736"/>
                <a:gd name="connsiteX37" fmla="*/ 116652 w 590785"/>
                <a:gd name="connsiteY37" fmla="*/ 79023 h 1083736"/>
                <a:gd name="connsiteX38" fmla="*/ 105363 w 590785"/>
                <a:gd name="connsiteY38" fmla="*/ 52682 h 1083736"/>
                <a:gd name="connsiteX39" fmla="*/ 94074 w 590785"/>
                <a:gd name="connsiteY39" fmla="*/ 30104 h 1083736"/>
                <a:gd name="connsiteX40" fmla="*/ 82785 w 590785"/>
                <a:gd name="connsiteY40" fmla="*/ 26341 h 1083736"/>
                <a:gd name="connsiteX41" fmla="*/ 82785 w 590785"/>
                <a:gd name="connsiteY41" fmla="*/ 0 h 108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90785" h="1083736">
                  <a:moveTo>
                    <a:pt x="82785" y="0"/>
                  </a:moveTo>
                  <a:lnTo>
                    <a:pt x="496711" y="3763"/>
                  </a:lnTo>
                  <a:lnTo>
                    <a:pt x="459081" y="605837"/>
                  </a:lnTo>
                  <a:lnTo>
                    <a:pt x="590785" y="598311"/>
                  </a:lnTo>
                  <a:lnTo>
                    <a:pt x="583259" y="914400"/>
                  </a:lnTo>
                  <a:lnTo>
                    <a:pt x="477896" y="1079971"/>
                  </a:lnTo>
                  <a:cubicBezTo>
                    <a:pt x="393862" y="1083973"/>
                    <a:pt x="425245" y="1083734"/>
                    <a:pt x="383822" y="1083734"/>
                  </a:cubicBezTo>
                  <a:lnTo>
                    <a:pt x="383822" y="1083734"/>
                  </a:lnTo>
                  <a:cubicBezTo>
                    <a:pt x="385076" y="1056139"/>
                    <a:pt x="387585" y="1028572"/>
                    <a:pt x="387585" y="1000948"/>
                  </a:cubicBezTo>
                  <a:cubicBezTo>
                    <a:pt x="387585" y="979588"/>
                    <a:pt x="383822" y="936978"/>
                    <a:pt x="383822" y="936978"/>
                  </a:cubicBezTo>
                  <a:lnTo>
                    <a:pt x="383822" y="936978"/>
                  </a:lnTo>
                  <a:cubicBezTo>
                    <a:pt x="329184" y="930907"/>
                    <a:pt x="332513" y="929562"/>
                    <a:pt x="255881" y="936978"/>
                  </a:cubicBezTo>
                  <a:cubicBezTo>
                    <a:pt x="247985" y="937742"/>
                    <a:pt x="240829" y="941995"/>
                    <a:pt x="233303" y="944504"/>
                  </a:cubicBezTo>
                  <a:cubicBezTo>
                    <a:pt x="229540" y="945758"/>
                    <a:pt x="225981" y="948267"/>
                    <a:pt x="222015" y="948267"/>
                  </a:cubicBezTo>
                  <a:lnTo>
                    <a:pt x="176859" y="948267"/>
                  </a:lnTo>
                  <a:lnTo>
                    <a:pt x="176859" y="948267"/>
                  </a:lnTo>
                  <a:lnTo>
                    <a:pt x="176859" y="1083734"/>
                  </a:lnTo>
                  <a:lnTo>
                    <a:pt x="176859" y="1083734"/>
                  </a:lnTo>
                  <a:lnTo>
                    <a:pt x="101600" y="1083734"/>
                  </a:lnTo>
                  <a:lnTo>
                    <a:pt x="101600" y="1083734"/>
                  </a:lnTo>
                  <a:lnTo>
                    <a:pt x="0" y="929452"/>
                  </a:lnTo>
                  <a:cubicBezTo>
                    <a:pt x="1254" y="845413"/>
                    <a:pt x="1429" y="761350"/>
                    <a:pt x="3763" y="677334"/>
                  </a:cubicBezTo>
                  <a:cubicBezTo>
                    <a:pt x="3941" y="670941"/>
                    <a:pt x="7207" y="664907"/>
                    <a:pt x="7526" y="658519"/>
                  </a:cubicBezTo>
                  <a:cubicBezTo>
                    <a:pt x="8466" y="639727"/>
                    <a:pt x="7526" y="620889"/>
                    <a:pt x="7526" y="602074"/>
                  </a:cubicBezTo>
                  <a:lnTo>
                    <a:pt x="7526" y="602074"/>
                  </a:lnTo>
                  <a:cubicBezTo>
                    <a:pt x="36375" y="600820"/>
                    <a:pt x="65282" y="600526"/>
                    <a:pt x="94074" y="598311"/>
                  </a:cubicBezTo>
                  <a:cubicBezTo>
                    <a:pt x="98029" y="598007"/>
                    <a:pt x="101450" y="593896"/>
                    <a:pt x="105363" y="594548"/>
                  </a:cubicBezTo>
                  <a:cubicBezTo>
                    <a:pt x="109824" y="595292"/>
                    <a:pt x="116652" y="602074"/>
                    <a:pt x="116652" y="602074"/>
                  </a:cubicBezTo>
                  <a:lnTo>
                    <a:pt x="116652" y="602074"/>
                  </a:lnTo>
                  <a:cubicBezTo>
                    <a:pt x="115398" y="582005"/>
                    <a:pt x="114374" y="561920"/>
                    <a:pt x="112889" y="541867"/>
                  </a:cubicBezTo>
                  <a:cubicBezTo>
                    <a:pt x="111866" y="528050"/>
                    <a:pt x="109126" y="514329"/>
                    <a:pt x="109126" y="500474"/>
                  </a:cubicBezTo>
                  <a:cubicBezTo>
                    <a:pt x="109126" y="454047"/>
                    <a:pt x="110627" y="407616"/>
                    <a:pt x="112889" y="361245"/>
                  </a:cubicBezTo>
                  <a:cubicBezTo>
                    <a:pt x="113141" y="356079"/>
                    <a:pt x="115530" y="351242"/>
                    <a:pt x="116652" y="346193"/>
                  </a:cubicBezTo>
                  <a:cubicBezTo>
                    <a:pt x="124532" y="310733"/>
                    <a:pt x="115091" y="343900"/>
                    <a:pt x="127940" y="308563"/>
                  </a:cubicBezTo>
                  <a:cubicBezTo>
                    <a:pt x="130651" y="301107"/>
                    <a:pt x="135466" y="285985"/>
                    <a:pt x="135466" y="285985"/>
                  </a:cubicBezTo>
                  <a:cubicBezTo>
                    <a:pt x="134212" y="234558"/>
                    <a:pt x="133987" y="183096"/>
                    <a:pt x="131703" y="131704"/>
                  </a:cubicBezTo>
                  <a:cubicBezTo>
                    <a:pt x="131201" y="120404"/>
                    <a:pt x="123462" y="107994"/>
                    <a:pt x="120415" y="97837"/>
                  </a:cubicBezTo>
                  <a:cubicBezTo>
                    <a:pt x="118577" y="91711"/>
                    <a:pt x="118039" y="85266"/>
                    <a:pt x="116652" y="79023"/>
                  </a:cubicBezTo>
                  <a:cubicBezTo>
                    <a:pt x="110386" y="50829"/>
                    <a:pt x="116987" y="75930"/>
                    <a:pt x="105363" y="52682"/>
                  </a:cubicBezTo>
                  <a:cubicBezTo>
                    <a:pt x="100818" y="43593"/>
                    <a:pt x="103061" y="37293"/>
                    <a:pt x="94074" y="30104"/>
                  </a:cubicBezTo>
                  <a:cubicBezTo>
                    <a:pt x="90977" y="27626"/>
                    <a:pt x="86548" y="27595"/>
                    <a:pt x="82785" y="26341"/>
                  </a:cubicBezTo>
                  <a:cubicBezTo>
                    <a:pt x="78229" y="12672"/>
                    <a:pt x="79022" y="19019"/>
                    <a:pt x="82785" y="0"/>
                  </a:cubicBezTo>
                  <a:close/>
                </a:path>
              </a:pathLst>
            </a:custGeom>
            <a:solidFill>
              <a:schemeClr val="accent2">
                <a:alpha val="48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Forme libre 19"/>
            <p:cNvSpPr/>
            <p:nvPr/>
          </p:nvSpPr>
          <p:spPr>
            <a:xfrm>
              <a:off x="6799674" y="2671704"/>
              <a:ext cx="1046104" cy="520947"/>
            </a:xfrm>
            <a:custGeom>
              <a:avLst/>
              <a:gdLst>
                <a:gd name="connsiteX0" fmla="*/ 323615 w 1046104"/>
                <a:gd name="connsiteY0" fmla="*/ 7526 h 520947"/>
                <a:gd name="connsiteX1" fmla="*/ 323615 w 1046104"/>
                <a:gd name="connsiteY1" fmla="*/ 7526 h 520947"/>
                <a:gd name="connsiteX2" fmla="*/ 391348 w 1046104"/>
                <a:gd name="connsiteY2" fmla="*/ 41392 h 520947"/>
                <a:gd name="connsiteX3" fmla="*/ 402637 w 1046104"/>
                <a:gd name="connsiteY3" fmla="*/ 45155 h 520947"/>
                <a:gd name="connsiteX4" fmla="*/ 421452 w 1046104"/>
                <a:gd name="connsiteY4" fmla="*/ 60207 h 520947"/>
                <a:gd name="connsiteX5" fmla="*/ 440267 w 1046104"/>
                <a:gd name="connsiteY5" fmla="*/ 206963 h 520947"/>
                <a:gd name="connsiteX6" fmla="*/ 447793 w 1046104"/>
                <a:gd name="connsiteY6" fmla="*/ 233303 h 520947"/>
                <a:gd name="connsiteX7" fmla="*/ 459082 w 1046104"/>
                <a:gd name="connsiteY7" fmla="*/ 237066 h 520947"/>
                <a:gd name="connsiteX8" fmla="*/ 485422 w 1046104"/>
                <a:gd name="connsiteY8" fmla="*/ 225777 h 520947"/>
                <a:gd name="connsiteX9" fmla="*/ 496711 w 1046104"/>
                <a:gd name="connsiteY9" fmla="*/ 229540 h 520947"/>
                <a:gd name="connsiteX10" fmla="*/ 504237 w 1046104"/>
                <a:gd name="connsiteY10" fmla="*/ 327377 h 520947"/>
                <a:gd name="connsiteX11" fmla="*/ 1046104 w 1046104"/>
                <a:gd name="connsiteY11" fmla="*/ 312326 h 520947"/>
                <a:gd name="connsiteX12" fmla="*/ 1046104 w 1046104"/>
                <a:gd name="connsiteY12" fmla="*/ 451555 h 520947"/>
                <a:gd name="connsiteX13" fmla="*/ 1046104 w 1046104"/>
                <a:gd name="connsiteY13" fmla="*/ 451555 h 520947"/>
                <a:gd name="connsiteX14" fmla="*/ 745067 w 1046104"/>
                <a:gd name="connsiteY14" fmla="*/ 447792 h 520947"/>
                <a:gd name="connsiteX15" fmla="*/ 741304 w 1046104"/>
                <a:gd name="connsiteY15" fmla="*/ 496711 h 520947"/>
                <a:gd name="connsiteX16" fmla="*/ 733778 w 1046104"/>
                <a:gd name="connsiteY16" fmla="*/ 519289 h 520947"/>
                <a:gd name="connsiteX17" fmla="*/ 733778 w 1046104"/>
                <a:gd name="connsiteY17" fmla="*/ 492948 h 520947"/>
                <a:gd name="connsiteX18" fmla="*/ 733778 w 1046104"/>
                <a:gd name="connsiteY18" fmla="*/ 492948 h 520947"/>
                <a:gd name="connsiteX19" fmla="*/ 327378 w 1046104"/>
                <a:gd name="connsiteY19" fmla="*/ 500474 h 520947"/>
                <a:gd name="connsiteX20" fmla="*/ 327378 w 1046104"/>
                <a:gd name="connsiteY20" fmla="*/ 447792 h 520947"/>
                <a:gd name="connsiteX21" fmla="*/ 327378 w 1046104"/>
                <a:gd name="connsiteY21" fmla="*/ 447792 h 520947"/>
                <a:gd name="connsiteX22" fmla="*/ 0 w 1046104"/>
                <a:gd name="connsiteY22" fmla="*/ 455318 h 520947"/>
                <a:gd name="connsiteX23" fmla="*/ 7526 w 1046104"/>
                <a:gd name="connsiteY23" fmla="*/ 417689 h 520947"/>
                <a:gd name="connsiteX24" fmla="*/ 15052 w 1046104"/>
                <a:gd name="connsiteY24" fmla="*/ 398874 h 520947"/>
                <a:gd name="connsiteX25" fmla="*/ 18815 w 1046104"/>
                <a:gd name="connsiteY25" fmla="*/ 372533 h 520947"/>
                <a:gd name="connsiteX26" fmla="*/ 30104 w 1046104"/>
                <a:gd name="connsiteY26" fmla="*/ 319852 h 520947"/>
                <a:gd name="connsiteX27" fmla="*/ 30104 w 1046104"/>
                <a:gd name="connsiteY27" fmla="*/ 233303 h 520947"/>
                <a:gd name="connsiteX28" fmla="*/ 30104 w 1046104"/>
                <a:gd name="connsiteY28" fmla="*/ 233303 h 520947"/>
                <a:gd name="connsiteX29" fmla="*/ 60207 w 1046104"/>
                <a:gd name="connsiteY29" fmla="*/ 233303 h 520947"/>
                <a:gd name="connsiteX30" fmla="*/ 60207 w 1046104"/>
                <a:gd name="connsiteY30" fmla="*/ 94074 h 520947"/>
                <a:gd name="connsiteX31" fmla="*/ 60207 w 1046104"/>
                <a:gd name="connsiteY31" fmla="*/ 94074 h 520947"/>
                <a:gd name="connsiteX32" fmla="*/ 71496 w 1046104"/>
                <a:gd name="connsiteY32" fmla="*/ 63970 h 520947"/>
                <a:gd name="connsiteX33" fmla="*/ 79022 w 1046104"/>
                <a:gd name="connsiteY33" fmla="*/ 52681 h 520947"/>
                <a:gd name="connsiteX34" fmla="*/ 90311 w 1046104"/>
                <a:gd name="connsiteY34" fmla="*/ 30103 h 520947"/>
                <a:gd name="connsiteX35" fmla="*/ 101600 w 1046104"/>
                <a:gd name="connsiteY35" fmla="*/ 22577 h 520947"/>
                <a:gd name="connsiteX36" fmla="*/ 158045 w 1046104"/>
                <a:gd name="connsiteY36" fmla="*/ 18815 h 520947"/>
                <a:gd name="connsiteX37" fmla="*/ 169333 w 1046104"/>
                <a:gd name="connsiteY37" fmla="*/ 7526 h 520947"/>
                <a:gd name="connsiteX38" fmla="*/ 191911 w 1046104"/>
                <a:gd name="connsiteY38" fmla="*/ 0 h 520947"/>
                <a:gd name="connsiteX39" fmla="*/ 316089 w 1046104"/>
                <a:gd name="connsiteY39" fmla="*/ 3763 h 520947"/>
                <a:gd name="connsiteX40" fmla="*/ 323615 w 1046104"/>
                <a:gd name="connsiteY40" fmla="*/ 15052 h 520947"/>
                <a:gd name="connsiteX41" fmla="*/ 323615 w 1046104"/>
                <a:gd name="connsiteY41" fmla="*/ 7526 h 520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46104" h="520947">
                  <a:moveTo>
                    <a:pt x="323615" y="7526"/>
                  </a:moveTo>
                  <a:lnTo>
                    <a:pt x="323615" y="7526"/>
                  </a:lnTo>
                  <a:cubicBezTo>
                    <a:pt x="346193" y="18815"/>
                    <a:pt x="368557" y="30540"/>
                    <a:pt x="391348" y="41392"/>
                  </a:cubicBezTo>
                  <a:cubicBezTo>
                    <a:pt x="394929" y="43097"/>
                    <a:pt x="399540" y="42677"/>
                    <a:pt x="402637" y="45155"/>
                  </a:cubicBezTo>
                  <a:cubicBezTo>
                    <a:pt x="426953" y="64607"/>
                    <a:pt x="393077" y="50749"/>
                    <a:pt x="421452" y="60207"/>
                  </a:cubicBezTo>
                  <a:cubicBezTo>
                    <a:pt x="473097" y="98941"/>
                    <a:pt x="433057" y="62772"/>
                    <a:pt x="440267" y="206963"/>
                  </a:cubicBezTo>
                  <a:cubicBezTo>
                    <a:pt x="440272" y="207066"/>
                    <a:pt x="446014" y="231524"/>
                    <a:pt x="447793" y="233303"/>
                  </a:cubicBezTo>
                  <a:cubicBezTo>
                    <a:pt x="450598" y="236108"/>
                    <a:pt x="455319" y="235812"/>
                    <a:pt x="459082" y="237066"/>
                  </a:cubicBezTo>
                  <a:cubicBezTo>
                    <a:pt x="462022" y="235596"/>
                    <a:pt x="479884" y="225777"/>
                    <a:pt x="485422" y="225777"/>
                  </a:cubicBezTo>
                  <a:cubicBezTo>
                    <a:pt x="489389" y="225777"/>
                    <a:pt x="492948" y="228286"/>
                    <a:pt x="496711" y="229540"/>
                  </a:cubicBezTo>
                  <a:cubicBezTo>
                    <a:pt x="512170" y="275917"/>
                    <a:pt x="504237" y="244185"/>
                    <a:pt x="504237" y="327377"/>
                  </a:cubicBezTo>
                  <a:lnTo>
                    <a:pt x="1046104" y="312326"/>
                  </a:lnTo>
                  <a:lnTo>
                    <a:pt x="1046104" y="451555"/>
                  </a:lnTo>
                  <a:lnTo>
                    <a:pt x="1046104" y="451555"/>
                  </a:lnTo>
                  <a:lnTo>
                    <a:pt x="745067" y="447792"/>
                  </a:lnTo>
                  <a:cubicBezTo>
                    <a:pt x="743813" y="464098"/>
                    <a:pt x="743855" y="480557"/>
                    <a:pt x="741304" y="496711"/>
                  </a:cubicBezTo>
                  <a:cubicBezTo>
                    <a:pt x="740067" y="504547"/>
                    <a:pt x="733778" y="527222"/>
                    <a:pt x="733778" y="519289"/>
                  </a:cubicBezTo>
                  <a:lnTo>
                    <a:pt x="733778" y="492948"/>
                  </a:lnTo>
                  <a:lnTo>
                    <a:pt x="733778" y="492948"/>
                  </a:lnTo>
                  <a:lnTo>
                    <a:pt x="327378" y="500474"/>
                  </a:lnTo>
                  <a:lnTo>
                    <a:pt x="327378" y="447792"/>
                  </a:lnTo>
                  <a:lnTo>
                    <a:pt x="327378" y="447792"/>
                  </a:lnTo>
                  <a:lnTo>
                    <a:pt x="0" y="455318"/>
                  </a:lnTo>
                  <a:cubicBezTo>
                    <a:pt x="2509" y="442775"/>
                    <a:pt x="4230" y="430048"/>
                    <a:pt x="7526" y="417689"/>
                  </a:cubicBezTo>
                  <a:cubicBezTo>
                    <a:pt x="9266" y="411162"/>
                    <a:pt x="13414" y="405427"/>
                    <a:pt x="15052" y="398874"/>
                  </a:cubicBezTo>
                  <a:cubicBezTo>
                    <a:pt x="17203" y="390269"/>
                    <a:pt x="17076" y="381230"/>
                    <a:pt x="18815" y="372533"/>
                  </a:cubicBezTo>
                  <a:cubicBezTo>
                    <a:pt x="26147" y="335875"/>
                    <a:pt x="24930" y="407801"/>
                    <a:pt x="30104" y="319852"/>
                  </a:cubicBezTo>
                  <a:cubicBezTo>
                    <a:pt x="31798" y="291052"/>
                    <a:pt x="30104" y="262153"/>
                    <a:pt x="30104" y="233303"/>
                  </a:cubicBezTo>
                  <a:lnTo>
                    <a:pt x="30104" y="233303"/>
                  </a:lnTo>
                  <a:lnTo>
                    <a:pt x="60207" y="233303"/>
                  </a:lnTo>
                  <a:lnTo>
                    <a:pt x="60207" y="94074"/>
                  </a:lnTo>
                  <a:lnTo>
                    <a:pt x="60207" y="94074"/>
                  </a:lnTo>
                  <a:cubicBezTo>
                    <a:pt x="63970" y="84039"/>
                    <a:pt x="67061" y="73726"/>
                    <a:pt x="71496" y="63970"/>
                  </a:cubicBezTo>
                  <a:cubicBezTo>
                    <a:pt x="73367" y="59853"/>
                    <a:pt x="76999" y="56726"/>
                    <a:pt x="79022" y="52681"/>
                  </a:cubicBezTo>
                  <a:cubicBezTo>
                    <a:pt x="85143" y="40439"/>
                    <a:pt x="79527" y="40887"/>
                    <a:pt x="90311" y="30103"/>
                  </a:cubicBezTo>
                  <a:cubicBezTo>
                    <a:pt x="93509" y="26905"/>
                    <a:pt x="97139" y="23320"/>
                    <a:pt x="101600" y="22577"/>
                  </a:cubicBezTo>
                  <a:cubicBezTo>
                    <a:pt x="120200" y="19477"/>
                    <a:pt x="139230" y="20069"/>
                    <a:pt x="158045" y="18815"/>
                  </a:cubicBezTo>
                  <a:cubicBezTo>
                    <a:pt x="161808" y="15052"/>
                    <a:pt x="164681" y="10110"/>
                    <a:pt x="169333" y="7526"/>
                  </a:cubicBezTo>
                  <a:cubicBezTo>
                    <a:pt x="176268" y="3673"/>
                    <a:pt x="191911" y="0"/>
                    <a:pt x="191911" y="0"/>
                  </a:cubicBezTo>
                  <a:cubicBezTo>
                    <a:pt x="233304" y="1254"/>
                    <a:pt x="274945" y="-939"/>
                    <a:pt x="316089" y="3763"/>
                  </a:cubicBezTo>
                  <a:cubicBezTo>
                    <a:pt x="320582" y="4277"/>
                    <a:pt x="320083" y="12227"/>
                    <a:pt x="323615" y="15052"/>
                  </a:cubicBezTo>
                  <a:cubicBezTo>
                    <a:pt x="326712" y="17530"/>
                    <a:pt x="323615" y="8780"/>
                    <a:pt x="323615" y="7526"/>
                  </a:cubicBezTo>
                  <a:close/>
                </a:path>
              </a:pathLst>
            </a:custGeom>
            <a:solidFill>
              <a:schemeClr val="accent2">
                <a:alpha val="48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7" name="Groupe 66"/>
          <p:cNvGrpSpPr/>
          <p:nvPr/>
        </p:nvGrpSpPr>
        <p:grpSpPr>
          <a:xfrm>
            <a:off x="1968029" y="2735353"/>
            <a:ext cx="5452534" cy="188469"/>
            <a:chOff x="1968029" y="2735353"/>
            <a:chExt cx="5452534" cy="188469"/>
          </a:xfrm>
        </p:grpSpPr>
        <p:sp>
          <p:nvSpPr>
            <p:cNvPr id="21" name="Rectangle à coins arrondis 20"/>
            <p:cNvSpPr/>
            <p:nvPr/>
          </p:nvSpPr>
          <p:spPr>
            <a:xfrm>
              <a:off x="1968029" y="2736072"/>
              <a:ext cx="496711" cy="179849"/>
            </a:xfrm>
            <a:prstGeom prst="roundRect">
              <a:avLst>
                <a:gd name="adj" fmla="val 48004"/>
              </a:avLst>
            </a:prstGeom>
            <a:solidFill>
              <a:srgbClr val="FF0000">
                <a:alpha val="49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Forme libre 21"/>
            <p:cNvSpPr/>
            <p:nvPr/>
          </p:nvSpPr>
          <p:spPr>
            <a:xfrm>
              <a:off x="7251230" y="2735353"/>
              <a:ext cx="169333" cy="188469"/>
            </a:xfrm>
            <a:custGeom>
              <a:avLst/>
              <a:gdLst>
                <a:gd name="connsiteX0" fmla="*/ 11289 w 169333"/>
                <a:gd name="connsiteY0" fmla="*/ 321 h 188469"/>
                <a:gd name="connsiteX1" fmla="*/ 94074 w 169333"/>
                <a:gd name="connsiteY1" fmla="*/ 7847 h 188469"/>
                <a:gd name="connsiteX2" fmla="*/ 112889 w 169333"/>
                <a:gd name="connsiteY2" fmla="*/ 34188 h 188469"/>
                <a:gd name="connsiteX3" fmla="*/ 142992 w 169333"/>
                <a:gd name="connsiteY3" fmla="*/ 41714 h 188469"/>
                <a:gd name="connsiteX4" fmla="*/ 142992 w 169333"/>
                <a:gd name="connsiteY4" fmla="*/ 41714 h 188469"/>
                <a:gd name="connsiteX5" fmla="*/ 169333 w 169333"/>
                <a:gd name="connsiteY5" fmla="*/ 188469 h 188469"/>
                <a:gd name="connsiteX6" fmla="*/ 94074 w 169333"/>
                <a:gd name="connsiteY6" fmla="*/ 188469 h 188469"/>
                <a:gd name="connsiteX7" fmla="*/ 33866 w 169333"/>
                <a:gd name="connsiteY7" fmla="*/ 150840 h 188469"/>
                <a:gd name="connsiteX8" fmla="*/ 0 w 169333"/>
                <a:gd name="connsiteY8" fmla="*/ 158366 h 188469"/>
                <a:gd name="connsiteX9" fmla="*/ 0 w 169333"/>
                <a:gd name="connsiteY9" fmla="*/ 158366 h 188469"/>
                <a:gd name="connsiteX10" fmla="*/ 3763 w 169333"/>
                <a:gd name="connsiteY10" fmla="*/ 68054 h 188469"/>
                <a:gd name="connsiteX11" fmla="*/ 7526 w 169333"/>
                <a:gd name="connsiteY11" fmla="*/ 19136 h 188469"/>
                <a:gd name="connsiteX12" fmla="*/ 11289 w 169333"/>
                <a:gd name="connsiteY12" fmla="*/ 321 h 18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9333" h="188469">
                  <a:moveTo>
                    <a:pt x="11289" y="321"/>
                  </a:moveTo>
                  <a:cubicBezTo>
                    <a:pt x="25714" y="-1561"/>
                    <a:pt x="66479" y="5338"/>
                    <a:pt x="94074" y="7847"/>
                  </a:cubicBezTo>
                  <a:cubicBezTo>
                    <a:pt x="100346" y="16627"/>
                    <a:pt x="104538" y="27355"/>
                    <a:pt x="112889" y="34188"/>
                  </a:cubicBezTo>
                  <a:cubicBezTo>
                    <a:pt x="123057" y="42507"/>
                    <a:pt x="132210" y="41714"/>
                    <a:pt x="142992" y="41714"/>
                  </a:cubicBezTo>
                  <a:lnTo>
                    <a:pt x="142992" y="41714"/>
                  </a:lnTo>
                  <a:lnTo>
                    <a:pt x="169333" y="188469"/>
                  </a:lnTo>
                  <a:lnTo>
                    <a:pt x="94074" y="188469"/>
                  </a:lnTo>
                  <a:lnTo>
                    <a:pt x="33866" y="150840"/>
                  </a:lnTo>
                  <a:lnTo>
                    <a:pt x="0" y="158366"/>
                  </a:lnTo>
                  <a:lnTo>
                    <a:pt x="0" y="158366"/>
                  </a:lnTo>
                  <a:cubicBezTo>
                    <a:pt x="1254" y="128262"/>
                    <a:pt x="2137" y="98140"/>
                    <a:pt x="3763" y="68054"/>
                  </a:cubicBezTo>
                  <a:cubicBezTo>
                    <a:pt x="4646" y="51724"/>
                    <a:pt x="4512" y="35210"/>
                    <a:pt x="7526" y="19136"/>
                  </a:cubicBezTo>
                  <a:cubicBezTo>
                    <a:pt x="9838" y="6803"/>
                    <a:pt x="-3136" y="2203"/>
                    <a:pt x="11289" y="321"/>
                  </a:cubicBezTo>
                  <a:close/>
                </a:path>
              </a:pathLst>
            </a:custGeom>
            <a:solidFill>
              <a:srgbClr val="FF0000">
                <a:alpha val="49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1" name="Groupe 70"/>
          <p:cNvGrpSpPr/>
          <p:nvPr/>
        </p:nvGrpSpPr>
        <p:grpSpPr>
          <a:xfrm>
            <a:off x="1373481" y="3230413"/>
            <a:ext cx="6739467" cy="592757"/>
            <a:chOff x="1373481" y="3230413"/>
            <a:chExt cx="6739467" cy="592757"/>
          </a:xfrm>
        </p:grpSpPr>
        <p:sp>
          <p:nvSpPr>
            <p:cNvPr id="23" name="Forme libre 22"/>
            <p:cNvSpPr/>
            <p:nvPr/>
          </p:nvSpPr>
          <p:spPr>
            <a:xfrm>
              <a:off x="1373481" y="3243674"/>
              <a:ext cx="492949" cy="579496"/>
            </a:xfrm>
            <a:custGeom>
              <a:avLst/>
              <a:gdLst>
                <a:gd name="connsiteX0" fmla="*/ 368771 w 492949"/>
                <a:gd name="connsiteY0" fmla="*/ 0 h 579496"/>
                <a:gd name="connsiteX1" fmla="*/ 410163 w 492949"/>
                <a:gd name="connsiteY1" fmla="*/ 63970 h 579496"/>
                <a:gd name="connsiteX2" fmla="*/ 413926 w 492949"/>
                <a:gd name="connsiteY2" fmla="*/ 127941 h 579496"/>
                <a:gd name="connsiteX3" fmla="*/ 417689 w 492949"/>
                <a:gd name="connsiteY3" fmla="*/ 139230 h 579496"/>
                <a:gd name="connsiteX4" fmla="*/ 421452 w 492949"/>
                <a:gd name="connsiteY4" fmla="*/ 184385 h 579496"/>
                <a:gd name="connsiteX5" fmla="*/ 417689 w 492949"/>
                <a:gd name="connsiteY5" fmla="*/ 338667 h 579496"/>
                <a:gd name="connsiteX6" fmla="*/ 417689 w 492949"/>
                <a:gd name="connsiteY6" fmla="*/ 338667 h 579496"/>
                <a:gd name="connsiteX7" fmla="*/ 455319 w 492949"/>
                <a:gd name="connsiteY7" fmla="*/ 361245 h 579496"/>
                <a:gd name="connsiteX8" fmla="*/ 470371 w 492949"/>
                <a:gd name="connsiteY8" fmla="*/ 361245 h 579496"/>
                <a:gd name="connsiteX9" fmla="*/ 492949 w 492949"/>
                <a:gd name="connsiteY9" fmla="*/ 361245 h 579496"/>
                <a:gd name="connsiteX10" fmla="*/ 492949 w 492949"/>
                <a:gd name="connsiteY10" fmla="*/ 579496 h 579496"/>
                <a:gd name="connsiteX11" fmla="*/ 48919 w 492949"/>
                <a:gd name="connsiteY11" fmla="*/ 564445 h 579496"/>
                <a:gd name="connsiteX12" fmla="*/ 142993 w 492949"/>
                <a:gd name="connsiteY12" fmla="*/ 549393 h 579496"/>
                <a:gd name="connsiteX13" fmla="*/ 139230 w 492949"/>
                <a:gd name="connsiteY13" fmla="*/ 425215 h 579496"/>
                <a:gd name="connsiteX14" fmla="*/ 127941 w 492949"/>
                <a:gd name="connsiteY14" fmla="*/ 402637 h 579496"/>
                <a:gd name="connsiteX15" fmla="*/ 127941 w 492949"/>
                <a:gd name="connsiteY15" fmla="*/ 387585 h 579496"/>
                <a:gd name="connsiteX16" fmla="*/ 127941 w 492949"/>
                <a:gd name="connsiteY16" fmla="*/ 387585 h 579496"/>
                <a:gd name="connsiteX17" fmla="*/ 90312 w 492949"/>
                <a:gd name="connsiteY17" fmla="*/ 383822 h 579496"/>
                <a:gd name="connsiteX18" fmla="*/ 37630 w 492949"/>
                <a:gd name="connsiteY18" fmla="*/ 380059 h 579496"/>
                <a:gd name="connsiteX19" fmla="*/ 48919 w 492949"/>
                <a:gd name="connsiteY19" fmla="*/ 368770 h 579496"/>
                <a:gd name="connsiteX20" fmla="*/ 52682 w 492949"/>
                <a:gd name="connsiteY20" fmla="*/ 365007 h 579496"/>
                <a:gd name="connsiteX21" fmla="*/ 52682 w 492949"/>
                <a:gd name="connsiteY21" fmla="*/ 365007 h 579496"/>
                <a:gd name="connsiteX22" fmla="*/ 116652 w 492949"/>
                <a:gd name="connsiteY22" fmla="*/ 365007 h 579496"/>
                <a:gd name="connsiteX23" fmla="*/ 116652 w 492949"/>
                <a:gd name="connsiteY23" fmla="*/ 323615 h 579496"/>
                <a:gd name="connsiteX24" fmla="*/ 116652 w 492949"/>
                <a:gd name="connsiteY24" fmla="*/ 323615 h 579496"/>
                <a:gd name="connsiteX25" fmla="*/ 3763 w 492949"/>
                <a:gd name="connsiteY25" fmla="*/ 323615 h 579496"/>
                <a:gd name="connsiteX26" fmla="*/ 3763 w 492949"/>
                <a:gd name="connsiteY26" fmla="*/ 323615 h 579496"/>
                <a:gd name="connsiteX27" fmla="*/ 0 w 492949"/>
                <a:gd name="connsiteY27" fmla="*/ 0 h 579496"/>
                <a:gd name="connsiteX28" fmla="*/ 368771 w 492949"/>
                <a:gd name="connsiteY28" fmla="*/ 0 h 57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92949" h="579496">
                  <a:moveTo>
                    <a:pt x="368771" y="0"/>
                  </a:moveTo>
                  <a:lnTo>
                    <a:pt x="410163" y="63970"/>
                  </a:lnTo>
                  <a:cubicBezTo>
                    <a:pt x="411417" y="85294"/>
                    <a:pt x="411801" y="106686"/>
                    <a:pt x="413926" y="127941"/>
                  </a:cubicBezTo>
                  <a:cubicBezTo>
                    <a:pt x="414321" y="131888"/>
                    <a:pt x="417165" y="135298"/>
                    <a:pt x="417689" y="139230"/>
                  </a:cubicBezTo>
                  <a:cubicBezTo>
                    <a:pt x="419685" y="154201"/>
                    <a:pt x="420198" y="169333"/>
                    <a:pt x="421452" y="184385"/>
                  </a:cubicBezTo>
                  <a:cubicBezTo>
                    <a:pt x="417553" y="328631"/>
                    <a:pt x="417689" y="277188"/>
                    <a:pt x="417689" y="338667"/>
                  </a:cubicBezTo>
                  <a:lnTo>
                    <a:pt x="417689" y="338667"/>
                  </a:lnTo>
                  <a:cubicBezTo>
                    <a:pt x="427739" y="345846"/>
                    <a:pt x="440969" y="359195"/>
                    <a:pt x="455319" y="361245"/>
                  </a:cubicBezTo>
                  <a:cubicBezTo>
                    <a:pt x="460286" y="361955"/>
                    <a:pt x="465354" y="361245"/>
                    <a:pt x="470371" y="361245"/>
                  </a:cubicBezTo>
                  <a:lnTo>
                    <a:pt x="492949" y="361245"/>
                  </a:lnTo>
                  <a:lnTo>
                    <a:pt x="492949" y="579496"/>
                  </a:lnTo>
                  <a:lnTo>
                    <a:pt x="48919" y="564445"/>
                  </a:lnTo>
                  <a:lnTo>
                    <a:pt x="142993" y="549393"/>
                  </a:lnTo>
                  <a:cubicBezTo>
                    <a:pt x="141739" y="508000"/>
                    <a:pt x="141527" y="466563"/>
                    <a:pt x="139230" y="425215"/>
                  </a:cubicBezTo>
                  <a:cubicBezTo>
                    <a:pt x="138232" y="407259"/>
                    <a:pt x="132884" y="419936"/>
                    <a:pt x="127941" y="402637"/>
                  </a:cubicBezTo>
                  <a:cubicBezTo>
                    <a:pt x="126563" y="397813"/>
                    <a:pt x="127941" y="392602"/>
                    <a:pt x="127941" y="387585"/>
                  </a:cubicBezTo>
                  <a:lnTo>
                    <a:pt x="127941" y="387585"/>
                  </a:lnTo>
                  <a:lnTo>
                    <a:pt x="90312" y="383822"/>
                  </a:lnTo>
                  <a:cubicBezTo>
                    <a:pt x="72767" y="382360"/>
                    <a:pt x="54175" y="386076"/>
                    <a:pt x="37630" y="380059"/>
                  </a:cubicBezTo>
                  <a:cubicBezTo>
                    <a:pt x="32629" y="378240"/>
                    <a:pt x="45156" y="372533"/>
                    <a:pt x="48919" y="368770"/>
                  </a:cubicBezTo>
                  <a:lnTo>
                    <a:pt x="52682" y="365007"/>
                  </a:lnTo>
                  <a:lnTo>
                    <a:pt x="52682" y="365007"/>
                  </a:lnTo>
                  <a:lnTo>
                    <a:pt x="116652" y="365007"/>
                  </a:lnTo>
                  <a:lnTo>
                    <a:pt x="116652" y="323615"/>
                  </a:lnTo>
                  <a:lnTo>
                    <a:pt x="116652" y="323615"/>
                  </a:lnTo>
                  <a:lnTo>
                    <a:pt x="3763" y="323615"/>
                  </a:lnTo>
                  <a:lnTo>
                    <a:pt x="3763" y="323615"/>
                  </a:lnTo>
                  <a:cubicBezTo>
                    <a:pt x="2509" y="215743"/>
                    <a:pt x="1254" y="107872"/>
                    <a:pt x="0" y="0"/>
                  </a:cubicBezTo>
                  <a:lnTo>
                    <a:pt x="368771" y="0"/>
                  </a:lnTo>
                  <a:close/>
                </a:path>
              </a:pathLst>
            </a:custGeom>
            <a:solidFill>
              <a:srgbClr val="CC66FF">
                <a:alpha val="47000"/>
              </a:srgbClr>
            </a:solidFill>
            <a:ln>
              <a:solidFill>
                <a:srgbClr val="CC66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Forme libre 23"/>
            <p:cNvSpPr/>
            <p:nvPr/>
          </p:nvSpPr>
          <p:spPr>
            <a:xfrm>
              <a:off x="2566341" y="3230413"/>
              <a:ext cx="444029" cy="588994"/>
            </a:xfrm>
            <a:custGeom>
              <a:avLst/>
              <a:gdLst>
                <a:gd name="connsiteX0" fmla="*/ 112889 w 444029"/>
                <a:gd name="connsiteY0" fmla="*/ 1972 h 588994"/>
                <a:gd name="connsiteX1" fmla="*/ 79022 w 444029"/>
                <a:gd name="connsiteY1" fmla="*/ 54654 h 588994"/>
                <a:gd name="connsiteX2" fmla="*/ 82785 w 444029"/>
                <a:gd name="connsiteY2" fmla="*/ 366980 h 588994"/>
                <a:gd name="connsiteX3" fmla="*/ 15052 w 444029"/>
                <a:gd name="connsiteY3" fmla="*/ 366980 h 588994"/>
                <a:gd name="connsiteX4" fmla="*/ 0 w 444029"/>
                <a:gd name="connsiteY4" fmla="*/ 588994 h 588994"/>
                <a:gd name="connsiteX5" fmla="*/ 0 w 444029"/>
                <a:gd name="connsiteY5" fmla="*/ 588994 h 588994"/>
                <a:gd name="connsiteX6" fmla="*/ 444029 w 444029"/>
                <a:gd name="connsiteY6" fmla="*/ 581468 h 588994"/>
                <a:gd name="connsiteX7" fmla="*/ 353718 w 444029"/>
                <a:gd name="connsiteY7" fmla="*/ 566417 h 588994"/>
                <a:gd name="connsiteX8" fmla="*/ 357481 w 444029"/>
                <a:gd name="connsiteY8" fmla="*/ 464817 h 588994"/>
                <a:gd name="connsiteX9" fmla="*/ 361244 w 444029"/>
                <a:gd name="connsiteY9" fmla="*/ 415898 h 588994"/>
                <a:gd name="connsiteX10" fmla="*/ 361244 w 444029"/>
                <a:gd name="connsiteY10" fmla="*/ 415898 h 588994"/>
                <a:gd name="connsiteX11" fmla="*/ 432740 w 444029"/>
                <a:gd name="connsiteY11" fmla="*/ 385794 h 588994"/>
                <a:gd name="connsiteX12" fmla="*/ 316089 w 444029"/>
                <a:gd name="connsiteY12" fmla="*/ 389557 h 588994"/>
                <a:gd name="connsiteX13" fmla="*/ 316089 w 444029"/>
                <a:gd name="connsiteY13" fmla="*/ 389557 h 588994"/>
                <a:gd name="connsiteX14" fmla="*/ 297274 w 444029"/>
                <a:gd name="connsiteY14" fmla="*/ 329350 h 588994"/>
                <a:gd name="connsiteX15" fmla="*/ 297274 w 444029"/>
                <a:gd name="connsiteY15" fmla="*/ 329350 h 588994"/>
                <a:gd name="connsiteX16" fmla="*/ 210726 w 444029"/>
                <a:gd name="connsiteY16" fmla="*/ 329350 h 588994"/>
                <a:gd name="connsiteX17" fmla="*/ 210726 w 444029"/>
                <a:gd name="connsiteY17" fmla="*/ 329350 h 588994"/>
                <a:gd name="connsiteX18" fmla="*/ 229540 w 444029"/>
                <a:gd name="connsiteY18" fmla="*/ 1972 h 588994"/>
                <a:gd name="connsiteX19" fmla="*/ 135466 w 444029"/>
                <a:gd name="connsiteY19" fmla="*/ 9498 h 588994"/>
                <a:gd name="connsiteX20" fmla="*/ 112889 w 444029"/>
                <a:gd name="connsiteY20" fmla="*/ 1972 h 588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44029" h="588994">
                  <a:moveTo>
                    <a:pt x="112889" y="1972"/>
                  </a:moveTo>
                  <a:cubicBezTo>
                    <a:pt x="103482" y="9498"/>
                    <a:pt x="90311" y="37093"/>
                    <a:pt x="79022" y="54654"/>
                  </a:cubicBezTo>
                  <a:cubicBezTo>
                    <a:pt x="80276" y="158763"/>
                    <a:pt x="81531" y="262871"/>
                    <a:pt x="82785" y="366980"/>
                  </a:cubicBezTo>
                  <a:lnTo>
                    <a:pt x="15052" y="366980"/>
                  </a:lnTo>
                  <a:lnTo>
                    <a:pt x="0" y="588994"/>
                  </a:lnTo>
                  <a:lnTo>
                    <a:pt x="0" y="588994"/>
                  </a:lnTo>
                  <a:lnTo>
                    <a:pt x="444029" y="581468"/>
                  </a:lnTo>
                  <a:lnTo>
                    <a:pt x="353718" y="566417"/>
                  </a:lnTo>
                  <a:cubicBezTo>
                    <a:pt x="354972" y="532550"/>
                    <a:pt x="355548" y="498652"/>
                    <a:pt x="357481" y="464817"/>
                  </a:cubicBezTo>
                  <a:cubicBezTo>
                    <a:pt x="362022" y="385352"/>
                    <a:pt x="361244" y="471579"/>
                    <a:pt x="361244" y="415898"/>
                  </a:cubicBezTo>
                  <a:lnTo>
                    <a:pt x="361244" y="415898"/>
                  </a:lnTo>
                  <a:lnTo>
                    <a:pt x="432740" y="385794"/>
                  </a:lnTo>
                  <a:cubicBezTo>
                    <a:pt x="343701" y="390246"/>
                    <a:pt x="382599" y="389557"/>
                    <a:pt x="316089" y="389557"/>
                  </a:cubicBezTo>
                  <a:lnTo>
                    <a:pt x="316089" y="389557"/>
                  </a:lnTo>
                  <a:cubicBezTo>
                    <a:pt x="291956" y="350945"/>
                    <a:pt x="297274" y="371287"/>
                    <a:pt x="297274" y="329350"/>
                  </a:cubicBezTo>
                  <a:lnTo>
                    <a:pt x="297274" y="329350"/>
                  </a:lnTo>
                  <a:lnTo>
                    <a:pt x="210726" y="329350"/>
                  </a:lnTo>
                  <a:lnTo>
                    <a:pt x="210726" y="329350"/>
                  </a:lnTo>
                  <a:lnTo>
                    <a:pt x="229540" y="1972"/>
                  </a:lnTo>
                  <a:cubicBezTo>
                    <a:pt x="198182" y="4481"/>
                    <a:pt x="161640" y="-7953"/>
                    <a:pt x="135466" y="9498"/>
                  </a:cubicBezTo>
                  <a:cubicBezTo>
                    <a:pt x="123134" y="17720"/>
                    <a:pt x="122296" y="-5554"/>
                    <a:pt x="112889" y="1972"/>
                  </a:cubicBezTo>
                  <a:close/>
                </a:path>
              </a:pathLst>
            </a:custGeom>
            <a:solidFill>
              <a:srgbClr val="CC66FF">
                <a:alpha val="47000"/>
              </a:srgbClr>
            </a:solidFill>
            <a:ln>
              <a:solidFill>
                <a:srgbClr val="CC66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321762" y="3490149"/>
              <a:ext cx="929451" cy="70284"/>
            </a:xfrm>
            <a:prstGeom prst="rect">
              <a:avLst/>
            </a:prstGeom>
            <a:solidFill>
              <a:srgbClr val="CC66FF">
                <a:alpha val="47000"/>
              </a:srgbClr>
            </a:solidFill>
            <a:ln>
              <a:solidFill>
                <a:srgbClr val="CC66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Forme libre 26"/>
            <p:cNvSpPr/>
            <p:nvPr/>
          </p:nvSpPr>
          <p:spPr>
            <a:xfrm>
              <a:off x="5828830" y="3236148"/>
              <a:ext cx="2284118" cy="579496"/>
            </a:xfrm>
            <a:custGeom>
              <a:avLst/>
              <a:gdLst>
                <a:gd name="connsiteX0" fmla="*/ 2284118 w 2284118"/>
                <a:gd name="connsiteY0" fmla="*/ 579496 h 579496"/>
                <a:gd name="connsiteX1" fmla="*/ 703674 w 2284118"/>
                <a:gd name="connsiteY1" fmla="*/ 571971 h 579496"/>
                <a:gd name="connsiteX2" fmla="*/ 707437 w 2284118"/>
                <a:gd name="connsiteY2" fmla="*/ 338667 h 579496"/>
                <a:gd name="connsiteX3" fmla="*/ 707437 w 2284118"/>
                <a:gd name="connsiteY3" fmla="*/ 338667 h 579496"/>
                <a:gd name="connsiteX4" fmla="*/ 0 w 2284118"/>
                <a:gd name="connsiteY4" fmla="*/ 331141 h 579496"/>
                <a:gd name="connsiteX5" fmla="*/ 0 w 2284118"/>
                <a:gd name="connsiteY5" fmla="*/ 293511 h 579496"/>
                <a:gd name="connsiteX6" fmla="*/ 0 w 2284118"/>
                <a:gd name="connsiteY6" fmla="*/ 293511 h 579496"/>
                <a:gd name="connsiteX7" fmla="*/ 293511 w 2284118"/>
                <a:gd name="connsiteY7" fmla="*/ 289748 h 579496"/>
                <a:gd name="connsiteX8" fmla="*/ 293511 w 2284118"/>
                <a:gd name="connsiteY8" fmla="*/ 7526 h 579496"/>
                <a:gd name="connsiteX9" fmla="*/ 2095970 w 2284118"/>
                <a:gd name="connsiteY9" fmla="*/ 0 h 579496"/>
                <a:gd name="connsiteX10" fmla="*/ 2111022 w 2284118"/>
                <a:gd name="connsiteY10" fmla="*/ 346193 h 579496"/>
                <a:gd name="connsiteX11" fmla="*/ 2144889 w 2284118"/>
                <a:gd name="connsiteY11" fmla="*/ 349956 h 579496"/>
                <a:gd name="connsiteX12" fmla="*/ 2148651 w 2284118"/>
                <a:gd name="connsiteY12" fmla="*/ 361245 h 579496"/>
                <a:gd name="connsiteX13" fmla="*/ 2152414 w 2284118"/>
                <a:gd name="connsiteY13" fmla="*/ 376296 h 579496"/>
                <a:gd name="connsiteX14" fmla="*/ 2171229 w 2284118"/>
                <a:gd name="connsiteY14" fmla="*/ 376296 h 579496"/>
                <a:gd name="connsiteX15" fmla="*/ 2171229 w 2284118"/>
                <a:gd name="connsiteY15" fmla="*/ 376296 h 579496"/>
                <a:gd name="connsiteX16" fmla="*/ 2276592 w 2284118"/>
                <a:gd name="connsiteY16" fmla="*/ 380059 h 579496"/>
                <a:gd name="connsiteX17" fmla="*/ 2284118 w 2284118"/>
                <a:gd name="connsiteY17" fmla="*/ 579496 h 57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84118" h="579496">
                  <a:moveTo>
                    <a:pt x="2284118" y="579496"/>
                  </a:moveTo>
                  <a:lnTo>
                    <a:pt x="703674" y="571971"/>
                  </a:lnTo>
                  <a:cubicBezTo>
                    <a:pt x="704992" y="494204"/>
                    <a:pt x="707437" y="416445"/>
                    <a:pt x="707437" y="338667"/>
                  </a:cubicBezTo>
                  <a:lnTo>
                    <a:pt x="707437" y="338667"/>
                  </a:lnTo>
                  <a:lnTo>
                    <a:pt x="0" y="331141"/>
                  </a:lnTo>
                  <a:lnTo>
                    <a:pt x="0" y="293511"/>
                  </a:lnTo>
                  <a:lnTo>
                    <a:pt x="0" y="293511"/>
                  </a:lnTo>
                  <a:lnTo>
                    <a:pt x="293511" y="289748"/>
                  </a:lnTo>
                  <a:lnTo>
                    <a:pt x="293511" y="7526"/>
                  </a:lnTo>
                  <a:lnTo>
                    <a:pt x="2095970" y="0"/>
                  </a:lnTo>
                  <a:lnTo>
                    <a:pt x="2111022" y="346193"/>
                  </a:lnTo>
                  <a:cubicBezTo>
                    <a:pt x="2122311" y="347447"/>
                    <a:pt x="2134343" y="345737"/>
                    <a:pt x="2144889" y="349956"/>
                  </a:cubicBezTo>
                  <a:cubicBezTo>
                    <a:pt x="2148572" y="351429"/>
                    <a:pt x="2147561" y="357431"/>
                    <a:pt x="2148651" y="361245"/>
                  </a:cubicBezTo>
                  <a:cubicBezTo>
                    <a:pt x="2150072" y="366217"/>
                    <a:pt x="2148111" y="373428"/>
                    <a:pt x="2152414" y="376296"/>
                  </a:cubicBezTo>
                  <a:cubicBezTo>
                    <a:pt x="2157632" y="379775"/>
                    <a:pt x="2164957" y="376296"/>
                    <a:pt x="2171229" y="376296"/>
                  </a:cubicBezTo>
                  <a:lnTo>
                    <a:pt x="2171229" y="376296"/>
                  </a:lnTo>
                  <a:lnTo>
                    <a:pt x="2276592" y="380059"/>
                  </a:lnTo>
                  <a:lnTo>
                    <a:pt x="2284118" y="579496"/>
                  </a:lnTo>
                  <a:close/>
                </a:path>
              </a:pathLst>
            </a:custGeom>
            <a:solidFill>
              <a:srgbClr val="CC66FF">
                <a:alpha val="47000"/>
              </a:srgbClr>
            </a:solidFill>
            <a:ln>
              <a:solidFill>
                <a:srgbClr val="CC66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308593" y="3243674"/>
              <a:ext cx="929451" cy="70284"/>
            </a:xfrm>
            <a:prstGeom prst="rect">
              <a:avLst/>
            </a:prstGeom>
            <a:solidFill>
              <a:srgbClr val="CC66FF">
                <a:alpha val="47000"/>
              </a:srgbClr>
            </a:solidFill>
            <a:ln>
              <a:solidFill>
                <a:srgbClr val="CC66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6" name="Groupe 65"/>
          <p:cNvGrpSpPr/>
          <p:nvPr/>
        </p:nvGrpSpPr>
        <p:grpSpPr>
          <a:xfrm>
            <a:off x="3976195" y="2088319"/>
            <a:ext cx="2135847" cy="1445103"/>
            <a:chOff x="3976195" y="2088319"/>
            <a:chExt cx="2135847" cy="1445103"/>
          </a:xfrm>
        </p:grpSpPr>
        <p:sp>
          <p:nvSpPr>
            <p:cNvPr id="28" name="Forme libre 27"/>
            <p:cNvSpPr/>
            <p:nvPr/>
          </p:nvSpPr>
          <p:spPr>
            <a:xfrm>
              <a:off x="3976195" y="2088319"/>
              <a:ext cx="1595043" cy="1445103"/>
            </a:xfrm>
            <a:custGeom>
              <a:avLst/>
              <a:gdLst>
                <a:gd name="connsiteX0" fmla="*/ 51564 w 1595043"/>
                <a:gd name="connsiteY0" fmla="*/ 28814 h 1445103"/>
                <a:gd name="connsiteX1" fmla="*/ 336884 w 1595043"/>
                <a:gd name="connsiteY1" fmla="*/ 32252 h 1445103"/>
                <a:gd name="connsiteX2" fmla="*/ 336884 w 1595043"/>
                <a:gd name="connsiteY2" fmla="*/ 87253 h 1445103"/>
                <a:gd name="connsiteX3" fmla="*/ 336884 w 1595043"/>
                <a:gd name="connsiteY3" fmla="*/ 87253 h 1445103"/>
                <a:gd name="connsiteX4" fmla="*/ 1268472 w 1595043"/>
                <a:gd name="connsiteY4" fmla="*/ 83816 h 1445103"/>
                <a:gd name="connsiteX5" fmla="*/ 1275347 w 1595043"/>
                <a:gd name="connsiteY5" fmla="*/ 28814 h 1445103"/>
                <a:gd name="connsiteX6" fmla="*/ 1275347 w 1595043"/>
                <a:gd name="connsiteY6" fmla="*/ 28814 h 1445103"/>
                <a:gd name="connsiteX7" fmla="*/ 1357849 w 1595043"/>
                <a:gd name="connsiteY7" fmla="*/ 25376 h 1445103"/>
                <a:gd name="connsiteX8" fmla="*/ 1371600 w 1595043"/>
                <a:gd name="connsiteY8" fmla="*/ 18501 h 1445103"/>
                <a:gd name="connsiteX9" fmla="*/ 1385350 w 1595043"/>
                <a:gd name="connsiteY9" fmla="*/ 15064 h 1445103"/>
                <a:gd name="connsiteX10" fmla="*/ 1450664 w 1595043"/>
                <a:gd name="connsiteY10" fmla="*/ 11626 h 1445103"/>
                <a:gd name="connsiteX11" fmla="*/ 1533167 w 1595043"/>
                <a:gd name="connsiteY11" fmla="*/ 8189 h 1445103"/>
                <a:gd name="connsiteX12" fmla="*/ 1540042 w 1595043"/>
                <a:gd name="connsiteY12" fmla="*/ 18501 h 1445103"/>
                <a:gd name="connsiteX13" fmla="*/ 1560668 w 1595043"/>
                <a:gd name="connsiteY13" fmla="*/ 25376 h 1445103"/>
                <a:gd name="connsiteX14" fmla="*/ 1577855 w 1595043"/>
                <a:gd name="connsiteY14" fmla="*/ 32252 h 1445103"/>
                <a:gd name="connsiteX15" fmla="*/ 1577855 w 1595043"/>
                <a:gd name="connsiteY15" fmla="*/ 32252 h 1445103"/>
                <a:gd name="connsiteX16" fmla="*/ 1574418 w 1595043"/>
                <a:gd name="connsiteY16" fmla="*/ 252258 h 1445103"/>
                <a:gd name="connsiteX17" fmla="*/ 1574418 w 1595043"/>
                <a:gd name="connsiteY17" fmla="*/ 252258 h 1445103"/>
                <a:gd name="connsiteX18" fmla="*/ 1412851 w 1595043"/>
                <a:gd name="connsiteY18" fmla="*/ 259133 h 1445103"/>
                <a:gd name="connsiteX19" fmla="*/ 1409413 w 1595043"/>
                <a:gd name="connsiteY19" fmla="*/ 1183846 h 1445103"/>
                <a:gd name="connsiteX20" fmla="*/ 1450664 w 1595043"/>
                <a:gd name="connsiteY20" fmla="*/ 1190721 h 1445103"/>
                <a:gd name="connsiteX21" fmla="*/ 1588168 w 1595043"/>
                <a:gd name="connsiteY21" fmla="*/ 1201034 h 1445103"/>
                <a:gd name="connsiteX22" fmla="*/ 1595043 w 1595043"/>
                <a:gd name="connsiteY22" fmla="*/ 1221659 h 1445103"/>
                <a:gd name="connsiteX23" fmla="*/ 1595043 w 1595043"/>
                <a:gd name="connsiteY23" fmla="*/ 1221659 h 1445103"/>
                <a:gd name="connsiteX24" fmla="*/ 1584731 w 1595043"/>
                <a:gd name="connsiteY24" fmla="*/ 1445103 h 1445103"/>
                <a:gd name="connsiteX25" fmla="*/ 1275347 w 1595043"/>
                <a:gd name="connsiteY25" fmla="*/ 1431352 h 1445103"/>
                <a:gd name="connsiteX26" fmla="*/ 1289098 w 1595043"/>
                <a:gd name="connsiteY26" fmla="*/ 1376351 h 1445103"/>
                <a:gd name="connsiteX27" fmla="*/ 326571 w 1595043"/>
                <a:gd name="connsiteY27" fmla="*/ 1383226 h 1445103"/>
                <a:gd name="connsiteX28" fmla="*/ 319696 w 1595043"/>
                <a:gd name="connsiteY28" fmla="*/ 1431352 h 1445103"/>
                <a:gd name="connsiteX29" fmla="*/ 312821 w 1595043"/>
                <a:gd name="connsiteY29" fmla="*/ 1438228 h 1445103"/>
                <a:gd name="connsiteX30" fmla="*/ 305946 w 1595043"/>
                <a:gd name="connsiteY30" fmla="*/ 1441665 h 1445103"/>
                <a:gd name="connsiteX31" fmla="*/ 305946 w 1595043"/>
                <a:gd name="connsiteY31" fmla="*/ 1441665 h 1445103"/>
                <a:gd name="connsiteX32" fmla="*/ 37813 w 1595043"/>
                <a:gd name="connsiteY32" fmla="*/ 1427915 h 1445103"/>
                <a:gd name="connsiteX33" fmla="*/ 13750 w 1595043"/>
                <a:gd name="connsiteY33" fmla="*/ 1369476 h 1445103"/>
                <a:gd name="connsiteX34" fmla="*/ 10313 w 1595043"/>
                <a:gd name="connsiteY34" fmla="*/ 1359163 h 1445103"/>
                <a:gd name="connsiteX35" fmla="*/ 0 w 1595043"/>
                <a:gd name="connsiteY35" fmla="*/ 1352288 h 1445103"/>
                <a:gd name="connsiteX36" fmla="*/ 13750 w 1595043"/>
                <a:gd name="connsiteY36" fmla="*/ 1331662 h 1445103"/>
                <a:gd name="connsiteX37" fmla="*/ 20625 w 1595043"/>
                <a:gd name="connsiteY37" fmla="*/ 1297286 h 1445103"/>
                <a:gd name="connsiteX38" fmla="*/ 24063 w 1595043"/>
                <a:gd name="connsiteY38" fmla="*/ 1225097 h 1445103"/>
                <a:gd name="connsiteX39" fmla="*/ 30938 w 1595043"/>
                <a:gd name="connsiteY39" fmla="*/ 1214784 h 1445103"/>
                <a:gd name="connsiteX40" fmla="*/ 34376 w 1595043"/>
                <a:gd name="connsiteY40" fmla="*/ 1204471 h 1445103"/>
                <a:gd name="connsiteX41" fmla="*/ 37813 w 1595043"/>
                <a:gd name="connsiteY41" fmla="*/ 1204471 h 1445103"/>
                <a:gd name="connsiteX42" fmla="*/ 37813 w 1595043"/>
                <a:gd name="connsiteY42" fmla="*/ 1204471 h 1445103"/>
                <a:gd name="connsiteX43" fmla="*/ 195943 w 1595043"/>
                <a:gd name="connsiteY43" fmla="*/ 1204471 h 1445103"/>
                <a:gd name="connsiteX44" fmla="*/ 182192 w 1595043"/>
                <a:gd name="connsiteY44" fmla="*/ 262570 h 1445103"/>
                <a:gd name="connsiteX45" fmla="*/ 20625 w 1595043"/>
                <a:gd name="connsiteY45" fmla="*/ 255695 h 1445103"/>
                <a:gd name="connsiteX46" fmla="*/ 51564 w 1595043"/>
                <a:gd name="connsiteY46" fmla="*/ 28814 h 1445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595043" h="1445103">
                  <a:moveTo>
                    <a:pt x="51564" y="28814"/>
                  </a:moveTo>
                  <a:lnTo>
                    <a:pt x="336884" y="32252"/>
                  </a:lnTo>
                  <a:lnTo>
                    <a:pt x="336884" y="87253"/>
                  </a:lnTo>
                  <a:lnTo>
                    <a:pt x="336884" y="87253"/>
                  </a:lnTo>
                  <a:lnTo>
                    <a:pt x="1268472" y="83816"/>
                  </a:lnTo>
                  <a:cubicBezTo>
                    <a:pt x="1277087" y="45047"/>
                    <a:pt x="1275347" y="63442"/>
                    <a:pt x="1275347" y="28814"/>
                  </a:cubicBezTo>
                  <a:lnTo>
                    <a:pt x="1275347" y="28814"/>
                  </a:lnTo>
                  <a:cubicBezTo>
                    <a:pt x="1302848" y="27668"/>
                    <a:pt x="1330481" y="28308"/>
                    <a:pt x="1357849" y="25376"/>
                  </a:cubicBezTo>
                  <a:cubicBezTo>
                    <a:pt x="1362944" y="24830"/>
                    <a:pt x="1366802" y="20300"/>
                    <a:pt x="1371600" y="18501"/>
                  </a:cubicBezTo>
                  <a:cubicBezTo>
                    <a:pt x="1376024" y="16842"/>
                    <a:pt x="1380643" y="15473"/>
                    <a:pt x="1385350" y="15064"/>
                  </a:cubicBezTo>
                  <a:cubicBezTo>
                    <a:pt x="1407070" y="13175"/>
                    <a:pt x="1428893" y="12772"/>
                    <a:pt x="1450664" y="11626"/>
                  </a:cubicBezTo>
                  <a:cubicBezTo>
                    <a:pt x="1481749" y="-3916"/>
                    <a:pt x="1473578" y="-2645"/>
                    <a:pt x="1533167" y="8189"/>
                  </a:cubicBezTo>
                  <a:cubicBezTo>
                    <a:pt x="1537232" y="8928"/>
                    <a:pt x="1536539" y="16312"/>
                    <a:pt x="1540042" y="18501"/>
                  </a:cubicBezTo>
                  <a:cubicBezTo>
                    <a:pt x="1546188" y="22342"/>
                    <a:pt x="1560668" y="25376"/>
                    <a:pt x="1560668" y="25376"/>
                  </a:cubicBezTo>
                  <a:cubicBezTo>
                    <a:pt x="1569973" y="34683"/>
                    <a:pt x="1564302" y="32252"/>
                    <a:pt x="1577855" y="32252"/>
                  </a:cubicBezTo>
                  <a:lnTo>
                    <a:pt x="1577855" y="32252"/>
                  </a:lnTo>
                  <a:cubicBezTo>
                    <a:pt x="1568921" y="130547"/>
                    <a:pt x="1574418" y="57409"/>
                    <a:pt x="1574418" y="252258"/>
                  </a:cubicBezTo>
                  <a:lnTo>
                    <a:pt x="1574418" y="252258"/>
                  </a:lnTo>
                  <a:lnTo>
                    <a:pt x="1412851" y="259133"/>
                  </a:lnTo>
                  <a:lnTo>
                    <a:pt x="1409413" y="1183846"/>
                  </a:lnTo>
                  <a:cubicBezTo>
                    <a:pt x="1423163" y="1186138"/>
                    <a:pt x="1436749" y="1189886"/>
                    <a:pt x="1450664" y="1190721"/>
                  </a:cubicBezTo>
                  <a:cubicBezTo>
                    <a:pt x="1589329" y="1199040"/>
                    <a:pt x="1550138" y="1162999"/>
                    <a:pt x="1588168" y="1201034"/>
                  </a:cubicBezTo>
                  <a:lnTo>
                    <a:pt x="1595043" y="1221659"/>
                  </a:lnTo>
                  <a:lnTo>
                    <a:pt x="1595043" y="1221659"/>
                  </a:lnTo>
                  <a:lnTo>
                    <a:pt x="1584731" y="1445103"/>
                  </a:lnTo>
                  <a:lnTo>
                    <a:pt x="1275347" y="1431352"/>
                  </a:lnTo>
                  <a:lnTo>
                    <a:pt x="1289098" y="1376351"/>
                  </a:lnTo>
                  <a:lnTo>
                    <a:pt x="326571" y="1383226"/>
                  </a:lnTo>
                  <a:cubicBezTo>
                    <a:pt x="326517" y="1383822"/>
                    <a:pt x="326075" y="1420721"/>
                    <a:pt x="319696" y="1431352"/>
                  </a:cubicBezTo>
                  <a:cubicBezTo>
                    <a:pt x="318028" y="1434131"/>
                    <a:pt x="315600" y="1436560"/>
                    <a:pt x="312821" y="1438228"/>
                  </a:cubicBezTo>
                  <a:cubicBezTo>
                    <a:pt x="306489" y="1442027"/>
                    <a:pt x="297282" y="1441665"/>
                    <a:pt x="305946" y="1441665"/>
                  </a:cubicBezTo>
                  <a:lnTo>
                    <a:pt x="305946" y="1441665"/>
                  </a:lnTo>
                  <a:lnTo>
                    <a:pt x="37813" y="1427915"/>
                  </a:lnTo>
                  <a:cubicBezTo>
                    <a:pt x="9097" y="1341764"/>
                    <a:pt x="37446" y="1416869"/>
                    <a:pt x="13750" y="1369476"/>
                  </a:cubicBezTo>
                  <a:cubicBezTo>
                    <a:pt x="12130" y="1366235"/>
                    <a:pt x="12577" y="1361993"/>
                    <a:pt x="10313" y="1359163"/>
                  </a:cubicBezTo>
                  <a:cubicBezTo>
                    <a:pt x="7732" y="1355937"/>
                    <a:pt x="3438" y="1354580"/>
                    <a:pt x="0" y="1352288"/>
                  </a:cubicBezTo>
                  <a:cubicBezTo>
                    <a:pt x="4583" y="1345413"/>
                    <a:pt x="11746" y="1339678"/>
                    <a:pt x="13750" y="1331662"/>
                  </a:cubicBezTo>
                  <a:cubicBezTo>
                    <a:pt x="18879" y="1311150"/>
                    <a:pt x="16411" y="1322572"/>
                    <a:pt x="20625" y="1297286"/>
                  </a:cubicBezTo>
                  <a:cubicBezTo>
                    <a:pt x="21771" y="1273223"/>
                    <a:pt x="21075" y="1249001"/>
                    <a:pt x="24063" y="1225097"/>
                  </a:cubicBezTo>
                  <a:cubicBezTo>
                    <a:pt x="24575" y="1220997"/>
                    <a:pt x="29090" y="1218479"/>
                    <a:pt x="30938" y="1214784"/>
                  </a:cubicBezTo>
                  <a:cubicBezTo>
                    <a:pt x="32559" y="1211543"/>
                    <a:pt x="32366" y="1207486"/>
                    <a:pt x="34376" y="1204471"/>
                  </a:cubicBezTo>
                  <a:cubicBezTo>
                    <a:pt x="35011" y="1203518"/>
                    <a:pt x="36667" y="1204471"/>
                    <a:pt x="37813" y="1204471"/>
                  </a:cubicBezTo>
                  <a:lnTo>
                    <a:pt x="37813" y="1204471"/>
                  </a:lnTo>
                  <a:lnTo>
                    <a:pt x="195943" y="1204471"/>
                  </a:lnTo>
                  <a:lnTo>
                    <a:pt x="182192" y="262570"/>
                  </a:lnTo>
                  <a:lnTo>
                    <a:pt x="20625" y="255695"/>
                  </a:lnTo>
                  <a:lnTo>
                    <a:pt x="51564" y="28814"/>
                  </a:lnTo>
                  <a:close/>
                </a:path>
              </a:pathLst>
            </a:custGeom>
            <a:solidFill>
              <a:schemeClr val="accent6">
                <a:lumMod val="75000"/>
                <a:alpha val="47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828830" y="2117558"/>
              <a:ext cx="283212" cy="1407352"/>
            </a:xfrm>
            <a:prstGeom prst="rect">
              <a:avLst/>
            </a:prstGeom>
            <a:solidFill>
              <a:schemeClr val="accent6">
                <a:lumMod val="75000"/>
                <a:alpha val="47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9" name="Groupe 68"/>
          <p:cNvGrpSpPr/>
          <p:nvPr/>
        </p:nvGrpSpPr>
        <p:grpSpPr>
          <a:xfrm>
            <a:off x="1357850" y="2062556"/>
            <a:ext cx="6624243" cy="464088"/>
            <a:chOff x="1357850" y="2062556"/>
            <a:chExt cx="6624243" cy="464088"/>
          </a:xfrm>
        </p:grpSpPr>
        <p:sp>
          <p:nvSpPr>
            <p:cNvPr id="30" name="Rectangle 29"/>
            <p:cNvSpPr/>
            <p:nvPr/>
          </p:nvSpPr>
          <p:spPr>
            <a:xfrm>
              <a:off x="4308593" y="2323193"/>
              <a:ext cx="942620" cy="79968"/>
            </a:xfrm>
            <a:prstGeom prst="rect">
              <a:avLst/>
            </a:prstGeom>
            <a:solidFill>
              <a:schemeClr val="bg1">
                <a:lumMod val="65000"/>
                <a:alpha val="49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312131" y="2077574"/>
              <a:ext cx="942620" cy="79968"/>
            </a:xfrm>
            <a:prstGeom prst="rect">
              <a:avLst/>
            </a:prstGeom>
            <a:solidFill>
              <a:schemeClr val="bg1">
                <a:lumMod val="65000"/>
                <a:alpha val="49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Forme libre 32"/>
            <p:cNvSpPr/>
            <p:nvPr/>
          </p:nvSpPr>
          <p:spPr>
            <a:xfrm>
              <a:off x="1357850" y="2072869"/>
              <a:ext cx="443449" cy="453775"/>
            </a:xfrm>
            <a:custGeom>
              <a:avLst/>
              <a:gdLst>
                <a:gd name="connsiteX0" fmla="*/ 0 w 443449"/>
                <a:gd name="connsiteY0" fmla="*/ 0 h 453775"/>
                <a:gd name="connsiteX1" fmla="*/ 385010 w 443449"/>
                <a:gd name="connsiteY1" fmla="*/ 6875 h 453775"/>
                <a:gd name="connsiteX2" fmla="*/ 385010 w 443449"/>
                <a:gd name="connsiteY2" fmla="*/ 61877 h 453775"/>
                <a:gd name="connsiteX3" fmla="*/ 385010 w 443449"/>
                <a:gd name="connsiteY3" fmla="*/ 61877 h 453775"/>
                <a:gd name="connsiteX4" fmla="*/ 415948 w 443449"/>
                <a:gd name="connsiteY4" fmla="*/ 58439 h 453775"/>
                <a:gd name="connsiteX5" fmla="*/ 415948 w 443449"/>
                <a:gd name="connsiteY5" fmla="*/ 58439 h 453775"/>
                <a:gd name="connsiteX6" fmla="*/ 412511 w 443449"/>
                <a:gd name="connsiteY6" fmla="*/ 247507 h 453775"/>
                <a:gd name="connsiteX7" fmla="*/ 405636 w 443449"/>
                <a:gd name="connsiteY7" fmla="*/ 309384 h 453775"/>
                <a:gd name="connsiteX8" fmla="*/ 409073 w 443449"/>
                <a:gd name="connsiteY8" fmla="*/ 364385 h 453775"/>
                <a:gd name="connsiteX9" fmla="*/ 429699 w 443449"/>
                <a:gd name="connsiteY9" fmla="*/ 357510 h 453775"/>
                <a:gd name="connsiteX10" fmla="*/ 440012 w 443449"/>
                <a:gd name="connsiteY10" fmla="*/ 354072 h 453775"/>
                <a:gd name="connsiteX11" fmla="*/ 443449 w 443449"/>
                <a:gd name="connsiteY11" fmla="*/ 343760 h 453775"/>
                <a:gd name="connsiteX12" fmla="*/ 440012 w 443449"/>
                <a:gd name="connsiteY12" fmla="*/ 385011 h 453775"/>
                <a:gd name="connsiteX13" fmla="*/ 422824 w 443449"/>
                <a:gd name="connsiteY13" fmla="*/ 398761 h 453775"/>
                <a:gd name="connsiteX14" fmla="*/ 374697 w 443449"/>
                <a:gd name="connsiteY14" fmla="*/ 402199 h 453775"/>
                <a:gd name="connsiteX15" fmla="*/ 371260 w 443449"/>
                <a:gd name="connsiteY15" fmla="*/ 412511 h 453775"/>
                <a:gd name="connsiteX16" fmla="*/ 360947 w 443449"/>
                <a:gd name="connsiteY16" fmla="*/ 415949 h 453775"/>
                <a:gd name="connsiteX17" fmla="*/ 340321 w 443449"/>
                <a:gd name="connsiteY17" fmla="*/ 419387 h 453775"/>
                <a:gd name="connsiteX18" fmla="*/ 336884 w 443449"/>
                <a:gd name="connsiteY18" fmla="*/ 436575 h 453775"/>
                <a:gd name="connsiteX19" fmla="*/ 292195 w 443449"/>
                <a:gd name="connsiteY19" fmla="*/ 446887 h 453775"/>
                <a:gd name="connsiteX20" fmla="*/ 209693 w 443449"/>
                <a:gd name="connsiteY20" fmla="*/ 443450 h 453775"/>
                <a:gd name="connsiteX21" fmla="*/ 206255 w 443449"/>
                <a:gd name="connsiteY21" fmla="*/ 336884 h 453775"/>
                <a:gd name="connsiteX22" fmla="*/ 41251 w 443449"/>
                <a:gd name="connsiteY22" fmla="*/ 333447 h 453775"/>
                <a:gd name="connsiteX23" fmla="*/ 6875 w 443449"/>
                <a:gd name="connsiteY23" fmla="*/ 330009 h 453775"/>
                <a:gd name="connsiteX24" fmla="*/ 0 w 443449"/>
                <a:gd name="connsiteY24" fmla="*/ 0 h 453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3449" h="453775">
                  <a:moveTo>
                    <a:pt x="0" y="0"/>
                  </a:moveTo>
                  <a:lnTo>
                    <a:pt x="385010" y="6875"/>
                  </a:lnTo>
                  <a:lnTo>
                    <a:pt x="385010" y="61877"/>
                  </a:lnTo>
                  <a:lnTo>
                    <a:pt x="385010" y="61877"/>
                  </a:lnTo>
                  <a:lnTo>
                    <a:pt x="415948" y="58439"/>
                  </a:lnTo>
                  <a:lnTo>
                    <a:pt x="415948" y="58439"/>
                  </a:lnTo>
                  <a:cubicBezTo>
                    <a:pt x="414802" y="121462"/>
                    <a:pt x="415099" y="184527"/>
                    <a:pt x="412511" y="247507"/>
                  </a:cubicBezTo>
                  <a:cubicBezTo>
                    <a:pt x="411659" y="268242"/>
                    <a:pt x="405636" y="309384"/>
                    <a:pt x="405636" y="309384"/>
                  </a:cubicBezTo>
                  <a:cubicBezTo>
                    <a:pt x="406782" y="327718"/>
                    <a:pt x="400858" y="347955"/>
                    <a:pt x="409073" y="364385"/>
                  </a:cubicBezTo>
                  <a:cubicBezTo>
                    <a:pt x="412314" y="370867"/>
                    <a:pt x="422824" y="359802"/>
                    <a:pt x="429699" y="357510"/>
                  </a:cubicBezTo>
                  <a:lnTo>
                    <a:pt x="440012" y="354072"/>
                  </a:lnTo>
                  <a:cubicBezTo>
                    <a:pt x="441158" y="350635"/>
                    <a:pt x="443449" y="340137"/>
                    <a:pt x="443449" y="343760"/>
                  </a:cubicBezTo>
                  <a:cubicBezTo>
                    <a:pt x="443449" y="357558"/>
                    <a:pt x="442903" y="371519"/>
                    <a:pt x="440012" y="385011"/>
                  </a:cubicBezTo>
                  <a:cubicBezTo>
                    <a:pt x="439330" y="388195"/>
                    <a:pt x="424214" y="398516"/>
                    <a:pt x="422824" y="398761"/>
                  </a:cubicBezTo>
                  <a:cubicBezTo>
                    <a:pt x="406986" y="401556"/>
                    <a:pt x="390739" y="401053"/>
                    <a:pt x="374697" y="402199"/>
                  </a:cubicBezTo>
                  <a:cubicBezTo>
                    <a:pt x="373551" y="405636"/>
                    <a:pt x="373822" y="409949"/>
                    <a:pt x="371260" y="412511"/>
                  </a:cubicBezTo>
                  <a:cubicBezTo>
                    <a:pt x="368698" y="415073"/>
                    <a:pt x="364484" y="415163"/>
                    <a:pt x="360947" y="415949"/>
                  </a:cubicBezTo>
                  <a:cubicBezTo>
                    <a:pt x="354143" y="417461"/>
                    <a:pt x="347196" y="418241"/>
                    <a:pt x="340321" y="419387"/>
                  </a:cubicBezTo>
                  <a:cubicBezTo>
                    <a:pt x="339175" y="425116"/>
                    <a:pt x="339783" y="431502"/>
                    <a:pt x="336884" y="436575"/>
                  </a:cubicBezTo>
                  <a:cubicBezTo>
                    <a:pt x="330052" y="448532"/>
                    <a:pt x="294272" y="446679"/>
                    <a:pt x="292195" y="446887"/>
                  </a:cubicBezTo>
                  <a:cubicBezTo>
                    <a:pt x="264694" y="445741"/>
                    <a:pt x="226638" y="465140"/>
                    <a:pt x="209693" y="443450"/>
                  </a:cubicBezTo>
                  <a:cubicBezTo>
                    <a:pt x="187813" y="415443"/>
                    <a:pt x="236012" y="356317"/>
                    <a:pt x="206255" y="336884"/>
                  </a:cubicBezTo>
                  <a:cubicBezTo>
                    <a:pt x="160194" y="306803"/>
                    <a:pt x="96252" y="334593"/>
                    <a:pt x="41251" y="333447"/>
                  </a:cubicBezTo>
                  <a:cubicBezTo>
                    <a:pt x="16104" y="329255"/>
                    <a:pt x="27595" y="330009"/>
                    <a:pt x="6875" y="33000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  <a:alpha val="49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Forme libre 33"/>
            <p:cNvSpPr/>
            <p:nvPr/>
          </p:nvSpPr>
          <p:spPr>
            <a:xfrm>
              <a:off x="2646947" y="2062556"/>
              <a:ext cx="233757" cy="400847"/>
            </a:xfrm>
            <a:custGeom>
              <a:avLst/>
              <a:gdLst>
                <a:gd name="connsiteX0" fmla="*/ 34376 w 233757"/>
                <a:gd name="connsiteY0" fmla="*/ 0 h 400847"/>
                <a:gd name="connsiteX1" fmla="*/ 30939 w 233757"/>
                <a:gd name="connsiteY1" fmla="*/ 51564 h 400847"/>
                <a:gd name="connsiteX2" fmla="*/ 0 w 233757"/>
                <a:gd name="connsiteY2" fmla="*/ 55002 h 400847"/>
                <a:gd name="connsiteX3" fmla="*/ 0 w 233757"/>
                <a:gd name="connsiteY3" fmla="*/ 378136 h 400847"/>
                <a:gd name="connsiteX4" fmla="*/ 233757 w 233757"/>
                <a:gd name="connsiteY4" fmla="*/ 391886 h 400847"/>
                <a:gd name="connsiteX5" fmla="*/ 233757 w 233757"/>
                <a:gd name="connsiteY5" fmla="*/ 391886 h 400847"/>
                <a:gd name="connsiteX6" fmla="*/ 233757 w 233757"/>
                <a:gd name="connsiteY6" fmla="*/ 340322 h 400847"/>
                <a:gd name="connsiteX7" fmla="*/ 147817 w 233757"/>
                <a:gd name="connsiteY7" fmla="*/ 336885 h 400847"/>
                <a:gd name="connsiteX8" fmla="*/ 140942 w 233757"/>
                <a:gd name="connsiteY8" fmla="*/ 3438 h 400847"/>
                <a:gd name="connsiteX9" fmla="*/ 34376 w 233757"/>
                <a:gd name="connsiteY9" fmla="*/ 0 h 400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3757" h="400847">
                  <a:moveTo>
                    <a:pt x="34376" y="0"/>
                  </a:moveTo>
                  <a:lnTo>
                    <a:pt x="30939" y="51564"/>
                  </a:lnTo>
                  <a:lnTo>
                    <a:pt x="0" y="55002"/>
                  </a:lnTo>
                  <a:lnTo>
                    <a:pt x="0" y="378136"/>
                  </a:lnTo>
                  <a:cubicBezTo>
                    <a:pt x="92719" y="419342"/>
                    <a:pt x="19653" y="391886"/>
                    <a:pt x="233757" y="391886"/>
                  </a:cubicBezTo>
                  <a:lnTo>
                    <a:pt x="233757" y="391886"/>
                  </a:lnTo>
                  <a:lnTo>
                    <a:pt x="233757" y="340322"/>
                  </a:lnTo>
                  <a:lnTo>
                    <a:pt x="147817" y="336885"/>
                  </a:lnTo>
                  <a:lnTo>
                    <a:pt x="140942" y="3438"/>
                  </a:lnTo>
                  <a:lnTo>
                    <a:pt x="34376" y="0"/>
                  </a:lnTo>
                  <a:close/>
                </a:path>
              </a:pathLst>
            </a:custGeom>
            <a:solidFill>
              <a:schemeClr val="bg1">
                <a:lumMod val="65000"/>
                <a:alpha val="49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Forme libre 34"/>
            <p:cNvSpPr/>
            <p:nvPr/>
          </p:nvSpPr>
          <p:spPr>
            <a:xfrm>
              <a:off x="5830159" y="2065994"/>
              <a:ext cx="2151934" cy="433137"/>
            </a:xfrm>
            <a:custGeom>
              <a:avLst/>
              <a:gdLst>
                <a:gd name="connsiteX0" fmla="*/ 0 w 2151934"/>
                <a:gd name="connsiteY0" fmla="*/ 0 h 433137"/>
                <a:gd name="connsiteX1" fmla="*/ 2124433 w 2151934"/>
                <a:gd name="connsiteY1" fmla="*/ 10313 h 433137"/>
                <a:gd name="connsiteX2" fmla="*/ 2151934 w 2151934"/>
                <a:gd name="connsiteY2" fmla="*/ 385011 h 433137"/>
                <a:gd name="connsiteX3" fmla="*/ 1976617 w 2151934"/>
                <a:gd name="connsiteY3" fmla="*/ 419386 h 433137"/>
                <a:gd name="connsiteX4" fmla="*/ 983152 w 2151934"/>
                <a:gd name="connsiteY4" fmla="*/ 433137 h 433137"/>
                <a:gd name="connsiteX5" fmla="*/ 986590 w 2151934"/>
                <a:gd name="connsiteY5" fmla="*/ 391886 h 433137"/>
                <a:gd name="connsiteX6" fmla="*/ 986590 w 2151934"/>
                <a:gd name="connsiteY6" fmla="*/ 391886 h 433137"/>
                <a:gd name="connsiteX7" fmla="*/ 825023 w 2151934"/>
                <a:gd name="connsiteY7" fmla="*/ 391886 h 433137"/>
                <a:gd name="connsiteX8" fmla="*/ 828461 w 2151934"/>
                <a:gd name="connsiteY8" fmla="*/ 347197 h 433137"/>
                <a:gd name="connsiteX9" fmla="*/ 835336 w 2151934"/>
                <a:gd name="connsiteY9" fmla="*/ 326571 h 433137"/>
                <a:gd name="connsiteX10" fmla="*/ 835336 w 2151934"/>
                <a:gd name="connsiteY10" fmla="*/ 326571 h 433137"/>
                <a:gd name="connsiteX11" fmla="*/ 292196 w 2151934"/>
                <a:gd name="connsiteY11" fmla="*/ 333447 h 433137"/>
                <a:gd name="connsiteX12" fmla="*/ 305946 w 2151934"/>
                <a:gd name="connsiteY12" fmla="*/ 247507 h 433137"/>
                <a:gd name="connsiteX13" fmla="*/ 302509 w 2151934"/>
                <a:gd name="connsiteY13" fmla="*/ 230319 h 433137"/>
                <a:gd name="connsiteX14" fmla="*/ 299071 w 2151934"/>
                <a:gd name="connsiteY14" fmla="*/ 216568 h 433137"/>
                <a:gd name="connsiteX15" fmla="*/ 295633 w 2151934"/>
                <a:gd name="connsiteY15" fmla="*/ 158129 h 433137"/>
                <a:gd name="connsiteX16" fmla="*/ 285321 w 2151934"/>
                <a:gd name="connsiteY16" fmla="*/ 154692 h 433137"/>
                <a:gd name="connsiteX17" fmla="*/ 285321 w 2151934"/>
                <a:gd name="connsiteY17" fmla="*/ 41251 h 433137"/>
                <a:gd name="connsiteX18" fmla="*/ 285321 w 2151934"/>
                <a:gd name="connsiteY18" fmla="*/ 41251 h 433137"/>
                <a:gd name="connsiteX19" fmla="*/ 0 w 2151934"/>
                <a:gd name="connsiteY19" fmla="*/ 44689 h 433137"/>
                <a:gd name="connsiteX20" fmla="*/ 3438 w 2151934"/>
                <a:gd name="connsiteY20" fmla="*/ 13750 h 433137"/>
                <a:gd name="connsiteX21" fmla="*/ 0 w 2151934"/>
                <a:gd name="connsiteY21" fmla="*/ 0 h 433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51934" h="433137">
                  <a:moveTo>
                    <a:pt x="0" y="0"/>
                  </a:moveTo>
                  <a:lnTo>
                    <a:pt x="2124433" y="10313"/>
                  </a:lnTo>
                  <a:lnTo>
                    <a:pt x="2151934" y="385011"/>
                  </a:lnTo>
                  <a:lnTo>
                    <a:pt x="1976617" y="419386"/>
                  </a:lnTo>
                  <a:lnTo>
                    <a:pt x="983152" y="433137"/>
                  </a:lnTo>
                  <a:cubicBezTo>
                    <a:pt x="986970" y="398782"/>
                    <a:pt x="986590" y="412574"/>
                    <a:pt x="986590" y="391886"/>
                  </a:cubicBezTo>
                  <a:lnTo>
                    <a:pt x="986590" y="391886"/>
                  </a:lnTo>
                  <a:lnTo>
                    <a:pt x="825023" y="391886"/>
                  </a:lnTo>
                  <a:cubicBezTo>
                    <a:pt x="826169" y="376990"/>
                    <a:pt x="825708" y="361881"/>
                    <a:pt x="828461" y="347197"/>
                  </a:cubicBezTo>
                  <a:cubicBezTo>
                    <a:pt x="837243" y="300361"/>
                    <a:pt x="835336" y="369025"/>
                    <a:pt x="835336" y="326571"/>
                  </a:cubicBezTo>
                  <a:lnTo>
                    <a:pt x="835336" y="326571"/>
                  </a:lnTo>
                  <a:lnTo>
                    <a:pt x="292196" y="333447"/>
                  </a:lnTo>
                  <a:cubicBezTo>
                    <a:pt x="302999" y="254230"/>
                    <a:pt x="294465" y="281957"/>
                    <a:pt x="305946" y="247507"/>
                  </a:cubicBezTo>
                  <a:cubicBezTo>
                    <a:pt x="304800" y="241778"/>
                    <a:pt x="303776" y="236023"/>
                    <a:pt x="302509" y="230319"/>
                  </a:cubicBezTo>
                  <a:cubicBezTo>
                    <a:pt x="301484" y="225707"/>
                    <a:pt x="299519" y="221271"/>
                    <a:pt x="299071" y="216568"/>
                  </a:cubicBezTo>
                  <a:cubicBezTo>
                    <a:pt x="297221" y="197143"/>
                    <a:pt x="299866" y="177178"/>
                    <a:pt x="295633" y="158129"/>
                  </a:cubicBezTo>
                  <a:cubicBezTo>
                    <a:pt x="294847" y="154592"/>
                    <a:pt x="285639" y="158301"/>
                    <a:pt x="285321" y="154692"/>
                  </a:cubicBezTo>
                  <a:cubicBezTo>
                    <a:pt x="281998" y="117025"/>
                    <a:pt x="285321" y="79065"/>
                    <a:pt x="285321" y="41251"/>
                  </a:cubicBezTo>
                  <a:lnTo>
                    <a:pt x="285321" y="41251"/>
                  </a:lnTo>
                  <a:lnTo>
                    <a:pt x="0" y="44689"/>
                  </a:lnTo>
                  <a:cubicBezTo>
                    <a:pt x="1146" y="34376"/>
                    <a:pt x="1732" y="23985"/>
                    <a:pt x="3438" y="13750"/>
                  </a:cubicBezTo>
                  <a:cubicBezTo>
                    <a:pt x="5338" y="2351"/>
                    <a:pt x="3854" y="3438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49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0" name="Groupe 69"/>
          <p:cNvGrpSpPr/>
          <p:nvPr/>
        </p:nvGrpSpPr>
        <p:grpSpPr>
          <a:xfrm>
            <a:off x="166255" y="1542473"/>
            <a:ext cx="8818719" cy="1468741"/>
            <a:chOff x="166255" y="1542473"/>
            <a:chExt cx="8818719" cy="1468741"/>
          </a:xfrm>
        </p:grpSpPr>
        <p:sp>
          <p:nvSpPr>
            <p:cNvPr id="7" name="Forme libre 6"/>
            <p:cNvSpPr/>
            <p:nvPr/>
          </p:nvSpPr>
          <p:spPr>
            <a:xfrm>
              <a:off x="166255" y="1542473"/>
              <a:ext cx="4008581" cy="1450109"/>
            </a:xfrm>
            <a:custGeom>
              <a:avLst/>
              <a:gdLst>
                <a:gd name="connsiteX0" fmla="*/ 0 w 4008581"/>
                <a:gd name="connsiteY0" fmla="*/ 9236 h 1450109"/>
                <a:gd name="connsiteX1" fmla="*/ 4008581 w 4008581"/>
                <a:gd name="connsiteY1" fmla="*/ 0 h 1450109"/>
                <a:gd name="connsiteX2" fmla="*/ 4008581 w 4008581"/>
                <a:gd name="connsiteY2" fmla="*/ 240145 h 1450109"/>
                <a:gd name="connsiteX3" fmla="*/ 2392218 w 4008581"/>
                <a:gd name="connsiteY3" fmla="*/ 563418 h 1450109"/>
                <a:gd name="connsiteX4" fmla="*/ 2392218 w 4008581"/>
                <a:gd name="connsiteY4" fmla="*/ 831272 h 1450109"/>
                <a:gd name="connsiteX5" fmla="*/ 2309090 w 4008581"/>
                <a:gd name="connsiteY5" fmla="*/ 1034472 h 1450109"/>
                <a:gd name="connsiteX6" fmla="*/ 2576945 w 4008581"/>
                <a:gd name="connsiteY6" fmla="*/ 1034472 h 1450109"/>
                <a:gd name="connsiteX7" fmla="*/ 2558472 w 4008581"/>
                <a:gd name="connsiteY7" fmla="*/ 1200727 h 1450109"/>
                <a:gd name="connsiteX8" fmla="*/ 2447636 w 4008581"/>
                <a:gd name="connsiteY8" fmla="*/ 1450109 h 1450109"/>
                <a:gd name="connsiteX9" fmla="*/ 2225963 w 4008581"/>
                <a:gd name="connsiteY9" fmla="*/ 1450109 h 1450109"/>
                <a:gd name="connsiteX10" fmla="*/ 2318327 w 4008581"/>
                <a:gd name="connsiteY10" fmla="*/ 1293091 h 1450109"/>
                <a:gd name="connsiteX11" fmla="*/ 2216727 w 4008581"/>
                <a:gd name="connsiteY11" fmla="*/ 1182254 h 1450109"/>
                <a:gd name="connsiteX12" fmla="*/ 2096654 w 4008581"/>
                <a:gd name="connsiteY12" fmla="*/ 1191491 h 1450109"/>
                <a:gd name="connsiteX13" fmla="*/ 2013527 w 4008581"/>
                <a:gd name="connsiteY13" fmla="*/ 1117600 h 1450109"/>
                <a:gd name="connsiteX14" fmla="*/ 1717963 w 4008581"/>
                <a:gd name="connsiteY14" fmla="*/ 1089891 h 1450109"/>
                <a:gd name="connsiteX15" fmla="*/ 1708727 w 4008581"/>
                <a:gd name="connsiteY15" fmla="*/ 591127 h 1450109"/>
                <a:gd name="connsiteX16" fmla="*/ 27709 w 4008581"/>
                <a:gd name="connsiteY16" fmla="*/ 230909 h 1450109"/>
                <a:gd name="connsiteX17" fmla="*/ 0 w 4008581"/>
                <a:gd name="connsiteY17" fmla="*/ 9236 h 1450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08581" h="1450109">
                  <a:moveTo>
                    <a:pt x="0" y="9236"/>
                  </a:moveTo>
                  <a:lnTo>
                    <a:pt x="4008581" y="0"/>
                  </a:lnTo>
                  <a:lnTo>
                    <a:pt x="4008581" y="240145"/>
                  </a:lnTo>
                  <a:lnTo>
                    <a:pt x="2392218" y="563418"/>
                  </a:lnTo>
                  <a:lnTo>
                    <a:pt x="2392218" y="831272"/>
                  </a:lnTo>
                  <a:lnTo>
                    <a:pt x="2309090" y="1034472"/>
                  </a:lnTo>
                  <a:lnTo>
                    <a:pt x="2576945" y="1034472"/>
                  </a:lnTo>
                  <a:lnTo>
                    <a:pt x="2558472" y="1200727"/>
                  </a:lnTo>
                  <a:lnTo>
                    <a:pt x="2447636" y="1450109"/>
                  </a:lnTo>
                  <a:lnTo>
                    <a:pt x="2225963" y="1450109"/>
                  </a:lnTo>
                  <a:lnTo>
                    <a:pt x="2318327" y="1293091"/>
                  </a:lnTo>
                  <a:lnTo>
                    <a:pt x="2216727" y="1182254"/>
                  </a:lnTo>
                  <a:lnTo>
                    <a:pt x="2096654" y="1191491"/>
                  </a:lnTo>
                  <a:lnTo>
                    <a:pt x="2013527" y="1117600"/>
                  </a:lnTo>
                  <a:lnTo>
                    <a:pt x="1717963" y="1089891"/>
                  </a:lnTo>
                  <a:lnTo>
                    <a:pt x="1708727" y="591127"/>
                  </a:lnTo>
                  <a:lnTo>
                    <a:pt x="27709" y="230909"/>
                  </a:lnTo>
                  <a:lnTo>
                    <a:pt x="0" y="9236"/>
                  </a:lnTo>
                  <a:close/>
                </a:path>
              </a:pathLst>
            </a:custGeom>
            <a:solidFill>
              <a:srgbClr val="00B0F0">
                <a:alpha val="47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Forme libre 10"/>
            <p:cNvSpPr/>
            <p:nvPr/>
          </p:nvSpPr>
          <p:spPr>
            <a:xfrm>
              <a:off x="5685183" y="1550504"/>
              <a:ext cx="3299791" cy="532738"/>
            </a:xfrm>
            <a:custGeom>
              <a:avLst/>
              <a:gdLst>
                <a:gd name="connsiteX0" fmla="*/ 0 w 3299791"/>
                <a:gd name="connsiteY0" fmla="*/ 0 h 532738"/>
                <a:gd name="connsiteX1" fmla="*/ 3299791 w 3299791"/>
                <a:gd name="connsiteY1" fmla="*/ 7952 h 532738"/>
                <a:gd name="connsiteX2" fmla="*/ 3299791 w 3299791"/>
                <a:gd name="connsiteY2" fmla="*/ 278296 h 532738"/>
                <a:gd name="connsiteX3" fmla="*/ 1971923 w 3299791"/>
                <a:gd name="connsiteY3" fmla="*/ 516835 h 532738"/>
                <a:gd name="connsiteX4" fmla="*/ 1319916 w 3299791"/>
                <a:gd name="connsiteY4" fmla="*/ 532738 h 532738"/>
                <a:gd name="connsiteX5" fmla="*/ 0 w 3299791"/>
                <a:gd name="connsiteY5" fmla="*/ 246491 h 532738"/>
                <a:gd name="connsiteX6" fmla="*/ 7951 w 3299791"/>
                <a:gd name="connsiteY6" fmla="*/ 119270 h 532738"/>
                <a:gd name="connsiteX7" fmla="*/ 0 w 3299791"/>
                <a:gd name="connsiteY7" fmla="*/ 0 h 53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99791" h="532738">
                  <a:moveTo>
                    <a:pt x="0" y="0"/>
                  </a:moveTo>
                  <a:lnTo>
                    <a:pt x="3299791" y="7952"/>
                  </a:lnTo>
                  <a:lnTo>
                    <a:pt x="3299791" y="278296"/>
                  </a:lnTo>
                  <a:lnTo>
                    <a:pt x="1971923" y="516835"/>
                  </a:lnTo>
                  <a:lnTo>
                    <a:pt x="1319916" y="532738"/>
                  </a:lnTo>
                  <a:lnTo>
                    <a:pt x="0" y="246491"/>
                  </a:lnTo>
                  <a:cubicBezTo>
                    <a:pt x="2650" y="204084"/>
                    <a:pt x="4924" y="161652"/>
                    <a:pt x="7951" y="119270"/>
                  </a:cubicBezTo>
                  <a:cubicBezTo>
                    <a:pt x="16562" y="-1293"/>
                    <a:pt x="15902" y="60060"/>
                    <a:pt x="0" y="0"/>
                  </a:cubicBezTo>
                  <a:close/>
                </a:path>
              </a:pathLst>
            </a:custGeom>
            <a:solidFill>
              <a:srgbClr val="00B0F0">
                <a:alpha val="47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Forme libre 35"/>
            <p:cNvSpPr/>
            <p:nvPr/>
          </p:nvSpPr>
          <p:spPr>
            <a:xfrm>
              <a:off x="6826469" y="2494893"/>
              <a:ext cx="1041559" cy="516321"/>
            </a:xfrm>
            <a:custGeom>
              <a:avLst/>
              <a:gdLst>
                <a:gd name="connsiteX0" fmla="*/ 240424 w 1041559"/>
                <a:gd name="connsiteY0" fmla="*/ 3941 h 516321"/>
                <a:gd name="connsiteX1" fmla="*/ 0 w 1041559"/>
                <a:gd name="connsiteY1" fmla="*/ 47297 h 516321"/>
                <a:gd name="connsiteX2" fmla="*/ 3941 w 1041559"/>
                <a:gd name="connsiteY2" fmla="*/ 271955 h 516321"/>
                <a:gd name="connsiteX3" fmla="*/ 35472 w 1041559"/>
                <a:gd name="connsiteY3" fmla="*/ 260131 h 516321"/>
                <a:gd name="connsiteX4" fmla="*/ 47297 w 1041559"/>
                <a:gd name="connsiteY4" fmla="*/ 256190 h 516321"/>
                <a:gd name="connsiteX5" fmla="*/ 55179 w 1041559"/>
                <a:gd name="connsiteY5" fmla="*/ 244366 h 516321"/>
                <a:gd name="connsiteX6" fmla="*/ 67003 w 1041559"/>
                <a:gd name="connsiteY6" fmla="*/ 240424 h 516321"/>
                <a:gd name="connsiteX7" fmla="*/ 90652 w 1041559"/>
                <a:gd name="connsiteY7" fmla="*/ 220717 h 516321"/>
                <a:gd name="connsiteX8" fmla="*/ 106417 w 1041559"/>
                <a:gd name="connsiteY8" fmla="*/ 185245 h 516321"/>
                <a:gd name="connsiteX9" fmla="*/ 110359 w 1041559"/>
                <a:gd name="connsiteY9" fmla="*/ 173421 h 516321"/>
                <a:gd name="connsiteX10" fmla="*/ 110359 w 1041559"/>
                <a:gd name="connsiteY10" fmla="*/ 173421 h 516321"/>
                <a:gd name="connsiteX11" fmla="*/ 413845 w 1041559"/>
                <a:gd name="connsiteY11" fmla="*/ 173421 h 516321"/>
                <a:gd name="connsiteX12" fmla="*/ 433552 w 1041559"/>
                <a:gd name="connsiteY12" fmla="*/ 177362 h 516321"/>
                <a:gd name="connsiteX13" fmla="*/ 445376 w 1041559"/>
                <a:gd name="connsiteY13" fmla="*/ 185245 h 516321"/>
                <a:gd name="connsiteX14" fmla="*/ 449317 w 1041559"/>
                <a:gd name="connsiteY14" fmla="*/ 197069 h 516321"/>
                <a:gd name="connsiteX15" fmla="*/ 472965 w 1041559"/>
                <a:gd name="connsiteY15" fmla="*/ 201010 h 516321"/>
                <a:gd name="connsiteX16" fmla="*/ 472965 w 1041559"/>
                <a:gd name="connsiteY16" fmla="*/ 201010 h 516321"/>
                <a:gd name="connsiteX17" fmla="*/ 516321 w 1041559"/>
                <a:gd name="connsiteY17" fmla="*/ 240424 h 516321"/>
                <a:gd name="connsiteX18" fmla="*/ 528145 w 1041559"/>
                <a:gd name="connsiteY18" fmla="*/ 248307 h 516321"/>
                <a:gd name="connsiteX19" fmla="*/ 571500 w 1041559"/>
                <a:gd name="connsiteY19" fmla="*/ 260131 h 516321"/>
                <a:gd name="connsiteX20" fmla="*/ 571500 w 1041559"/>
                <a:gd name="connsiteY20" fmla="*/ 260131 h 516321"/>
                <a:gd name="connsiteX21" fmla="*/ 575441 w 1041559"/>
                <a:gd name="connsiteY21" fmla="*/ 358666 h 516321"/>
                <a:gd name="connsiteX22" fmla="*/ 579383 w 1041559"/>
                <a:gd name="connsiteY22" fmla="*/ 370490 h 516321"/>
                <a:gd name="connsiteX23" fmla="*/ 587265 w 1041559"/>
                <a:gd name="connsiteY23" fmla="*/ 413845 h 516321"/>
                <a:gd name="connsiteX24" fmla="*/ 591207 w 1041559"/>
                <a:gd name="connsiteY24" fmla="*/ 429610 h 516321"/>
                <a:gd name="connsiteX25" fmla="*/ 591207 w 1041559"/>
                <a:gd name="connsiteY25" fmla="*/ 429610 h 516321"/>
                <a:gd name="connsiteX26" fmla="*/ 622738 w 1041559"/>
                <a:gd name="connsiteY26" fmla="*/ 445376 h 516321"/>
                <a:gd name="connsiteX27" fmla="*/ 662152 w 1041559"/>
                <a:gd name="connsiteY27" fmla="*/ 449317 h 516321"/>
                <a:gd name="connsiteX28" fmla="*/ 666093 w 1041559"/>
                <a:gd name="connsiteY28" fmla="*/ 461141 h 516321"/>
                <a:gd name="connsiteX29" fmla="*/ 673976 w 1041559"/>
                <a:gd name="connsiteY29" fmla="*/ 472966 h 516321"/>
                <a:gd name="connsiteX30" fmla="*/ 729155 w 1041559"/>
                <a:gd name="connsiteY30" fmla="*/ 484790 h 516321"/>
                <a:gd name="connsiteX31" fmla="*/ 752803 w 1041559"/>
                <a:gd name="connsiteY31" fmla="*/ 496614 h 516321"/>
                <a:gd name="connsiteX32" fmla="*/ 768569 w 1041559"/>
                <a:gd name="connsiteY32" fmla="*/ 516321 h 516321"/>
                <a:gd name="connsiteX33" fmla="*/ 827690 w 1041559"/>
                <a:gd name="connsiteY33" fmla="*/ 512379 h 516321"/>
                <a:gd name="connsiteX34" fmla="*/ 843455 w 1041559"/>
                <a:gd name="connsiteY34" fmla="*/ 508438 h 516321"/>
                <a:gd name="connsiteX35" fmla="*/ 847397 w 1041559"/>
                <a:gd name="connsiteY35" fmla="*/ 496614 h 516321"/>
                <a:gd name="connsiteX36" fmla="*/ 871045 w 1041559"/>
                <a:gd name="connsiteY36" fmla="*/ 488731 h 516321"/>
                <a:gd name="connsiteX37" fmla="*/ 894693 w 1041559"/>
                <a:gd name="connsiteY37" fmla="*/ 480848 h 516321"/>
                <a:gd name="connsiteX38" fmla="*/ 906517 w 1041559"/>
                <a:gd name="connsiteY38" fmla="*/ 472966 h 516321"/>
                <a:gd name="connsiteX39" fmla="*/ 930165 w 1041559"/>
                <a:gd name="connsiteY39" fmla="*/ 465083 h 516321"/>
                <a:gd name="connsiteX40" fmla="*/ 961697 w 1041559"/>
                <a:gd name="connsiteY40" fmla="*/ 437493 h 516321"/>
                <a:gd name="connsiteX41" fmla="*/ 981403 w 1041559"/>
                <a:gd name="connsiteY41" fmla="*/ 402021 h 516321"/>
                <a:gd name="connsiteX42" fmla="*/ 985345 w 1041559"/>
                <a:gd name="connsiteY42" fmla="*/ 350783 h 516321"/>
                <a:gd name="connsiteX43" fmla="*/ 993228 w 1041559"/>
                <a:gd name="connsiteY43" fmla="*/ 307428 h 516321"/>
                <a:gd name="connsiteX44" fmla="*/ 1012934 w 1041559"/>
                <a:gd name="connsiteY44" fmla="*/ 279838 h 516321"/>
                <a:gd name="connsiteX45" fmla="*/ 1016876 w 1041559"/>
                <a:gd name="connsiteY45" fmla="*/ 260131 h 516321"/>
                <a:gd name="connsiteX46" fmla="*/ 1024759 w 1041559"/>
                <a:gd name="connsiteY46" fmla="*/ 248307 h 516321"/>
                <a:gd name="connsiteX47" fmla="*/ 1028700 w 1041559"/>
                <a:gd name="connsiteY47" fmla="*/ 212835 h 516321"/>
                <a:gd name="connsiteX48" fmla="*/ 1032641 w 1041559"/>
                <a:gd name="connsiteY48" fmla="*/ 141890 h 516321"/>
                <a:gd name="connsiteX49" fmla="*/ 1040524 w 1041559"/>
                <a:gd name="connsiteY49" fmla="*/ 130066 h 516321"/>
                <a:gd name="connsiteX50" fmla="*/ 1040524 w 1041559"/>
                <a:gd name="connsiteY50" fmla="*/ 35473 h 516321"/>
                <a:gd name="connsiteX51" fmla="*/ 1040524 w 1041559"/>
                <a:gd name="connsiteY51" fmla="*/ 35473 h 516321"/>
                <a:gd name="connsiteX52" fmla="*/ 740979 w 1041559"/>
                <a:gd name="connsiteY52" fmla="*/ 51238 h 516321"/>
                <a:gd name="connsiteX53" fmla="*/ 748862 w 1041559"/>
                <a:gd name="connsiteY53" fmla="*/ 0 h 516321"/>
                <a:gd name="connsiteX54" fmla="*/ 748862 w 1041559"/>
                <a:gd name="connsiteY54" fmla="*/ 0 h 516321"/>
                <a:gd name="connsiteX55" fmla="*/ 240424 w 1041559"/>
                <a:gd name="connsiteY55" fmla="*/ 3941 h 516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041559" h="516321">
                  <a:moveTo>
                    <a:pt x="240424" y="3941"/>
                  </a:moveTo>
                  <a:lnTo>
                    <a:pt x="0" y="47297"/>
                  </a:lnTo>
                  <a:cubicBezTo>
                    <a:pt x="1314" y="122183"/>
                    <a:pt x="2627" y="197069"/>
                    <a:pt x="3941" y="271955"/>
                  </a:cubicBezTo>
                  <a:lnTo>
                    <a:pt x="35472" y="260131"/>
                  </a:lnTo>
                  <a:cubicBezTo>
                    <a:pt x="39377" y="258711"/>
                    <a:pt x="44053" y="258785"/>
                    <a:pt x="47297" y="256190"/>
                  </a:cubicBezTo>
                  <a:cubicBezTo>
                    <a:pt x="50996" y="253231"/>
                    <a:pt x="51480" y="247325"/>
                    <a:pt x="55179" y="244366"/>
                  </a:cubicBezTo>
                  <a:cubicBezTo>
                    <a:pt x="58423" y="241771"/>
                    <a:pt x="63287" y="242282"/>
                    <a:pt x="67003" y="240424"/>
                  </a:cubicBezTo>
                  <a:cubicBezTo>
                    <a:pt x="75862" y="235994"/>
                    <a:pt x="84425" y="228190"/>
                    <a:pt x="90652" y="220717"/>
                  </a:cubicBezTo>
                  <a:cubicBezTo>
                    <a:pt x="101060" y="208226"/>
                    <a:pt x="100689" y="202428"/>
                    <a:pt x="106417" y="185245"/>
                  </a:cubicBezTo>
                  <a:lnTo>
                    <a:pt x="110359" y="173421"/>
                  </a:lnTo>
                  <a:lnTo>
                    <a:pt x="110359" y="173421"/>
                  </a:lnTo>
                  <a:cubicBezTo>
                    <a:pt x="231218" y="159990"/>
                    <a:pt x="159577" y="166455"/>
                    <a:pt x="413845" y="173421"/>
                  </a:cubicBezTo>
                  <a:cubicBezTo>
                    <a:pt x="420542" y="173604"/>
                    <a:pt x="426983" y="176048"/>
                    <a:pt x="433552" y="177362"/>
                  </a:cubicBezTo>
                  <a:cubicBezTo>
                    <a:pt x="437493" y="179990"/>
                    <a:pt x="442417" y="181546"/>
                    <a:pt x="445376" y="185245"/>
                  </a:cubicBezTo>
                  <a:cubicBezTo>
                    <a:pt x="447971" y="188489"/>
                    <a:pt x="446379" y="194131"/>
                    <a:pt x="449317" y="197069"/>
                  </a:cubicBezTo>
                  <a:cubicBezTo>
                    <a:pt x="454504" y="202256"/>
                    <a:pt x="466830" y="201010"/>
                    <a:pt x="472965" y="201010"/>
                  </a:cubicBezTo>
                  <a:lnTo>
                    <a:pt x="472965" y="201010"/>
                  </a:lnTo>
                  <a:cubicBezTo>
                    <a:pt x="521338" y="263204"/>
                    <a:pt x="479710" y="224734"/>
                    <a:pt x="516321" y="240424"/>
                  </a:cubicBezTo>
                  <a:cubicBezTo>
                    <a:pt x="520675" y="242290"/>
                    <a:pt x="523549" y="247158"/>
                    <a:pt x="528145" y="248307"/>
                  </a:cubicBezTo>
                  <a:cubicBezTo>
                    <a:pt x="574564" y="259912"/>
                    <a:pt x="552939" y="241570"/>
                    <a:pt x="571500" y="260131"/>
                  </a:cubicBezTo>
                  <a:lnTo>
                    <a:pt x="571500" y="260131"/>
                  </a:lnTo>
                  <a:cubicBezTo>
                    <a:pt x="572814" y="292976"/>
                    <a:pt x="573099" y="325878"/>
                    <a:pt x="575441" y="358666"/>
                  </a:cubicBezTo>
                  <a:cubicBezTo>
                    <a:pt x="575737" y="362810"/>
                    <a:pt x="578242" y="366495"/>
                    <a:pt x="579383" y="370490"/>
                  </a:cubicBezTo>
                  <a:cubicBezTo>
                    <a:pt x="587171" y="397748"/>
                    <a:pt x="579824" y="376639"/>
                    <a:pt x="587265" y="413845"/>
                  </a:cubicBezTo>
                  <a:cubicBezTo>
                    <a:pt x="591622" y="435632"/>
                    <a:pt x="591207" y="418758"/>
                    <a:pt x="591207" y="429610"/>
                  </a:cubicBezTo>
                  <a:lnTo>
                    <a:pt x="591207" y="429610"/>
                  </a:lnTo>
                  <a:cubicBezTo>
                    <a:pt x="601717" y="434865"/>
                    <a:pt x="611416" y="442231"/>
                    <a:pt x="622738" y="445376"/>
                  </a:cubicBezTo>
                  <a:cubicBezTo>
                    <a:pt x="635460" y="448910"/>
                    <a:pt x="649743" y="444805"/>
                    <a:pt x="662152" y="449317"/>
                  </a:cubicBezTo>
                  <a:cubicBezTo>
                    <a:pt x="666056" y="450737"/>
                    <a:pt x="664235" y="457425"/>
                    <a:pt x="666093" y="461141"/>
                  </a:cubicBezTo>
                  <a:cubicBezTo>
                    <a:pt x="668211" y="465378"/>
                    <a:pt x="669959" y="470455"/>
                    <a:pt x="673976" y="472966"/>
                  </a:cubicBezTo>
                  <a:cubicBezTo>
                    <a:pt x="688013" y="481739"/>
                    <a:pt x="714440" y="482950"/>
                    <a:pt x="729155" y="484790"/>
                  </a:cubicBezTo>
                  <a:cubicBezTo>
                    <a:pt x="736945" y="487387"/>
                    <a:pt x="747245" y="489667"/>
                    <a:pt x="752803" y="496614"/>
                  </a:cubicBezTo>
                  <a:cubicBezTo>
                    <a:pt x="774561" y="523811"/>
                    <a:pt x="734683" y="493729"/>
                    <a:pt x="768569" y="516321"/>
                  </a:cubicBezTo>
                  <a:cubicBezTo>
                    <a:pt x="788276" y="515007"/>
                    <a:pt x="808048" y="514447"/>
                    <a:pt x="827690" y="512379"/>
                  </a:cubicBezTo>
                  <a:cubicBezTo>
                    <a:pt x="833077" y="511812"/>
                    <a:pt x="839225" y="511822"/>
                    <a:pt x="843455" y="508438"/>
                  </a:cubicBezTo>
                  <a:cubicBezTo>
                    <a:pt x="846699" y="505843"/>
                    <a:pt x="844016" y="499029"/>
                    <a:pt x="847397" y="496614"/>
                  </a:cubicBezTo>
                  <a:cubicBezTo>
                    <a:pt x="854158" y="491784"/>
                    <a:pt x="863162" y="491359"/>
                    <a:pt x="871045" y="488731"/>
                  </a:cubicBezTo>
                  <a:cubicBezTo>
                    <a:pt x="871050" y="488729"/>
                    <a:pt x="894689" y="480851"/>
                    <a:pt x="894693" y="480848"/>
                  </a:cubicBezTo>
                  <a:cubicBezTo>
                    <a:pt x="898634" y="478221"/>
                    <a:pt x="902188" y="474890"/>
                    <a:pt x="906517" y="472966"/>
                  </a:cubicBezTo>
                  <a:cubicBezTo>
                    <a:pt x="914110" y="469591"/>
                    <a:pt x="930165" y="465083"/>
                    <a:pt x="930165" y="465083"/>
                  </a:cubicBezTo>
                  <a:cubicBezTo>
                    <a:pt x="957755" y="446689"/>
                    <a:pt x="948559" y="457200"/>
                    <a:pt x="961697" y="437493"/>
                  </a:cubicBezTo>
                  <a:cubicBezTo>
                    <a:pt x="971341" y="408557"/>
                    <a:pt x="963704" y="419720"/>
                    <a:pt x="981403" y="402021"/>
                  </a:cubicBezTo>
                  <a:cubicBezTo>
                    <a:pt x="982717" y="384942"/>
                    <a:pt x="983721" y="367836"/>
                    <a:pt x="985345" y="350783"/>
                  </a:cubicBezTo>
                  <a:cubicBezTo>
                    <a:pt x="986305" y="340704"/>
                    <a:pt x="987307" y="319269"/>
                    <a:pt x="993228" y="307428"/>
                  </a:cubicBezTo>
                  <a:cubicBezTo>
                    <a:pt x="996111" y="301662"/>
                    <a:pt x="1010254" y="283411"/>
                    <a:pt x="1012934" y="279838"/>
                  </a:cubicBezTo>
                  <a:cubicBezTo>
                    <a:pt x="1014248" y="273269"/>
                    <a:pt x="1014524" y="266404"/>
                    <a:pt x="1016876" y="260131"/>
                  </a:cubicBezTo>
                  <a:cubicBezTo>
                    <a:pt x="1018539" y="255696"/>
                    <a:pt x="1023610" y="252903"/>
                    <a:pt x="1024759" y="248307"/>
                  </a:cubicBezTo>
                  <a:cubicBezTo>
                    <a:pt x="1027644" y="236765"/>
                    <a:pt x="1027386" y="224659"/>
                    <a:pt x="1028700" y="212835"/>
                  </a:cubicBezTo>
                  <a:cubicBezTo>
                    <a:pt x="1030014" y="189187"/>
                    <a:pt x="1029292" y="165337"/>
                    <a:pt x="1032641" y="141890"/>
                  </a:cubicBezTo>
                  <a:cubicBezTo>
                    <a:pt x="1033311" y="137201"/>
                    <a:pt x="1040174" y="134790"/>
                    <a:pt x="1040524" y="130066"/>
                  </a:cubicBezTo>
                  <a:cubicBezTo>
                    <a:pt x="1042853" y="98621"/>
                    <a:pt x="1040524" y="67004"/>
                    <a:pt x="1040524" y="35473"/>
                  </a:cubicBezTo>
                  <a:lnTo>
                    <a:pt x="1040524" y="35473"/>
                  </a:lnTo>
                  <a:lnTo>
                    <a:pt x="740979" y="51238"/>
                  </a:lnTo>
                  <a:cubicBezTo>
                    <a:pt x="750002" y="10636"/>
                    <a:pt x="748862" y="27878"/>
                    <a:pt x="748862" y="0"/>
                  </a:cubicBezTo>
                  <a:lnTo>
                    <a:pt x="748862" y="0"/>
                  </a:lnTo>
                  <a:lnTo>
                    <a:pt x="240424" y="3941"/>
                  </a:lnTo>
                  <a:close/>
                </a:path>
              </a:pathLst>
            </a:custGeom>
            <a:solidFill>
              <a:srgbClr val="00B0F0">
                <a:alpha val="47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7" name="Image 3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0" t="73849" r="66700" b="11113"/>
          <a:stretch/>
        </p:blipFill>
        <p:spPr bwMode="auto">
          <a:xfrm>
            <a:off x="7783123" y="100527"/>
            <a:ext cx="1320681" cy="11353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5" name="Groupe 64"/>
          <p:cNvGrpSpPr/>
          <p:nvPr/>
        </p:nvGrpSpPr>
        <p:grpSpPr>
          <a:xfrm>
            <a:off x="1496291" y="3168073"/>
            <a:ext cx="7249292" cy="2629612"/>
            <a:chOff x="1496291" y="3168073"/>
            <a:chExt cx="7249292" cy="2629612"/>
          </a:xfrm>
        </p:grpSpPr>
        <p:sp>
          <p:nvSpPr>
            <p:cNvPr id="8" name="Forme libre 7"/>
            <p:cNvSpPr/>
            <p:nvPr/>
          </p:nvSpPr>
          <p:spPr>
            <a:xfrm>
              <a:off x="1496291" y="3168073"/>
              <a:ext cx="535709" cy="1865745"/>
            </a:xfrm>
            <a:custGeom>
              <a:avLst/>
              <a:gdLst>
                <a:gd name="connsiteX0" fmla="*/ 498764 w 535709"/>
                <a:gd name="connsiteY0" fmla="*/ 0 h 1865745"/>
                <a:gd name="connsiteX1" fmla="*/ 378691 w 535709"/>
                <a:gd name="connsiteY1" fmla="*/ 0 h 1865745"/>
                <a:gd name="connsiteX2" fmla="*/ 350982 w 535709"/>
                <a:gd name="connsiteY2" fmla="*/ 101600 h 1865745"/>
                <a:gd name="connsiteX3" fmla="*/ 387927 w 535709"/>
                <a:gd name="connsiteY3" fmla="*/ 720436 h 1865745"/>
                <a:gd name="connsiteX4" fmla="*/ 0 w 535709"/>
                <a:gd name="connsiteY4" fmla="*/ 692727 h 1865745"/>
                <a:gd name="connsiteX5" fmla="*/ 9236 w 535709"/>
                <a:gd name="connsiteY5" fmla="*/ 840509 h 1865745"/>
                <a:gd name="connsiteX6" fmla="*/ 157018 w 535709"/>
                <a:gd name="connsiteY6" fmla="*/ 831272 h 1865745"/>
                <a:gd name="connsiteX7" fmla="*/ 147782 w 535709"/>
                <a:gd name="connsiteY7" fmla="*/ 1865745 h 1865745"/>
                <a:gd name="connsiteX8" fmla="*/ 332509 w 535709"/>
                <a:gd name="connsiteY8" fmla="*/ 1819563 h 1865745"/>
                <a:gd name="connsiteX9" fmla="*/ 332509 w 535709"/>
                <a:gd name="connsiteY9" fmla="*/ 1690254 h 1865745"/>
                <a:gd name="connsiteX10" fmla="*/ 415636 w 535709"/>
                <a:gd name="connsiteY10" fmla="*/ 1653309 h 1865745"/>
                <a:gd name="connsiteX11" fmla="*/ 406400 w 535709"/>
                <a:gd name="connsiteY11" fmla="*/ 1542472 h 1865745"/>
                <a:gd name="connsiteX12" fmla="*/ 434109 w 535709"/>
                <a:gd name="connsiteY12" fmla="*/ 1256145 h 1865745"/>
                <a:gd name="connsiteX13" fmla="*/ 535709 w 535709"/>
                <a:gd name="connsiteY13" fmla="*/ 1237672 h 1865745"/>
                <a:gd name="connsiteX14" fmla="*/ 535709 w 535709"/>
                <a:gd name="connsiteY14" fmla="*/ 1099127 h 1865745"/>
                <a:gd name="connsiteX15" fmla="*/ 498764 w 535709"/>
                <a:gd name="connsiteY15" fmla="*/ 1089891 h 1865745"/>
                <a:gd name="connsiteX16" fmla="*/ 498764 w 535709"/>
                <a:gd name="connsiteY16" fmla="*/ 0 h 1865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5709" h="1865745">
                  <a:moveTo>
                    <a:pt x="498764" y="0"/>
                  </a:moveTo>
                  <a:lnTo>
                    <a:pt x="378691" y="0"/>
                  </a:lnTo>
                  <a:lnTo>
                    <a:pt x="350982" y="101600"/>
                  </a:lnTo>
                  <a:lnTo>
                    <a:pt x="387927" y="720436"/>
                  </a:lnTo>
                  <a:lnTo>
                    <a:pt x="0" y="692727"/>
                  </a:lnTo>
                  <a:lnTo>
                    <a:pt x="9236" y="840509"/>
                  </a:lnTo>
                  <a:lnTo>
                    <a:pt x="157018" y="831272"/>
                  </a:lnTo>
                  <a:cubicBezTo>
                    <a:pt x="153939" y="1176096"/>
                    <a:pt x="150861" y="1520921"/>
                    <a:pt x="147782" y="1865745"/>
                  </a:cubicBezTo>
                  <a:lnTo>
                    <a:pt x="332509" y="1819563"/>
                  </a:lnTo>
                  <a:lnTo>
                    <a:pt x="332509" y="1690254"/>
                  </a:lnTo>
                  <a:cubicBezTo>
                    <a:pt x="433669" y="1712734"/>
                    <a:pt x="415636" y="1737112"/>
                    <a:pt x="415636" y="1653309"/>
                  </a:cubicBezTo>
                  <a:lnTo>
                    <a:pt x="406400" y="1542472"/>
                  </a:lnTo>
                  <a:lnTo>
                    <a:pt x="434109" y="1256145"/>
                  </a:lnTo>
                  <a:lnTo>
                    <a:pt x="535709" y="1237672"/>
                  </a:lnTo>
                  <a:lnTo>
                    <a:pt x="535709" y="1099127"/>
                  </a:lnTo>
                  <a:lnTo>
                    <a:pt x="498764" y="1089891"/>
                  </a:lnTo>
                  <a:cubicBezTo>
                    <a:pt x="501843" y="729673"/>
                    <a:pt x="504921" y="369454"/>
                    <a:pt x="498764" y="0"/>
                  </a:cubicBezTo>
                  <a:close/>
                </a:path>
              </a:pathLst>
            </a:custGeom>
            <a:solidFill>
              <a:srgbClr val="FFC000">
                <a:alpha val="47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Forme libre 8"/>
            <p:cNvSpPr/>
            <p:nvPr/>
          </p:nvSpPr>
          <p:spPr>
            <a:xfrm>
              <a:off x="2429164" y="3177309"/>
              <a:ext cx="517236" cy="1616364"/>
            </a:xfrm>
            <a:custGeom>
              <a:avLst/>
              <a:gdLst>
                <a:gd name="connsiteX0" fmla="*/ 147781 w 517236"/>
                <a:gd name="connsiteY0" fmla="*/ 0 h 1616364"/>
                <a:gd name="connsiteX1" fmla="*/ 9236 w 517236"/>
                <a:gd name="connsiteY1" fmla="*/ 0 h 1616364"/>
                <a:gd name="connsiteX2" fmla="*/ 0 w 517236"/>
                <a:gd name="connsiteY2" fmla="*/ 1450109 h 1616364"/>
                <a:gd name="connsiteX3" fmla="*/ 120072 w 517236"/>
                <a:gd name="connsiteY3" fmla="*/ 1450109 h 1616364"/>
                <a:gd name="connsiteX4" fmla="*/ 203200 w 517236"/>
                <a:gd name="connsiteY4" fmla="*/ 1459346 h 1616364"/>
                <a:gd name="connsiteX5" fmla="*/ 240145 w 517236"/>
                <a:gd name="connsiteY5" fmla="*/ 1514764 h 1616364"/>
                <a:gd name="connsiteX6" fmla="*/ 258618 w 517236"/>
                <a:gd name="connsiteY6" fmla="*/ 1616364 h 1616364"/>
                <a:gd name="connsiteX7" fmla="*/ 258618 w 517236"/>
                <a:gd name="connsiteY7" fmla="*/ 1616364 h 1616364"/>
                <a:gd name="connsiteX8" fmla="*/ 360218 w 517236"/>
                <a:gd name="connsiteY8" fmla="*/ 1579418 h 1616364"/>
                <a:gd name="connsiteX9" fmla="*/ 369454 w 517236"/>
                <a:gd name="connsiteY9" fmla="*/ 858982 h 1616364"/>
                <a:gd name="connsiteX10" fmla="*/ 517236 w 517236"/>
                <a:gd name="connsiteY10" fmla="*/ 840509 h 1616364"/>
                <a:gd name="connsiteX11" fmla="*/ 498763 w 517236"/>
                <a:gd name="connsiteY11" fmla="*/ 701964 h 1616364"/>
                <a:gd name="connsiteX12" fmla="*/ 120072 w 517236"/>
                <a:gd name="connsiteY12" fmla="*/ 692727 h 1616364"/>
                <a:gd name="connsiteX13" fmla="*/ 147781 w 517236"/>
                <a:gd name="connsiteY13" fmla="*/ 0 h 161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7236" h="1616364">
                  <a:moveTo>
                    <a:pt x="147781" y="0"/>
                  </a:moveTo>
                  <a:lnTo>
                    <a:pt x="9236" y="0"/>
                  </a:lnTo>
                  <a:cubicBezTo>
                    <a:pt x="6157" y="483370"/>
                    <a:pt x="3079" y="966739"/>
                    <a:pt x="0" y="1450109"/>
                  </a:cubicBezTo>
                  <a:lnTo>
                    <a:pt x="120072" y="1450109"/>
                  </a:lnTo>
                  <a:cubicBezTo>
                    <a:pt x="147781" y="1453188"/>
                    <a:pt x="176751" y="1450530"/>
                    <a:pt x="203200" y="1459346"/>
                  </a:cubicBezTo>
                  <a:cubicBezTo>
                    <a:pt x="234717" y="1469852"/>
                    <a:pt x="229071" y="1492617"/>
                    <a:pt x="240145" y="1514764"/>
                  </a:cubicBezTo>
                  <a:cubicBezTo>
                    <a:pt x="272281" y="1579035"/>
                    <a:pt x="258618" y="1495719"/>
                    <a:pt x="258618" y="1616364"/>
                  </a:cubicBezTo>
                  <a:lnTo>
                    <a:pt x="258618" y="1616364"/>
                  </a:lnTo>
                  <a:lnTo>
                    <a:pt x="360218" y="1579418"/>
                  </a:lnTo>
                  <a:lnTo>
                    <a:pt x="369454" y="858982"/>
                  </a:lnTo>
                  <a:lnTo>
                    <a:pt x="517236" y="840509"/>
                  </a:lnTo>
                  <a:lnTo>
                    <a:pt x="498763" y="701964"/>
                  </a:lnTo>
                  <a:lnTo>
                    <a:pt x="120072" y="692727"/>
                  </a:lnTo>
                  <a:lnTo>
                    <a:pt x="147781" y="0"/>
                  </a:lnTo>
                  <a:close/>
                </a:path>
              </a:pathLst>
            </a:custGeom>
            <a:solidFill>
              <a:srgbClr val="FFC000">
                <a:alpha val="47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Forme libre 9"/>
            <p:cNvSpPr/>
            <p:nvPr/>
          </p:nvSpPr>
          <p:spPr>
            <a:xfrm>
              <a:off x="1653702" y="5527743"/>
              <a:ext cx="1123545" cy="269942"/>
            </a:xfrm>
            <a:custGeom>
              <a:avLst/>
              <a:gdLst>
                <a:gd name="connsiteX0" fmla="*/ 7296 w 1123545"/>
                <a:gd name="connsiteY0" fmla="*/ 0 h 269942"/>
                <a:gd name="connsiteX1" fmla="*/ 1118681 w 1123545"/>
                <a:gd name="connsiteY1" fmla="*/ 4863 h 269942"/>
                <a:gd name="connsiteX2" fmla="*/ 1123545 w 1123545"/>
                <a:gd name="connsiteY2" fmla="*/ 269942 h 269942"/>
                <a:gd name="connsiteX3" fmla="*/ 0 w 1123545"/>
                <a:gd name="connsiteY3" fmla="*/ 257783 h 269942"/>
                <a:gd name="connsiteX4" fmla="*/ 7296 w 1123545"/>
                <a:gd name="connsiteY4" fmla="*/ 0 h 26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3545" h="269942">
                  <a:moveTo>
                    <a:pt x="7296" y="0"/>
                  </a:moveTo>
                  <a:lnTo>
                    <a:pt x="1118681" y="4863"/>
                  </a:lnTo>
                  <a:cubicBezTo>
                    <a:pt x="1120302" y="93223"/>
                    <a:pt x="1121924" y="181582"/>
                    <a:pt x="1123545" y="269942"/>
                  </a:cubicBezTo>
                  <a:lnTo>
                    <a:pt x="0" y="257783"/>
                  </a:lnTo>
                  <a:lnTo>
                    <a:pt x="7296" y="0"/>
                  </a:lnTo>
                  <a:close/>
                </a:path>
              </a:pathLst>
            </a:custGeom>
            <a:solidFill>
              <a:srgbClr val="FFC000">
                <a:alpha val="47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Forme libre 12"/>
            <p:cNvSpPr/>
            <p:nvPr/>
          </p:nvSpPr>
          <p:spPr>
            <a:xfrm>
              <a:off x="6746966" y="3997234"/>
              <a:ext cx="1162594" cy="1783080"/>
            </a:xfrm>
            <a:custGeom>
              <a:avLst/>
              <a:gdLst>
                <a:gd name="connsiteX0" fmla="*/ 163285 w 1162594"/>
                <a:gd name="connsiteY0" fmla="*/ 6532 h 1783080"/>
                <a:gd name="connsiteX1" fmla="*/ 163285 w 1162594"/>
                <a:gd name="connsiteY1" fmla="*/ 1593669 h 1783080"/>
                <a:gd name="connsiteX2" fmla="*/ 306977 w 1162594"/>
                <a:gd name="connsiteY2" fmla="*/ 1606732 h 1783080"/>
                <a:gd name="connsiteX3" fmla="*/ 986245 w 1162594"/>
                <a:gd name="connsiteY3" fmla="*/ 1619795 h 1783080"/>
                <a:gd name="connsiteX4" fmla="*/ 1012371 w 1162594"/>
                <a:gd name="connsiteY4" fmla="*/ 0 h 1783080"/>
                <a:gd name="connsiteX5" fmla="*/ 1064623 w 1162594"/>
                <a:gd name="connsiteY5" fmla="*/ 19595 h 1783080"/>
                <a:gd name="connsiteX6" fmla="*/ 1084217 w 1162594"/>
                <a:gd name="connsiteY6" fmla="*/ 26126 h 1783080"/>
                <a:gd name="connsiteX7" fmla="*/ 1129937 w 1162594"/>
                <a:gd name="connsiteY7" fmla="*/ 6532 h 1783080"/>
                <a:gd name="connsiteX8" fmla="*/ 1129937 w 1162594"/>
                <a:gd name="connsiteY8" fmla="*/ 6532 h 1783080"/>
                <a:gd name="connsiteX9" fmla="*/ 1162594 w 1162594"/>
                <a:gd name="connsiteY9" fmla="*/ 1783080 h 1783080"/>
                <a:gd name="connsiteX10" fmla="*/ 0 w 1162594"/>
                <a:gd name="connsiteY10" fmla="*/ 1783080 h 1783080"/>
                <a:gd name="connsiteX11" fmla="*/ 26125 w 1162594"/>
                <a:gd name="connsiteY11" fmla="*/ 0 h 1783080"/>
                <a:gd name="connsiteX12" fmla="*/ 163285 w 1162594"/>
                <a:gd name="connsiteY12" fmla="*/ 6532 h 178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62594" h="1783080">
                  <a:moveTo>
                    <a:pt x="163285" y="6532"/>
                  </a:moveTo>
                  <a:lnTo>
                    <a:pt x="163285" y="1593669"/>
                  </a:lnTo>
                  <a:lnTo>
                    <a:pt x="306977" y="1606732"/>
                  </a:lnTo>
                  <a:lnTo>
                    <a:pt x="986245" y="1619795"/>
                  </a:lnTo>
                  <a:lnTo>
                    <a:pt x="1012371" y="0"/>
                  </a:lnTo>
                  <a:lnTo>
                    <a:pt x="1064623" y="19595"/>
                  </a:lnTo>
                  <a:cubicBezTo>
                    <a:pt x="1071093" y="21948"/>
                    <a:pt x="1077332" y="26126"/>
                    <a:pt x="1084217" y="26126"/>
                  </a:cubicBezTo>
                  <a:cubicBezTo>
                    <a:pt x="1134248" y="26126"/>
                    <a:pt x="1129937" y="32968"/>
                    <a:pt x="1129937" y="6532"/>
                  </a:cubicBezTo>
                  <a:lnTo>
                    <a:pt x="1129937" y="6532"/>
                  </a:lnTo>
                  <a:lnTo>
                    <a:pt x="1162594" y="1783080"/>
                  </a:lnTo>
                  <a:lnTo>
                    <a:pt x="0" y="1783080"/>
                  </a:lnTo>
                  <a:lnTo>
                    <a:pt x="26125" y="0"/>
                  </a:lnTo>
                  <a:cubicBezTo>
                    <a:pt x="108286" y="18258"/>
                    <a:pt x="64836" y="13063"/>
                    <a:pt x="163285" y="6532"/>
                  </a:cubicBezTo>
                  <a:close/>
                </a:path>
              </a:pathLst>
            </a:custGeom>
            <a:solidFill>
              <a:srgbClr val="FFC000">
                <a:alpha val="47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Forme libre 13"/>
            <p:cNvSpPr/>
            <p:nvPr/>
          </p:nvSpPr>
          <p:spPr>
            <a:xfrm>
              <a:off x="5904411" y="3853138"/>
              <a:ext cx="2841172" cy="477199"/>
            </a:xfrm>
            <a:custGeom>
              <a:avLst/>
              <a:gdLst>
                <a:gd name="connsiteX0" fmla="*/ 0 w 2841172"/>
                <a:gd name="connsiteY0" fmla="*/ 405 h 477199"/>
                <a:gd name="connsiteX1" fmla="*/ 2834640 w 2841172"/>
                <a:gd name="connsiteY1" fmla="*/ 13468 h 477199"/>
                <a:gd name="connsiteX2" fmla="*/ 2841172 w 2841172"/>
                <a:gd name="connsiteY2" fmla="*/ 176753 h 477199"/>
                <a:gd name="connsiteX3" fmla="*/ 2632166 w 2841172"/>
                <a:gd name="connsiteY3" fmla="*/ 163691 h 477199"/>
                <a:gd name="connsiteX4" fmla="*/ 2638698 w 2841172"/>
                <a:gd name="connsiteY4" fmla="*/ 470668 h 477199"/>
                <a:gd name="connsiteX5" fmla="*/ 2116183 w 2841172"/>
                <a:gd name="connsiteY5" fmla="*/ 470668 h 477199"/>
                <a:gd name="connsiteX6" fmla="*/ 2116183 w 2841172"/>
                <a:gd name="connsiteY6" fmla="*/ 163691 h 477199"/>
                <a:gd name="connsiteX7" fmla="*/ 2116183 w 2841172"/>
                <a:gd name="connsiteY7" fmla="*/ 163691 h 477199"/>
                <a:gd name="connsiteX8" fmla="*/ 738052 w 2841172"/>
                <a:gd name="connsiteY8" fmla="*/ 163691 h 477199"/>
                <a:gd name="connsiteX9" fmla="*/ 738052 w 2841172"/>
                <a:gd name="connsiteY9" fmla="*/ 477199 h 477199"/>
                <a:gd name="connsiteX10" fmla="*/ 209006 w 2841172"/>
                <a:gd name="connsiteY10" fmla="*/ 464136 h 477199"/>
                <a:gd name="connsiteX11" fmla="*/ 209006 w 2841172"/>
                <a:gd name="connsiteY11" fmla="*/ 150628 h 477199"/>
                <a:gd name="connsiteX12" fmla="*/ 26126 w 2841172"/>
                <a:gd name="connsiteY12" fmla="*/ 163691 h 477199"/>
                <a:gd name="connsiteX13" fmla="*/ 19595 w 2841172"/>
                <a:gd name="connsiteY13" fmla="*/ 104908 h 477199"/>
                <a:gd name="connsiteX14" fmla="*/ 0 w 2841172"/>
                <a:gd name="connsiteY14" fmla="*/ 405 h 47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41172" h="477199">
                  <a:moveTo>
                    <a:pt x="0" y="405"/>
                  </a:moveTo>
                  <a:lnTo>
                    <a:pt x="2834640" y="13468"/>
                  </a:lnTo>
                  <a:lnTo>
                    <a:pt x="2841172" y="176753"/>
                  </a:lnTo>
                  <a:lnTo>
                    <a:pt x="2632166" y="163691"/>
                  </a:lnTo>
                  <a:lnTo>
                    <a:pt x="2638698" y="470668"/>
                  </a:lnTo>
                  <a:lnTo>
                    <a:pt x="2116183" y="470668"/>
                  </a:lnTo>
                  <a:lnTo>
                    <a:pt x="2116183" y="163691"/>
                  </a:lnTo>
                  <a:lnTo>
                    <a:pt x="2116183" y="163691"/>
                  </a:lnTo>
                  <a:lnTo>
                    <a:pt x="738052" y="163691"/>
                  </a:lnTo>
                  <a:lnTo>
                    <a:pt x="738052" y="477199"/>
                  </a:lnTo>
                  <a:lnTo>
                    <a:pt x="209006" y="464136"/>
                  </a:lnTo>
                  <a:lnTo>
                    <a:pt x="209006" y="150628"/>
                  </a:lnTo>
                  <a:lnTo>
                    <a:pt x="26126" y="163691"/>
                  </a:lnTo>
                  <a:cubicBezTo>
                    <a:pt x="23949" y="144097"/>
                    <a:pt x="21107" y="124565"/>
                    <a:pt x="19595" y="104908"/>
                  </a:cubicBezTo>
                  <a:cubicBezTo>
                    <a:pt x="16751" y="67942"/>
                    <a:pt x="13063" y="-6127"/>
                    <a:pt x="0" y="405"/>
                  </a:cubicBezTo>
                  <a:close/>
                </a:path>
              </a:pathLst>
            </a:custGeom>
            <a:solidFill>
              <a:srgbClr val="FFC000">
                <a:alpha val="47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Forme libre 47"/>
            <p:cNvSpPr/>
            <p:nvPr/>
          </p:nvSpPr>
          <p:spPr>
            <a:xfrm>
              <a:off x="7038109" y="5398655"/>
              <a:ext cx="591127" cy="217054"/>
            </a:xfrm>
            <a:custGeom>
              <a:avLst/>
              <a:gdLst>
                <a:gd name="connsiteX0" fmla="*/ 166255 w 591127"/>
                <a:gd name="connsiteY0" fmla="*/ 0 h 217054"/>
                <a:gd name="connsiteX1" fmla="*/ 83127 w 591127"/>
                <a:gd name="connsiteY1" fmla="*/ 4618 h 217054"/>
                <a:gd name="connsiteX2" fmla="*/ 46182 w 591127"/>
                <a:gd name="connsiteY2" fmla="*/ 36945 h 217054"/>
                <a:gd name="connsiteX3" fmla="*/ 36946 w 591127"/>
                <a:gd name="connsiteY3" fmla="*/ 50800 h 217054"/>
                <a:gd name="connsiteX4" fmla="*/ 27709 w 591127"/>
                <a:gd name="connsiteY4" fmla="*/ 60036 h 217054"/>
                <a:gd name="connsiteX5" fmla="*/ 13855 w 591127"/>
                <a:gd name="connsiteY5" fmla="*/ 110836 h 217054"/>
                <a:gd name="connsiteX6" fmla="*/ 0 w 591127"/>
                <a:gd name="connsiteY6" fmla="*/ 143163 h 217054"/>
                <a:gd name="connsiteX7" fmla="*/ 0 w 591127"/>
                <a:gd name="connsiteY7" fmla="*/ 143163 h 217054"/>
                <a:gd name="connsiteX8" fmla="*/ 0 w 591127"/>
                <a:gd name="connsiteY8" fmla="*/ 193963 h 217054"/>
                <a:gd name="connsiteX9" fmla="*/ 0 w 591127"/>
                <a:gd name="connsiteY9" fmla="*/ 193963 h 217054"/>
                <a:gd name="connsiteX10" fmla="*/ 591127 w 591127"/>
                <a:gd name="connsiteY10" fmla="*/ 217054 h 217054"/>
                <a:gd name="connsiteX11" fmla="*/ 586509 w 591127"/>
                <a:gd name="connsiteY11" fmla="*/ 143163 h 217054"/>
                <a:gd name="connsiteX12" fmla="*/ 586509 w 591127"/>
                <a:gd name="connsiteY12" fmla="*/ 143163 h 217054"/>
                <a:gd name="connsiteX13" fmla="*/ 558800 w 591127"/>
                <a:gd name="connsiteY13" fmla="*/ 101600 h 217054"/>
                <a:gd name="connsiteX14" fmla="*/ 544946 w 591127"/>
                <a:gd name="connsiteY14" fmla="*/ 96981 h 217054"/>
                <a:gd name="connsiteX15" fmla="*/ 521855 w 591127"/>
                <a:gd name="connsiteY15" fmla="*/ 83127 h 217054"/>
                <a:gd name="connsiteX16" fmla="*/ 517236 w 591127"/>
                <a:gd name="connsiteY16" fmla="*/ 69272 h 217054"/>
                <a:gd name="connsiteX17" fmla="*/ 508000 w 591127"/>
                <a:gd name="connsiteY17" fmla="*/ 55418 h 217054"/>
                <a:gd name="connsiteX18" fmla="*/ 498764 w 591127"/>
                <a:gd name="connsiteY18" fmla="*/ 27709 h 217054"/>
                <a:gd name="connsiteX19" fmla="*/ 494146 w 591127"/>
                <a:gd name="connsiteY19" fmla="*/ 13854 h 217054"/>
                <a:gd name="connsiteX20" fmla="*/ 484909 w 591127"/>
                <a:gd name="connsiteY20" fmla="*/ 13854 h 217054"/>
                <a:gd name="connsiteX21" fmla="*/ 484909 w 591127"/>
                <a:gd name="connsiteY21" fmla="*/ 13854 h 217054"/>
                <a:gd name="connsiteX22" fmla="*/ 378691 w 591127"/>
                <a:gd name="connsiteY22" fmla="*/ 13854 h 217054"/>
                <a:gd name="connsiteX23" fmla="*/ 378691 w 591127"/>
                <a:gd name="connsiteY23" fmla="*/ 13854 h 217054"/>
                <a:gd name="connsiteX24" fmla="*/ 397164 w 591127"/>
                <a:gd name="connsiteY24" fmla="*/ 147781 h 217054"/>
                <a:gd name="connsiteX25" fmla="*/ 397164 w 591127"/>
                <a:gd name="connsiteY25" fmla="*/ 147781 h 217054"/>
                <a:gd name="connsiteX26" fmla="*/ 355600 w 591127"/>
                <a:gd name="connsiteY26" fmla="*/ 143163 h 217054"/>
                <a:gd name="connsiteX27" fmla="*/ 323273 w 591127"/>
                <a:gd name="connsiteY27" fmla="*/ 133927 h 217054"/>
                <a:gd name="connsiteX28" fmla="*/ 258618 w 591127"/>
                <a:gd name="connsiteY28" fmla="*/ 138545 h 217054"/>
                <a:gd name="connsiteX29" fmla="*/ 189346 w 591127"/>
                <a:gd name="connsiteY29" fmla="*/ 143163 h 217054"/>
                <a:gd name="connsiteX30" fmla="*/ 189346 w 591127"/>
                <a:gd name="connsiteY30" fmla="*/ 143163 h 217054"/>
                <a:gd name="connsiteX31" fmla="*/ 166255 w 591127"/>
                <a:gd name="connsiteY31" fmla="*/ 4618 h 217054"/>
                <a:gd name="connsiteX32" fmla="*/ 166255 w 591127"/>
                <a:gd name="connsiteY32" fmla="*/ 0 h 217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91127" h="217054">
                  <a:moveTo>
                    <a:pt x="166255" y="0"/>
                  </a:moveTo>
                  <a:cubicBezTo>
                    <a:pt x="152400" y="0"/>
                    <a:pt x="110836" y="3079"/>
                    <a:pt x="83127" y="4618"/>
                  </a:cubicBezTo>
                  <a:cubicBezTo>
                    <a:pt x="70812" y="15394"/>
                    <a:pt x="57753" y="25374"/>
                    <a:pt x="46182" y="36945"/>
                  </a:cubicBezTo>
                  <a:cubicBezTo>
                    <a:pt x="42257" y="40870"/>
                    <a:pt x="40413" y="46466"/>
                    <a:pt x="36946" y="50800"/>
                  </a:cubicBezTo>
                  <a:cubicBezTo>
                    <a:pt x="34226" y="54200"/>
                    <a:pt x="30788" y="56957"/>
                    <a:pt x="27709" y="60036"/>
                  </a:cubicBezTo>
                  <a:cubicBezTo>
                    <a:pt x="15080" y="97922"/>
                    <a:pt x="34694" y="37901"/>
                    <a:pt x="13855" y="110836"/>
                  </a:cubicBezTo>
                  <a:cubicBezTo>
                    <a:pt x="5915" y="138624"/>
                    <a:pt x="11058" y="132105"/>
                    <a:pt x="0" y="143163"/>
                  </a:cubicBezTo>
                  <a:lnTo>
                    <a:pt x="0" y="143163"/>
                  </a:lnTo>
                  <a:lnTo>
                    <a:pt x="0" y="193963"/>
                  </a:lnTo>
                  <a:lnTo>
                    <a:pt x="0" y="193963"/>
                  </a:lnTo>
                  <a:lnTo>
                    <a:pt x="591127" y="217054"/>
                  </a:lnTo>
                  <a:cubicBezTo>
                    <a:pt x="585319" y="164780"/>
                    <a:pt x="586509" y="189430"/>
                    <a:pt x="586509" y="143163"/>
                  </a:cubicBezTo>
                  <a:lnTo>
                    <a:pt x="586509" y="143163"/>
                  </a:lnTo>
                  <a:cubicBezTo>
                    <a:pt x="577273" y="129309"/>
                    <a:pt x="569939" y="113977"/>
                    <a:pt x="558800" y="101600"/>
                  </a:cubicBezTo>
                  <a:cubicBezTo>
                    <a:pt x="555544" y="97982"/>
                    <a:pt x="549120" y="99486"/>
                    <a:pt x="544946" y="96981"/>
                  </a:cubicBezTo>
                  <a:cubicBezTo>
                    <a:pt x="513255" y="77966"/>
                    <a:pt x="561094" y="96207"/>
                    <a:pt x="521855" y="83127"/>
                  </a:cubicBezTo>
                  <a:cubicBezTo>
                    <a:pt x="520315" y="78509"/>
                    <a:pt x="519413" y="73626"/>
                    <a:pt x="517236" y="69272"/>
                  </a:cubicBezTo>
                  <a:cubicBezTo>
                    <a:pt x="514754" y="64308"/>
                    <a:pt x="510254" y="60490"/>
                    <a:pt x="508000" y="55418"/>
                  </a:cubicBezTo>
                  <a:cubicBezTo>
                    <a:pt x="504046" y="46521"/>
                    <a:pt x="501843" y="36945"/>
                    <a:pt x="498764" y="27709"/>
                  </a:cubicBezTo>
                  <a:cubicBezTo>
                    <a:pt x="497225" y="23091"/>
                    <a:pt x="499014" y="13854"/>
                    <a:pt x="494146" y="13854"/>
                  </a:cubicBezTo>
                  <a:lnTo>
                    <a:pt x="484909" y="13854"/>
                  </a:lnTo>
                  <a:lnTo>
                    <a:pt x="484909" y="13854"/>
                  </a:lnTo>
                  <a:lnTo>
                    <a:pt x="378691" y="13854"/>
                  </a:lnTo>
                  <a:lnTo>
                    <a:pt x="378691" y="13854"/>
                  </a:lnTo>
                  <a:cubicBezTo>
                    <a:pt x="404408" y="97431"/>
                    <a:pt x="397164" y="52952"/>
                    <a:pt x="397164" y="147781"/>
                  </a:cubicBezTo>
                  <a:lnTo>
                    <a:pt x="397164" y="147781"/>
                  </a:lnTo>
                  <a:cubicBezTo>
                    <a:pt x="383309" y="146242"/>
                    <a:pt x="369378" y="145283"/>
                    <a:pt x="355600" y="143163"/>
                  </a:cubicBezTo>
                  <a:cubicBezTo>
                    <a:pt x="344829" y="141506"/>
                    <a:pt x="333619" y="137376"/>
                    <a:pt x="323273" y="133927"/>
                  </a:cubicBezTo>
                  <a:lnTo>
                    <a:pt x="258618" y="138545"/>
                  </a:lnTo>
                  <a:cubicBezTo>
                    <a:pt x="193596" y="143546"/>
                    <a:pt x="222983" y="143163"/>
                    <a:pt x="189346" y="143163"/>
                  </a:cubicBezTo>
                  <a:lnTo>
                    <a:pt x="189346" y="143163"/>
                  </a:lnTo>
                  <a:cubicBezTo>
                    <a:pt x="183244" y="-33773"/>
                    <a:pt x="228242" y="25280"/>
                    <a:pt x="166255" y="4618"/>
                  </a:cubicBezTo>
                  <a:cubicBezTo>
                    <a:pt x="162989" y="3529"/>
                    <a:pt x="180110" y="0"/>
                    <a:pt x="166255" y="0"/>
                  </a:cubicBezTo>
                  <a:close/>
                </a:path>
              </a:pathLst>
            </a:custGeom>
            <a:solidFill>
              <a:srgbClr val="FFC000">
                <a:alpha val="47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0" name="Forme libre 49"/>
          <p:cNvSpPr/>
          <p:nvPr/>
        </p:nvSpPr>
        <p:spPr>
          <a:xfrm>
            <a:off x="7966172" y="448235"/>
            <a:ext cx="1006612" cy="745864"/>
          </a:xfrm>
          <a:custGeom>
            <a:avLst/>
            <a:gdLst>
              <a:gd name="connsiteX0" fmla="*/ 87720 w 1006612"/>
              <a:gd name="connsiteY0" fmla="*/ 3586 h 745864"/>
              <a:gd name="connsiteX1" fmla="*/ 281357 w 1006612"/>
              <a:gd name="connsiteY1" fmla="*/ 100405 h 745864"/>
              <a:gd name="connsiteX2" fmla="*/ 761866 w 1006612"/>
              <a:gd name="connsiteY2" fmla="*/ 93233 h 745864"/>
              <a:gd name="connsiteX3" fmla="*/ 797724 w 1006612"/>
              <a:gd name="connsiteY3" fmla="*/ 89647 h 745864"/>
              <a:gd name="connsiteX4" fmla="*/ 804896 w 1006612"/>
              <a:gd name="connsiteY4" fmla="*/ 78890 h 745864"/>
              <a:gd name="connsiteX5" fmla="*/ 829997 w 1006612"/>
              <a:gd name="connsiteY5" fmla="*/ 75304 h 745864"/>
              <a:gd name="connsiteX6" fmla="*/ 851513 w 1006612"/>
              <a:gd name="connsiteY6" fmla="*/ 57374 h 745864"/>
              <a:gd name="connsiteX7" fmla="*/ 862270 w 1006612"/>
              <a:gd name="connsiteY7" fmla="*/ 53789 h 745864"/>
              <a:gd name="connsiteX8" fmla="*/ 873028 w 1006612"/>
              <a:gd name="connsiteY8" fmla="*/ 46617 h 745864"/>
              <a:gd name="connsiteX9" fmla="*/ 898129 w 1006612"/>
              <a:gd name="connsiteY9" fmla="*/ 17930 h 745864"/>
              <a:gd name="connsiteX10" fmla="*/ 908887 w 1006612"/>
              <a:gd name="connsiteY10" fmla="*/ 0 h 745864"/>
              <a:gd name="connsiteX11" fmla="*/ 908887 w 1006612"/>
              <a:gd name="connsiteY11" fmla="*/ 0 h 745864"/>
              <a:gd name="connsiteX12" fmla="*/ 930402 w 1006612"/>
              <a:gd name="connsiteY12" fmla="*/ 25101 h 745864"/>
              <a:gd name="connsiteX13" fmla="*/ 937574 w 1006612"/>
              <a:gd name="connsiteY13" fmla="*/ 35859 h 745864"/>
              <a:gd name="connsiteX14" fmla="*/ 944746 w 1006612"/>
              <a:gd name="connsiteY14" fmla="*/ 64546 h 745864"/>
              <a:gd name="connsiteX15" fmla="*/ 948332 w 1006612"/>
              <a:gd name="connsiteY15" fmla="*/ 75304 h 745864"/>
              <a:gd name="connsiteX16" fmla="*/ 977019 w 1006612"/>
              <a:gd name="connsiteY16" fmla="*/ 86061 h 745864"/>
              <a:gd name="connsiteX17" fmla="*/ 998534 w 1006612"/>
              <a:gd name="connsiteY17" fmla="*/ 93233 h 745864"/>
              <a:gd name="connsiteX18" fmla="*/ 998534 w 1006612"/>
              <a:gd name="connsiteY18" fmla="*/ 157779 h 745864"/>
              <a:gd name="connsiteX19" fmla="*/ 991362 w 1006612"/>
              <a:gd name="connsiteY19" fmla="*/ 168537 h 745864"/>
              <a:gd name="connsiteX20" fmla="*/ 980604 w 1006612"/>
              <a:gd name="connsiteY20" fmla="*/ 175709 h 745864"/>
              <a:gd name="connsiteX21" fmla="*/ 969847 w 1006612"/>
              <a:gd name="connsiteY21" fmla="*/ 186466 h 745864"/>
              <a:gd name="connsiteX22" fmla="*/ 937574 w 1006612"/>
              <a:gd name="connsiteY22" fmla="*/ 190052 h 745864"/>
              <a:gd name="connsiteX23" fmla="*/ 894543 w 1006612"/>
              <a:gd name="connsiteY23" fmla="*/ 200810 h 745864"/>
              <a:gd name="connsiteX24" fmla="*/ 887372 w 1006612"/>
              <a:gd name="connsiteY24" fmla="*/ 211567 h 745864"/>
              <a:gd name="connsiteX25" fmla="*/ 873028 w 1006612"/>
              <a:gd name="connsiteY25" fmla="*/ 218739 h 745864"/>
              <a:gd name="connsiteX26" fmla="*/ 865856 w 1006612"/>
              <a:gd name="connsiteY26" fmla="*/ 233083 h 745864"/>
              <a:gd name="connsiteX27" fmla="*/ 844341 w 1006612"/>
              <a:gd name="connsiteY27" fmla="*/ 247426 h 745864"/>
              <a:gd name="connsiteX28" fmla="*/ 829997 w 1006612"/>
              <a:gd name="connsiteY28" fmla="*/ 279699 h 745864"/>
              <a:gd name="connsiteX29" fmla="*/ 822826 w 1006612"/>
              <a:gd name="connsiteY29" fmla="*/ 301214 h 745864"/>
              <a:gd name="connsiteX30" fmla="*/ 815654 w 1006612"/>
              <a:gd name="connsiteY30" fmla="*/ 394447 h 745864"/>
              <a:gd name="connsiteX31" fmla="*/ 819240 w 1006612"/>
              <a:gd name="connsiteY31" fmla="*/ 498438 h 745864"/>
              <a:gd name="connsiteX32" fmla="*/ 833583 w 1006612"/>
              <a:gd name="connsiteY32" fmla="*/ 502024 h 745864"/>
              <a:gd name="connsiteX33" fmla="*/ 855099 w 1006612"/>
              <a:gd name="connsiteY33" fmla="*/ 505610 h 745864"/>
              <a:gd name="connsiteX34" fmla="*/ 880200 w 1006612"/>
              <a:gd name="connsiteY34" fmla="*/ 512781 h 745864"/>
              <a:gd name="connsiteX35" fmla="*/ 898129 w 1006612"/>
              <a:gd name="connsiteY35" fmla="*/ 537883 h 745864"/>
              <a:gd name="connsiteX36" fmla="*/ 901715 w 1006612"/>
              <a:gd name="connsiteY36" fmla="*/ 548640 h 745864"/>
              <a:gd name="connsiteX37" fmla="*/ 923230 w 1006612"/>
              <a:gd name="connsiteY37" fmla="*/ 562984 h 745864"/>
              <a:gd name="connsiteX38" fmla="*/ 933988 w 1006612"/>
              <a:gd name="connsiteY38" fmla="*/ 584499 h 745864"/>
              <a:gd name="connsiteX39" fmla="*/ 944746 w 1006612"/>
              <a:gd name="connsiteY39" fmla="*/ 591671 h 745864"/>
              <a:gd name="connsiteX40" fmla="*/ 948332 w 1006612"/>
              <a:gd name="connsiteY40" fmla="*/ 602429 h 745864"/>
              <a:gd name="connsiteX41" fmla="*/ 969847 w 1006612"/>
              <a:gd name="connsiteY41" fmla="*/ 609600 h 745864"/>
              <a:gd name="connsiteX42" fmla="*/ 973433 w 1006612"/>
              <a:gd name="connsiteY42" fmla="*/ 706419 h 745864"/>
              <a:gd name="connsiteX43" fmla="*/ 962675 w 1006612"/>
              <a:gd name="connsiteY43" fmla="*/ 717177 h 745864"/>
              <a:gd name="connsiteX44" fmla="*/ 941160 w 1006612"/>
              <a:gd name="connsiteY44" fmla="*/ 731520 h 745864"/>
              <a:gd name="connsiteX45" fmla="*/ 858684 w 1006612"/>
              <a:gd name="connsiteY45" fmla="*/ 727934 h 745864"/>
              <a:gd name="connsiteX46" fmla="*/ 855099 w 1006612"/>
              <a:gd name="connsiteY46" fmla="*/ 713591 h 745864"/>
              <a:gd name="connsiteX47" fmla="*/ 851513 w 1006612"/>
              <a:gd name="connsiteY47" fmla="*/ 702833 h 745864"/>
              <a:gd name="connsiteX48" fmla="*/ 840755 w 1006612"/>
              <a:gd name="connsiteY48" fmla="*/ 688490 h 745864"/>
              <a:gd name="connsiteX49" fmla="*/ 819240 w 1006612"/>
              <a:gd name="connsiteY49" fmla="*/ 674146 h 745864"/>
              <a:gd name="connsiteX50" fmla="*/ 812068 w 1006612"/>
              <a:gd name="connsiteY50" fmla="*/ 663389 h 745864"/>
              <a:gd name="connsiteX51" fmla="*/ 808482 w 1006612"/>
              <a:gd name="connsiteY51" fmla="*/ 652631 h 745864"/>
              <a:gd name="connsiteX52" fmla="*/ 797724 w 1006612"/>
              <a:gd name="connsiteY52" fmla="*/ 649045 h 745864"/>
              <a:gd name="connsiteX53" fmla="*/ 747522 w 1006612"/>
              <a:gd name="connsiteY53" fmla="*/ 652631 h 745864"/>
              <a:gd name="connsiteX54" fmla="*/ 726007 w 1006612"/>
              <a:gd name="connsiteY54" fmla="*/ 656217 h 745864"/>
              <a:gd name="connsiteX55" fmla="*/ 722421 w 1006612"/>
              <a:gd name="connsiteY55" fmla="*/ 666974 h 745864"/>
              <a:gd name="connsiteX56" fmla="*/ 700906 w 1006612"/>
              <a:gd name="connsiteY56" fmla="*/ 681318 h 745864"/>
              <a:gd name="connsiteX57" fmla="*/ 632774 w 1006612"/>
              <a:gd name="connsiteY57" fmla="*/ 677732 h 745864"/>
              <a:gd name="connsiteX58" fmla="*/ 629188 w 1006612"/>
              <a:gd name="connsiteY58" fmla="*/ 666974 h 745864"/>
              <a:gd name="connsiteX59" fmla="*/ 571814 w 1006612"/>
              <a:gd name="connsiteY59" fmla="*/ 656217 h 745864"/>
              <a:gd name="connsiteX60" fmla="*/ 424793 w 1006612"/>
              <a:gd name="connsiteY60" fmla="*/ 659803 h 745864"/>
              <a:gd name="connsiteX61" fmla="*/ 414035 w 1006612"/>
              <a:gd name="connsiteY61" fmla="*/ 666974 h 745864"/>
              <a:gd name="connsiteX62" fmla="*/ 399692 w 1006612"/>
              <a:gd name="connsiteY62" fmla="*/ 670560 h 745864"/>
              <a:gd name="connsiteX63" fmla="*/ 295701 w 1006612"/>
              <a:gd name="connsiteY63" fmla="*/ 674146 h 745864"/>
              <a:gd name="connsiteX64" fmla="*/ 284943 w 1006612"/>
              <a:gd name="connsiteY64" fmla="*/ 677732 h 745864"/>
              <a:gd name="connsiteX65" fmla="*/ 241913 w 1006612"/>
              <a:gd name="connsiteY65" fmla="*/ 684904 h 745864"/>
              <a:gd name="connsiteX66" fmla="*/ 220397 w 1006612"/>
              <a:gd name="connsiteY66" fmla="*/ 702833 h 745864"/>
              <a:gd name="connsiteX67" fmla="*/ 209640 w 1006612"/>
              <a:gd name="connsiteY67" fmla="*/ 710005 h 745864"/>
              <a:gd name="connsiteX68" fmla="*/ 202468 w 1006612"/>
              <a:gd name="connsiteY68" fmla="*/ 720763 h 745864"/>
              <a:gd name="connsiteX69" fmla="*/ 159437 w 1006612"/>
              <a:gd name="connsiteY69" fmla="*/ 727934 h 745864"/>
              <a:gd name="connsiteX70" fmla="*/ 137922 w 1006612"/>
              <a:gd name="connsiteY70" fmla="*/ 735106 h 745864"/>
              <a:gd name="connsiteX71" fmla="*/ 127164 w 1006612"/>
              <a:gd name="connsiteY71" fmla="*/ 742278 h 745864"/>
              <a:gd name="connsiteX72" fmla="*/ 109235 w 1006612"/>
              <a:gd name="connsiteY72" fmla="*/ 745864 h 745864"/>
              <a:gd name="connsiteX73" fmla="*/ 62619 w 1006612"/>
              <a:gd name="connsiteY73" fmla="*/ 742278 h 745864"/>
              <a:gd name="connsiteX74" fmla="*/ 51861 w 1006612"/>
              <a:gd name="connsiteY74" fmla="*/ 735106 h 745864"/>
              <a:gd name="connsiteX75" fmla="*/ 37517 w 1006612"/>
              <a:gd name="connsiteY75" fmla="*/ 713591 h 745864"/>
              <a:gd name="connsiteX76" fmla="*/ 30346 w 1006612"/>
              <a:gd name="connsiteY76" fmla="*/ 638287 h 745864"/>
              <a:gd name="connsiteX77" fmla="*/ 23174 w 1006612"/>
              <a:gd name="connsiteY77" fmla="*/ 627530 h 745864"/>
              <a:gd name="connsiteX78" fmla="*/ 26760 w 1006612"/>
              <a:gd name="connsiteY78" fmla="*/ 573741 h 745864"/>
              <a:gd name="connsiteX79" fmla="*/ 41103 w 1006612"/>
              <a:gd name="connsiteY79" fmla="*/ 570156 h 745864"/>
              <a:gd name="connsiteX80" fmla="*/ 55447 w 1006612"/>
              <a:gd name="connsiteY80" fmla="*/ 555812 h 745864"/>
              <a:gd name="connsiteX81" fmla="*/ 66204 w 1006612"/>
              <a:gd name="connsiteY81" fmla="*/ 545054 h 745864"/>
              <a:gd name="connsiteX82" fmla="*/ 76962 w 1006612"/>
              <a:gd name="connsiteY82" fmla="*/ 541469 h 745864"/>
              <a:gd name="connsiteX83" fmla="*/ 84134 w 1006612"/>
              <a:gd name="connsiteY83" fmla="*/ 530711 h 745864"/>
              <a:gd name="connsiteX84" fmla="*/ 105649 w 1006612"/>
              <a:gd name="connsiteY84" fmla="*/ 512781 h 745864"/>
              <a:gd name="connsiteX85" fmla="*/ 112821 w 1006612"/>
              <a:gd name="connsiteY85" fmla="*/ 502024 h 745864"/>
              <a:gd name="connsiteX86" fmla="*/ 123579 w 1006612"/>
              <a:gd name="connsiteY86" fmla="*/ 498438 h 745864"/>
              <a:gd name="connsiteX87" fmla="*/ 134336 w 1006612"/>
              <a:gd name="connsiteY87" fmla="*/ 487680 h 745864"/>
              <a:gd name="connsiteX88" fmla="*/ 137922 w 1006612"/>
              <a:gd name="connsiteY88" fmla="*/ 476923 h 745864"/>
              <a:gd name="connsiteX89" fmla="*/ 148680 w 1006612"/>
              <a:gd name="connsiteY89" fmla="*/ 466165 h 745864"/>
              <a:gd name="connsiteX90" fmla="*/ 152266 w 1006612"/>
              <a:gd name="connsiteY90" fmla="*/ 448236 h 745864"/>
              <a:gd name="connsiteX91" fmla="*/ 155852 w 1006612"/>
              <a:gd name="connsiteY91" fmla="*/ 437478 h 745864"/>
              <a:gd name="connsiteX92" fmla="*/ 130750 w 1006612"/>
              <a:gd name="connsiteY92" fmla="*/ 251012 h 745864"/>
              <a:gd name="connsiteX93" fmla="*/ 102063 w 1006612"/>
              <a:gd name="connsiteY93" fmla="*/ 247426 h 745864"/>
              <a:gd name="connsiteX94" fmla="*/ 76962 w 1006612"/>
              <a:gd name="connsiteY94" fmla="*/ 222325 h 745864"/>
              <a:gd name="connsiteX95" fmla="*/ 55447 w 1006612"/>
              <a:gd name="connsiteY95" fmla="*/ 204396 h 745864"/>
              <a:gd name="connsiteX96" fmla="*/ 37517 w 1006612"/>
              <a:gd name="connsiteY96" fmla="*/ 190052 h 745864"/>
              <a:gd name="connsiteX97" fmla="*/ 30346 w 1006612"/>
              <a:gd name="connsiteY97" fmla="*/ 179294 h 745864"/>
              <a:gd name="connsiteX98" fmla="*/ 26760 w 1006612"/>
              <a:gd name="connsiteY98" fmla="*/ 168537 h 745864"/>
              <a:gd name="connsiteX99" fmla="*/ 12416 w 1006612"/>
              <a:gd name="connsiteY99" fmla="*/ 164951 h 745864"/>
              <a:gd name="connsiteX100" fmla="*/ 5244 w 1006612"/>
              <a:gd name="connsiteY100" fmla="*/ 154193 h 745864"/>
              <a:gd name="connsiteX101" fmla="*/ 5244 w 1006612"/>
              <a:gd name="connsiteY101" fmla="*/ 75304 h 745864"/>
              <a:gd name="connsiteX102" fmla="*/ 16002 w 1006612"/>
              <a:gd name="connsiteY102" fmla="*/ 53789 h 745864"/>
              <a:gd name="connsiteX103" fmla="*/ 26760 w 1006612"/>
              <a:gd name="connsiteY103" fmla="*/ 46617 h 745864"/>
              <a:gd name="connsiteX104" fmla="*/ 41103 w 1006612"/>
              <a:gd name="connsiteY104" fmla="*/ 25101 h 745864"/>
              <a:gd name="connsiteX105" fmla="*/ 69790 w 1006612"/>
              <a:gd name="connsiteY105" fmla="*/ 0 h 745864"/>
              <a:gd name="connsiteX106" fmla="*/ 87720 w 1006612"/>
              <a:gd name="connsiteY106" fmla="*/ 3586 h 74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1006612" h="745864">
                <a:moveTo>
                  <a:pt x="87720" y="3586"/>
                </a:moveTo>
                <a:lnTo>
                  <a:pt x="281357" y="100405"/>
                </a:lnTo>
                <a:lnTo>
                  <a:pt x="761866" y="93233"/>
                </a:lnTo>
                <a:cubicBezTo>
                  <a:pt x="773819" y="92038"/>
                  <a:pt x="786328" y="93446"/>
                  <a:pt x="797724" y="89647"/>
                </a:cubicBezTo>
                <a:cubicBezTo>
                  <a:pt x="801812" y="88284"/>
                  <a:pt x="800958" y="80640"/>
                  <a:pt x="804896" y="78890"/>
                </a:cubicBezTo>
                <a:cubicBezTo>
                  <a:pt x="812620" y="75457"/>
                  <a:pt x="821630" y="76499"/>
                  <a:pt x="829997" y="75304"/>
                </a:cubicBezTo>
                <a:cubicBezTo>
                  <a:pt x="837927" y="67374"/>
                  <a:pt x="841528" y="62366"/>
                  <a:pt x="851513" y="57374"/>
                </a:cubicBezTo>
                <a:cubicBezTo>
                  <a:pt x="854894" y="55684"/>
                  <a:pt x="858684" y="54984"/>
                  <a:pt x="862270" y="53789"/>
                </a:cubicBezTo>
                <a:cubicBezTo>
                  <a:pt x="865856" y="51398"/>
                  <a:pt x="870190" y="49860"/>
                  <a:pt x="873028" y="46617"/>
                </a:cubicBezTo>
                <a:cubicBezTo>
                  <a:pt x="902312" y="13149"/>
                  <a:pt x="873926" y="34065"/>
                  <a:pt x="898129" y="17930"/>
                </a:cubicBezTo>
                <a:cubicBezTo>
                  <a:pt x="902784" y="3965"/>
                  <a:pt x="899042" y="9845"/>
                  <a:pt x="908887" y="0"/>
                </a:cubicBezTo>
                <a:lnTo>
                  <a:pt x="908887" y="0"/>
                </a:lnTo>
                <a:cubicBezTo>
                  <a:pt x="916059" y="8367"/>
                  <a:pt x="923518" y="16496"/>
                  <a:pt x="930402" y="25101"/>
                </a:cubicBezTo>
                <a:cubicBezTo>
                  <a:pt x="933094" y="28466"/>
                  <a:pt x="936101" y="31809"/>
                  <a:pt x="937574" y="35859"/>
                </a:cubicBezTo>
                <a:cubicBezTo>
                  <a:pt x="940943" y="45122"/>
                  <a:pt x="941629" y="55195"/>
                  <a:pt x="944746" y="64546"/>
                </a:cubicBezTo>
                <a:cubicBezTo>
                  <a:pt x="945941" y="68132"/>
                  <a:pt x="945971" y="72352"/>
                  <a:pt x="948332" y="75304"/>
                </a:cubicBezTo>
                <a:cubicBezTo>
                  <a:pt x="955879" y="84739"/>
                  <a:pt x="966575" y="83213"/>
                  <a:pt x="977019" y="86061"/>
                </a:cubicBezTo>
                <a:cubicBezTo>
                  <a:pt x="984312" y="88050"/>
                  <a:pt x="998534" y="93233"/>
                  <a:pt x="998534" y="93233"/>
                </a:cubicBezTo>
                <a:cubicBezTo>
                  <a:pt x="1008846" y="124169"/>
                  <a:pt x="1009754" y="115706"/>
                  <a:pt x="998534" y="157779"/>
                </a:cubicBezTo>
                <a:cubicBezTo>
                  <a:pt x="997423" y="161943"/>
                  <a:pt x="994410" y="165489"/>
                  <a:pt x="991362" y="168537"/>
                </a:cubicBezTo>
                <a:cubicBezTo>
                  <a:pt x="988314" y="171585"/>
                  <a:pt x="983915" y="172950"/>
                  <a:pt x="980604" y="175709"/>
                </a:cubicBezTo>
                <a:cubicBezTo>
                  <a:pt x="976708" y="178955"/>
                  <a:pt x="974658" y="184862"/>
                  <a:pt x="969847" y="186466"/>
                </a:cubicBezTo>
                <a:cubicBezTo>
                  <a:pt x="959579" y="189889"/>
                  <a:pt x="948332" y="188857"/>
                  <a:pt x="937574" y="190052"/>
                </a:cubicBezTo>
                <a:cubicBezTo>
                  <a:pt x="905681" y="211314"/>
                  <a:pt x="961561" y="176440"/>
                  <a:pt x="894543" y="200810"/>
                </a:cubicBezTo>
                <a:cubicBezTo>
                  <a:pt x="890493" y="202283"/>
                  <a:pt x="890683" y="208808"/>
                  <a:pt x="887372" y="211567"/>
                </a:cubicBezTo>
                <a:cubicBezTo>
                  <a:pt x="883265" y="214989"/>
                  <a:pt x="877809" y="216348"/>
                  <a:pt x="873028" y="218739"/>
                </a:cubicBezTo>
                <a:cubicBezTo>
                  <a:pt x="870637" y="223520"/>
                  <a:pt x="869636" y="229303"/>
                  <a:pt x="865856" y="233083"/>
                </a:cubicBezTo>
                <a:cubicBezTo>
                  <a:pt x="859761" y="239178"/>
                  <a:pt x="844341" y="247426"/>
                  <a:pt x="844341" y="247426"/>
                </a:cubicBezTo>
                <a:cubicBezTo>
                  <a:pt x="835806" y="273030"/>
                  <a:pt x="841362" y="262651"/>
                  <a:pt x="829997" y="279699"/>
                </a:cubicBezTo>
                <a:cubicBezTo>
                  <a:pt x="827607" y="286871"/>
                  <a:pt x="823204" y="293664"/>
                  <a:pt x="822826" y="301214"/>
                </a:cubicBezTo>
                <a:cubicBezTo>
                  <a:pt x="818877" y="380194"/>
                  <a:pt x="823175" y="349322"/>
                  <a:pt x="815654" y="394447"/>
                </a:cubicBezTo>
                <a:cubicBezTo>
                  <a:pt x="816849" y="429111"/>
                  <a:pt x="813538" y="464226"/>
                  <a:pt x="819240" y="498438"/>
                </a:cubicBezTo>
                <a:cubicBezTo>
                  <a:pt x="820050" y="503299"/>
                  <a:pt x="828751" y="501057"/>
                  <a:pt x="833583" y="502024"/>
                </a:cubicBezTo>
                <a:cubicBezTo>
                  <a:pt x="840713" y="503450"/>
                  <a:pt x="847969" y="504184"/>
                  <a:pt x="855099" y="505610"/>
                </a:cubicBezTo>
                <a:cubicBezTo>
                  <a:pt x="866349" y="507860"/>
                  <a:pt x="869952" y="509366"/>
                  <a:pt x="880200" y="512781"/>
                </a:cubicBezTo>
                <a:cubicBezTo>
                  <a:pt x="888567" y="537883"/>
                  <a:pt x="880200" y="531906"/>
                  <a:pt x="898129" y="537883"/>
                </a:cubicBezTo>
                <a:cubicBezTo>
                  <a:pt x="899324" y="541469"/>
                  <a:pt x="899042" y="545967"/>
                  <a:pt x="901715" y="548640"/>
                </a:cubicBezTo>
                <a:cubicBezTo>
                  <a:pt x="907810" y="554735"/>
                  <a:pt x="923230" y="562984"/>
                  <a:pt x="923230" y="562984"/>
                </a:cubicBezTo>
                <a:cubicBezTo>
                  <a:pt x="926147" y="571733"/>
                  <a:pt x="927037" y="577548"/>
                  <a:pt x="933988" y="584499"/>
                </a:cubicBezTo>
                <a:cubicBezTo>
                  <a:pt x="937036" y="587547"/>
                  <a:pt x="941160" y="589280"/>
                  <a:pt x="944746" y="591671"/>
                </a:cubicBezTo>
                <a:cubicBezTo>
                  <a:pt x="945941" y="595257"/>
                  <a:pt x="945256" y="600232"/>
                  <a:pt x="948332" y="602429"/>
                </a:cubicBezTo>
                <a:cubicBezTo>
                  <a:pt x="954483" y="606823"/>
                  <a:pt x="969847" y="609600"/>
                  <a:pt x="969847" y="609600"/>
                </a:cubicBezTo>
                <a:cubicBezTo>
                  <a:pt x="991764" y="642475"/>
                  <a:pt x="985072" y="627862"/>
                  <a:pt x="973433" y="706419"/>
                </a:cubicBezTo>
                <a:cubicBezTo>
                  <a:pt x="972690" y="711436"/>
                  <a:pt x="966678" y="714063"/>
                  <a:pt x="962675" y="717177"/>
                </a:cubicBezTo>
                <a:cubicBezTo>
                  <a:pt x="955871" y="722469"/>
                  <a:pt x="941160" y="731520"/>
                  <a:pt x="941160" y="731520"/>
                </a:cubicBezTo>
                <a:lnTo>
                  <a:pt x="858684" y="727934"/>
                </a:lnTo>
                <a:cubicBezTo>
                  <a:pt x="853860" y="726929"/>
                  <a:pt x="856453" y="718330"/>
                  <a:pt x="855099" y="713591"/>
                </a:cubicBezTo>
                <a:cubicBezTo>
                  <a:pt x="854061" y="709956"/>
                  <a:pt x="853388" y="706115"/>
                  <a:pt x="851513" y="702833"/>
                </a:cubicBezTo>
                <a:cubicBezTo>
                  <a:pt x="848548" y="697644"/>
                  <a:pt x="845222" y="692460"/>
                  <a:pt x="840755" y="688490"/>
                </a:cubicBezTo>
                <a:cubicBezTo>
                  <a:pt x="834313" y="682764"/>
                  <a:pt x="819240" y="674146"/>
                  <a:pt x="819240" y="674146"/>
                </a:cubicBezTo>
                <a:cubicBezTo>
                  <a:pt x="816849" y="670560"/>
                  <a:pt x="813995" y="667244"/>
                  <a:pt x="812068" y="663389"/>
                </a:cubicBezTo>
                <a:cubicBezTo>
                  <a:pt x="810377" y="660008"/>
                  <a:pt x="811155" y="655304"/>
                  <a:pt x="808482" y="652631"/>
                </a:cubicBezTo>
                <a:cubicBezTo>
                  <a:pt x="805809" y="649958"/>
                  <a:pt x="801310" y="650240"/>
                  <a:pt x="797724" y="649045"/>
                </a:cubicBezTo>
                <a:cubicBezTo>
                  <a:pt x="780990" y="650240"/>
                  <a:pt x="764215" y="650962"/>
                  <a:pt x="747522" y="652631"/>
                </a:cubicBezTo>
                <a:cubicBezTo>
                  <a:pt x="740287" y="653354"/>
                  <a:pt x="732320" y="652610"/>
                  <a:pt x="726007" y="656217"/>
                </a:cubicBezTo>
                <a:cubicBezTo>
                  <a:pt x="722725" y="658092"/>
                  <a:pt x="725094" y="664301"/>
                  <a:pt x="722421" y="666974"/>
                </a:cubicBezTo>
                <a:cubicBezTo>
                  <a:pt x="716326" y="673069"/>
                  <a:pt x="700906" y="681318"/>
                  <a:pt x="700906" y="681318"/>
                </a:cubicBezTo>
                <a:cubicBezTo>
                  <a:pt x="678195" y="680123"/>
                  <a:pt x="655074" y="682192"/>
                  <a:pt x="632774" y="677732"/>
                </a:cubicBezTo>
                <a:cubicBezTo>
                  <a:pt x="629067" y="676991"/>
                  <a:pt x="632264" y="669171"/>
                  <a:pt x="629188" y="666974"/>
                </a:cubicBezTo>
                <a:cubicBezTo>
                  <a:pt x="616688" y="658046"/>
                  <a:pt x="582760" y="657312"/>
                  <a:pt x="571814" y="656217"/>
                </a:cubicBezTo>
                <a:cubicBezTo>
                  <a:pt x="522807" y="657412"/>
                  <a:pt x="473701" y="656469"/>
                  <a:pt x="424793" y="659803"/>
                </a:cubicBezTo>
                <a:cubicBezTo>
                  <a:pt x="420493" y="660096"/>
                  <a:pt x="417996" y="665276"/>
                  <a:pt x="414035" y="666974"/>
                </a:cubicBezTo>
                <a:cubicBezTo>
                  <a:pt x="409505" y="668915"/>
                  <a:pt x="404611" y="670262"/>
                  <a:pt x="399692" y="670560"/>
                </a:cubicBezTo>
                <a:cubicBezTo>
                  <a:pt x="365071" y="672658"/>
                  <a:pt x="330365" y="672951"/>
                  <a:pt x="295701" y="674146"/>
                </a:cubicBezTo>
                <a:cubicBezTo>
                  <a:pt x="292115" y="675341"/>
                  <a:pt x="288672" y="677111"/>
                  <a:pt x="284943" y="677732"/>
                </a:cubicBezTo>
                <a:cubicBezTo>
                  <a:pt x="273011" y="679721"/>
                  <a:pt x="254524" y="678598"/>
                  <a:pt x="241913" y="684904"/>
                </a:cubicBezTo>
                <a:cubicBezTo>
                  <a:pt x="228560" y="691581"/>
                  <a:pt x="232291" y="692921"/>
                  <a:pt x="220397" y="702833"/>
                </a:cubicBezTo>
                <a:cubicBezTo>
                  <a:pt x="217086" y="705592"/>
                  <a:pt x="213226" y="707614"/>
                  <a:pt x="209640" y="710005"/>
                </a:cubicBezTo>
                <a:cubicBezTo>
                  <a:pt x="207249" y="713591"/>
                  <a:pt x="206527" y="719313"/>
                  <a:pt x="202468" y="720763"/>
                </a:cubicBezTo>
                <a:cubicBezTo>
                  <a:pt x="188774" y="725654"/>
                  <a:pt x="159437" y="727934"/>
                  <a:pt x="159437" y="727934"/>
                </a:cubicBezTo>
                <a:cubicBezTo>
                  <a:pt x="152265" y="730325"/>
                  <a:pt x="144212" y="730913"/>
                  <a:pt x="137922" y="735106"/>
                </a:cubicBezTo>
                <a:cubicBezTo>
                  <a:pt x="134336" y="737497"/>
                  <a:pt x="131199" y="740765"/>
                  <a:pt x="127164" y="742278"/>
                </a:cubicBezTo>
                <a:cubicBezTo>
                  <a:pt x="121457" y="744418"/>
                  <a:pt x="115211" y="744669"/>
                  <a:pt x="109235" y="745864"/>
                </a:cubicBezTo>
                <a:cubicBezTo>
                  <a:pt x="93696" y="744669"/>
                  <a:pt x="77937" y="745150"/>
                  <a:pt x="62619" y="742278"/>
                </a:cubicBezTo>
                <a:cubicBezTo>
                  <a:pt x="58383" y="741484"/>
                  <a:pt x="54699" y="738349"/>
                  <a:pt x="51861" y="735106"/>
                </a:cubicBezTo>
                <a:cubicBezTo>
                  <a:pt x="46185" y="728619"/>
                  <a:pt x="37517" y="713591"/>
                  <a:pt x="37517" y="713591"/>
                </a:cubicBezTo>
                <a:cubicBezTo>
                  <a:pt x="25288" y="676894"/>
                  <a:pt x="44582" y="737938"/>
                  <a:pt x="30346" y="638287"/>
                </a:cubicBezTo>
                <a:cubicBezTo>
                  <a:pt x="29737" y="634021"/>
                  <a:pt x="25565" y="631116"/>
                  <a:pt x="23174" y="627530"/>
                </a:cubicBezTo>
                <a:cubicBezTo>
                  <a:pt x="24369" y="609600"/>
                  <a:pt x="21400" y="590893"/>
                  <a:pt x="26760" y="573741"/>
                </a:cubicBezTo>
                <a:cubicBezTo>
                  <a:pt x="28230" y="569037"/>
                  <a:pt x="37255" y="573235"/>
                  <a:pt x="41103" y="570156"/>
                </a:cubicBezTo>
                <a:cubicBezTo>
                  <a:pt x="68426" y="548298"/>
                  <a:pt x="18562" y="568107"/>
                  <a:pt x="55447" y="555812"/>
                </a:cubicBezTo>
                <a:cubicBezTo>
                  <a:pt x="59033" y="552226"/>
                  <a:pt x="61985" y="547867"/>
                  <a:pt x="66204" y="545054"/>
                </a:cubicBezTo>
                <a:cubicBezTo>
                  <a:pt x="69349" y="542957"/>
                  <a:pt x="74010" y="543830"/>
                  <a:pt x="76962" y="541469"/>
                </a:cubicBezTo>
                <a:cubicBezTo>
                  <a:pt x="80328" y="538777"/>
                  <a:pt x="81375" y="534022"/>
                  <a:pt x="84134" y="530711"/>
                </a:cubicBezTo>
                <a:cubicBezTo>
                  <a:pt x="92762" y="520358"/>
                  <a:pt x="95072" y="519833"/>
                  <a:pt x="105649" y="512781"/>
                </a:cubicBezTo>
                <a:cubicBezTo>
                  <a:pt x="108040" y="509195"/>
                  <a:pt x="109456" y="504716"/>
                  <a:pt x="112821" y="502024"/>
                </a:cubicBezTo>
                <a:cubicBezTo>
                  <a:pt x="115773" y="499663"/>
                  <a:pt x="120434" y="500535"/>
                  <a:pt x="123579" y="498438"/>
                </a:cubicBezTo>
                <a:cubicBezTo>
                  <a:pt x="127798" y="495625"/>
                  <a:pt x="130750" y="491266"/>
                  <a:pt x="134336" y="487680"/>
                </a:cubicBezTo>
                <a:cubicBezTo>
                  <a:pt x="135531" y="484094"/>
                  <a:pt x="135825" y="480068"/>
                  <a:pt x="137922" y="476923"/>
                </a:cubicBezTo>
                <a:cubicBezTo>
                  <a:pt x="140735" y="472703"/>
                  <a:pt x="146412" y="470701"/>
                  <a:pt x="148680" y="466165"/>
                </a:cubicBezTo>
                <a:cubicBezTo>
                  <a:pt x="151406" y="460714"/>
                  <a:pt x="150788" y="454149"/>
                  <a:pt x="152266" y="448236"/>
                </a:cubicBezTo>
                <a:cubicBezTo>
                  <a:pt x="153183" y="444569"/>
                  <a:pt x="154657" y="441064"/>
                  <a:pt x="155852" y="437478"/>
                </a:cubicBezTo>
                <a:cubicBezTo>
                  <a:pt x="152444" y="263676"/>
                  <a:pt x="212370" y="262672"/>
                  <a:pt x="130750" y="251012"/>
                </a:cubicBezTo>
                <a:cubicBezTo>
                  <a:pt x="121210" y="249649"/>
                  <a:pt x="111625" y="248621"/>
                  <a:pt x="102063" y="247426"/>
                </a:cubicBezTo>
                <a:cubicBezTo>
                  <a:pt x="77723" y="239312"/>
                  <a:pt x="105732" y="251095"/>
                  <a:pt x="76962" y="222325"/>
                </a:cubicBezTo>
                <a:cubicBezTo>
                  <a:pt x="63157" y="208520"/>
                  <a:pt x="70424" y="214380"/>
                  <a:pt x="55447" y="204396"/>
                </a:cubicBezTo>
                <a:cubicBezTo>
                  <a:pt x="34891" y="173562"/>
                  <a:pt x="62263" y="209850"/>
                  <a:pt x="37517" y="190052"/>
                </a:cubicBezTo>
                <a:cubicBezTo>
                  <a:pt x="34152" y="187360"/>
                  <a:pt x="32273" y="183149"/>
                  <a:pt x="30346" y="179294"/>
                </a:cubicBezTo>
                <a:cubicBezTo>
                  <a:pt x="28656" y="175913"/>
                  <a:pt x="29711" y="170898"/>
                  <a:pt x="26760" y="168537"/>
                </a:cubicBezTo>
                <a:cubicBezTo>
                  <a:pt x="22911" y="165458"/>
                  <a:pt x="17197" y="166146"/>
                  <a:pt x="12416" y="164951"/>
                </a:cubicBezTo>
                <a:cubicBezTo>
                  <a:pt x="10025" y="161365"/>
                  <a:pt x="7171" y="158048"/>
                  <a:pt x="5244" y="154193"/>
                </a:cubicBezTo>
                <a:cubicBezTo>
                  <a:pt x="-5974" y="131757"/>
                  <a:pt x="4121" y="87663"/>
                  <a:pt x="5244" y="75304"/>
                </a:cubicBezTo>
                <a:cubicBezTo>
                  <a:pt x="5827" y="68887"/>
                  <a:pt x="11710" y="58081"/>
                  <a:pt x="16002" y="53789"/>
                </a:cubicBezTo>
                <a:cubicBezTo>
                  <a:pt x="19050" y="50742"/>
                  <a:pt x="23174" y="49008"/>
                  <a:pt x="26760" y="46617"/>
                </a:cubicBezTo>
                <a:lnTo>
                  <a:pt x="41103" y="25101"/>
                </a:lnTo>
                <a:cubicBezTo>
                  <a:pt x="47477" y="15539"/>
                  <a:pt x="55848" y="0"/>
                  <a:pt x="69790" y="0"/>
                </a:cubicBezTo>
                <a:lnTo>
                  <a:pt x="87720" y="3586"/>
                </a:lnTo>
                <a:close/>
              </a:path>
            </a:pathLst>
          </a:custGeom>
          <a:solidFill>
            <a:srgbClr val="FF0000">
              <a:alpha val="4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1495657" y="5309421"/>
            <a:ext cx="1292698" cy="6102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/>
          <p:cNvSpPr/>
          <p:nvPr/>
        </p:nvSpPr>
        <p:spPr>
          <a:xfrm>
            <a:off x="6736430" y="5269106"/>
            <a:ext cx="1292698" cy="6102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1" name="Connecteur droit avec flèche 50"/>
          <p:cNvCxnSpPr/>
          <p:nvPr/>
        </p:nvCxnSpPr>
        <p:spPr>
          <a:xfrm>
            <a:off x="4808506" y="2833871"/>
            <a:ext cx="869315" cy="5715"/>
          </a:xfrm>
          <a:prstGeom prst="straightConnector1">
            <a:avLst/>
          </a:prstGeom>
          <a:ln>
            <a:prstDash val="lgDash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 flipH="1" flipV="1">
            <a:off x="4765961" y="1828666"/>
            <a:ext cx="0" cy="1006475"/>
          </a:xfrm>
          <a:prstGeom prst="straightConnector1">
            <a:avLst/>
          </a:prstGeom>
          <a:ln>
            <a:prstDash val="lgDash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Zone de texte 44"/>
          <p:cNvSpPr txBox="1"/>
          <p:nvPr/>
        </p:nvSpPr>
        <p:spPr>
          <a:xfrm>
            <a:off x="5449221" y="2886576"/>
            <a:ext cx="366395" cy="27432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FR" sz="10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endParaRPr lang="fr-FR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Zone de texte 45"/>
          <p:cNvSpPr txBox="1"/>
          <p:nvPr/>
        </p:nvSpPr>
        <p:spPr>
          <a:xfrm>
            <a:off x="4844701" y="1787391"/>
            <a:ext cx="358775" cy="25463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fr-FR" sz="1000" baseline="-25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endParaRPr lang="fr-FR" sz="10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7" name="Connecteur droit avec flèche 56"/>
          <p:cNvCxnSpPr/>
          <p:nvPr/>
        </p:nvCxnSpPr>
        <p:spPr>
          <a:xfrm flipV="1">
            <a:off x="3515820" y="4502350"/>
            <a:ext cx="558048" cy="128312"/>
          </a:xfrm>
          <a:prstGeom prst="straightConnector1">
            <a:avLst/>
          </a:prstGeom>
          <a:ln>
            <a:prstDash val="lgDash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Zone de texte 47"/>
          <p:cNvSpPr txBox="1"/>
          <p:nvPr/>
        </p:nvSpPr>
        <p:spPr>
          <a:xfrm>
            <a:off x="3609800" y="4190605"/>
            <a:ext cx="366395" cy="27432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FR" sz="1000" baseline="-25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fr-FR" sz="10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Connecteur droit avec flèche 59"/>
          <p:cNvCxnSpPr/>
          <p:nvPr/>
        </p:nvCxnSpPr>
        <p:spPr>
          <a:xfrm flipH="1">
            <a:off x="6612410" y="3427358"/>
            <a:ext cx="695941" cy="0"/>
          </a:xfrm>
          <a:prstGeom prst="straightConnector1">
            <a:avLst/>
          </a:prstGeom>
          <a:ln>
            <a:prstDash val="lgDash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Zone de texte 44"/>
          <p:cNvSpPr txBox="1"/>
          <p:nvPr/>
        </p:nvSpPr>
        <p:spPr>
          <a:xfrm>
            <a:off x="6476103" y="3090124"/>
            <a:ext cx="232319" cy="27432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fr-FR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413037" y="1358464"/>
            <a:ext cx="1052783" cy="184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2355944" y="1344335"/>
            <a:ext cx="1052783" cy="184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3129145" y="1192804"/>
            <a:ext cx="3529921" cy="92333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alibri Light" panose="020F0302020204030204" pitchFamily="34" charset="0"/>
              </a:rPr>
              <a:t>Liaison</a:t>
            </a:r>
            <a:r>
              <a:rPr lang="fr-FR" b="1" dirty="0" smtClean="0">
                <a:latin typeface="Calibri Light" panose="020F0302020204030204" pitchFamily="34" charset="0"/>
              </a:rPr>
              <a:t> 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</a:rPr>
              <a:t>0</a:t>
            </a:r>
            <a:r>
              <a:rPr lang="fr-FR" b="1" dirty="0" smtClean="0">
                <a:latin typeface="Calibri Light" panose="020F0302020204030204" pitchFamily="34" charset="0"/>
              </a:rPr>
              <a:t>/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3</a:t>
            </a:r>
            <a:r>
              <a:rPr lang="fr-FR" b="1" dirty="0" smtClean="0">
                <a:latin typeface="Calibri Light" panose="020F0302020204030204" pitchFamily="34" charset="0"/>
              </a:rPr>
              <a:t> </a:t>
            </a:r>
            <a:r>
              <a:rPr lang="fr-FR" dirty="0" smtClean="0">
                <a:latin typeface="Calibri Light" panose="020F0302020204030204" pitchFamily="34" charset="0"/>
              </a:rPr>
              <a:t>: rail (2 appuis plans)</a:t>
            </a:r>
          </a:p>
          <a:p>
            <a:pPr algn="ctr"/>
            <a:r>
              <a:rPr lang="fr-FR" dirty="0" smtClean="0">
                <a:latin typeface="Calibri Light" panose="020F0302020204030204" pitchFamily="34" charset="0"/>
              </a:rPr>
              <a:t>↓</a:t>
            </a:r>
          </a:p>
          <a:p>
            <a:pPr algn="ctr"/>
            <a:r>
              <a:rPr lang="fr-FR" b="1" dirty="0" smtClean="0">
                <a:latin typeface="Calibri Light" panose="020F0302020204030204" pitchFamily="34" charset="0"/>
              </a:rPr>
              <a:t>Glissière d’axe x </a:t>
            </a:r>
            <a:endParaRPr lang="fr-FR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51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Analyse cinématique et technologique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466D8FE-5733-7B45-8963-854D3AC5C96E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2599"/>
          <a:stretch/>
        </p:blipFill>
        <p:spPr bwMode="auto">
          <a:xfrm>
            <a:off x="-168275" y="682942"/>
            <a:ext cx="9480550" cy="5492115"/>
          </a:xfrm>
          <a:prstGeom prst="rect">
            <a:avLst/>
          </a:prstGeom>
          <a:solidFill>
            <a:srgbClr val="CC66FF">
              <a:alpha val="47000"/>
            </a:srgb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201865" y="3811831"/>
            <a:ext cx="33159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0 - Bâti </a:t>
            </a:r>
            <a:endParaRPr lang="fr-FR" sz="1000" dirty="0" smtClean="0">
              <a:solidFill>
                <a:srgbClr val="FFC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fr-FR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corps </a:t>
            </a:r>
            <a:r>
              <a:rPr lang="fr-FR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vérin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fr-FR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tige de vérin 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3 - cale </a:t>
            </a:r>
            <a:r>
              <a:rPr lang="fr-FR" sz="1000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inclinée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 smtClean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fr-FR" sz="1000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arbre </a:t>
            </a:r>
            <a:r>
              <a:rPr lang="fr-FR" sz="1000" dirty="0" smtClean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vertical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fr-FR" sz="1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croisillon : 32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6 - arbre </a:t>
            </a:r>
            <a:r>
              <a:rPr lang="fr-FR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moteur</a:t>
            </a:r>
            <a:endParaRPr lang="fr-FR" sz="1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– courroie </a:t>
            </a:r>
            <a:r>
              <a:rPr lang="fr-FR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crantée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 smtClean="0">
                <a:solidFill>
                  <a:srgbClr val="CC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fr-FR" sz="1000" dirty="0">
                <a:solidFill>
                  <a:srgbClr val="CC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entraineur inférieur </a:t>
            </a:r>
            <a:endParaRPr lang="fr-FR" sz="1000" dirty="0" smtClean="0">
              <a:solidFill>
                <a:srgbClr val="CC66F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fr-FR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entraineur </a:t>
            </a:r>
            <a:r>
              <a:rPr lang="fr-FR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supérieur</a:t>
            </a:r>
            <a:endParaRPr lang="fr-FR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10 - support en </a:t>
            </a:r>
            <a:r>
              <a:rPr lang="fr-FR" sz="1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fr-FR" sz="1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11 - plateau </a:t>
            </a:r>
            <a:r>
              <a:rPr lang="fr-FR" sz="1000" dirty="0" smtClean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oscillant</a:t>
            </a:r>
            <a:endParaRPr lang="fr-FR" sz="1000" dirty="0">
              <a:solidFill>
                <a:srgbClr val="00B0F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2" name="Groupe 71"/>
          <p:cNvGrpSpPr/>
          <p:nvPr/>
        </p:nvGrpSpPr>
        <p:grpSpPr>
          <a:xfrm>
            <a:off x="1079970" y="4530607"/>
            <a:ext cx="6333067" cy="1000949"/>
            <a:chOff x="1079970" y="4530607"/>
            <a:chExt cx="6333067" cy="1000949"/>
          </a:xfrm>
        </p:grpSpPr>
        <p:sp>
          <p:nvSpPr>
            <p:cNvPr id="16" name="Forme libre 15"/>
            <p:cNvSpPr/>
            <p:nvPr/>
          </p:nvSpPr>
          <p:spPr>
            <a:xfrm>
              <a:off x="1079970" y="4530607"/>
              <a:ext cx="2976504" cy="1000949"/>
            </a:xfrm>
            <a:custGeom>
              <a:avLst/>
              <a:gdLst>
                <a:gd name="connsiteX0" fmla="*/ 2889956 w 2976504"/>
                <a:gd name="connsiteY0" fmla="*/ 0 h 1000949"/>
                <a:gd name="connsiteX1" fmla="*/ 519289 w 2976504"/>
                <a:gd name="connsiteY1" fmla="*/ 511763 h 1000949"/>
                <a:gd name="connsiteX2" fmla="*/ 556919 w 2976504"/>
                <a:gd name="connsiteY2" fmla="*/ 654756 h 1000949"/>
                <a:gd name="connsiteX3" fmla="*/ 526815 w 2976504"/>
                <a:gd name="connsiteY3" fmla="*/ 673571 h 1000949"/>
                <a:gd name="connsiteX4" fmla="*/ 504237 w 2976504"/>
                <a:gd name="connsiteY4" fmla="*/ 681097 h 1000949"/>
                <a:gd name="connsiteX5" fmla="*/ 477897 w 2976504"/>
                <a:gd name="connsiteY5" fmla="*/ 692386 h 1000949"/>
                <a:gd name="connsiteX6" fmla="*/ 444030 w 2976504"/>
                <a:gd name="connsiteY6" fmla="*/ 688623 h 1000949"/>
                <a:gd name="connsiteX7" fmla="*/ 444030 w 2976504"/>
                <a:gd name="connsiteY7" fmla="*/ 688623 h 1000949"/>
                <a:gd name="connsiteX8" fmla="*/ 297274 w 2976504"/>
                <a:gd name="connsiteY8" fmla="*/ 620889 h 1000949"/>
                <a:gd name="connsiteX9" fmla="*/ 0 w 2976504"/>
                <a:gd name="connsiteY9" fmla="*/ 620889 h 1000949"/>
                <a:gd name="connsiteX10" fmla="*/ 15052 w 2976504"/>
                <a:gd name="connsiteY10" fmla="*/ 869245 h 1000949"/>
                <a:gd name="connsiteX11" fmla="*/ 120415 w 2976504"/>
                <a:gd name="connsiteY11" fmla="*/ 865482 h 1000949"/>
                <a:gd name="connsiteX12" fmla="*/ 131704 w 2976504"/>
                <a:gd name="connsiteY12" fmla="*/ 861719 h 1000949"/>
                <a:gd name="connsiteX13" fmla="*/ 161808 w 2976504"/>
                <a:gd name="connsiteY13" fmla="*/ 846667 h 1000949"/>
                <a:gd name="connsiteX14" fmla="*/ 176860 w 2976504"/>
                <a:gd name="connsiteY14" fmla="*/ 839141 h 1000949"/>
                <a:gd name="connsiteX15" fmla="*/ 206963 w 2976504"/>
                <a:gd name="connsiteY15" fmla="*/ 842904 h 1000949"/>
                <a:gd name="connsiteX16" fmla="*/ 240830 w 2976504"/>
                <a:gd name="connsiteY16" fmla="*/ 869245 h 1000949"/>
                <a:gd name="connsiteX17" fmla="*/ 252119 w 2976504"/>
                <a:gd name="connsiteY17" fmla="*/ 873008 h 1000949"/>
                <a:gd name="connsiteX18" fmla="*/ 274697 w 2976504"/>
                <a:gd name="connsiteY18" fmla="*/ 884297 h 1000949"/>
                <a:gd name="connsiteX19" fmla="*/ 304800 w 2976504"/>
                <a:gd name="connsiteY19" fmla="*/ 884297 h 1000949"/>
                <a:gd name="connsiteX20" fmla="*/ 304800 w 2976504"/>
                <a:gd name="connsiteY20" fmla="*/ 884297 h 1000949"/>
                <a:gd name="connsiteX21" fmla="*/ 462845 w 2976504"/>
                <a:gd name="connsiteY21" fmla="*/ 812800 h 1000949"/>
                <a:gd name="connsiteX22" fmla="*/ 553156 w 2976504"/>
                <a:gd name="connsiteY22" fmla="*/ 850430 h 1000949"/>
                <a:gd name="connsiteX23" fmla="*/ 553156 w 2976504"/>
                <a:gd name="connsiteY23" fmla="*/ 1000949 h 1000949"/>
                <a:gd name="connsiteX24" fmla="*/ 553156 w 2976504"/>
                <a:gd name="connsiteY24" fmla="*/ 1000949 h 1000949"/>
                <a:gd name="connsiteX25" fmla="*/ 2976504 w 2976504"/>
                <a:gd name="connsiteY25" fmla="*/ 997186 h 1000949"/>
                <a:gd name="connsiteX26" fmla="*/ 2976504 w 2976504"/>
                <a:gd name="connsiteY26" fmla="*/ 139230 h 1000949"/>
                <a:gd name="connsiteX27" fmla="*/ 2938874 w 2976504"/>
                <a:gd name="connsiteY27" fmla="*/ 142993 h 1000949"/>
                <a:gd name="connsiteX28" fmla="*/ 2889956 w 2976504"/>
                <a:gd name="connsiteY28" fmla="*/ 0 h 100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976504" h="1000949">
                  <a:moveTo>
                    <a:pt x="2889956" y="0"/>
                  </a:moveTo>
                  <a:lnTo>
                    <a:pt x="519289" y="511763"/>
                  </a:lnTo>
                  <a:lnTo>
                    <a:pt x="556919" y="654756"/>
                  </a:lnTo>
                  <a:cubicBezTo>
                    <a:pt x="546884" y="661028"/>
                    <a:pt x="537399" y="668279"/>
                    <a:pt x="526815" y="673571"/>
                  </a:cubicBezTo>
                  <a:cubicBezTo>
                    <a:pt x="519719" y="677119"/>
                    <a:pt x="511332" y="677549"/>
                    <a:pt x="504237" y="681097"/>
                  </a:cubicBezTo>
                  <a:cubicBezTo>
                    <a:pt x="485638" y="690397"/>
                    <a:pt x="494507" y="686849"/>
                    <a:pt x="477897" y="692386"/>
                  </a:cubicBezTo>
                  <a:lnTo>
                    <a:pt x="444030" y="688623"/>
                  </a:lnTo>
                  <a:lnTo>
                    <a:pt x="444030" y="688623"/>
                  </a:lnTo>
                  <a:lnTo>
                    <a:pt x="297274" y="620889"/>
                  </a:lnTo>
                  <a:lnTo>
                    <a:pt x="0" y="620889"/>
                  </a:lnTo>
                  <a:lnTo>
                    <a:pt x="15052" y="869245"/>
                  </a:lnTo>
                  <a:cubicBezTo>
                    <a:pt x="50173" y="867991"/>
                    <a:pt x="85345" y="867745"/>
                    <a:pt x="120415" y="865482"/>
                  </a:cubicBezTo>
                  <a:cubicBezTo>
                    <a:pt x="124373" y="865227"/>
                    <a:pt x="128093" y="863360"/>
                    <a:pt x="131704" y="861719"/>
                  </a:cubicBezTo>
                  <a:cubicBezTo>
                    <a:pt x="141917" y="857077"/>
                    <a:pt x="151773" y="851684"/>
                    <a:pt x="161808" y="846667"/>
                  </a:cubicBezTo>
                  <a:lnTo>
                    <a:pt x="176860" y="839141"/>
                  </a:lnTo>
                  <a:cubicBezTo>
                    <a:pt x="186894" y="840395"/>
                    <a:pt x="197440" y="839503"/>
                    <a:pt x="206963" y="842904"/>
                  </a:cubicBezTo>
                  <a:cubicBezTo>
                    <a:pt x="239334" y="854465"/>
                    <a:pt x="219988" y="855351"/>
                    <a:pt x="240830" y="869245"/>
                  </a:cubicBezTo>
                  <a:cubicBezTo>
                    <a:pt x="244130" y="871445"/>
                    <a:pt x="248571" y="871234"/>
                    <a:pt x="252119" y="873008"/>
                  </a:cubicBezTo>
                  <a:cubicBezTo>
                    <a:pt x="262126" y="878011"/>
                    <a:pt x="263137" y="883246"/>
                    <a:pt x="274697" y="884297"/>
                  </a:cubicBezTo>
                  <a:cubicBezTo>
                    <a:pt x="284690" y="885205"/>
                    <a:pt x="294766" y="884297"/>
                    <a:pt x="304800" y="884297"/>
                  </a:cubicBezTo>
                  <a:lnTo>
                    <a:pt x="304800" y="884297"/>
                  </a:lnTo>
                  <a:lnTo>
                    <a:pt x="462845" y="812800"/>
                  </a:lnTo>
                  <a:lnTo>
                    <a:pt x="553156" y="850430"/>
                  </a:lnTo>
                  <a:lnTo>
                    <a:pt x="553156" y="1000949"/>
                  </a:lnTo>
                  <a:lnTo>
                    <a:pt x="553156" y="1000949"/>
                  </a:lnTo>
                  <a:lnTo>
                    <a:pt x="2976504" y="997186"/>
                  </a:lnTo>
                  <a:lnTo>
                    <a:pt x="2976504" y="139230"/>
                  </a:lnTo>
                  <a:lnTo>
                    <a:pt x="2938874" y="142993"/>
                  </a:lnTo>
                  <a:lnTo>
                    <a:pt x="2889956" y="0"/>
                  </a:lnTo>
                  <a:close/>
                </a:path>
              </a:pathLst>
            </a:custGeom>
            <a:solidFill>
              <a:schemeClr val="accent1">
                <a:alpha val="49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Forme libre 16"/>
            <p:cNvSpPr/>
            <p:nvPr/>
          </p:nvSpPr>
          <p:spPr>
            <a:xfrm>
              <a:off x="7232415" y="4997215"/>
              <a:ext cx="180622" cy="534341"/>
            </a:xfrm>
            <a:custGeom>
              <a:avLst/>
              <a:gdLst>
                <a:gd name="connsiteX0" fmla="*/ 0 w 180622"/>
                <a:gd name="connsiteY0" fmla="*/ 530578 h 534341"/>
                <a:gd name="connsiteX1" fmla="*/ 180622 w 180622"/>
                <a:gd name="connsiteY1" fmla="*/ 534341 h 534341"/>
                <a:gd name="connsiteX2" fmla="*/ 176859 w 180622"/>
                <a:gd name="connsiteY2" fmla="*/ 0 h 534341"/>
                <a:gd name="connsiteX3" fmla="*/ 3763 w 180622"/>
                <a:gd name="connsiteY3" fmla="*/ 0 h 534341"/>
                <a:gd name="connsiteX4" fmla="*/ 0 w 180622"/>
                <a:gd name="connsiteY4" fmla="*/ 530578 h 53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622" h="534341">
                  <a:moveTo>
                    <a:pt x="0" y="530578"/>
                  </a:moveTo>
                  <a:lnTo>
                    <a:pt x="180622" y="534341"/>
                  </a:lnTo>
                  <a:cubicBezTo>
                    <a:pt x="179368" y="356227"/>
                    <a:pt x="178113" y="178114"/>
                    <a:pt x="176859" y="0"/>
                  </a:cubicBezTo>
                  <a:lnTo>
                    <a:pt x="3763" y="0"/>
                  </a:lnTo>
                  <a:cubicBezTo>
                    <a:pt x="2509" y="176859"/>
                    <a:pt x="1254" y="353719"/>
                    <a:pt x="0" y="530578"/>
                  </a:cubicBezTo>
                  <a:close/>
                </a:path>
              </a:pathLst>
            </a:custGeom>
            <a:solidFill>
              <a:schemeClr val="accent1">
                <a:alpha val="49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8" name="Groupe 67"/>
          <p:cNvGrpSpPr/>
          <p:nvPr/>
        </p:nvGrpSpPr>
        <p:grpSpPr>
          <a:xfrm>
            <a:off x="1693333" y="2660415"/>
            <a:ext cx="6152445" cy="2457217"/>
            <a:chOff x="1693333" y="2660415"/>
            <a:chExt cx="6152445" cy="2457217"/>
          </a:xfrm>
        </p:grpSpPr>
        <p:sp>
          <p:nvSpPr>
            <p:cNvPr id="18" name="Forme libre 17"/>
            <p:cNvSpPr/>
            <p:nvPr/>
          </p:nvSpPr>
          <p:spPr>
            <a:xfrm>
              <a:off x="1693333" y="2660415"/>
              <a:ext cx="955917" cy="2310459"/>
            </a:xfrm>
            <a:custGeom>
              <a:avLst/>
              <a:gdLst>
                <a:gd name="connsiteX0" fmla="*/ 417689 w 955917"/>
                <a:gd name="connsiteY0" fmla="*/ 71496 h 2310459"/>
                <a:gd name="connsiteX1" fmla="*/ 316089 w 955917"/>
                <a:gd name="connsiteY1" fmla="*/ 97837 h 2310459"/>
                <a:gd name="connsiteX2" fmla="*/ 308563 w 955917"/>
                <a:gd name="connsiteY2" fmla="*/ 158044 h 2310459"/>
                <a:gd name="connsiteX3" fmla="*/ 304800 w 955917"/>
                <a:gd name="connsiteY3" fmla="*/ 169333 h 2310459"/>
                <a:gd name="connsiteX4" fmla="*/ 293511 w 955917"/>
                <a:gd name="connsiteY4" fmla="*/ 180622 h 2310459"/>
                <a:gd name="connsiteX5" fmla="*/ 289748 w 955917"/>
                <a:gd name="connsiteY5" fmla="*/ 191911 h 2310459"/>
                <a:gd name="connsiteX6" fmla="*/ 289748 w 955917"/>
                <a:gd name="connsiteY6" fmla="*/ 191911 h 2310459"/>
                <a:gd name="connsiteX7" fmla="*/ 301037 w 955917"/>
                <a:gd name="connsiteY7" fmla="*/ 222015 h 2310459"/>
                <a:gd name="connsiteX8" fmla="*/ 304800 w 955917"/>
                <a:gd name="connsiteY8" fmla="*/ 233304 h 2310459"/>
                <a:gd name="connsiteX9" fmla="*/ 327378 w 955917"/>
                <a:gd name="connsiteY9" fmla="*/ 240829 h 2310459"/>
                <a:gd name="connsiteX10" fmla="*/ 331141 w 955917"/>
                <a:gd name="connsiteY10" fmla="*/ 252118 h 2310459"/>
                <a:gd name="connsiteX11" fmla="*/ 346193 w 955917"/>
                <a:gd name="connsiteY11" fmla="*/ 270933 h 2310459"/>
                <a:gd name="connsiteX12" fmla="*/ 357482 w 955917"/>
                <a:gd name="connsiteY12" fmla="*/ 267170 h 2310459"/>
                <a:gd name="connsiteX13" fmla="*/ 365008 w 955917"/>
                <a:gd name="connsiteY13" fmla="*/ 255881 h 2310459"/>
                <a:gd name="connsiteX14" fmla="*/ 376297 w 955917"/>
                <a:gd name="connsiteY14" fmla="*/ 244592 h 2310459"/>
                <a:gd name="connsiteX15" fmla="*/ 421452 w 955917"/>
                <a:gd name="connsiteY15" fmla="*/ 248355 h 2310459"/>
                <a:gd name="connsiteX16" fmla="*/ 444030 w 955917"/>
                <a:gd name="connsiteY16" fmla="*/ 259644 h 2310459"/>
                <a:gd name="connsiteX17" fmla="*/ 504237 w 955917"/>
                <a:gd name="connsiteY17" fmla="*/ 259644 h 2310459"/>
                <a:gd name="connsiteX18" fmla="*/ 504237 w 955917"/>
                <a:gd name="connsiteY18" fmla="*/ 259644 h 2310459"/>
                <a:gd name="connsiteX19" fmla="*/ 519289 w 955917"/>
                <a:gd name="connsiteY19" fmla="*/ 289748 h 2310459"/>
                <a:gd name="connsiteX20" fmla="*/ 526815 w 955917"/>
                <a:gd name="connsiteY20" fmla="*/ 316089 h 2310459"/>
                <a:gd name="connsiteX21" fmla="*/ 530578 w 955917"/>
                <a:gd name="connsiteY21" fmla="*/ 346192 h 2310459"/>
                <a:gd name="connsiteX22" fmla="*/ 534341 w 955917"/>
                <a:gd name="connsiteY22" fmla="*/ 357481 h 2310459"/>
                <a:gd name="connsiteX23" fmla="*/ 534341 w 955917"/>
                <a:gd name="connsiteY23" fmla="*/ 357481 h 2310459"/>
                <a:gd name="connsiteX24" fmla="*/ 861719 w 955917"/>
                <a:gd name="connsiteY24" fmla="*/ 349955 h 2310459"/>
                <a:gd name="connsiteX25" fmla="*/ 861719 w 955917"/>
                <a:gd name="connsiteY25" fmla="*/ 447792 h 2310459"/>
                <a:gd name="connsiteX26" fmla="*/ 733778 w 955917"/>
                <a:gd name="connsiteY26" fmla="*/ 459081 h 2310459"/>
                <a:gd name="connsiteX27" fmla="*/ 718726 w 955917"/>
                <a:gd name="connsiteY27" fmla="*/ 1983081 h 2310459"/>
                <a:gd name="connsiteX28" fmla="*/ 869245 w 955917"/>
                <a:gd name="connsiteY28" fmla="*/ 1990607 h 2310459"/>
                <a:gd name="connsiteX29" fmla="*/ 903111 w 955917"/>
                <a:gd name="connsiteY29" fmla="*/ 2020711 h 2310459"/>
                <a:gd name="connsiteX30" fmla="*/ 918163 w 955917"/>
                <a:gd name="connsiteY30" fmla="*/ 2035763 h 2310459"/>
                <a:gd name="connsiteX31" fmla="*/ 929452 w 955917"/>
                <a:gd name="connsiteY31" fmla="*/ 2050815 h 2310459"/>
                <a:gd name="connsiteX32" fmla="*/ 940741 w 955917"/>
                <a:gd name="connsiteY32" fmla="*/ 2054578 h 2310459"/>
                <a:gd name="connsiteX33" fmla="*/ 952030 w 955917"/>
                <a:gd name="connsiteY33" fmla="*/ 2065866 h 2310459"/>
                <a:gd name="connsiteX34" fmla="*/ 952030 w 955917"/>
                <a:gd name="connsiteY34" fmla="*/ 2118548 h 2310459"/>
                <a:gd name="connsiteX35" fmla="*/ 948267 w 955917"/>
                <a:gd name="connsiteY35" fmla="*/ 2133600 h 2310459"/>
                <a:gd name="connsiteX36" fmla="*/ 948267 w 955917"/>
                <a:gd name="connsiteY36" fmla="*/ 2144889 h 2310459"/>
                <a:gd name="connsiteX37" fmla="*/ 948267 w 955917"/>
                <a:gd name="connsiteY37" fmla="*/ 2144889 h 2310459"/>
                <a:gd name="connsiteX38" fmla="*/ 142993 w 955917"/>
                <a:gd name="connsiteY38" fmla="*/ 2310459 h 2310459"/>
                <a:gd name="connsiteX39" fmla="*/ 146756 w 955917"/>
                <a:gd name="connsiteY39" fmla="*/ 2212622 h 2310459"/>
                <a:gd name="connsiteX40" fmla="*/ 146756 w 955917"/>
                <a:gd name="connsiteY40" fmla="*/ 2212622 h 2310459"/>
                <a:gd name="connsiteX41" fmla="*/ 180623 w 955917"/>
                <a:gd name="connsiteY41" fmla="*/ 2205096 h 2310459"/>
                <a:gd name="connsiteX42" fmla="*/ 191911 w 955917"/>
                <a:gd name="connsiteY42" fmla="*/ 2193807 h 2310459"/>
                <a:gd name="connsiteX43" fmla="*/ 229541 w 955917"/>
                <a:gd name="connsiteY43" fmla="*/ 2186281 h 2310459"/>
                <a:gd name="connsiteX44" fmla="*/ 240830 w 955917"/>
                <a:gd name="connsiteY44" fmla="*/ 2190044 h 2310459"/>
                <a:gd name="connsiteX45" fmla="*/ 240830 w 955917"/>
                <a:gd name="connsiteY45" fmla="*/ 2190044 h 2310459"/>
                <a:gd name="connsiteX46" fmla="*/ 252119 w 955917"/>
                <a:gd name="connsiteY46" fmla="*/ 2058341 h 2310459"/>
                <a:gd name="connsiteX47" fmla="*/ 255882 w 955917"/>
                <a:gd name="connsiteY47" fmla="*/ 2047052 h 2310459"/>
                <a:gd name="connsiteX48" fmla="*/ 259645 w 955917"/>
                <a:gd name="connsiteY48" fmla="*/ 2032000 h 2310459"/>
                <a:gd name="connsiteX49" fmla="*/ 267171 w 955917"/>
                <a:gd name="connsiteY49" fmla="*/ 1975555 h 2310459"/>
                <a:gd name="connsiteX50" fmla="*/ 267171 w 955917"/>
                <a:gd name="connsiteY50" fmla="*/ 1772355 h 2310459"/>
                <a:gd name="connsiteX51" fmla="*/ 267171 w 955917"/>
                <a:gd name="connsiteY51" fmla="*/ 1772355 h 2310459"/>
                <a:gd name="connsiteX52" fmla="*/ 308563 w 955917"/>
                <a:gd name="connsiteY52" fmla="*/ 1746015 h 2310459"/>
                <a:gd name="connsiteX53" fmla="*/ 319852 w 955917"/>
                <a:gd name="connsiteY53" fmla="*/ 1742252 h 2310459"/>
                <a:gd name="connsiteX54" fmla="*/ 357482 w 955917"/>
                <a:gd name="connsiteY54" fmla="*/ 1738489 h 2310459"/>
                <a:gd name="connsiteX55" fmla="*/ 365008 w 955917"/>
                <a:gd name="connsiteY55" fmla="*/ 1727200 h 2310459"/>
                <a:gd name="connsiteX56" fmla="*/ 346193 w 955917"/>
                <a:gd name="connsiteY56" fmla="*/ 1591733 h 2310459"/>
                <a:gd name="connsiteX57" fmla="*/ 308563 w 955917"/>
                <a:gd name="connsiteY57" fmla="*/ 1580444 h 2310459"/>
                <a:gd name="connsiteX58" fmla="*/ 308563 w 955917"/>
                <a:gd name="connsiteY58" fmla="*/ 1580444 h 2310459"/>
                <a:gd name="connsiteX59" fmla="*/ 312326 w 955917"/>
                <a:gd name="connsiteY59" fmla="*/ 462844 h 2310459"/>
                <a:gd name="connsiteX60" fmla="*/ 0 w 955917"/>
                <a:gd name="connsiteY60" fmla="*/ 455318 h 2310459"/>
                <a:gd name="connsiteX61" fmla="*/ 0 w 955917"/>
                <a:gd name="connsiteY61" fmla="*/ 338666 h 2310459"/>
                <a:gd name="connsiteX62" fmla="*/ 0 w 955917"/>
                <a:gd name="connsiteY62" fmla="*/ 338666 h 2310459"/>
                <a:gd name="connsiteX63" fmla="*/ 3763 w 955917"/>
                <a:gd name="connsiteY63" fmla="*/ 282222 h 2310459"/>
                <a:gd name="connsiteX64" fmla="*/ 15052 w 955917"/>
                <a:gd name="connsiteY64" fmla="*/ 270933 h 2310459"/>
                <a:gd name="connsiteX65" fmla="*/ 18815 w 955917"/>
                <a:gd name="connsiteY65" fmla="*/ 259644 h 2310459"/>
                <a:gd name="connsiteX66" fmla="*/ 30104 w 955917"/>
                <a:gd name="connsiteY66" fmla="*/ 252118 h 2310459"/>
                <a:gd name="connsiteX67" fmla="*/ 37630 w 955917"/>
                <a:gd name="connsiteY67" fmla="*/ 244592 h 2310459"/>
                <a:gd name="connsiteX68" fmla="*/ 37630 w 955917"/>
                <a:gd name="connsiteY68" fmla="*/ 244592 h 2310459"/>
                <a:gd name="connsiteX69" fmla="*/ 60208 w 955917"/>
                <a:gd name="connsiteY69" fmla="*/ 112889 h 2310459"/>
                <a:gd name="connsiteX70" fmla="*/ 79023 w 955917"/>
                <a:gd name="connsiteY70" fmla="*/ 86548 h 2310459"/>
                <a:gd name="connsiteX71" fmla="*/ 82786 w 955917"/>
                <a:gd name="connsiteY71" fmla="*/ 75259 h 2310459"/>
                <a:gd name="connsiteX72" fmla="*/ 90311 w 955917"/>
                <a:gd name="connsiteY72" fmla="*/ 63970 h 2310459"/>
                <a:gd name="connsiteX73" fmla="*/ 97837 w 955917"/>
                <a:gd name="connsiteY73" fmla="*/ 48918 h 2310459"/>
                <a:gd name="connsiteX74" fmla="*/ 109126 w 955917"/>
                <a:gd name="connsiteY74" fmla="*/ 18815 h 2310459"/>
                <a:gd name="connsiteX75" fmla="*/ 112889 w 955917"/>
                <a:gd name="connsiteY75" fmla="*/ 0 h 2310459"/>
                <a:gd name="connsiteX76" fmla="*/ 124178 w 955917"/>
                <a:gd name="connsiteY76" fmla="*/ 3763 h 2310459"/>
                <a:gd name="connsiteX77" fmla="*/ 127941 w 955917"/>
                <a:gd name="connsiteY77" fmla="*/ 15052 h 2310459"/>
                <a:gd name="connsiteX78" fmla="*/ 158045 w 955917"/>
                <a:gd name="connsiteY78" fmla="*/ 11289 h 2310459"/>
                <a:gd name="connsiteX79" fmla="*/ 218252 w 955917"/>
                <a:gd name="connsiteY79" fmla="*/ 7526 h 2310459"/>
                <a:gd name="connsiteX80" fmla="*/ 361245 w 955917"/>
                <a:gd name="connsiteY80" fmla="*/ 18815 h 2310459"/>
                <a:gd name="connsiteX81" fmla="*/ 383823 w 955917"/>
                <a:gd name="connsiteY81" fmla="*/ 22578 h 2310459"/>
                <a:gd name="connsiteX82" fmla="*/ 395111 w 955917"/>
                <a:gd name="connsiteY82" fmla="*/ 26341 h 2310459"/>
                <a:gd name="connsiteX83" fmla="*/ 398874 w 955917"/>
                <a:gd name="connsiteY83" fmla="*/ 37629 h 2310459"/>
                <a:gd name="connsiteX84" fmla="*/ 417689 w 955917"/>
                <a:gd name="connsiteY84" fmla="*/ 71496 h 231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55917" h="2310459">
                  <a:moveTo>
                    <a:pt x="417689" y="71496"/>
                  </a:moveTo>
                  <a:cubicBezTo>
                    <a:pt x="403891" y="81531"/>
                    <a:pt x="349956" y="89057"/>
                    <a:pt x="316089" y="97837"/>
                  </a:cubicBezTo>
                  <a:cubicBezTo>
                    <a:pt x="314784" y="109578"/>
                    <a:pt x="311248" y="144620"/>
                    <a:pt x="308563" y="158044"/>
                  </a:cubicBezTo>
                  <a:cubicBezTo>
                    <a:pt x="307785" y="161934"/>
                    <a:pt x="307000" y="166033"/>
                    <a:pt x="304800" y="169333"/>
                  </a:cubicBezTo>
                  <a:cubicBezTo>
                    <a:pt x="301848" y="173761"/>
                    <a:pt x="297274" y="176859"/>
                    <a:pt x="293511" y="180622"/>
                  </a:cubicBezTo>
                  <a:lnTo>
                    <a:pt x="289748" y="191911"/>
                  </a:lnTo>
                  <a:lnTo>
                    <a:pt x="289748" y="191911"/>
                  </a:lnTo>
                  <a:cubicBezTo>
                    <a:pt x="293511" y="201946"/>
                    <a:pt x="297375" y="211943"/>
                    <a:pt x="301037" y="222015"/>
                  </a:cubicBezTo>
                  <a:cubicBezTo>
                    <a:pt x="302393" y="225743"/>
                    <a:pt x="301572" y="230999"/>
                    <a:pt x="304800" y="233304"/>
                  </a:cubicBezTo>
                  <a:cubicBezTo>
                    <a:pt x="311255" y="237915"/>
                    <a:pt x="327378" y="240829"/>
                    <a:pt x="327378" y="240829"/>
                  </a:cubicBezTo>
                  <a:cubicBezTo>
                    <a:pt x="328632" y="244592"/>
                    <a:pt x="328663" y="249021"/>
                    <a:pt x="331141" y="252118"/>
                  </a:cubicBezTo>
                  <a:cubicBezTo>
                    <a:pt x="350593" y="276434"/>
                    <a:pt x="336735" y="242558"/>
                    <a:pt x="346193" y="270933"/>
                  </a:cubicBezTo>
                  <a:cubicBezTo>
                    <a:pt x="349956" y="269679"/>
                    <a:pt x="354385" y="269648"/>
                    <a:pt x="357482" y="267170"/>
                  </a:cubicBezTo>
                  <a:cubicBezTo>
                    <a:pt x="361014" y="264345"/>
                    <a:pt x="362113" y="259355"/>
                    <a:pt x="365008" y="255881"/>
                  </a:cubicBezTo>
                  <a:cubicBezTo>
                    <a:pt x="368415" y="251793"/>
                    <a:pt x="372534" y="248355"/>
                    <a:pt x="376297" y="244592"/>
                  </a:cubicBezTo>
                  <a:cubicBezTo>
                    <a:pt x="391349" y="245846"/>
                    <a:pt x="406641" y="245393"/>
                    <a:pt x="421452" y="248355"/>
                  </a:cubicBezTo>
                  <a:cubicBezTo>
                    <a:pt x="448406" y="253746"/>
                    <a:pt x="417606" y="258253"/>
                    <a:pt x="444030" y="259644"/>
                  </a:cubicBezTo>
                  <a:cubicBezTo>
                    <a:pt x="464071" y="260699"/>
                    <a:pt x="484168" y="259644"/>
                    <a:pt x="504237" y="259644"/>
                  </a:cubicBezTo>
                  <a:lnTo>
                    <a:pt x="504237" y="259644"/>
                  </a:lnTo>
                  <a:cubicBezTo>
                    <a:pt x="509254" y="269679"/>
                    <a:pt x="514647" y="279535"/>
                    <a:pt x="519289" y="289748"/>
                  </a:cubicBezTo>
                  <a:cubicBezTo>
                    <a:pt x="521644" y="294928"/>
                    <a:pt x="526059" y="311551"/>
                    <a:pt x="526815" y="316089"/>
                  </a:cubicBezTo>
                  <a:cubicBezTo>
                    <a:pt x="528478" y="326064"/>
                    <a:pt x="528769" y="336243"/>
                    <a:pt x="530578" y="346192"/>
                  </a:cubicBezTo>
                  <a:cubicBezTo>
                    <a:pt x="531288" y="350095"/>
                    <a:pt x="534341" y="357481"/>
                    <a:pt x="534341" y="357481"/>
                  </a:cubicBezTo>
                  <a:lnTo>
                    <a:pt x="534341" y="357481"/>
                  </a:lnTo>
                  <a:lnTo>
                    <a:pt x="861719" y="349955"/>
                  </a:lnTo>
                  <a:lnTo>
                    <a:pt x="861719" y="447792"/>
                  </a:lnTo>
                  <a:lnTo>
                    <a:pt x="733778" y="459081"/>
                  </a:lnTo>
                  <a:lnTo>
                    <a:pt x="718726" y="1983081"/>
                  </a:lnTo>
                  <a:lnTo>
                    <a:pt x="869245" y="1990607"/>
                  </a:lnTo>
                  <a:cubicBezTo>
                    <a:pt x="880534" y="2000642"/>
                    <a:pt x="892013" y="2010466"/>
                    <a:pt x="903111" y="2020711"/>
                  </a:cubicBezTo>
                  <a:cubicBezTo>
                    <a:pt x="908325" y="2025524"/>
                    <a:pt x="913491" y="2030423"/>
                    <a:pt x="918163" y="2035763"/>
                  </a:cubicBezTo>
                  <a:cubicBezTo>
                    <a:pt x="922293" y="2040483"/>
                    <a:pt x="924634" y="2046800"/>
                    <a:pt x="929452" y="2050815"/>
                  </a:cubicBezTo>
                  <a:cubicBezTo>
                    <a:pt x="932499" y="2053354"/>
                    <a:pt x="936978" y="2053324"/>
                    <a:pt x="940741" y="2054578"/>
                  </a:cubicBezTo>
                  <a:cubicBezTo>
                    <a:pt x="944504" y="2058341"/>
                    <a:pt x="950054" y="2060925"/>
                    <a:pt x="952030" y="2065866"/>
                  </a:cubicBezTo>
                  <a:cubicBezTo>
                    <a:pt x="958929" y="2083113"/>
                    <a:pt x="955166" y="2101301"/>
                    <a:pt x="952030" y="2118548"/>
                  </a:cubicBezTo>
                  <a:cubicBezTo>
                    <a:pt x="951105" y="2123636"/>
                    <a:pt x="948998" y="2128480"/>
                    <a:pt x="948267" y="2133600"/>
                  </a:cubicBezTo>
                  <a:cubicBezTo>
                    <a:pt x="947735" y="2137325"/>
                    <a:pt x="948267" y="2141126"/>
                    <a:pt x="948267" y="2144889"/>
                  </a:cubicBezTo>
                  <a:lnTo>
                    <a:pt x="948267" y="2144889"/>
                  </a:lnTo>
                  <a:lnTo>
                    <a:pt x="142993" y="2310459"/>
                  </a:lnTo>
                  <a:cubicBezTo>
                    <a:pt x="146984" y="2222662"/>
                    <a:pt x="146756" y="2255297"/>
                    <a:pt x="146756" y="2212622"/>
                  </a:cubicBezTo>
                  <a:lnTo>
                    <a:pt x="146756" y="2212622"/>
                  </a:lnTo>
                  <a:cubicBezTo>
                    <a:pt x="158045" y="2210113"/>
                    <a:pt x="169948" y="2209544"/>
                    <a:pt x="180623" y="2205096"/>
                  </a:cubicBezTo>
                  <a:cubicBezTo>
                    <a:pt x="185535" y="2203049"/>
                    <a:pt x="187483" y="2196759"/>
                    <a:pt x="191911" y="2193807"/>
                  </a:cubicBezTo>
                  <a:cubicBezTo>
                    <a:pt x="199075" y="2189030"/>
                    <a:pt x="227311" y="2186600"/>
                    <a:pt x="229541" y="2186281"/>
                  </a:cubicBezTo>
                  <a:lnTo>
                    <a:pt x="240830" y="2190044"/>
                  </a:lnTo>
                  <a:lnTo>
                    <a:pt x="240830" y="2190044"/>
                  </a:lnTo>
                  <a:cubicBezTo>
                    <a:pt x="257150" y="2116604"/>
                    <a:pt x="243073" y="2189506"/>
                    <a:pt x="252119" y="2058341"/>
                  </a:cubicBezTo>
                  <a:cubicBezTo>
                    <a:pt x="252392" y="2054384"/>
                    <a:pt x="254792" y="2050866"/>
                    <a:pt x="255882" y="2047052"/>
                  </a:cubicBezTo>
                  <a:cubicBezTo>
                    <a:pt x="257303" y="2042079"/>
                    <a:pt x="258631" y="2037071"/>
                    <a:pt x="259645" y="2032000"/>
                  </a:cubicBezTo>
                  <a:cubicBezTo>
                    <a:pt x="262298" y="2018735"/>
                    <a:pt x="266998" y="1986461"/>
                    <a:pt x="267171" y="1975555"/>
                  </a:cubicBezTo>
                  <a:cubicBezTo>
                    <a:pt x="268246" y="1907830"/>
                    <a:pt x="267171" y="1840088"/>
                    <a:pt x="267171" y="1772355"/>
                  </a:cubicBezTo>
                  <a:lnTo>
                    <a:pt x="267171" y="1772355"/>
                  </a:lnTo>
                  <a:cubicBezTo>
                    <a:pt x="286197" y="1758765"/>
                    <a:pt x="290036" y="1753955"/>
                    <a:pt x="308563" y="1746015"/>
                  </a:cubicBezTo>
                  <a:cubicBezTo>
                    <a:pt x="312209" y="1744452"/>
                    <a:pt x="315932" y="1742855"/>
                    <a:pt x="319852" y="1742252"/>
                  </a:cubicBezTo>
                  <a:cubicBezTo>
                    <a:pt x="332311" y="1740335"/>
                    <a:pt x="344939" y="1739743"/>
                    <a:pt x="357482" y="1738489"/>
                  </a:cubicBezTo>
                  <a:lnTo>
                    <a:pt x="365008" y="1727200"/>
                  </a:lnTo>
                  <a:lnTo>
                    <a:pt x="346193" y="1591733"/>
                  </a:lnTo>
                  <a:cubicBezTo>
                    <a:pt x="313740" y="1579563"/>
                    <a:pt x="326806" y="1580444"/>
                    <a:pt x="308563" y="1580444"/>
                  </a:cubicBezTo>
                  <a:lnTo>
                    <a:pt x="308563" y="1580444"/>
                  </a:lnTo>
                  <a:cubicBezTo>
                    <a:pt x="309817" y="1207911"/>
                    <a:pt x="311072" y="835377"/>
                    <a:pt x="312326" y="462844"/>
                  </a:cubicBezTo>
                  <a:lnTo>
                    <a:pt x="0" y="455318"/>
                  </a:lnTo>
                  <a:lnTo>
                    <a:pt x="0" y="338666"/>
                  </a:lnTo>
                  <a:lnTo>
                    <a:pt x="0" y="338666"/>
                  </a:lnTo>
                  <a:cubicBezTo>
                    <a:pt x="1254" y="319851"/>
                    <a:pt x="-328" y="300629"/>
                    <a:pt x="3763" y="282222"/>
                  </a:cubicBezTo>
                  <a:cubicBezTo>
                    <a:pt x="4917" y="277027"/>
                    <a:pt x="12100" y="275361"/>
                    <a:pt x="15052" y="270933"/>
                  </a:cubicBezTo>
                  <a:cubicBezTo>
                    <a:pt x="17252" y="267633"/>
                    <a:pt x="16337" y="262741"/>
                    <a:pt x="18815" y="259644"/>
                  </a:cubicBezTo>
                  <a:cubicBezTo>
                    <a:pt x="21640" y="256112"/>
                    <a:pt x="26572" y="254943"/>
                    <a:pt x="30104" y="252118"/>
                  </a:cubicBezTo>
                  <a:cubicBezTo>
                    <a:pt x="32874" y="249902"/>
                    <a:pt x="35121" y="247101"/>
                    <a:pt x="37630" y="244592"/>
                  </a:cubicBezTo>
                  <a:lnTo>
                    <a:pt x="37630" y="244592"/>
                  </a:lnTo>
                  <a:lnTo>
                    <a:pt x="60208" y="112889"/>
                  </a:lnTo>
                  <a:cubicBezTo>
                    <a:pt x="66480" y="104109"/>
                    <a:pt x="73471" y="95801"/>
                    <a:pt x="79023" y="86548"/>
                  </a:cubicBezTo>
                  <a:cubicBezTo>
                    <a:pt x="81064" y="83147"/>
                    <a:pt x="81012" y="78807"/>
                    <a:pt x="82786" y="75259"/>
                  </a:cubicBezTo>
                  <a:cubicBezTo>
                    <a:pt x="84808" y="71214"/>
                    <a:pt x="88067" y="67897"/>
                    <a:pt x="90311" y="63970"/>
                  </a:cubicBezTo>
                  <a:cubicBezTo>
                    <a:pt x="93094" y="59099"/>
                    <a:pt x="95559" y="54044"/>
                    <a:pt x="97837" y="48918"/>
                  </a:cubicBezTo>
                  <a:cubicBezTo>
                    <a:pt x="99811" y="44476"/>
                    <a:pt x="107352" y="25909"/>
                    <a:pt x="109126" y="18815"/>
                  </a:cubicBezTo>
                  <a:cubicBezTo>
                    <a:pt x="110677" y="12610"/>
                    <a:pt x="111635" y="6272"/>
                    <a:pt x="112889" y="0"/>
                  </a:cubicBezTo>
                  <a:cubicBezTo>
                    <a:pt x="116652" y="1254"/>
                    <a:pt x="121373" y="958"/>
                    <a:pt x="124178" y="3763"/>
                  </a:cubicBezTo>
                  <a:cubicBezTo>
                    <a:pt x="126983" y="6568"/>
                    <a:pt x="124069" y="14192"/>
                    <a:pt x="127941" y="15052"/>
                  </a:cubicBezTo>
                  <a:cubicBezTo>
                    <a:pt x="137813" y="17246"/>
                    <a:pt x="148010" y="12543"/>
                    <a:pt x="158045" y="11289"/>
                  </a:cubicBezTo>
                  <a:cubicBezTo>
                    <a:pt x="192582" y="-223"/>
                    <a:pt x="172729" y="2974"/>
                    <a:pt x="218252" y="7526"/>
                  </a:cubicBezTo>
                  <a:cubicBezTo>
                    <a:pt x="274243" y="44854"/>
                    <a:pt x="231789" y="22861"/>
                    <a:pt x="361245" y="18815"/>
                  </a:cubicBezTo>
                  <a:cubicBezTo>
                    <a:pt x="368771" y="20069"/>
                    <a:pt x="376375" y="20923"/>
                    <a:pt x="383823" y="22578"/>
                  </a:cubicBezTo>
                  <a:cubicBezTo>
                    <a:pt x="387695" y="23438"/>
                    <a:pt x="392306" y="23536"/>
                    <a:pt x="395111" y="26341"/>
                  </a:cubicBezTo>
                  <a:cubicBezTo>
                    <a:pt x="397916" y="29146"/>
                    <a:pt x="397620" y="33866"/>
                    <a:pt x="398874" y="37629"/>
                  </a:cubicBezTo>
                  <a:cubicBezTo>
                    <a:pt x="403049" y="62682"/>
                    <a:pt x="431487" y="61461"/>
                    <a:pt x="417689" y="71496"/>
                  </a:cubicBezTo>
                  <a:close/>
                </a:path>
              </a:pathLst>
            </a:custGeom>
            <a:solidFill>
              <a:schemeClr val="accent2">
                <a:alpha val="48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Forme libre 18"/>
            <p:cNvSpPr/>
            <p:nvPr/>
          </p:nvSpPr>
          <p:spPr>
            <a:xfrm>
              <a:off x="7040504" y="4033896"/>
              <a:ext cx="590785" cy="1083736"/>
            </a:xfrm>
            <a:custGeom>
              <a:avLst/>
              <a:gdLst>
                <a:gd name="connsiteX0" fmla="*/ 82785 w 590785"/>
                <a:gd name="connsiteY0" fmla="*/ 0 h 1083736"/>
                <a:gd name="connsiteX1" fmla="*/ 496711 w 590785"/>
                <a:gd name="connsiteY1" fmla="*/ 3763 h 1083736"/>
                <a:gd name="connsiteX2" fmla="*/ 459081 w 590785"/>
                <a:gd name="connsiteY2" fmla="*/ 605837 h 1083736"/>
                <a:gd name="connsiteX3" fmla="*/ 590785 w 590785"/>
                <a:gd name="connsiteY3" fmla="*/ 598311 h 1083736"/>
                <a:gd name="connsiteX4" fmla="*/ 583259 w 590785"/>
                <a:gd name="connsiteY4" fmla="*/ 914400 h 1083736"/>
                <a:gd name="connsiteX5" fmla="*/ 477896 w 590785"/>
                <a:gd name="connsiteY5" fmla="*/ 1079971 h 1083736"/>
                <a:gd name="connsiteX6" fmla="*/ 383822 w 590785"/>
                <a:gd name="connsiteY6" fmla="*/ 1083734 h 1083736"/>
                <a:gd name="connsiteX7" fmla="*/ 383822 w 590785"/>
                <a:gd name="connsiteY7" fmla="*/ 1083734 h 1083736"/>
                <a:gd name="connsiteX8" fmla="*/ 387585 w 590785"/>
                <a:gd name="connsiteY8" fmla="*/ 1000948 h 1083736"/>
                <a:gd name="connsiteX9" fmla="*/ 383822 w 590785"/>
                <a:gd name="connsiteY9" fmla="*/ 936978 h 1083736"/>
                <a:gd name="connsiteX10" fmla="*/ 383822 w 590785"/>
                <a:gd name="connsiteY10" fmla="*/ 936978 h 1083736"/>
                <a:gd name="connsiteX11" fmla="*/ 255881 w 590785"/>
                <a:gd name="connsiteY11" fmla="*/ 936978 h 1083736"/>
                <a:gd name="connsiteX12" fmla="*/ 233303 w 590785"/>
                <a:gd name="connsiteY12" fmla="*/ 944504 h 1083736"/>
                <a:gd name="connsiteX13" fmla="*/ 222015 w 590785"/>
                <a:gd name="connsiteY13" fmla="*/ 948267 h 1083736"/>
                <a:gd name="connsiteX14" fmla="*/ 176859 w 590785"/>
                <a:gd name="connsiteY14" fmla="*/ 948267 h 1083736"/>
                <a:gd name="connsiteX15" fmla="*/ 176859 w 590785"/>
                <a:gd name="connsiteY15" fmla="*/ 948267 h 1083736"/>
                <a:gd name="connsiteX16" fmla="*/ 176859 w 590785"/>
                <a:gd name="connsiteY16" fmla="*/ 1083734 h 1083736"/>
                <a:gd name="connsiteX17" fmla="*/ 176859 w 590785"/>
                <a:gd name="connsiteY17" fmla="*/ 1083734 h 1083736"/>
                <a:gd name="connsiteX18" fmla="*/ 101600 w 590785"/>
                <a:gd name="connsiteY18" fmla="*/ 1083734 h 1083736"/>
                <a:gd name="connsiteX19" fmla="*/ 101600 w 590785"/>
                <a:gd name="connsiteY19" fmla="*/ 1083734 h 1083736"/>
                <a:gd name="connsiteX20" fmla="*/ 0 w 590785"/>
                <a:gd name="connsiteY20" fmla="*/ 929452 h 1083736"/>
                <a:gd name="connsiteX21" fmla="*/ 3763 w 590785"/>
                <a:gd name="connsiteY21" fmla="*/ 677334 h 1083736"/>
                <a:gd name="connsiteX22" fmla="*/ 7526 w 590785"/>
                <a:gd name="connsiteY22" fmla="*/ 658519 h 1083736"/>
                <a:gd name="connsiteX23" fmla="*/ 7526 w 590785"/>
                <a:gd name="connsiteY23" fmla="*/ 602074 h 1083736"/>
                <a:gd name="connsiteX24" fmla="*/ 7526 w 590785"/>
                <a:gd name="connsiteY24" fmla="*/ 602074 h 1083736"/>
                <a:gd name="connsiteX25" fmla="*/ 94074 w 590785"/>
                <a:gd name="connsiteY25" fmla="*/ 598311 h 1083736"/>
                <a:gd name="connsiteX26" fmla="*/ 105363 w 590785"/>
                <a:gd name="connsiteY26" fmla="*/ 594548 h 1083736"/>
                <a:gd name="connsiteX27" fmla="*/ 116652 w 590785"/>
                <a:gd name="connsiteY27" fmla="*/ 602074 h 1083736"/>
                <a:gd name="connsiteX28" fmla="*/ 116652 w 590785"/>
                <a:gd name="connsiteY28" fmla="*/ 602074 h 1083736"/>
                <a:gd name="connsiteX29" fmla="*/ 112889 w 590785"/>
                <a:gd name="connsiteY29" fmla="*/ 541867 h 1083736"/>
                <a:gd name="connsiteX30" fmla="*/ 109126 w 590785"/>
                <a:gd name="connsiteY30" fmla="*/ 500474 h 1083736"/>
                <a:gd name="connsiteX31" fmla="*/ 112889 w 590785"/>
                <a:gd name="connsiteY31" fmla="*/ 361245 h 1083736"/>
                <a:gd name="connsiteX32" fmla="*/ 116652 w 590785"/>
                <a:gd name="connsiteY32" fmla="*/ 346193 h 1083736"/>
                <a:gd name="connsiteX33" fmla="*/ 127940 w 590785"/>
                <a:gd name="connsiteY33" fmla="*/ 308563 h 1083736"/>
                <a:gd name="connsiteX34" fmla="*/ 135466 w 590785"/>
                <a:gd name="connsiteY34" fmla="*/ 285985 h 1083736"/>
                <a:gd name="connsiteX35" fmla="*/ 131703 w 590785"/>
                <a:gd name="connsiteY35" fmla="*/ 131704 h 1083736"/>
                <a:gd name="connsiteX36" fmla="*/ 120415 w 590785"/>
                <a:gd name="connsiteY36" fmla="*/ 97837 h 1083736"/>
                <a:gd name="connsiteX37" fmla="*/ 116652 w 590785"/>
                <a:gd name="connsiteY37" fmla="*/ 79023 h 1083736"/>
                <a:gd name="connsiteX38" fmla="*/ 105363 w 590785"/>
                <a:gd name="connsiteY38" fmla="*/ 52682 h 1083736"/>
                <a:gd name="connsiteX39" fmla="*/ 94074 w 590785"/>
                <a:gd name="connsiteY39" fmla="*/ 30104 h 1083736"/>
                <a:gd name="connsiteX40" fmla="*/ 82785 w 590785"/>
                <a:gd name="connsiteY40" fmla="*/ 26341 h 1083736"/>
                <a:gd name="connsiteX41" fmla="*/ 82785 w 590785"/>
                <a:gd name="connsiteY41" fmla="*/ 0 h 108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90785" h="1083736">
                  <a:moveTo>
                    <a:pt x="82785" y="0"/>
                  </a:moveTo>
                  <a:lnTo>
                    <a:pt x="496711" y="3763"/>
                  </a:lnTo>
                  <a:lnTo>
                    <a:pt x="459081" y="605837"/>
                  </a:lnTo>
                  <a:lnTo>
                    <a:pt x="590785" y="598311"/>
                  </a:lnTo>
                  <a:lnTo>
                    <a:pt x="583259" y="914400"/>
                  </a:lnTo>
                  <a:lnTo>
                    <a:pt x="477896" y="1079971"/>
                  </a:lnTo>
                  <a:cubicBezTo>
                    <a:pt x="393862" y="1083973"/>
                    <a:pt x="425245" y="1083734"/>
                    <a:pt x="383822" y="1083734"/>
                  </a:cubicBezTo>
                  <a:lnTo>
                    <a:pt x="383822" y="1083734"/>
                  </a:lnTo>
                  <a:cubicBezTo>
                    <a:pt x="385076" y="1056139"/>
                    <a:pt x="387585" y="1028572"/>
                    <a:pt x="387585" y="1000948"/>
                  </a:cubicBezTo>
                  <a:cubicBezTo>
                    <a:pt x="387585" y="979588"/>
                    <a:pt x="383822" y="936978"/>
                    <a:pt x="383822" y="936978"/>
                  </a:cubicBezTo>
                  <a:lnTo>
                    <a:pt x="383822" y="936978"/>
                  </a:lnTo>
                  <a:cubicBezTo>
                    <a:pt x="329184" y="930907"/>
                    <a:pt x="332513" y="929562"/>
                    <a:pt x="255881" y="936978"/>
                  </a:cubicBezTo>
                  <a:cubicBezTo>
                    <a:pt x="247985" y="937742"/>
                    <a:pt x="240829" y="941995"/>
                    <a:pt x="233303" y="944504"/>
                  </a:cubicBezTo>
                  <a:cubicBezTo>
                    <a:pt x="229540" y="945758"/>
                    <a:pt x="225981" y="948267"/>
                    <a:pt x="222015" y="948267"/>
                  </a:cubicBezTo>
                  <a:lnTo>
                    <a:pt x="176859" y="948267"/>
                  </a:lnTo>
                  <a:lnTo>
                    <a:pt x="176859" y="948267"/>
                  </a:lnTo>
                  <a:lnTo>
                    <a:pt x="176859" y="1083734"/>
                  </a:lnTo>
                  <a:lnTo>
                    <a:pt x="176859" y="1083734"/>
                  </a:lnTo>
                  <a:lnTo>
                    <a:pt x="101600" y="1083734"/>
                  </a:lnTo>
                  <a:lnTo>
                    <a:pt x="101600" y="1083734"/>
                  </a:lnTo>
                  <a:lnTo>
                    <a:pt x="0" y="929452"/>
                  </a:lnTo>
                  <a:cubicBezTo>
                    <a:pt x="1254" y="845413"/>
                    <a:pt x="1429" y="761350"/>
                    <a:pt x="3763" y="677334"/>
                  </a:cubicBezTo>
                  <a:cubicBezTo>
                    <a:pt x="3941" y="670941"/>
                    <a:pt x="7207" y="664907"/>
                    <a:pt x="7526" y="658519"/>
                  </a:cubicBezTo>
                  <a:cubicBezTo>
                    <a:pt x="8466" y="639727"/>
                    <a:pt x="7526" y="620889"/>
                    <a:pt x="7526" y="602074"/>
                  </a:cubicBezTo>
                  <a:lnTo>
                    <a:pt x="7526" y="602074"/>
                  </a:lnTo>
                  <a:cubicBezTo>
                    <a:pt x="36375" y="600820"/>
                    <a:pt x="65282" y="600526"/>
                    <a:pt x="94074" y="598311"/>
                  </a:cubicBezTo>
                  <a:cubicBezTo>
                    <a:pt x="98029" y="598007"/>
                    <a:pt x="101450" y="593896"/>
                    <a:pt x="105363" y="594548"/>
                  </a:cubicBezTo>
                  <a:cubicBezTo>
                    <a:pt x="109824" y="595292"/>
                    <a:pt x="116652" y="602074"/>
                    <a:pt x="116652" y="602074"/>
                  </a:cubicBezTo>
                  <a:lnTo>
                    <a:pt x="116652" y="602074"/>
                  </a:lnTo>
                  <a:cubicBezTo>
                    <a:pt x="115398" y="582005"/>
                    <a:pt x="114374" y="561920"/>
                    <a:pt x="112889" y="541867"/>
                  </a:cubicBezTo>
                  <a:cubicBezTo>
                    <a:pt x="111866" y="528050"/>
                    <a:pt x="109126" y="514329"/>
                    <a:pt x="109126" y="500474"/>
                  </a:cubicBezTo>
                  <a:cubicBezTo>
                    <a:pt x="109126" y="454047"/>
                    <a:pt x="110627" y="407616"/>
                    <a:pt x="112889" y="361245"/>
                  </a:cubicBezTo>
                  <a:cubicBezTo>
                    <a:pt x="113141" y="356079"/>
                    <a:pt x="115530" y="351242"/>
                    <a:pt x="116652" y="346193"/>
                  </a:cubicBezTo>
                  <a:cubicBezTo>
                    <a:pt x="124532" y="310733"/>
                    <a:pt x="115091" y="343900"/>
                    <a:pt x="127940" y="308563"/>
                  </a:cubicBezTo>
                  <a:cubicBezTo>
                    <a:pt x="130651" y="301107"/>
                    <a:pt x="135466" y="285985"/>
                    <a:pt x="135466" y="285985"/>
                  </a:cubicBezTo>
                  <a:cubicBezTo>
                    <a:pt x="134212" y="234558"/>
                    <a:pt x="133987" y="183096"/>
                    <a:pt x="131703" y="131704"/>
                  </a:cubicBezTo>
                  <a:cubicBezTo>
                    <a:pt x="131201" y="120404"/>
                    <a:pt x="123462" y="107994"/>
                    <a:pt x="120415" y="97837"/>
                  </a:cubicBezTo>
                  <a:cubicBezTo>
                    <a:pt x="118577" y="91711"/>
                    <a:pt x="118039" y="85266"/>
                    <a:pt x="116652" y="79023"/>
                  </a:cubicBezTo>
                  <a:cubicBezTo>
                    <a:pt x="110386" y="50829"/>
                    <a:pt x="116987" y="75930"/>
                    <a:pt x="105363" y="52682"/>
                  </a:cubicBezTo>
                  <a:cubicBezTo>
                    <a:pt x="100818" y="43593"/>
                    <a:pt x="103061" y="37293"/>
                    <a:pt x="94074" y="30104"/>
                  </a:cubicBezTo>
                  <a:cubicBezTo>
                    <a:pt x="90977" y="27626"/>
                    <a:pt x="86548" y="27595"/>
                    <a:pt x="82785" y="26341"/>
                  </a:cubicBezTo>
                  <a:cubicBezTo>
                    <a:pt x="78229" y="12672"/>
                    <a:pt x="79022" y="19019"/>
                    <a:pt x="82785" y="0"/>
                  </a:cubicBezTo>
                  <a:close/>
                </a:path>
              </a:pathLst>
            </a:custGeom>
            <a:solidFill>
              <a:schemeClr val="accent2">
                <a:alpha val="48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Forme libre 19"/>
            <p:cNvSpPr/>
            <p:nvPr/>
          </p:nvSpPr>
          <p:spPr>
            <a:xfrm>
              <a:off x="6799674" y="2671704"/>
              <a:ext cx="1046104" cy="520947"/>
            </a:xfrm>
            <a:custGeom>
              <a:avLst/>
              <a:gdLst>
                <a:gd name="connsiteX0" fmla="*/ 323615 w 1046104"/>
                <a:gd name="connsiteY0" fmla="*/ 7526 h 520947"/>
                <a:gd name="connsiteX1" fmla="*/ 323615 w 1046104"/>
                <a:gd name="connsiteY1" fmla="*/ 7526 h 520947"/>
                <a:gd name="connsiteX2" fmla="*/ 391348 w 1046104"/>
                <a:gd name="connsiteY2" fmla="*/ 41392 h 520947"/>
                <a:gd name="connsiteX3" fmla="*/ 402637 w 1046104"/>
                <a:gd name="connsiteY3" fmla="*/ 45155 h 520947"/>
                <a:gd name="connsiteX4" fmla="*/ 421452 w 1046104"/>
                <a:gd name="connsiteY4" fmla="*/ 60207 h 520947"/>
                <a:gd name="connsiteX5" fmla="*/ 440267 w 1046104"/>
                <a:gd name="connsiteY5" fmla="*/ 206963 h 520947"/>
                <a:gd name="connsiteX6" fmla="*/ 447793 w 1046104"/>
                <a:gd name="connsiteY6" fmla="*/ 233303 h 520947"/>
                <a:gd name="connsiteX7" fmla="*/ 459082 w 1046104"/>
                <a:gd name="connsiteY7" fmla="*/ 237066 h 520947"/>
                <a:gd name="connsiteX8" fmla="*/ 485422 w 1046104"/>
                <a:gd name="connsiteY8" fmla="*/ 225777 h 520947"/>
                <a:gd name="connsiteX9" fmla="*/ 496711 w 1046104"/>
                <a:gd name="connsiteY9" fmla="*/ 229540 h 520947"/>
                <a:gd name="connsiteX10" fmla="*/ 504237 w 1046104"/>
                <a:gd name="connsiteY10" fmla="*/ 327377 h 520947"/>
                <a:gd name="connsiteX11" fmla="*/ 1046104 w 1046104"/>
                <a:gd name="connsiteY11" fmla="*/ 312326 h 520947"/>
                <a:gd name="connsiteX12" fmla="*/ 1046104 w 1046104"/>
                <a:gd name="connsiteY12" fmla="*/ 451555 h 520947"/>
                <a:gd name="connsiteX13" fmla="*/ 1046104 w 1046104"/>
                <a:gd name="connsiteY13" fmla="*/ 451555 h 520947"/>
                <a:gd name="connsiteX14" fmla="*/ 745067 w 1046104"/>
                <a:gd name="connsiteY14" fmla="*/ 447792 h 520947"/>
                <a:gd name="connsiteX15" fmla="*/ 741304 w 1046104"/>
                <a:gd name="connsiteY15" fmla="*/ 496711 h 520947"/>
                <a:gd name="connsiteX16" fmla="*/ 733778 w 1046104"/>
                <a:gd name="connsiteY16" fmla="*/ 519289 h 520947"/>
                <a:gd name="connsiteX17" fmla="*/ 733778 w 1046104"/>
                <a:gd name="connsiteY17" fmla="*/ 492948 h 520947"/>
                <a:gd name="connsiteX18" fmla="*/ 733778 w 1046104"/>
                <a:gd name="connsiteY18" fmla="*/ 492948 h 520947"/>
                <a:gd name="connsiteX19" fmla="*/ 327378 w 1046104"/>
                <a:gd name="connsiteY19" fmla="*/ 500474 h 520947"/>
                <a:gd name="connsiteX20" fmla="*/ 327378 w 1046104"/>
                <a:gd name="connsiteY20" fmla="*/ 447792 h 520947"/>
                <a:gd name="connsiteX21" fmla="*/ 327378 w 1046104"/>
                <a:gd name="connsiteY21" fmla="*/ 447792 h 520947"/>
                <a:gd name="connsiteX22" fmla="*/ 0 w 1046104"/>
                <a:gd name="connsiteY22" fmla="*/ 455318 h 520947"/>
                <a:gd name="connsiteX23" fmla="*/ 7526 w 1046104"/>
                <a:gd name="connsiteY23" fmla="*/ 417689 h 520947"/>
                <a:gd name="connsiteX24" fmla="*/ 15052 w 1046104"/>
                <a:gd name="connsiteY24" fmla="*/ 398874 h 520947"/>
                <a:gd name="connsiteX25" fmla="*/ 18815 w 1046104"/>
                <a:gd name="connsiteY25" fmla="*/ 372533 h 520947"/>
                <a:gd name="connsiteX26" fmla="*/ 30104 w 1046104"/>
                <a:gd name="connsiteY26" fmla="*/ 319852 h 520947"/>
                <a:gd name="connsiteX27" fmla="*/ 30104 w 1046104"/>
                <a:gd name="connsiteY27" fmla="*/ 233303 h 520947"/>
                <a:gd name="connsiteX28" fmla="*/ 30104 w 1046104"/>
                <a:gd name="connsiteY28" fmla="*/ 233303 h 520947"/>
                <a:gd name="connsiteX29" fmla="*/ 60207 w 1046104"/>
                <a:gd name="connsiteY29" fmla="*/ 233303 h 520947"/>
                <a:gd name="connsiteX30" fmla="*/ 60207 w 1046104"/>
                <a:gd name="connsiteY30" fmla="*/ 94074 h 520947"/>
                <a:gd name="connsiteX31" fmla="*/ 60207 w 1046104"/>
                <a:gd name="connsiteY31" fmla="*/ 94074 h 520947"/>
                <a:gd name="connsiteX32" fmla="*/ 71496 w 1046104"/>
                <a:gd name="connsiteY32" fmla="*/ 63970 h 520947"/>
                <a:gd name="connsiteX33" fmla="*/ 79022 w 1046104"/>
                <a:gd name="connsiteY33" fmla="*/ 52681 h 520947"/>
                <a:gd name="connsiteX34" fmla="*/ 90311 w 1046104"/>
                <a:gd name="connsiteY34" fmla="*/ 30103 h 520947"/>
                <a:gd name="connsiteX35" fmla="*/ 101600 w 1046104"/>
                <a:gd name="connsiteY35" fmla="*/ 22577 h 520947"/>
                <a:gd name="connsiteX36" fmla="*/ 158045 w 1046104"/>
                <a:gd name="connsiteY36" fmla="*/ 18815 h 520947"/>
                <a:gd name="connsiteX37" fmla="*/ 169333 w 1046104"/>
                <a:gd name="connsiteY37" fmla="*/ 7526 h 520947"/>
                <a:gd name="connsiteX38" fmla="*/ 191911 w 1046104"/>
                <a:gd name="connsiteY38" fmla="*/ 0 h 520947"/>
                <a:gd name="connsiteX39" fmla="*/ 316089 w 1046104"/>
                <a:gd name="connsiteY39" fmla="*/ 3763 h 520947"/>
                <a:gd name="connsiteX40" fmla="*/ 323615 w 1046104"/>
                <a:gd name="connsiteY40" fmla="*/ 15052 h 520947"/>
                <a:gd name="connsiteX41" fmla="*/ 323615 w 1046104"/>
                <a:gd name="connsiteY41" fmla="*/ 7526 h 520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46104" h="520947">
                  <a:moveTo>
                    <a:pt x="323615" y="7526"/>
                  </a:moveTo>
                  <a:lnTo>
                    <a:pt x="323615" y="7526"/>
                  </a:lnTo>
                  <a:cubicBezTo>
                    <a:pt x="346193" y="18815"/>
                    <a:pt x="368557" y="30540"/>
                    <a:pt x="391348" y="41392"/>
                  </a:cubicBezTo>
                  <a:cubicBezTo>
                    <a:pt x="394929" y="43097"/>
                    <a:pt x="399540" y="42677"/>
                    <a:pt x="402637" y="45155"/>
                  </a:cubicBezTo>
                  <a:cubicBezTo>
                    <a:pt x="426953" y="64607"/>
                    <a:pt x="393077" y="50749"/>
                    <a:pt x="421452" y="60207"/>
                  </a:cubicBezTo>
                  <a:cubicBezTo>
                    <a:pt x="473097" y="98941"/>
                    <a:pt x="433057" y="62772"/>
                    <a:pt x="440267" y="206963"/>
                  </a:cubicBezTo>
                  <a:cubicBezTo>
                    <a:pt x="440272" y="207066"/>
                    <a:pt x="446014" y="231524"/>
                    <a:pt x="447793" y="233303"/>
                  </a:cubicBezTo>
                  <a:cubicBezTo>
                    <a:pt x="450598" y="236108"/>
                    <a:pt x="455319" y="235812"/>
                    <a:pt x="459082" y="237066"/>
                  </a:cubicBezTo>
                  <a:cubicBezTo>
                    <a:pt x="462022" y="235596"/>
                    <a:pt x="479884" y="225777"/>
                    <a:pt x="485422" y="225777"/>
                  </a:cubicBezTo>
                  <a:cubicBezTo>
                    <a:pt x="489389" y="225777"/>
                    <a:pt x="492948" y="228286"/>
                    <a:pt x="496711" y="229540"/>
                  </a:cubicBezTo>
                  <a:cubicBezTo>
                    <a:pt x="512170" y="275917"/>
                    <a:pt x="504237" y="244185"/>
                    <a:pt x="504237" y="327377"/>
                  </a:cubicBezTo>
                  <a:lnTo>
                    <a:pt x="1046104" y="312326"/>
                  </a:lnTo>
                  <a:lnTo>
                    <a:pt x="1046104" y="451555"/>
                  </a:lnTo>
                  <a:lnTo>
                    <a:pt x="1046104" y="451555"/>
                  </a:lnTo>
                  <a:lnTo>
                    <a:pt x="745067" y="447792"/>
                  </a:lnTo>
                  <a:cubicBezTo>
                    <a:pt x="743813" y="464098"/>
                    <a:pt x="743855" y="480557"/>
                    <a:pt x="741304" y="496711"/>
                  </a:cubicBezTo>
                  <a:cubicBezTo>
                    <a:pt x="740067" y="504547"/>
                    <a:pt x="733778" y="527222"/>
                    <a:pt x="733778" y="519289"/>
                  </a:cubicBezTo>
                  <a:lnTo>
                    <a:pt x="733778" y="492948"/>
                  </a:lnTo>
                  <a:lnTo>
                    <a:pt x="733778" y="492948"/>
                  </a:lnTo>
                  <a:lnTo>
                    <a:pt x="327378" y="500474"/>
                  </a:lnTo>
                  <a:lnTo>
                    <a:pt x="327378" y="447792"/>
                  </a:lnTo>
                  <a:lnTo>
                    <a:pt x="327378" y="447792"/>
                  </a:lnTo>
                  <a:lnTo>
                    <a:pt x="0" y="455318"/>
                  </a:lnTo>
                  <a:cubicBezTo>
                    <a:pt x="2509" y="442775"/>
                    <a:pt x="4230" y="430048"/>
                    <a:pt x="7526" y="417689"/>
                  </a:cubicBezTo>
                  <a:cubicBezTo>
                    <a:pt x="9266" y="411162"/>
                    <a:pt x="13414" y="405427"/>
                    <a:pt x="15052" y="398874"/>
                  </a:cubicBezTo>
                  <a:cubicBezTo>
                    <a:pt x="17203" y="390269"/>
                    <a:pt x="17076" y="381230"/>
                    <a:pt x="18815" y="372533"/>
                  </a:cubicBezTo>
                  <a:cubicBezTo>
                    <a:pt x="26147" y="335875"/>
                    <a:pt x="24930" y="407801"/>
                    <a:pt x="30104" y="319852"/>
                  </a:cubicBezTo>
                  <a:cubicBezTo>
                    <a:pt x="31798" y="291052"/>
                    <a:pt x="30104" y="262153"/>
                    <a:pt x="30104" y="233303"/>
                  </a:cubicBezTo>
                  <a:lnTo>
                    <a:pt x="30104" y="233303"/>
                  </a:lnTo>
                  <a:lnTo>
                    <a:pt x="60207" y="233303"/>
                  </a:lnTo>
                  <a:lnTo>
                    <a:pt x="60207" y="94074"/>
                  </a:lnTo>
                  <a:lnTo>
                    <a:pt x="60207" y="94074"/>
                  </a:lnTo>
                  <a:cubicBezTo>
                    <a:pt x="63970" y="84039"/>
                    <a:pt x="67061" y="73726"/>
                    <a:pt x="71496" y="63970"/>
                  </a:cubicBezTo>
                  <a:cubicBezTo>
                    <a:pt x="73367" y="59853"/>
                    <a:pt x="76999" y="56726"/>
                    <a:pt x="79022" y="52681"/>
                  </a:cubicBezTo>
                  <a:cubicBezTo>
                    <a:pt x="85143" y="40439"/>
                    <a:pt x="79527" y="40887"/>
                    <a:pt x="90311" y="30103"/>
                  </a:cubicBezTo>
                  <a:cubicBezTo>
                    <a:pt x="93509" y="26905"/>
                    <a:pt x="97139" y="23320"/>
                    <a:pt x="101600" y="22577"/>
                  </a:cubicBezTo>
                  <a:cubicBezTo>
                    <a:pt x="120200" y="19477"/>
                    <a:pt x="139230" y="20069"/>
                    <a:pt x="158045" y="18815"/>
                  </a:cubicBezTo>
                  <a:cubicBezTo>
                    <a:pt x="161808" y="15052"/>
                    <a:pt x="164681" y="10110"/>
                    <a:pt x="169333" y="7526"/>
                  </a:cubicBezTo>
                  <a:cubicBezTo>
                    <a:pt x="176268" y="3673"/>
                    <a:pt x="191911" y="0"/>
                    <a:pt x="191911" y="0"/>
                  </a:cubicBezTo>
                  <a:cubicBezTo>
                    <a:pt x="233304" y="1254"/>
                    <a:pt x="274945" y="-939"/>
                    <a:pt x="316089" y="3763"/>
                  </a:cubicBezTo>
                  <a:cubicBezTo>
                    <a:pt x="320582" y="4277"/>
                    <a:pt x="320083" y="12227"/>
                    <a:pt x="323615" y="15052"/>
                  </a:cubicBezTo>
                  <a:cubicBezTo>
                    <a:pt x="326712" y="17530"/>
                    <a:pt x="323615" y="8780"/>
                    <a:pt x="323615" y="7526"/>
                  </a:cubicBezTo>
                  <a:close/>
                </a:path>
              </a:pathLst>
            </a:custGeom>
            <a:solidFill>
              <a:schemeClr val="accent2">
                <a:alpha val="48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7" name="Groupe 66"/>
          <p:cNvGrpSpPr/>
          <p:nvPr/>
        </p:nvGrpSpPr>
        <p:grpSpPr>
          <a:xfrm>
            <a:off x="1968029" y="2735353"/>
            <a:ext cx="5452534" cy="188469"/>
            <a:chOff x="1968029" y="2735353"/>
            <a:chExt cx="5452534" cy="188469"/>
          </a:xfrm>
        </p:grpSpPr>
        <p:sp>
          <p:nvSpPr>
            <p:cNvPr id="21" name="Rectangle à coins arrondis 20"/>
            <p:cNvSpPr/>
            <p:nvPr/>
          </p:nvSpPr>
          <p:spPr>
            <a:xfrm>
              <a:off x="1968029" y="2736072"/>
              <a:ext cx="496711" cy="179849"/>
            </a:xfrm>
            <a:prstGeom prst="roundRect">
              <a:avLst>
                <a:gd name="adj" fmla="val 48004"/>
              </a:avLst>
            </a:prstGeom>
            <a:solidFill>
              <a:srgbClr val="FF0000">
                <a:alpha val="49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Forme libre 21"/>
            <p:cNvSpPr/>
            <p:nvPr/>
          </p:nvSpPr>
          <p:spPr>
            <a:xfrm>
              <a:off x="7251230" y="2735353"/>
              <a:ext cx="169333" cy="188469"/>
            </a:xfrm>
            <a:custGeom>
              <a:avLst/>
              <a:gdLst>
                <a:gd name="connsiteX0" fmla="*/ 11289 w 169333"/>
                <a:gd name="connsiteY0" fmla="*/ 321 h 188469"/>
                <a:gd name="connsiteX1" fmla="*/ 94074 w 169333"/>
                <a:gd name="connsiteY1" fmla="*/ 7847 h 188469"/>
                <a:gd name="connsiteX2" fmla="*/ 112889 w 169333"/>
                <a:gd name="connsiteY2" fmla="*/ 34188 h 188469"/>
                <a:gd name="connsiteX3" fmla="*/ 142992 w 169333"/>
                <a:gd name="connsiteY3" fmla="*/ 41714 h 188469"/>
                <a:gd name="connsiteX4" fmla="*/ 142992 w 169333"/>
                <a:gd name="connsiteY4" fmla="*/ 41714 h 188469"/>
                <a:gd name="connsiteX5" fmla="*/ 169333 w 169333"/>
                <a:gd name="connsiteY5" fmla="*/ 188469 h 188469"/>
                <a:gd name="connsiteX6" fmla="*/ 94074 w 169333"/>
                <a:gd name="connsiteY6" fmla="*/ 188469 h 188469"/>
                <a:gd name="connsiteX7" fmla="*/ 33866 w 169333"/>
                <a:gd name="connsiteY7" fmla="*/ 150840 h 188469"/>
                <a:gd name="connsiteX8" fmla="*/ 0 w 169333"/>
                <a:gd name="connsiteY8" fmla="*/ 158366 h 188469"/>
                <a:gd name="connsiteX9" fmla="*/ 0 w 169333"/>
                <a:gd name="connsiteY9" fmla="*/ 158366 h 188469"/>
                <a:gd name="connsiteX10" fmla="*/ 3763 w 169333"/>
                <a:gd name="connsiteY10" fmla="*/ 68054 h 188469"/>
                <a:gd name="connsiteX11" fmla="*/ 7526 w 169333"/>
                <a:gd name="connsiteY11" fmla="*/ 19136 h 188469"/>
                <a:gd name="connsiteX12" fmla="*/ 11289 w 169333"/>
                <a:gd name="connsiteY12" fmla="*/ 321 h 18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9333" h="188469">
                  <a:moveTo>
                    <a:pt x="11289" y="321"/>
                  </a:moveTo>
                  <a:cubicBezTo>
                    <a:pt x="25714" y="-1561"/>
                    <a:pt x="66479" y="5338"/>
                    <a:pt x="94074" y="7847"/>
                  </a:cubicBezTo>
                  <a:cubicBezTo>
                    <a:pt x="100346" y="16627"/>
                    <a:pt x="104538" y="27355"/>
                    <a:pt x="112889" y="34188"/>
                  </a:cubicBezTo>
                  <a:cubicBezTo>
                    <a:pt x="123057" y="42507"/>
                    <a:pt x="132210" y="41714"/>
                    <a:pt x="142992" y="41714"/>
                  </a:cubicBezTo>
                  <a:lnTo>
                    <a:pt x="142992" y="41714"/>
                  </a:lnTo>
                  <a:lnTo>
                    <a:pt x="169333" y="188469"/>
                  </a:lnTo>
                  <a:lnTo>
                    <a:pt x="94074" y="188469"/>
                  </a:lnTo>
                  <a:lnTo>
                    <a:pt x="33866" y="150840"/>
                  </a:lnTo>
                  <a:lnTo>
                    <a:pt x="0" y="158366"/>
                  </a:lnTo>
                  <a:lnTo>
                    <a:pt x="0" y="158366"/>
                  </a:lnTo>
                  <a:cubicBezTo>
                    <a:pt x="1254" y="128262"/>
                    <a:pt x="2137" y="98140"/>
                    <a:pt x="3763" y="68054"/>
                  </a:cubicBezTo>
                  <a:cubicBezTo>
                    <a:pt x="4646" y="51724"/>
                    <a:pt x="4512" y="35210"/>
                    <a:pt x="7526" y="19136"/>
                  </a:cubicBezTo>
                  <a:cubicBezTo>
                    <a:pt x="9838" y="6803"/>
                    <a:pt x="-3136" y="2203"/>
                    <a:pt x="11289" y="321"/>
                  </a:cubicBezTo>
                  <a:close/>
                </a:path>
              </a:pathLst>
            </a:custGeom>
            <a:solidFill>
              <a:srgbClr val="FF0000">
                <a:alpha val="49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1" name="Groupe 70"/>
          <p:cNvGrpSpPr/>
          <p:nvPr/>
        </p:nvGrpSpPr>
        <p:grpSpPr>
          <a:xfrm>
            <a:off x="1373481" y="3230413"/>
            <a:ext cx="6739467" cy="592757"/>
            <a:chOff x="1373481" y="3230413"/>
            <a:chExt cx="6739467" cy="592757"/>
          </a:xfrm>
        </p:grpSpPr>
        <p:sp>
          <p:nvSpPr>
            <p:cNvPr id="23" name="Forme libre 22"/>
            <p:cNvSpPr/>
            <p:nvPr/>
          </p:nvSpPr>
          <p:spPr>
            <a:xfrm>
              <a:off x="1373481" y="3243674"/>
              <a:ext cx="492949" cy="579496"/>
            </a:xfrm>
            <a:custGeom>
              <a:avLst/>
              <a:gdLst>
                <a:gd name="connsiteX0" fmla="*/ 368771 w 492949"/>
                <a:gd name="connsiteY0" fmla="*/ 0 h 579496"/>
                <a:gd name="connsiteX1" fmla="*/ 410163 w 492949"/>
                <a:gd name="connsiteY1" fmla="*/ 63970 h 579496"/>
                <a:gd name="connsiteX2" fmla="*/ 413926 w 492949"/>
                <a:gd name="connsiteY2" fmla="*/ 127941 h 579496"/>
                <a:gd name="connsiteX3" fmla="*/ 417689 w 492949"/>
                <a:gd name="connsiteY3" fmla="*/ 139230 h 579496"/>
                <a:gd name="connsiteX4" fmla="*/ 421452 w 492949"/>
                <a:gd name="connsiteY4" fmla="*/ 184385 h 579496"/>
                <a:gd name="connsiteX5" fmla="*/ 417689 w 492949"/>
                <a:gd name="connsiteY5" fmla="*/ 338667 h 579496"/>
                <a:gd name="connsiteX6" fmla="*/ 417689 w 492949"/>
                <a:gd name="connsiteY6" fmla="*/ 338667 h 579496"/>
                <a:gd name="connsiteX7" fmla="*/ 455319 w 492949"/>
                <a:gd name="connsiteY7" fmla="*/ 361245 h 579496"/>
                <a:gd name="connsiteX8" fmla="*/ 470371 w 492949"/>
                <a:gd name="connsiteY8" fmla="*/ 361245 h 579496"/>
                <a:gd name="connsiteX9" fmla="*/ 492949 w 492949"/>
                <a:gd name="connsiteY9" fmla="*/ 361245 h 579496"/>
                <a:gd name="connsiteX10" fmla="*/ 492949 w 492949"/>
                <a:gd name="connsiteY10" fmla="*/ 579496 h 579496"/>
                <a:gd name="connsiteX11" fmla="*/ 48919 w 492949"/>
                <a:gd name="connsiteY11" fmla="*/ 564445 h 579496"/>
                <a:gd name="connsiteX12" fmla="*/ 142993 w 492949"/>
                <a:gd name="connsiteY12" fmla="*/ 549393 h 579496"/>
                <a:gd name="connsiteX13" fmla="*/ 139230 w 492949"/>
                <a:gd name="connsiteY13" fmla="*/ 425215 h 579496"/>
                <a:gd name="connsiteX14" fmla="*/ 127941 w 492949"/>
                <a:gd name="connsiteY14" fmla="*/ 402637 h 579496"/>
                <a:gd name="connsiteX15" fmla="*/ 127941 w 492949"/>
                <a:gd name="connsiteY15" fmla="*/ 387585 h 579496"/>
                <a:gd name="connsiteX16" fmla="*/ 127941 w 492949"/>
                <a:gd name="connsiteY16" fmla="*/ 387585 h 579496"/>
                <a:gd name="connsiteX17" fmla="*/ 90312 w 492949"/>
                <a:gd name="connsiteY17" fmla="*/ 383822 h 579496"/>
                <a:gd name="connsiteX18" fmla="*/ 37630 w 492949"/>
                <a:gd name="connsiteY18" fmla="*/ 380059 h 579496"/>
                <a:gd name="connsiteX19" fmla="*/ 48919 w 492949"/>
                <a:gd name="connsiteY19" fmla="*/ 368770 h 579496"/>
                <a:gd name="connsiteX20" fmla="*/ 52682 w 492949"/>
                <a:gd name="connsiteY20" fmla="*/ 365007 h 579496"/>
                <a:gd name="connsiteX21" fmla="*/ 52682 w 492949"/>
                <a:gd name="connsiteY21" fmla="*/ 365007 h 579496"/>
                <a:gd name="connsiteX22" fmla="*/ 116652 w 492949"/>
                <a:gd name="connsiteY22" fmla="*/ 365007 h 579496"/>
                <a:gd name="connsiteX23" fmla="*/ 116652 w 492949"/>
                <a:gd name="connsiteY23" fmla="*/ 323615 h 579496"/>
                <a:gd name="connsiteX24" fmla="*/ 116652 w 492949"/>
                <a:gd name="connsiteY24" fmla="*/ 323615 h 579496"/>
                <a:gd name="connsiteX25" fmla="*/ 3763 w 492949"/>
                <a:gd name="connsiteY25" fmla="*/ 323615 h 579496"/>
                <a:gd name="connsiteX26" fmla="*/ 3763 w 492949"/>
                <a:gd name="connsiteY26" fmla="*/ 323615 h 579496"/>
                <a:gd name="connsiteX27" fmla="*/ 0 w 492949"/>
                <a:gd name="connsiteY27" fmla="*/ 0 h 579496"/>
                <a:gd name="connsiteX28" fmla="*/ 368771 w 492949"/>
                <a:gd name="connsiteY28" fmla="*/ 0 h 57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92949" h="579496">
                  <a:moveTo>
                    <a:pt x="368771" y="0"/>
                  </a:moveTo>
                  <a:lnTo>
                    <a:pt x="410163" y="63970"/>
                  </a:lnTo>
                  <a:cubicBezTo>
                    <a:pt x="411417" y="85294"/>
                    <a:pt x="411801" y="106686"/>
                    <a:pt x="413926" y="127941"/>
                  </a:cubicBezTo>
                  <a:cubicBezTo>
                    <a:pt x="414321" y="131888"/>
                    <a:pt x="417165" y="135298"/>
                    <a:pt x="417689" y="139230"/>
                  </a:cubicBezTo>
                  <a:cubicBezTo>
                    <a:pt x="419685" y="154201"/>
                    <a:pt x="420198" y="169333"/>
                    <a:pt x="421452" y="184385"/>
                  </a:cubicBezTo>
                  <a:cubicBezTo>
                    <a:pt x="417553" y="328631"/>
                    <a:pt x="417689" y="277188"/>
                    <a:pt x="417689" y="338667"/>
                  </a:cubicBezTo>
                  <a:lnTo>
                    <a:pt x="417689" y="338667"/>
                  </a:lnTo>
                  <a:cubicBezTo>
                    <a:pt x="427739" y="345846"/>
                    <a:pt x="440969" y="359195"/>
                    <a:pt x="455319" y="361245"/>
                  </a:cubicBezTo>
                  <a:cubicBezTo>
                    <a:pt x="460286" y="361955"/>
                    <a:pt x="465354" y="361245"/>
                    <a:pt x="470371" y="361245"/>
                  </a:cubicBezTo>
                  <a:lnTo>
                    <a:pt x="492949" y="361245"/>
                  </a:lnTo>
                  <a:lnTo>
                    <a:pt x="492949" y="579496"/>
                  </a:lnTo>
                  <a:lnTo>
                    <a:pt x="48919" y="564445"/>
                  </a:lnTo>
                  <a:lnTo>
                    <a:pt x="142993" y="549393"/>
                  </a:lnTo>
                  <a:cubicBezTo>
                    <a:pt x="141739" y="508000"/>
                    <a:pt x="141527" y="466563"/>
                    <a:pt x="139230" y="425215"/>
                  </a:cubicBezTo>
                  <a:cubicBezTo>
                    <a:pt x="138232" y="407259"/>
                    <a:pt x="132884" y="419936"/>
                    <a:pt x="127941" y="402637"/>
                  </a:cubicBezTo>
                  <a:cubicBezTo>
                    <a:pt x="126563" y="397813"/>
                    <a:pt x="127941" y="392602"/>
                    <a:pt x="127941" y="387585"/>
                  </a:cubicBezTo>
                  <a:lnTo>
                    <a:pt x="127941" y="387585"/>
                  </a:lnTo>
                  <a:lnTo>
                    <a:pt x="90312" y="383822"/>
                  </a:lnTo>
                  <a:cubicBezTo>
                    <a:pt x="72767" y="382360"/>
                    <a:pt x="54175" y="386076"/>
                    <a:pt x="37630" y="380059"/>
                  </a:cubicBezTo>
                  <a:cubicBezTo>
                    <a:pt x="32629" y="378240"/>
                    <a:pt x="45156" y="372533"/>
                    <a:pt x="48919" y="368770"/>
                  </a:cubicBezTo>
                  <a:lnTo>
                    <a:pt x="52682" y="365007"/>
                  </a:lnTo>
                  <a:lnTo>
                    <a:pt x="52682" y="365007"/>
                  </a:lnTo>
                  <a:lnTo>
                    <a:pt x="116652" y="365007"/>
                  </a:lnTo>
                  <a:lnTo>
                    <a:pt x="116652" y="323615"/>
                  </a:lnTo>
                  <a:lnTo>
                    <a:pt x="116652" y="323615"/>
                  </a:lnTo>
                  <a:lnTo>
                    <a:pt x="3763" y="323615"/>
                  </a:lnTo>
                  <a:lnTo>
                    <a:pt x="3763" y="323615"/>
                  </a:lnTo>
                  <a:cubicBezTo>
                    <a:pt x="2509" y="215743"/>
                    <a:pt x="1254" y="107872"/>
                    <a:pt x="0" y="0"/>
                  </a:cubicBezTo>
                  <a:lnTo>
                    <a:pt x="368771" y="0"/>
                  </a:lnTo>
                  <a:close/>
                </a:path>
              </a:pathLst>
            </a:custGeom>
            <a:solidFill>
              <a:srgbClr val="CC66FF">
                <a:alpha val="47000"/>
              </a:srgbClr>
            </a:solidFill>
            <a:ln>
              <a:solidFill>
                <a:srgbClr val="CC66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Forme libre 23"/>
            <p:cNvSpPr/>
            <p:nvPr/>
          </p:nvSpPr>
          <p:spPr>
            <a:xfrm>
              <a:off x="2566341" y="3230413"/>
              <a:ext cx="444029" cy="588994"/>
            </a:xfrm>
            <a:custGeom>
              <a:avLst/>
              <a:gdLst>
                <a:gd name="connsiteX0" fmla="*/ 112889 w 444029"/>
                <a:gd name="connsiteY0" fmla="*/ 1972 h 588994"/>
                <a:gd name="connsiteX1" fmla="*/ 79022 w 444029"/>
                <a:gd name="connsiteY1" fmla="*/ 54654 h 588994"/>
                <a:gd name="connsiteX2" fmla="*/ 82785 w 444029"/>
                <a:gd name="connsiteY2" fmla="*/ 366980 h 588994"/>
                <a:gd name="connsiteX3" fmla="*/ 15052 w 444029"/>
                <a:gd name="connsiteY3" fmla="*/ 366980 h 588994"/>
                <a:gd name="connsiteX4" fmla="*/ 0 w 444029"/>
                <a:gd name="connsiteY4" fmla="*/ 588994 h 588994"/>
                <a:gd name="connsiteX5" fmla="*/ 0 w 444029"/>
                <a:gd name="connsiteY5" fmla="*/ 588994 h 588994"/>
                <a:gd name="connsiteX6" fmla="*/ 444029 w 444029"/>
                <a:gd name="connsiteY6" fmla="*/ 581468 h 588994"/>
                <a:gd name="connsiteX7" fmla="*/ 353718 w 444029"/>
                <a:gd name="connsiteY7" fmla="*/ 566417 h 588994"/>
                <a:gd name="connsiteX8" fmla="*/ 357481 w 444029"/>
                <a:gd name="connsiteY8" fmla="*/ 464817 h 588994"/>
                <a:gd name="connsiteX9" fmla="*/ 361244 w 444029"/>
                <a:gd name="connsiteY9" fmla="*/ 415898 h 588994"/>
                <a:gd name="connsiteX10" fmla="*/ 361244 w 444029"/>
                <a:gd name="connsiteY10" fmla="*/ 415898 h 588994"/>
                <a:gd name="connsiteX11" fmla="*/ 432740 w 444029"/>
                <a:gd name="connsiteY11" fmla="*/ 385794 h 588994"/>
                <a:gd name="connsiteX12" fmla="*/ 316089 w 444029"/>
                <a:gd name="connsiteY12" fmla="*/ 389557 h 588994"/>
                <a:gd name="connsiteX13" fmla="*/ 316089 w 444029"/>
                <a:gd name="connsiteY13" fmla="*/ 389557 h 588994"/>
                <a:gd name="connsiteX14" fmla="*/ 297274 w 444029"/>
                <a:gd name="connsiteY14" fmla="*/ 329350 h 588994"/>
                <a:gd name="connsiteX15" fmla="*/ 297274 w 444029"/>
                <a:gd name="connsiteY15" fmla="*/ 329350 h 588994"/>
                <a:gd name="connsiteX16" fmla="*/ 210726 w 444029"/>
                <a:gd name="connsiteY16" fmla="*/ 329350 h 588994"/>
                <a:gd name="connsiteX17" fmla="*/ 210726 w 444029"/>
                <a:gd name="connsiteY17" fmla="*/ 329350 h 588994"/>
                <a:gd name="connsiteX18" fmla="*/ 229540 w 444029"/>
                <a:gd name="connsiteY18" fmla="*/ 1972 h 588994"/>
                <a:gd name="connsiteX19" fmla="*/ 135466 w 444029"/>
                <a:gd name="connsiteY19" fmla="*/ 9498 h 588994"/>
                <a:gd name="connsiteX20" fmla="*/ 112889 w 444029"/>
                <a:gd name="connsiteY20" fmla="*/ 1972 h 588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44029" h="588994">
                  <a:moveTo>
                    <a:pt x="112889" y="1972"/>
                  </a:moveTo>
                  <a:cubicBezTo>
                    <a:pt x="103482" y="9498"/>
                    <a:pt x="90311" y="37093"/>
                    <a:pt x="79022" y="54654"/>
                  </a:cubicBezTo>
                  <a:cubicBezTo>
                    <a:pt x="80276" y="158763"/>
                    <a:pt x="81531" y="262871"/>
                    <a:pt x="82785" y="366980"/>
                  </a:cubicBezTo>
                  <a:lnTo>
                    <a:pt x="15052" y="366980"/>
                  </a:lnTo>
                  <a:lnTo>
                    <a:pt x="0" y="588994"/>
                  </a:lnTo>
                  <a:lnTo>
                    <a:pt x="0" y="588994"/>
                  </a:lnTo>
                  <a:lnTo>
                    <a:pt x="444029" y="581468"/>
                  </a:lnTo>
                  <a:lnTo>
                    <a:pt x="353718" y="566417"/>
                  </a:lnTo>
                  <a:cubicBezTo>
                    <a:pt x="354972" y="532550"/>
                    <a:pt x="355548" y="498652"/>
                    <a:pt x="357481" y="464817"/>
                  </a:cubicBezTo>
                  <a:cubicBezTo>
                    <a:pt x="362022" y="385352"/>
                    <a:pt x="361244" y="471579"/>
                    <a:pt x="361244" y="415898"/>
                  </a:cubicBezTo>
                  <a:lnTo>
                    <a:pt x="361244" y="415898"/>
                  </a:lnTo>
                  <a:lnTo>
                    <a:pt x="432740" y="385794"/>
                  </a:lnTo>
                  <a:cubicBezTo>
                    <a:pt x="343701" y="390246"/>
                    <a:pt x="382599" y="389557"/>
                    <a:pt x="316089" y="389557"/>
                  </a:cubicBezTo>
                  <a:lnTo>
                    <a:pt x="316089" y="389557"/>
                  </a:lnTo>
                  <a:cubicBezTo>
                    <a:pt x="291956" y="350945"/>
                    <a:pt x="297274" y="371287"/>
                    <a:pt x="297274" y="329350"/>
                  </a:cubicBezTo>
                  <a:lnTo>
                    <a:pt x="297274" y="329350"/>
                  </a:lnTo>
                  <a:lnTo>
                    <a:pt x="210726" y="329350"/>
                  </a:lnTo>
                  <a:lnTo>
                    <a:pt x="210726" y="329350"/>
                  </a:lnTo>
                  <a:lnTo>
                    <a:pt x="229540" y="1972"/>
                  </a:lnTo>
                  <a:cubicBezTo>
                    <a:pt x="198182" y="4481"/>
                    <a:pt x="161640" y="-7953"/>
                    <a:pt x="135466" y="9498"/>
                  </a:cubicBezTo>
                  <a:cubicBezTo>
                    <a:pt x="123134" y="17720"/>
                    <a:pt x="122296" y="-5554"/>
                    <a:pt x="112889" y="1972"/>
                  </a:cubicBezTo>
                  <a:close/>
                </a:path>
              </a:pathLst>
            </a:custGeom>
            <a:solidFill>
              <a:srgbClr val="CC66FF">
                <a:alpha val="47000"/>
              </a:srgbClr>
            </a:solidFill>
            <a:ln>
              <a:solidFill>
                <a:srgbClr val="CC66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321762" y="3490149"/>
              <a:ext cx="929451" cy="70284"/>
            </a:xfrm>
            <a:prstGeom prst="rect">
              <a:avLst/>
            </a:prstGeom>
            <a:solidFill>
              <a:srgbClr val="CC66FF">
                <a:alpha val="47000"/>
              </a:srgbClr>
            </a:solidFill>
            <a:ln>
              <a:solidFill>
                <a:srgbClr val="CC66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Forme libre 26"/>
            <p:cNvSpPr/>
            <p:nvPr/>
          </p:nvSpPr>
          <p:spPr>
            <a:xfrm>
              <a:off x="5828830" y="3236148"/>
              <a:ext cx="2284118" cy="579496"/>
            </a:xfrm>
            <a:custGeom>
              <a:avLst/>
              <a:gdLst>
                <a:gd name="connsiteX0" fmla="*/ 2284118 w 2284118"/>
                <a:gd name="connsiteY0" fmla="*/ 579496 h 579496"/>
                <a:gd name="connsiteX1" fmla="*/ 703674 w 2284118"/>
                <a:gd name="connsiteY1" fmla="*/ 571971 h 579496"/>
                <a:gd name="connsiteX2" fmla="*/ 707437 w 2284118"/>
                <a:gd name="connsiteY2" fmla="*/ 338667 h 579496"/>
                <a:gd name="connsiteX3" fmla="*/ 707437 w 2284118"/>
                <a:gd name="connsiteY3" fmla="*/ 338667 h 579496"/>
                <a:gd name="connsiteX4" fmla="*/ 0 w 2284118"/>
                <a:gd name="connsiteY4" fmla="*/ 331141 h 579496"/>
                <a:gd name="connsiteX5" fmla="*/ 0 w 2284118"/>
                <a:gd name="connsiteY5" fmla="*/ 293511 h 579496"/>
                <a:gd name="connsiteX6" fmla="*/ 0 w 2284118"/>
                <a:gd name="connsiteY6" fmla="*/ 293511 h 579496"/>
                <a:gd name="connsiteX7" fmla="*/ 293511 w 2284118"/>
                <a:gd name="connsiteY7" fmla="*/ 289748 h 579496"/>
                <a:gd name="connsiteX8" fmla="*/ 293511 w 2284118"/>
                <a:gd name="connsiteY8" fmla="*/ 7526 h 579496"/>
                <a:gd name="connsiteX9" fmla="*/ 2095970 w 2284118"/>
                <a:gd name="connsiteY9" fmla="*/ 0 h 579496"/>
                <a:gd name="connsiteX10" fmla="*/ 2111022 w 2284118"/>
                <a:gd name="connsiteY10" fmla="*/ 346193 h 579496"/>
                <a:gd name="connsiteX11" fmla="*/ 2144889 w 2284118"/>
                <a:gd name="connsiteY11" fmla="*/ 349956 h 579496"/>
                <a:gd name="connsiteX12" fmla="*/ 2148651 w 2284118"/>
                <a:gd name="connsiteY12" fmla="*/ 361245 h 579496"/>
                <a:gd name="connsiteX13" fmla="*/ 2152414 w 2284118"/>
                <a:gd name="connsiteY13" fmla="*/ 376296 h 579496"/>
                <a:gd name="connsiteX14" fmla="*/ 2171229 w 2284118"/>
                <a:gd name="connsiteY14" fmla="*/ 376296 h 579496"/>
                <a:gd name="connsiteX15" fmla="*/ 2171229 w 2284118"/>
                <a:gd name="connsiteY15" fmla="*/ 376296 h 579496"/>
                <a:gd name="connsiteX16" fmla="*/ 2276592 w 2284118"/>
                <a:gd name="connsiteY16" fmla="*/ 380059 h 579496"/>
                <a:gd name="connsiteX17" fmla="*/ 2284118 w 2284118"/>
                <a:gd name="connsiteY17" fmla="*/ 579496 h 57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84118" h="579496">
                  <a:moveTo>
                    <a:pt x="2284118" y="579496"/>
                  </a:moveTo>
                  <a:lnTo>
                    <a:pt x="703674" y="571971"/>
                  </a:lnTo>
                  <a:cubicBezTo>
                    <a:pt x="704992" y="494204"/>
                    <a:pt x="707437" y="416445"/>
                    <a:pt x="707437" y="338667"/>
                  </a:cubicBezTo>
                  <a:lnTo>
                    <a:pt x="707437" y="338667"/>
                  </a:lnTo>
                  <a:lnTo>
                    <a:pt x="0" y="331141"/>
                  </a:lnTo>
                  <a:lnTo>
                    <a:pt x="0" y="293511"/>
                  </a:lnTo>
                  <a:lnTo>
                    <a:pt x="0" y="293511"/>
                  </a:lnTo>
                  <a:lnTo>
                    <a:pt x="293511" y="289748"/>
                  </a:lnTo>
                  <a:lnTo>
                    <a:pt x="293511" y="7526"/>
                  </a:lnTo>
                  <a:lnTo>
                    <a:pt x="2095970" y="0"/>
                  </a:lnTo>
                  <a:lnTo>
                    <a:pt x="2111022" y="346193"/>
                  </a:lnTo>
                  <a:cubicBezTo>
                    <a:pt x="2122311" y="347447"/>
                    <a:pt x="2134343" y="345737"/>
                    <a:pt x="2144889" y="349956"/>
                  </a:cubicBezTo>
                  <a:cubicBezTo>
                    <a:pt x="2148572" y="351429"/>
                    <a:pt x="2147561" y="357431"/>
                    <a:pt x="2148651" y="361245"/>
                  </a:cubicBezTo>
                  <a:cubicBezTo>
                    <a:pt x="2150072" y="366217"/>
                    <a:pt x="2148111" y="373428"/>
                    <a:pt x="2152414" y="376296"/>
                  </a:cubicBezTo>
                  <a:cubicBezTo>
                    <a:pt x="2157632" y="379775"/>
                    <a:pt x="2164957" y="376296"/>
                    <a:pt x="2171229" y="376296"/>
                  </a:cubicBezTo>
                  <a:lnTo>
                    <a:pt x="2171229" y="376296"/>
                  </a:lnTo>
                  <a:lnTo>
                    <a:pt x="2276592" y="380059"/>
                  </a:lnTo>
                  <a:lnTo>
                    <a:pt x="2284118" y="579496"/>
                  </a:lnTo>
                  <a:close/>
                </a:path>
              </a:pathLst>
            </a:custGeom>
            <a:solidFill>
              <a:srgbClr val="CC66FF">
                <a:alpha val="47000"/>
              </a:srgbClr>
            </a:solidFill>
            <a:ln>
              <a:solidFill>
                <a:srgbClr val="CC66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308593" y="3243674"/>
              <a:ext cx="929451" cy="70284"/>
            </a:xfrm>
            <a:prstGeom prst="rect">
              <a:avLst/>
            </a:prstGeom>
            <a:solidFill>
              <a:srgbClr val="CC66FF">
                <a:alpha val="47000"/>
              </a:srgbClr>
            </a:solidFill>
            <a:ln>
              <a:solidFill>
                <a:srgbClr val="CC66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6" name="Groupe 65"/>
          <p:cNvGrpSpPr/>
          <p:nvPr/>
        </p:nvGrpSpPr>
        <p:grpSpPr>
          <a:xfrm>
            <a:off x="3976195" y="2088319"/>
            <a:ext cx="2135847" cy="1445103"/>
            <a:chOff x="3976195" y="2088319"/>
            <a:chExt cx="2135847" cy="1445103"/>
          </a:xfrm>
        </p:grpSpPr>
        <p:sp>
          <p:nvSpPr>
            <p:cNvPr id="28" name="Forme libre 27"/>
            <p:cNvSpPr/>
            <p:nvPr/>
          </p:nvSpPr>
          <p:spPr>
            <a:xfrm>
              <a:off x="3976195" y="2088319"/>
              <a:ext cx="1595043" cy="1445103"/>
            </a:xfrm>
            <a:custGeom>
              <a:avLst/>
              <a:gdLst>
                <a:gd name="connsiteX0" fmla="*/ 51564 w 1595043"/>
                <a:gd name="connsiteY0" fmla="*/ 28814 h 1445103"/>
                <a:gd name="connsiteX1" fmla="*/ 336884 w 1595043"/>
                <a:gd name="connsiteY1" fmla="*/ 32252 h 1445103"/>
                <a:gd name="connsiteX2" fmla="*/ 336884 w 1595043"/>
                <a:gd name="connsiteY2" fmla="*/ 87253 h 1445103"/>
                <a:gd name="connsiteX3" fmla="*/ 336884 w 1595043"/>
                <a:gd name="connsiteY3" fmla="*/ 87253 h 1445103"/>
                <a:gd name="connsiteX4" fmla="*/ 1268472 w 1595043"/>
                <a:gd name="connsiteY4" fmla="*/ 83816 h 1445103"/>
                <a:gd name="connsiteX5" fmla="*/ 1275347 w 1595043"/>
                <a:gd name="connsiteY5" fmla="*/ 28814 h 1445103"/>
                <a:gd name="connsiteX6" fmla="*/ 1275347 w 1595043"/>
                <a:gd name="connsiteY6" fmla="*/ 28814 h 1445103"/>
                <a:gd name="connsiteX7" fmla="*/ 1357849 w 1595043"/>
                <a:gd name="connsiteY7" fmla="*/ 25376 h 1445103"/>
                <a:gd name="connsiteX8" fmla="*/ 1371600 w 1595043"/>
                <a:gd name="connsiteY8" fmla="*/ 18501 h 1445103"/>
                <a:gd name="connsiteX9" fmla="*/ 1385350 w 1595043"/>
                <a:gd name="connsiteY9" fmla="*/ 15064 h 1445103"/>
                <a:gd name="connsiteX10" fmla="*/ 1450664 w 1595043"/>
                <a:gd name="connsiteY10" fmla="*/ 11626 h 1445103"/>
                <a:gd name="connsiteX11" fmla="*/ 1533167 w 1595043"/>
                <a:gd name="connsiteY11" fmla="*/ 8189 h 1445103"/>
                <a:gd name="connsiteX12" fmla="*/ 1540042 w 1595043"/>
                <a:gd name="connsiteY12" fmla="*/ 18501 h 1445103"/>
                <a:gd name="connsiteX13" fmla="*/ 1560668 w 1595043"/>
                <a:gd name="connsiteY13" fmla="*/ 25376 h 1445103"/>
                <a:gd name="connsiteX14" fmla="*/ 1577855 w 1595043"/>
                <a:gd name="connsiteY14" fmla="*/ 32252 h 1445103"/>
                <a:gd name="connsiteX15" fmla="*/ 1577855 w 1595043"/>
                <a:gd name="connsiteY15" fmla="*/ 32252 h 1445103"/>
                <a:gd name="connsiteX16" fmla="*/ 1574418 w 1595043"/>
                <a:gd name="connsiteY16" fmla="*/ 252258 h 1445103"/>
                <a:gd name="connsiteX17" fmla="*/ 1574418 w 1595043"/>
                <a:gd name="connsiteY17" fmla="*/ 252258 h 1445103"/>
                <a:gd name="connsiteX18" fmla="*/ 1412851 w 1595043"/>
                <a:gd name="connsiteY18" fmla="*/ 259133 h 1445103"/>
                <a:gd name="connsiteX19" fmla="*/ 1409413 w 1595043"/>
                <a:gd name="connsiteY19" fmla="*/ 1183846 h 1445103"/>
                <a:gd name="connsiteX20" fmla="*/ 1450664 w 1595043"/>
                <a:gd name="connsiteY20" fmla="*/ 1190721 h 1445103"/>
                <a:gd name="connsiteX21" fmla="*/ 1588168 w 1595043"/>
                <a:gd name="connsiteY21" fmla="*/ 1201034 h 1445103"/>
                <a:gd name="connsiteX22" fmla="*/ 1595043 w 1595043"/>
                <a:gd name="connsiteY22" fmla="*/ 1221659 h 1445103"/>
                <a:gd name="connsiteX23" fmla="*/ 1595043 w 1595043"/>
                <a:gd name="connsiteY23" fmla="*/ 1221659 h 1445103"/>
                <a:gd name="connsiteX24" fmla="*/ 1584731 w 1595043"/>
                <a:gd name="connsiteY24" fmla="*/ 1445103 h 1445103"/>
                <a:gd name="connsiteX25" fmla="*/ 1275347 w 1595043"/>
                <a:gd name="connsiteY25" fmla="*/ 1431352 h 1445103"/>
                <a:gd name="connsiteX26" fmla="*/ 1289098 w 1595043"/>
                <a:gd name="connsiteY26" fmla="*/ 1376351 h 1445103"/>
                <a:gd name="connsiteX27" fmla="*/ 326571 w 1595043"/>
                <a:gd name="connsiteY27" fmla="*/ 1383226 h 1445103"/>
                <a:gd name="connsiteX28" fmla="*/ 319696 w 1595043"/>
                <a:gd name="connsiteY28" fmla="*/ 1431352 h 1445103"/>
                <a:gd name="connsiteX29" fmla="*/ 312821 w 1595043"/>
                <a:gd name="connsiteY29" fmla="*/ 1438228 h 1445103"/>
                <a:gd name="connsiteX30" fmla="*/ 305946 w 1595043"/>
                <a:gd name="connsiteY30" fmla="*/ 1441665 h 1445103"/>
                <a:gd name="connsiteX31" fmla="*/ 305946 w 1595043"/>
                <a:gd name="connsiteY31" fmla="*/ 1441665 h 1445103"/>
                <a:gd name="connsiteX32" fmla="*/ 37813 w 1595043"/>
                <a:gd name="connsiteY32" fmla="*/ 1427915 h 1445103"/>
                <a:gd name="connsiteX33" fmla="*/ 13750 w 1595043"/>
                <a:gd name="connsiteY33" fmla="*/ 1369476 h 1445103"/>
                <a:gd name="connsiteX34" fmla="*/ 10313 w 1595043"/>
                <a:gd name="connsiteY34" fmla="*/ 1359163 h 1445103"/>
                <a:gd name="connsiteX35" fmla="*/ 0 w 1595043"/>
                <a:gd name="connsiteY35" fmla="*/ 1352288 h 1445103"/>
                <a:gd name="connsiteX36" fmla="*/ 13750 w 1595043"/>
                <a:gd name="connsiteY36" fmla="*/ 1331662 h 1445103"/>
                <a:gd name="connsiteX37" fmla="*/ 20625 w 1595043"/>
                <a:gd name="connsiteY37" fmla="*/ 1297286 h 1445103"/>
                <a:gd name="connsiteX38" fmla="*/ 24063 w 1595043"/>
                <a:gd name="connsiteY38" fmla="*/ 1225097 h 1445103"/>
                <a:gd name="connsiteX39" fmla="*/ 30938 w 1595043"/>
                <a:gd name="connsiteY39" fmla="*/ 1214784 h 1445103"/>
                <a:gd name="connsiteX40" fmla="*/ 34376 w 1595043"/>
                <a:gd name="connsiteY40" fmla="*/ 1204471 h 1445103"/>
                <a:gd name="connsiteX41" fmla="*/ 37813 w 1595043"/>
                <a:gd name="connsiteY41" fmla="*/ 1204471 h 1445103"/>
                <a:gd name="connsiteX42" fmla="*/ 37813 w 1595043"/>
                <a:gd name="connsiteY42" fmla="*/ 1204471 h 1445103"/>
                <a:gd name="connsiteX43" fmla="*/ 195943 w 1595043"/>
                <a:gd name="connsiteY43" fmla="*/ 1204471 h 1445103"/>
                <a:gd name="connsiteX44" fmla="*/ 182192 w 1595043"/>
                <a:gd name="connsiteY44" fmla="*/ 262570 h 1445103"/>
                <a:gd name="connsiteX45" fmla="*/ 20625 w 1595043"/>
                <a:gd name="connsiteY45" fmla="*/ 255695 h 1445103"/>
                <a:gd name="connsiteX46" fmla="*/ 51564 w 1595043"/>
                <a:gd name="connsiteY46" fmla="*/ 28814 h 1445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595043" h="1445103">
                  <a:moveTo>
                    <a:pt x="51564" y="28814"/>
                  </a:moveTo>
                  <a:lnTo>
                    <a:pt x="336884" y="32252"/>
                  </a:lnTo>
                  <a:lnTo>
                    <a:pt x="336884" y="87253"/>
                  </a:lnTo>
                  <a:lnTo>
                    <a:pt x="336884" y="87253"/>
                  </a:lnTo>
                  <a:lnTo>
                    <a:pt x="1268472" y="83816"/>
                  </a:lnTo>
                  <a:cubicBezTo>
                    <a:pt x="1277087" y="45047"/>
                    <a:pt x="1275347" y="63442"/>
                    <a:pt x="1275347" y="28814"/>
                  </a:cubicBezTo>
                  <a:lnTo>
                    <a:pt x="1275347" y="28814"/>
                  </a:lnTo>
                  <a:cubicBezTo>
                    <a:pt x="1302848" y="27668"/>
                    <a:pt x="1330481" y="28308"/>
                    <a:pt x="1357849" y="25376"/>
                  </a:cubicBezTo>
                  <a:cubicBezTo>
                    <a:pt x="1362944" y="24830"/>
                    <a:pt x="1366802" y="20300"/>
                    <a:pt x="1371600" y="18501"/>
                  </a:cubicBezTo>
                  <a:cubicBezTo>
                    <a:pt x="1376024" y="16842"/>
                    <a:pt x="1380643" y="15473"/>
                    <a:pt x="1385350" y="15064"/>
                  </a:cubicBezTo>
                  <a:cubicBezTo>
                    <a:pt x="1407070" y="13175"/>
                    <a:pt x="1428893" y="12772"/>
                    <a:pt x="1450664" y="11626"/>
                  </a:cubicBezTo>
                  <a:cubicBezTo>
                    <a:pt x="1481749" y="-3916"/>
                    <a:pt x="1473578" y="-2645"/>
                    <a:pt x="1533167" y="8189"/>
                  </a:cubicBezTo>
                  <a:cubicBezTo>
                    <a:pt x="1537232" y="8928"/>
                    <a:pt x="1536539" y="16312"/>
                    <a:pt x="1540042" y="18501"/>
                  </a:cubicBezTo>
                  <a:cubicBezTo>
                    <a:pt x="1546188" y="22342"/>
                    <a:pt x="1560668" y="25376"/>
                    <a:pt x="1560668" y="25376"/>
                  </a:cubicBezTo>
                  <a:cubicBezTo>
                    <a:pt x="1569973" y="34683"/>
                    <a:pt x="1564302" y="32252"/>
                    <a:pt x="1577855" y="32252"/>
                  </a:cubicBezTo>
                  <a:lnTo>
                    <a:pt x="1577855" y="32252"/>
                  </a:lnTo>
                  <a:cubicBezTo>
                    <a:pt x="1568921" y="130547"/>
                    <a:pt x="1574418" y="57409"/>
                    <a:pt x="1574418" y="252258"/>
                  </a:cubicBezTo>
                  <a:lnTo>
                    <a:pt x="1574418" y="252258"/>
                  </a:lnTo>
                  <a:lnTo>
                    <a:pt x="1412851" y="259133"/>
                  </a:lnTo>
                  <a:lnTo>
                    <a:pt x="1409413" y="1183846"/>
                  </a:lnTo>
                  <a:cubicBezTo>
                    <a:pt x="1423163" y="1186138"/>
                    <a:pt x="1436749" y="1189886"/>
                    <a:pt x="1450664" y="1190721"/>
                  </a:cubicBezTo>
                  <a:cubicBezTo>
                    <a:pt x="1589329" y="1199040"/>
                    <a:pt x="1550138" y="1162999"/>
                    <a:pt x="1588168" y="1201034"/>
                  </a:cubicBezTo>
                  <a:lnTo>
                    <a:pt x="1595043" y="1221659"/>
                  </a:lnTo>
                  <a:lnTo>
                    <a:pt x="1595043" y="1221659"/>
                  </a:lnTo>
                  <a:lnTo>
                    <a:pt x="1584731" y="1445103"/>
                  </a:lnTo>
                  <a:lnTo>
                    <a:pt x="1275347" y="1431352"/>
                  </a:lnTo>
                  <a:lnTo>
                    <a:pt x="1289098" y="1376351"/>
                  </a:lnTo>
                  <a:lnTo>
                    <a:pt x="326571" y="1383226"/>
                  </a:lnTo>
                  <a:cubicBezTo>
                    <a:pt x="326517" y="1383822"/>
                    <a:pt x="326075" y="1420721"/>
                    <a:pt x="319696" y="1431352"/>
                  </a:cubicBezTo>
                  <a:cubicBezTo>
                    <a:pt x="318028" y="1434131"/>
                    <a:pt x="315600" y="1436560"/>
                    <a:pt x="312821" y="1438228"/>
                  </a:cubicBezTo>
                  <a:cubicBezTo>
                    <a:pt x="306489" y="1442027"/>
                    <a:pt x="297282" y="1441665"/>
                    <a:pt x="305946" y="1441665"/>
                  </a:cubicBezTo>
                  <a:lnTo>
                    <a:pt x="305946" y="1441665"/>
                  </a:lnTo>
                  <a:lnTo>
                    <a:pt x="37813" y="1427915"/>
                  </a:lnTo>
                  <a:cubicBezTo>
                    <a:pt x="9097" y="1341764"/>
                    <a:pt x="37446" y="1416869"/>
                    <a:pt x="13750" y="1369476"/>
                  </a:cubicBezTo>
                  <a:cubicBezTo>
                    <a:pt x="12130" y="1366235"/>
                    <a:pt x="12577" y="1361993"/>
                    <a:pt x="10313" y="1359163"/>
                  </a:cubicBezTo>
                  <a:cubicBezTo>
                    <a:pt x="7732" y="1355937"/>
                    <a:pt x="3438" y="1354580"/>
                    <a:pt x="0" y="1352288"/>
                  </a:cubicBezTo>
                  <a:cubicBezTo>
                    <a:pt x="4583" y="1345413"/>
                    <a:pt x="11746" y="1339678"/>
                    <a:pt x="13750" y="1331662"/>
                  </a:cubicBezTo>
                  <a:cubicBezTo>
                    <a:pt x="18879" y="1311150"/>
                    <a:pt x="16411" y="1322572"/>
                    <a:pt x="20625" y="1297286"/>
                  </a:cubicBezTo>
                  <a:cubicBezTo>
                    <a:pt x="21771" y="1273223"/>
                    <a:pt x="21075" y="1249001"/>
                    <a:pt x="24063" y="1225097"/>
                  </a:cubicBezTo>
                  <a:cubicBezTo>
                    <a:pt x="24575" y="1220997"/>
                    <a:pt x="29090" y="1218479"/>
                    <a:pt x="30938" y="1214784"/>
                  </a:cubicBezTo>
                  <a:cubicBezTo>
                    <a:pt x="32559" y="1211543"/>
                    <a:pt x="32366" y="1207486"/>
                    <a:pt x="34376" y="1204471"/>
                  </a:cubicBezTo>
                  <a:cubicBezTo>
                    <a:pt x="35011" y="1203518"/>
                    <a:pt x="36667" y="1204471"/>
                    <a:pt x="37813" y="1204471"/>
                  </a:cubicBezTo>
                  <a:lnTo>
                    <a:pt x="37813" y="1204471"/>
                  </a:lnTo>
                  <a:lnTo>
                    <a:pt x="195943" y="1204471"/>
                  </a:lnTo>
                  <a:lnTo>
                    <a:pt x="182192" y="262570"/>
                  </a:lnTo>
                  <a:lnTo>
                    <a:pt x="20625" y="255695"/>
                  </a:lnTo>
                  <a:lnTo>
                    <a:pt x="51564" y="28814"/>
                  </a:lnTo>
                  <a:close/>
                </a:path>
              </a:pathLst>
            </a:custGeom>
            <a:solidFill>
              <a:schemeClr val="accent6">
                <a:lumMod val="75000"/>
                <a:alpha val="47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828830" y="2117558"/>
              <a:ext cx="283212" cy="1407352"/>
            </a:xfrm>
            <a:prstGeom prst="rect">
              <a:avLst/>
            </a:prstGeom>
            <a:solidFill>
              <a:schemeClr val="accent6">
                <a:lumMod val="75000"/>
                <a:alpha val="47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9" name="Groupe 68"/>
          <p:cNvGrpSpPr/>
          <p:nvPr/>
        </p:nvGrpSpPr>
        <p:grpSpPr>
          <a:xfrm>
            <a:off x="1357850" y="2062556"/>
            <a:ext cx="6624243" cy="464088"/>
            <a:chOff x="1357850" y="2062556"/>
            <a:chExt cx="6624243" cy="464088"/>
          </a:xfrm>
        </p:grpSpPr>
        <p:sp>
          <p:nvSpPr>
            <p:cNvPr id="30" name="Rectangle 29"/>
            <p:cNvSpPr/>
            <p:nvPr/>
          </p:nvSpPr>
          <p:spPr>
            <a:xfrm>
              <a:off x="4308593" y="2323193"/>
              <a:ext cx="942620" cy="79968"/>
            </a:xfrm>
            <a:prstGeom prst="rect">
              <a:avLst/>
            </a:prstGeom>
            <a:solidFill>
              <a:schemeClr val="bg1">
                <a:lumMod val="65000"/>
                <a:alpha val="49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312131" y="2077574"/>
              <a:ext cx="942620" cy="79968"/>
            </a:xfrm>
            <a:prstGeom prst="rect">
              <a:avLst/>
            </a:prstGeom>
            <a:solidFill>
              <a:schemeClr val="bg1">
                <a:lumMod val="65000"/>
                <a:alpha val="49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Forme libre 32"/>
            <p:cNvSpPr/>
            <p:nvPr/>
          </p:nvSpPr>
          <p:spPr>
            <a:xfrm>
              <a:off x="1357850" y="2072869"/>
              <a:ext cx="443449" cy="453775"/>
            </a:xfrm>
            <a:custGeom>
              <a:avLst/>
              <a:gdLst>
                <a:gd name="connsiteX0" fmla="*/ 0 w 443449"/>
                <a:gd name="connsiteY0" fmla="*/ 0 h 453775"/>
                <a:gd name="connsiteX1" fmla="*/ 385010 w 443449"/>
                <a:gd name="connsiteY1" fmla="*/ 6875 h 453775"/>
                <a:gd name="connsiteX2" fmla="*/ 385010 w 443449"/>
                <a:gd name="connsiteY2" fmla="*/ 61877 h 453775"/>
                <a:gd name="connsiteX3" fmla="*/ 385010 w 443449"/>
                <a:gd name="connsiteY3" fmla="*/ 61877 h 453775"/>
                <a:gd name="connsiteX4" fmla="*/ 415948 w 443449"/>
                <a:gd name="connsiteY4" fmla="*/ 58439 h 453775"/>
                <a:gd name="connsiteX5" fmla="*/ 415948 w 443449"/>
                <a:gd name="connsiteY5" fmla="*/ 58439 h 453775"/>
                <a:gd name="connsiteX6" fmla="*/ 412511 w 443449"/>
                <a:gd name="connsiteY6" fmla="*/ 247507 h 453775"/>
                <a:gd name="connsiteX7" fmla="*/ 405636 w 443449"/>
                <a:gd name="connsiteY7" fmla="*/ 309384 h 453775"/>
                <a:gd name="connsiteX8" fmla="*/ 409073 w 443449"/>
                <a:gd name="connsiteY8" fmla="*/ 364385 h 453775"/>
                <a:gd name="connsiteX9" fmla="*/ 429699 w 443449"/>
                <a:gd name="connsiteY9" fmla="*/ 357510 h 453775"/>
                <a:gd name="connsiteX10" fmla="*/ 440012 w 443449"/>
                <a:gd name="connsiteY10" fmla="*/ 354072 h 453775"/>
                <a:gd name="connsiteX11" fmla="*/ 443449 w 443449"/>
                <a:gd name="connsiteY11" fmla="*/ 343760 h 453775"/>
                <a:gd name="connsiteX12" fmla="*/ 440012 w 443449"/>
                <a:gd name="connsiteY12" fmla="*/ 385011 h 453775"/>
                <a:gd name="connsiteX13" fmla="*/ 422824 w 443449"/>
                <a:gd name="connsiteY13" fmla="*/ 398761 h 453775"/>
                <a:gd name="connsiteX14" fmla="*/ 374697 w 443449"/>
                <a:gd name="connsiteY14" fmla="*/ 402199 h 453775"/>
                <a:gd name="connsiteX15" fmla="*/ 371260 w 443449"/>
                <a:gd name="connsiteY15" fmla="*/ 412511 h 453775"/>
                <a:gd name="connsiteX16" fmla="*/ 360947 w 443449"/>
                <a:gd name="connsiteY16" fmla="*/ 415949 h 453775"/>
                <a:gd name="connsiteX17" fmla="*/ 340321 w 443449"/>
                <a:gd name="connsiteY17" fmla="*/ 419387 h 453775"/>
                <a:gd name="connsiteX18" fmla="*/ 336884 w 443449"/>
                <a:gd name="connsiteY18" fmla="*/ 436575 h 453775"/>
                <a:gd name="connsiteX19" fmla="*/ 292195 w 443449"/>
                <a:gd name="connsiteY19" fmla="*/ 446887 h 453775"/>
                <a:gd name="connsiteX20" fmla="*/ 209693 w 443449"/>
                <a:gd name="connsiteY20" fmla="*/ 443450 h 453775"/>
                <a:gd name="connsiteX21" fmla="*/ 206255 w 443449"/>
                <a:gd name="connsiteY21" fmla="*/ 336884 h 453775"/>
                <a:gd name="connsiteX22" fmla="*/ 41251 w 443449"/>
                <a:gd name="connsiteY22" fmla="*/ 333447 h 453775"/>
                <a:gd name="connsiteX23" fmla="*/ 6875 w 443449"/>
                <a:gd name="connsiteY23" fmla="*/ 330009 h 453775"/>
                <a:gd name="connsiteX24" fmla="*/ 0 w 443449"/>
                <a:gd name="connsiteY24" fmla="*/ 0 h 453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3449" h="453775">
                  <a:moveTo>
                    <a:pt x="0" y="0"/>
                  </a:moveTo>
                  <a:lnTo>
                    <a:pt x="385010" y="6875"/>
                  </a:lnTo>
                  <a:lnTo>
                    <a:pt x="385010" y="61877"/>
                  </a:lnTo>
                  <a:lnTo>
                    <a:pt x="385010" y="61877"/>
                  </a:lnTo>
                  <a:lnTo>
                    <a:pt x="415948" y="58439"/>
                  </a:lnTo>
                  <a:lnTo>
                    <a:pt x="415948" y="58439"/>
                  </a:lnTo>
                  <a:cubicBezTo>
                    <a:pt x="414802" y="121462"/>
                    <a:pt x="415099" y="184527"/>
                    <a:pt x="412511" y="247507"/>
                  </a:cubicBezTo>
                  <a:cubicBezTo>
                    <a:pt x="411659" y="268242"/>
                    <a:pt x="405636" y="309384"/>
                    <a:pt x="405636" y="309384"/>
                  </a:cubicBezTo>
                  <a:cubicBezTo>
                    <a:pt x="406782" y="327718"/>
                    <a:pt x="400858" y="347955"/>
                    <a:pt x="409073" y="364385"/>
                  </a:cubicBezTo>
                  <a:cubicBezTo>
                    <a:pt x="412314" y="370867"/>
                    <a:pt x="422824" y="359802"/>
                    <a:pt x="429699" y="357510"/>
                  </a:cubicBezTo>
                  <a:lnTo>
                    <a:pt x="440012" y="354072"/>
                  </a:lnTo>
                  <a:cubicBezTo>
                    <a:pt x="441158" y="350635"/>
                    <a:pt x="443449" y="340137"/>
                    <a:pt x="443449" y="343760"/>
                  </a:cubicBezTo>
                  <a:cubicBezTo>
                    <a:pt x="443449" y="357558"/>
                    <a:pt x="442903" y="371519"/>
                    <a:pt x="440012" y="385011"/>
                  </a:cubicBezTo>
                  <a:cubicBezTo>
                    <a:pt x="439330" y="388195"/>
                    <a:pt x="424214" y="398516"/>
                    <a:pt x="422824" y="398761"/>
                  </a:cubicBezTo>
                  <a:cubicBezTo>
                    <a:pt x="406986" y="401556"/>
                    <a:pt x="390739" y="401053"/>
                    <a:pt x="374697" y="402199"/>
                  </a:cubicBezTo>
                  <a:cubicBezTo>
                    <a:pt x="373551" y="405636"/>
                    <a:pt x="373822" y="409949"/>
                    <a:pt x="371260" y="412511"/>
                  </a:cubicBezTo>
                  <a:cubicBezTo>
                    <a:pt x="368698" y="415073"/>
                    <a:pt x="364484" y="415163"/>
                    <a:pt x="360947" y="415949"/>
                  </a:cubicBezTo>
                  <a:cubicBezTo>
                    <a:pt x="354143" y="417461"/>
                    <a:pt x="347196" y="418241"/>
                    <a:pt x="340321" y="419387"/>
                  </a:cubicBezTo>
                  <a:cubicBezTo>
                    <a:pt x="339175" y="425116"/>
                    <a:pt x="339783" y="431502"/>
                    <a:pt x="336884" y="436575"/>
                  </a:cubicBezTo>
                  <a:cubicBezTo>
                    <a:pt x="330052" y="448532"/>
                    <a:pt x="294272" y="446679"/>
                    <a:pt x="292195" y="446887"/>
                  </a:cubicBezTo>
                  <a:cubicBezTo>
                    <a:pt x="264694" y="445741"/>
                    <a:pt x="226638" y="465140"/>
                    <a:pt x="209693" y="443450"/>
                  </a:cubicBezTo>
                  <a:cubicBezTo>
                    <a:pt x="187813" y="415443"/>
                    <a:pt x="236012" y="356317"/>
                    <a:pt x="206255" y="336884"/>
                  </a:cubicBezTo>
                  <a:cubicBezTo>
                    <a:pt x="160194" y="306803"/>
                    <a:pt x="96252" y="334593"/>
                    <a:pt x="41251" y="333447"/>
                  </a:cubicBezTo>
                  <a:cubicBezTo>
                    <a:pt x="16104" y="329255"/>
                    <a:pt x="27595" y="330009"/>
                    <a:pt x="6875" y="33000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  <a:alpha val="49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Forme libre 33"/>
            <p:cNvSpPr/>
            <p:nvPr/>
          </p:nvSpPr>
          <p:spPr>
            <a:xfrm>
              <a:off x="2646947" y="2062556"/>
              <a:ext cx="233757" cy="400847"/>
            </a:xfrm>
            <a:custGeom>
              <a:avLst/>
              <a:gdLst>
                <a:gd name="connsiteX0" fmla="*/ 34376 w 233757"/>
                <a:gd name="connsiteY0" fmla="*/ 0 h 400847"/>
                <a:gd name="connsiteX1" fmla="*/ 30939 w 233757"/>
                <a:gd name="connsiteY1" fmla="*/ 51564 h 400847"/>
                <a:gd name="connsiteX2" fmla="*/ 0 w 233757"/>
                <a:gd name="connsiteY2" fmla="*/ 55002 h 400847"/>
                <a:gd name="connsiteX3" fmla="*/ 0 w 233757"/>
                <a:gd name="connsiteY3" fmla="*/ 378136 h 400847"/>
                <a:gd name="connsiteX4" fmla="*/ 233757 w 233757"/>
                <a:gd name="connsiteY4" fmla="*/ 391886 h 400847"/>
                <a:gd name="connsiteX5" fmla="*/ 233757 w 233757"/>
                <a:gd name="connsiteY5" fmla="*/ 391886 h 400847"/>
                <a:gd name="connsiteX6" fmla="*/ 233757 w 233757"/>
                <a:gd name="connsiteY6" fmla="*/ 340322 h 400847"/>
                <a:gd name="connsiteX7" fmla="*/ 147817 w 233757"/>
                <a:gd name="connsiteY7" fmla="*/ 336885 h 400847"/>
                <a:gd name="connsiteX8" fmla="*/ 140942 w 233757"/>
                <a:gd name="connsiteY8" fmla="*/ 3438 h 400847"/>
                <a:gd name="connsiteX9" fmla="*/ 34376 w 233757"/>
                <a:gd name="connsiteY9" fmla="*/ 0 h 400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3757" h="400847">
                  <a:moveTo>
                    <a:pt x="34376" y="0"/>
                  </a:moveTo>
                  <a:lnTo>
                    <a:pt x="30939" y="51564"/>
                  </a:lnTo>
                  <a:lnTo>
                    <a:pt x="0" y="55002"/>
                  </a:lnTo>
                  <a:lnTo>
                    <a:pt x="0" y="378136"/>
                  </a:lnTo>
                  <a:cubicBezTo>
                    <a:pt x="92719" y="419342"/>
                    <a:pt x="19653" y="391886"/>
                    <a:pt x="233757" y="391886"/>
                  </a:cubicBezTo>
                  <a:lnTo>
                    <a:pt x="233757" y="391886"/>
                  </a:lnTo>
                  <a:lnTo>
                    <a:pt x="233757" y="340322"/>
                  </a:lnTo>
                  <a:lnTo>
                    <a:pt x="147817" y="336885"/>
                  </a:lnTo>
                  <a:lnTo>
                    <a:pt x="140942" y="3438"/>
                  </a:lnTo>
                  <a:lnTo>
                    <a:pt x="34376" y="0"/>
                  </a:lnTo>
                  <a:close/>
                </a:path>
              </a:pathLst>
            </a:custGeom>
            <a:solidFill>
              <a:schemeClr val="bg1">
                <a:lumMod val="65000"/>
                <a:alpha val="49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Forme libre 34"/>
            <p:cNvSpPr/>
            <p:nvPr/>
          </p:nvSpPr>
          <p:spPr>
            <a:xfrm>
              <a:off x="5830159" y="2065994"/>
              <a:ext cx="2151934" cy="433137"/>
            </a:xfrm>
            <a:custGeom>
              <a:avLst/>
              <a:gdLst>
                <a:gd name="connsiteX0" fmla="*/ 0 w 2151934"/>
                <a:gd name="connsiteY0" fmla="*/ 0 h 433137"/>
                <a:gd name="connsiteX1" fmla="*/ 2124433 w 2151934"/>
                <a:gd name="connsiteY1" fmla="*/ 10313 h 433137"/>
                <a:gd name="connsiteX2" fmla="*/ 2151934 w 2151934"/>
                <a:gd name="connsiteY2" fmla="*/ 385011 h 433137"/>
                <a:gd name="connsiteX3" fmla="*/ 1976617 w 2151934"/>
                <a:gd name="connsiteY3" fmla="*/ 419386 h 433137"/>
                <a:gd name="connsiteX4" fmla="*/ 983152 w 2151934"/>
                <a:gd name="connsiteY4" fmla="*/ 433137 h 433137"/>
                <a:gd name="connsiteX5" fmla="*/ 986590 w 2151934"/>
                <a:gd name="connsiteY5" fmla="*/ 391886 h 433137"/>
                <a:gd name="connsiteX6" fmla="*/ 986590 w 2151934"/>
                <a:gd name="connsiteY6" fmla="*/ 391886 h 433137"/>
                <a:gd name="connsiteX7" fmla="*/ 825023 w 2151934"/>
                <a:gd name="connsiteY7" fmla="*/ 391886 h 433137"/>
                <a:gd name="connsiteX8" fmla="*/ 828461 w 2151934"/>
                <a:gd name="connsiteY8" fmla="*/ 347197 h 433137"/>
                <a:gd name="connsiteX9" fmla="*/ 835336 w 2151934"/>
                <a:gd name="connsiteY9" fmla="*/ 326571 h 433137"/>
                <a:gd name="connsiteX10" fmla="*/ 835336 w 2151934"/>
                <a:gd name="connsiteY10" fmla="*/ 326571 h 433137"/>
                <a:gd name="connsiteX11" fmla="*/ 292196 w 2151934"/>
                <a:gd name="connsiteY11" fmla="*/ 333447 h 433137"/>
                <a:gd name="connsiteX12" fmla="*/ 305946 w 2151934"/>
                <a:gd name="connsiteY12" fmla="*/ 247507 h 433137"/>
                <a:gd name="connsiteX13" fmla="*/ 302509 w 2151934"/>
                <a:gd name="connsiteY13" fmla="*/ 230319 h 433137"/>
                <a:gd name="connsiteX14" fmla="*/ 299071 w 2151934"/>
                <a:gd name="connsiteY14" fmla="*/ 216568 h 433137"/>
                <a:gd name="connsiteX15" fmla="*/ 295633 w 2151934"/>
                <a:gd name="connsiteY15" fmla="*/ 158129 h 433137"/>
                <a:gd name="connsiteX16" fmla="*/ 285321 w 2151934"/>
                <a:gd name="connsiteY16" fmla="*/ 154692 h 433137"/>
                <a:gd name="connsiteX17" fmla="*/ 285321 w 2151934"/>
                <a:gd name="connsiteY17" fmla="*/ 41251 h 433137"/>
                <a:gd name="connsiteX18" fmla="*/ 285321 w 2151934"/>
                <a:gd name="connsiteY18" fmla="*/ 41251 h 433137"/>
                <a:gd name="connsiteX19" fmla="*/ 0 w 2151934"/>
                <a:gd name="connsiteY19" fmla="*/ 44689 h 433137"/>
                <a:gd name="connsiteX20" fmla="*/ 3438 w 2151934"/>
                <a:gd name="connsiteY20" fmla="*/ 13750 h 433137"/>
                <a:gd name="connsiteX21" fmla="*/ 0 w 2151934"/>
                <a:gd name="connsiteY21" fmla="*/ 0 h 433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51934" h="433137">
                  <a:moveTo>
                    <a:pt x="0" y="0"/>
                  </a:moveTo>
                  <a:lnTo>
                    <a:pt x="2124433" y="10313"/>
                  </a:lnTo>
                  <a:lnTo>
                    <a:pt x="2151934" y="385011"/>
                  </a:lnTo>
                  <a:lnTo>
                    <a:pt x="1976617" y="419386"/>
                  </a:lnTo>
                  <a:lnTo>
                    <a:pt x="983152" y="433137"/>
                  </a:lnTo>
                  <a:cubicBezTo>
                    <a:pt x="986970" y="398782"/>
                    <a:pt x="986590" y="412574"/>
                    <a:pt x="986590" y="391886"/>
                  </a:cubicBezTo>
                  <a:lnTo>
                    <a:pt x="986590" y="391886"/>
                  </a:lnTo>
                  <a:lnTo>
                    <a:pt x="825023" y="391886"/>
                  </a:lnTo>
                  <a:cubicBezTo>
                    <a:pt x="826169" y="376990"/>
                    <a:pt x="825708" y="361881"/>
                    <a:pt x="828461" y="347197"/>
                  </a:cubicBezTo>
                  <a:cubicBezTo>
                    <a:pt x="837243" y="300361"/>
                    <a:pt x="835336" y="369025"/>
                    <a:pt x="835336" y="326571"/>
                  </a:cubicBezTo>
                  <a:lnTo>
                    <a:pt x="835336" y="326571"/>
                  </a:lnTo>
                  <a:lnTo>
                    <a:pt x="292196" y="333447"/>
                  </a:lnTo>
                  <a:cubicBezTo>
                    <a:pt x="302999" y="254230"/>
                    <a:pt x="294465" y="281957"/>
                    <a:pt x="305946" y="247507"/>
                  </a:cubicBezTo>
                  <a:cubicBezTo>
                    <a:pt x="304800" y="241778"/>
                    <a:pt x="303776" y="236023"/>
                    <a:pt x="302509" y="230319"/>
                  </a:cubicBezTo>
                  <a:cubicBezTo>
                    <a:pt x="301484" y="225707"/>
                    <a:pt x="299519" y="221271"/>
                    <a:pt x="299071" y="216568"/>
                  </a:cubicBezTo>
                  <a:cubicBezTo>
                    <a:pt x="297221" y="197143"/>
                    <a:pt x="299866" y="177178"/>
                    <a:pt x="295633" y="158129"/>
                  </a:cubicBezTo>
                  <a:cubicBezTo>
                    <a:pt x="294847" y="154592"/>
                    <a:pt x="285639" y="158301"/>
                    <a:pt x="285321" y="154692"/>
                  </a:cubicBezTo>
                  <a:cubicBezTo>
                    <a:pt x="281998" y="117025"/>
                    <a:pt x="285321" y="79065"/>
                    <a:pt x="285321" y="41251"/>
                  </a:cubicBezTo>
                  <a:lnTo>
                    <a:pt x="285321" y="41251"/>
                  </a:lnTo>
                  <a:lnTo>
                    <a:pt x="0" y="44689"/>
                  </a:lnTo>
                  <a:cubicBezTo>
                    <a:pt x="1146" y="34376"/>
                    <a:pt x="1732" y="23985"/>
                    <a:pt x="3438" y="13750"/>
                  </a:cubicBezTo>
                  <a:cubicBezTo>
                    <a:pt x="5338" y="2351"/>
                    <a:pt x="3854" y="3438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49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0" name="Groupe 69"/>
          <p:cNvGrpSpPr/>
          <p:nvPr/>
        </p:nvGrpSpPr>
        <p:grpSpPr>
          <a:xfrm>
            <a:off x="166255" y="1542473"/>
            <a:ext cx="8818719" cy="1468741"/>
            <a:chOff x="166255" y="1542473"/>
            <a:chExt cx="8818719" cy="1468741"/>
          </a:xfrm>
        </p:grpSpPr>
        <p:sp>
          <p:nvSpPr>
            <p:cNvPr id="7" name="Forme libre 6"/>
            <p:cNvSpPr/>
            <p:nvPr/>
          </p:nvSpPr>
          <p:spPr>
            <a:xfrm>
              <a:off x="166255" y="1542473"/>
              <a:ext cx="4008581" cy="1450109"/>
            </a:xfrm>
            <a:custGeom>
              <a:avLst/>
              <a:gdLst>
                <a:gd name="connsiteX0" fmla="*/ 0 w 4008581"/>
                <a:gd name="connsiteY0" fmla="*/ 9236 h 1450109"/>
                <a:gd name="connsiteX1" fmla="*/ 4008581 w 4008581"/>
                <a:gd name="connsiteY1" fmla="*/ 0 h 1450109"/>
                <a:gd name="connsiteX2" fmla="*/ 4008581 w 4008581"/>
                <a:gd name="connsiteY2" fmla="*/ 240145 h 1450109"/>
                <a:gd name="connsiteX3" fmla="*/ 2392218 w 4008581"/>
                <a:gd name="connsiteY3" fmla="*/ 563418 h 1450109"/>
                <a:gd name="connsiteX4" fmla="*/ 2392218 w 4008581"/>
                <a:gd name="connsiteY4" fmla="*/ 831272 h 1450109"/>
                <a:gd name="connsiteX5" fmla="*/ 2309090 w 4008581"/>
                <a:gd name="connsiteY5" fmla="*/ 1034472 h 1450109"/>
                <a:gd name="connsiteX6" fmla="*/ 2576945 w 4008581"/>
                <a:gd name="connsiteY6" fmla="*/ 1034472 h 1450109"/>
                <a:gd name="connsiteX7" fmla="*/ 2558472 w 4008581"/>
                <a:gd name="connsiteY7" fmla="*/ 1200727 h 1450109"/>
                <a:gd name="connsiteX8" fmla="*/ 2447636 w 4008581"/>
                <a:gd name="connsiteY8" fmla="*/ 1450109 h 1450109"/>
                <a:gd name="connsiteX9" fmla="*/ 2225963 w 4008581"/>
                <a:gd name="connsiteY9" fmla="*/ 1450109 h 1450109"/>
                <a:gd name="connsiteX10" fmla="*/ 2318327 w 4008581"/>
                <a:gd name="connsiteY10" fmla="*/ 1293091 h 1450109"/>
                <a:gd name="connsiteX11" fmla="*/ 2216727 w 4008581"/>
                <a:gd name="connsiteY11" fmla="*/ 1182254 h 1450109"/>
                <a:gd name="connsiteX12" fmla="*/ 2096654 w 4008581"/>
                <a:gd name="connsiteY12" fmla="*/ 1191491 h 1450109"/>
                <a:gd name="connsiteX13" fmla="*/ 2013527 w 4008581"/>
                <a:gd name="connsiteY13" fmla="*/ 1117600 h 1450109"/>
                <a:gd name="connsiteX14" fmla="*/ 1717963 w 4008581"/>
                <a:gd name="connsiteY14" fmla="*/ 1089891 h 1450109"/>
                <a:gd name="connsiteX15" fmla="*/ 1708727 w 4008581"/>
                <a:gd name="connsiteY15" fmla="*/ 591127 h 1450109"/>
                <a:gd name="connsiteX16" fmla="*/ 27709 w 4008581"/>
                <a:gd name="connsiteY16" fmla="*/ 230909 h 1450109"/>
                <a:gd name="connsiteX17" fmla="*/ 0 w 4008581"/>
                <a:gd name="connsiteY17" fmla="*/ 9236 h 1450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08581" h="1450109">
                  <a:moveTo>
                    <a:pt x="0" y="9236"/>
                  </a:moveTo>
                  <a:lnTo>
                    <a:pt x="4008581" y="0"/>
                  </a:lnTo>
                  <a:lnTo>
                    <a:pt x="4008581" y="240145"/>
                  </a:lnTo>
                  <a:lnTo>
                    <a:pt x="2392218" y="563418"/>
                  </a:lnTo>
                  <a:lnTo>
                    <a:pt x="2392218" y="831272"/>
                  </a:lnTo>
                  <a:lnTo>
                    <a:pt x="2309090" y="1034472"/>
                  </a:lnTo>
                  <a:lnTo>
                    <a:pt x="2576945" y="1034472"/>
                  </a:lnTo>
                  <a:lnTo>
                    <a:pt x="2558472" y="1200727"/>
                  </a:lnTo>
                  <a:lnTo>
                    <a:pt x="2447636" y="1450109"/>
                  </a:lnTo>
                  <a:lnTo>
                    <a:pt x="2225963" y="1450109"/>
                  </a:lnTo>
                  <a:lnTo>
                    <a:pt x="2318327" y="1293091"/>
                  </a:lnTo>
                  <a:lnTo>
                    <a:pt x="2216727" y="1182254"/>
                  </a:lnTo>
                  <a:lnTo>
                    <a:pt x="2096654" y="1191491"/>
                  </a:lnTo>
                  <a:lnTo>
                    <a:pt x="2013527" y="1117600"/>
                  </a:lnTo>
                  <a:lnTo>
                    <a:pt x="1717963" y="1089891"/>
                  </a:lnTo>
                  <a:lnTo>
                    <a:pt x="1708727" y="591127"/>
                  </a:lnTo>
                  <a:lnTo>
                    <a:pt x="27709" y="230909"/>
                  </a:lnTo>
                  <a:lnTo>
                    <a:pt x="0" y="9236"/>
                  </a:lnTo>
                  <a:close/>
                </a:path>
              </a:pathLst>
            </a:custGeom>
            <a:solidFill>
              <a:srgbClr val="00B0F0">
                <a:alpha val="47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Forme libre 10"/>
            <p:cNvSpPr/>
            <p:nvPr/>
          </p:nvSpPr>
          <p:spPr>
            <a:xfrm>
              <a:off x="5685183" y="1550504"/>
              <a:ext cx="3299791" cy="532738"/>
            </a:xfrm>
            <a:custGeom>
              <a:avLst/>
              <a:gdLst>
                <a:gd name="connsiteX0" fmla="*/ 0 w 3299791"/>
                <a:gd name="connsiteY0" fmla="*/ 0 h 532738"/>
                <a:gd name="connsiteX1" fmla="*/ 3299791 w 3299791"/>
                <a:gd name="connsiteY1" fmla="*/ 7952 h 532738"/>
                <a:gd name="connsiteX2" fmla="*/ 3299791 w 3299791"/>
                <a:gd name="connsiteY2" fmla="*/ 278296 h 532738"/>
                <a:gd name="connsiteX3" fmla="*/ 1971923 w 3299791"/>
                <a:gd name="connsiteY3" fmla="*/ 516835 h 532738"/>
                <a:gd name="connsiteX4" fmla="*/ 1319916 w 3299791"/>
                <a:gd name="connsiteY4" fmla="*/ 532738 h 532738"/>
                <a:gd name="connsiteX5" fmla="*/ 0 w 3299791"/>
                <a:gd name="connsiteY5" fmla="*/ 246491 h 532738"/>
                <a:gd name="connsiteX6" fmla="*/ 7951 w 3299791"/>
                <a:gd name="connsiteY6" fmla="*/ 119270 h 532738"/>
                <a:gd name="connsiteX7" fmla="*/ 0 w 3299791"/>
                <a:gd name="connsiteY7" fmla="*/ 0 h 53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99791" h="532738">
                  <a:moveTo>
                    <a:pt x="0" y="0"/>
                  </a:moveTo>
                  <a:lnTo>
                    <a:pt x="3299791" y="7952"/>
                  </a:lnTo>
                  <a:lnTo>
                    <a:pt x="3299791" y="278296"/>
                  </a:lnTo>
                  <a:lnTo>
                    <a:pt x="1971923" y="516835"/>
                  </a:lnTo>
                  <a:lnTo>
                    <a:pt x="1319916" y="532738"/>
                  </a:lnTo>
                  <a:lnTo>
                    <a:pt x="0" y="246491"/>
                  </a:lnTo>
                  <a:cubicBezTo>
                    <a:pt x="2650" y="204084"/>
                    <a:pt x="4924" y="161652"/>
                    <a:pt x="7951" y="119270"/>
                  </a:cubicBezTo>
                  <a:cubicBezTo>
                    <a:pt x="16562" y="-1293"/>
                    <a:pt x="15902" y="60060"/>
                    <a:pt x="0" y="0"/>
                  </a:cubicBezTo>
                  <a:close/>
                </a:path>
              </a:pathLst>
            </a:custGeom>
            <a:solidFill>
              <a:srgbClr val="00B0F0">
                <a:alpha val="47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Forme libre 35"/>
            <p:cNvSpPr/>
            <p:nvPr/>
          </p:nvSpPr>
          <p:spPr>
            <a:xfrm>
              <a:off x="6826469" y="2494893"/>
              <a:ext cx="1041559" cy="516321"/>
            </a:xfrm>
            <a:custGeom>
              <a:avLst/>
              <a:gdLst>
                <a:gd name="connsiteX0" fmla="*/ 240424 w 1041559"/>
                <a:gd name="connsiteY0" fmla="*/ 3941 h 516321"/>
                <a:gd name="connsiteX1" fmla="*/ 0 w 1041559"/>
                <a:gd name="connsiteY1" fmla="*/ 47297 h 516321"/>
                <a:gd name="connsiteX2" fmla="*/ 3941 w 1041559"/>
                <a:gd name="connsiteY2" fmla="*/ 271955 h 516321"/>
                <a:gd name="connsiteX3" fmla="*/ 35472 w 1041559"/>
                <a:gd name="connsiteY3" fmla="*/ 260131 h 516321"/>
                <a:gd name="connsiteX4" fmla="*/ 47297 w 1041559"/>
                <a:gd name="connsiteY4" fmla="*/ 256190 h 516321"/>
                <a:gd name="connsiteX5" fmla="*/ 55179 w 1041559"/>
                <a:gd name="connsiteY5" fmla="*/ 244366 h 516321"/>
                <a:gd name="connsiteX6" fmla="*/ 67003 w 1041559"/>
                <a:gd name="connsiteY6" fmla="*/ 240424 h 516321"/>
                <a:gd name="connsiteX7" fmla="*/ 90652 w 1041559"/>
                <a:gd name="connsiteY7" fmla="*/ 220717 h 516321"/>
                <a:gd name="connsiteX8" fmla="*/ 106417 w 1041559"/>
                <a:gd name="connsiteY8" fmla="*/ 185245 h 516321"/>
                <a:gd name="connsiteX9" fmla="*/ 110359 w 1041559"/>
                <a:gd name="connsiteY9" fmla="*/ 173421 h 516321"/>
                <a:gd name="connsiteX10" fmla="*/ 110359 w 1041559"/>
                <a:gd name="connsiteY10" fmla="*/ 173421 h 516321"/>
                <a:gd name="connsiteX11" fmla="*/ 413845 w 1041559"/>
                <a:gd name="connsiteY11" fmla="*/ 173421 h 516321"/>
                <a:gd name="connsiteX12" fmla="*/ 433552 w 1041559"/>
                <a:gd name="connsiteY12" fmla="*/ 177362 h 516321"/>
                <a:gd name="connsiteX13" fmla="*/ 445376 w 1041559"/>
                <a:gd name="connsiteY13" fmla="*/ 185245 h 516321"/>
                <a:gd name="connsiteX14" fmla="*/ 449317 w 1041559"/>
                <a:gd name="connsiteY14" fmla="*/ 197069 h 516321"/>
                <a:gd name="connsiteX15" fmla="*/ 472965 w 1041559"/>
                <a:gd name="connsiteY15" fmla="*/ 201010 h 516321"/>
                <a:gd name="connsiteX16" fmla="*/ 472965 w 1041559"/>
                <a:gd name="connsiteY16" fmla="*/ 201010 h 516321"/>
                <a:gd name="connsiteX17" fmla="*/ 516321 w 1041559"/>
                <a:gd name="connsiteY17" fmla="*/ 240424 h 516321"/>
                <a:gd name="connsiteX18" fmla="*/ 528145 w 1041559"/>
                <a:gd name="connsiteY18" fmla="*/ 248307 h 516321"/>
                <a:gd name="connsiteX19" fmla="*/ 571500 w 1041559"/>
                <a:gd name="connsiteY19" fmla="*/ 260131 h 516321"/>
                <a:gd name="connsiteX20" fmla="*/ 571500 w 1041559"/>
                <a:gd name="connsiteY20" fmla="*/ 260131 h 516321"/>
                <a:gd name="connsiteX21" fmla="*/ 575441 w 1041559"/>
                <a:gd name="connsiteY21" fmla="*/ 358666 h 516321"/>
                <a:gd name="connsiteX22" fmla="*/ 579383 w 1041559"/>
                <a:gd name="connsiteY22" fmla="*/ 370490 h 516321"/>
                <a:gd name="connsiteX23" fmla="*/ 587265 w 1041559"/>
                <a:gd name="connsiteY23" fmla="*/ 413845 h 516321"/>
                <a:gd name="connsiteX24" fmla="*/ 591207 w 1041559"/>
                <a:gd name="connsiteY24" fmla="*/ 429610 h 516321"/>
                <a:gd name="connsiteX25" fmla="*/ 591207 w 1041559"/>
                <a:gd name="connsiteY25" fmla="*/ 429610 h 516321"/>
                <a:gd name="connsiteX26" fmla="*/ 622738 w 1041559"/>
                <a:gd name="connsiteY26" fmla="*/ 445376 h 516321"/>
                <a:gd name="connsiteX27" fmla="*/ 662152 w 1041559"/>
                <a:gd name="connsiteY27" fmla="*/ 449317 h 516321"/>
                <a:gd name="connsiteX28" fmla="*/ 666093 w 1041559"/>
                <a:gd name="connsiteY28" fmla="*/ 461141 h 516321"/>
                <a:gd name="connsiteX29" fmla="*/ 673976 w 1041559"/>
                <a:gd name="connsiteY29" fmla="*/ 472966 h 516321"/>
                <a:gd name="connsiteX30" fmla="*/ 729155 w 1041559"/>
                <a:gd name="connsiteY30" fmla="*/ 484790 h 516321"/>
                <a:gd name="connsiteX31" fmla="*/ 752803 w 1041559"/>
                <a:gd name="connsiteY31" fmla="*/ 496614 h 516321"/>
                <a:gd name="connsiteX32" fmla="*/ 768569 w 1041559"/>
                <a:gd name="connsiteY32" fmla="*/ 516321 h 516321"/>
                <a:gd name="connsiteX33" fmla="*/ 827690 w 1041559"/>
                <a:gd name="connsiteY33" fmla="*/ 512379 h 516321"/>
                <a:gd name="connsiteX34" fmla="*/ 843455 w 1041559"/>
                <a:gd name="connsiteY34" fmla="*/ 508438 h 516321"/>
                <a:gd name="connsiteX35" fmla="*/ 847397 w 1041559"/>
                <a:gd name="connsiteY35" fmla="*/ 496614 h 516321"/>
                <a:gd name="connsiteX36" fmla="*/ 871045 w 1041559"/>
                <a:gd name="connsiteY36" fmla="*/ 488731 h 516321"/>
                <a:gd name="connsiteX37" fmla="*/ 894693 w 1041559"/>
                <a:gd name="connsiteY37" fmla="*/ 480848 h 516321"/>
                <a:gd name="connsiteX38" fmla="*/ 906517 w 1041559"/>
                <a:gd name="connsiteY38" fmla="*/ 472966 h 516321"/>
                <a:gd name="connsiteX39" fmla="*/ 930165 w 1041559"/>
                <a:gd name="connsiteY39" fmla="*/ 465083 h 516321"/>
                <a:gd name="connsiteX40" fmla="*/ 961697 w 1041559"/>
                <a:gd name="connsiteY40" fmla="*/ 437493 h 516321"/>
                <a:gd name="connsiteX41" fmla="*/ 981403 w 1041559"/>
                <a:gd name="connsiteY41" fmla="*/ 402021 h 516321"/>
                <a:gd name="connsiteX42" fmla="*/ 985345 w 1041559"/>
                <a:gd name="connsiteY42" fmla="*/ 350783 h 516321"/>
                <a:gd name="connsiteX43" fmla="*/ 993228 w 1041559"/>
                <a:gd name="connsiteY43" fmla="*/ 307428 h 516321"/>
                <a:gd name="connsiteX44" fmla="*/ 1012934 w 1041559"/>
                <a:gd name="connsiteY44" fmla="*/ 279838 h 516321"/>
                <a:gd name="connsiteX45" fmla="*/ 1016876 w 1041559"/>
                <a:gd name="connsiteY45" fmla="*/ 260131 h 516321"/>
                <a:gd name="connsiteX46" fmla="*/ 1024759 w 1041559"/>
                <a:gd name="connsiteY46" fmla="*/ 248307 h 516321"/>
                <a:gd name="connsiteX47" fmla="*/ 1028700 w 1041559"/>
                <a:gd name="connsiteY47" fmla="*/ 212835 h 516321"/>
                <a:gd name="connsiteX48" fmla="*/ 1032641 w 1041559"/>
                <a:gd name="connsiteY48" fmla="*/ 141890 h 516321"/>
                <a:gd name="connsiteX49" fmla="*/ 1040524 w 1041559"/>
                <a:gd name="connsiteY49" fmla="*/ 130066 h 516321"/>
                <a:gd name="connsiteX50" fmla="*/ 1040524 w 1041559"/>
                <a:gd name="connsiteY50" fmla="*/ 35473 h 516321"/>
                <a:gd name="connsiteX51" fmla="*/ 1040524 w 1041559"/>
                <a:gd name="connsiteY51" fmla="*/ 35473 h 516321"/>
                <a:gd name="connsiteX52" fmla="*/ 740979 w 1041559"/>
                <a:gd name="connsiteY52" fmla="*/ 51238 h 516321"/>
                <a:gd name="connsiteX53" fmla="*/ 748862 w 1041559"/>
                <a:gd name="connsiteY53" fmla="*/ 0 h 516321"/>
                <a:gd name="connsiteX54" fmla="*/ 748862 w 1041559"/>
                <a:gd name="connsiteY54" fmla="*/ 0 h 516321"/>
                <a:gd name="connsiteX55" fmla="*/ 240424 w 1041559"/>
                <a:gd name="connsiteY55" fmla="*/ 3941 h 516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041559" h="516321">
                  <a:moveTo>
                    <a:pt x="240424" y="3941"/>
                  </a:moveTo>
                  <a:lnTo>
                    <a:pt x="0" y="47297"/>
                  </a:lnTo>
                  <a:cubicBezTo>
                    <a:pt x="1314" y="122183"/>
                    <a:pt x="2627" y="197069"/>
                    <a:pt x="3941" y="271955"/>
                  </a:cubicBezTo>
                  <a:lnTo>
                    <a:pt x="35472" y="260131"/>
                  </a:lnTo>
                  <a:cubicBezTo>
                    <a:pt x="39377" y="258711"/>
                    <a:pt x="44053" y="258785"/>
                    <a:pt x="47297" y="256190"/>
                  </a:cubicBezTo>
                  <a:cubicBezTo>
                    <a:pt x="50996" y="253231"/>
                    <a:pt x="51480" y="247325"/>
                    <a:pt x="55179" y="244366"/>
                  </a:cubicBezTo>
                  <a:cubicBezTo>
                    <a:pt x="58423" y="241771"/>
                    <a:pt x="63287" y="242282"/>
                    <a:pt x="67003" y="240424"/>
                  </a:cubicBezTo>
                  <a:cubicBezTo>
                    <a:pt x="75862" y="235994"/>
                    <a:pt x="84425" y="228190"/>
                    <a:pt x="90652" y="220717"/>
                  </a:cubicBezTo>
                  <a:cubicBezTo>
                    <a:pt x="101060" y="208226"/>
                    <a:pt x="100689" y="202428"/>
                    <a:pt x="106417" y="185245"/>
                  </a:cubicBezTo>
                  <a:lnTo>
                    <a:pt x="110359" y="173421"/>
                  </a:lnTo>
                  <a:lnTo>
                    <a:pt x="110359" y="173421"/>
                  </a:lnTo>
                  <a:cubicBezTo>
                    <a:pt x="231218" y="159990"/>
                    <a:pt x="159577" y="166455"/>
                    <a:pt x="413845" y="173421"/>
                  </a:cubicBezTo>
                  <a:cubicBezTo>
                    <a:pt x="420542" y="173604"/>
                    <a:pt x="426983" y="176048"/>
                    <a:pt x="433552" y="177362"/>
                  </a:cubicBezTo>
                  <a:cubicBezTo>
                    <a:pt x="437493" y="179990"/>
                    <a:pt x="442417" y="181546"/>
                    <a:pt x="445376" y="185245"/>
                  </a:cubicBezTo>
                  <a:cubicBezTo>
                    <a:pt x="447971" y="188489"/>
                    <a:pt x="446379" y="194131"/>
                    <a:pt x="449317" y="197069"/>
                  </a:cubicBezTo>
                  <a:cubicBezTo>
                    <a:pt x="454504" y="202256"/>
                    <a:pt x="466830" y="201010"/>
                    <a:pt x="472965" y="201010"/>
                  </a:cubicBezTo>
                  <a:lnTo>
                    <a:pt x="472965" y="201010"/>
                  </a:lnTo>
                  <a:cubicBezTo>
                    <a:pt x="521338" y="263204"/>
                    <a:pt x="479710" y="224734"/>
                    <a:pt x="516321" y="240424"/>
                  </a:cubicBezTo>
                  <a:cubicBezTo>
                    <a:pt x="520675" y="242290"/>
                    <a:pt x="523549" y="247158"/>
                    <a:pt x="528145" y="248307"/>
                  </a:cubicBezTo>
                  <a:cubicBezTo>
                    <a:pt x="574564" y="259912"/>
                    <a:pt x="552939" y="241570"/>
                    <a:pt x="571500" y="260131"/>
                  </a:cubicBezTo>
                  <a:lnTo>
                    <a:pt x="571500" y="260131"/>
                  </a:lnTo>
                  <a:cubicBezTo>
                    <a:pt x="572814" y="292976"/>
                    <a:pt x="573099" y="325878"/>
                    <a:pt x="575441" y="358666"/>
                  </a:cubicBezTo>
                  <a:cubicBezTo>
                    <a:pt x="575737" y="362810"/>
                    <a:pt x="578242" y="366495"/>
                    <a:pt x="579383" y="370490"/>
                  </a:cubicBezTo>
                  <a:cubicBezTo>
                    <a:pt x="587171" y="397748"/>
                    <a:pt x="579824" y="376639"/>
                    <a:pt x="587265" y="413845"/>
                  </a:cubicBezTo>
                  <a:cubicBezTo>
                    <a:pt x="591622" y="435632"/>
                    <a:pt x="591207" y="418758"/>
                    <a:pt x="591207" y="429610"/>
                  </a:cubicBezTo>
                  <a:lnTo>
                    <a:pt x="591207" y="429610"/>
                  </a:lnTo>
                  <a:cubicBezTo>
                    <a:pt x="601717" y="434865"/>
                    <a:pt x="611416" y="442231"/>
                    <a:pt x="622738" y="445376"/>
                  </a:cubicBezTo>
                  <a:cubicBezTo>
                    <a:pt x="635460" y="448910"/>
                    <a:pt x="649743" y="444805"/>
                    <a:pt x="662152" y="449317"/>
                  </a:cubicBezTo>
                  <a:cubicBezTo>
                    <a:pt x="666056" y="450737"/>
                    <a:pt x="664235" y="457425"/>
                    <a:pt x="666093" y="461141"/>
                  </a:cubicBezTo>
                  <a:cubicBezTo>
                    <a:pt x="668211" y="465378"/>
                    <a:pt x="669959" y="470455"/>
                    <a:pt x="673976" y="472966"/>
                  </a:cubicBezTo>
                  <a:cubicBezTo>
                    <a:pt x="688013" y="481739"/>
                    <a:pt x="714440" y="482950"/>
                    <a:pt x="729155" y="484790"/>
                  </a:cubicBezTo>
                  <a:cubicBezTo>
                    <a:pt x="736945" y="487387"/>
                    <a:pt x="747245" y="489667"/>
                    <a:pt x="752803" y="496614"/>
                  </a:cubicBezTo>
                  <a:cubicBezTo>
                    <a:pt x="774561" y="523811"/>
                    <a:pt x="734683" y="493729"/>
                    <a:pt x="768569" y="516321"/>
                  </a:cubicBezTo>
                  <a:cubicBezTo>
                    <a:pt x="788276" y="515007"/>
                    <a:pt x="808048" y="514447"/>
                    <a:pt x="827690" y="512379"/>
                  </a:cubicBezTo>
                  <a:cubicBezTo>
                    <a:pt x="833077" y="511812"/>
                    <a:pt x="839225" y="511822"/>
                    <a:pt x="843455" y="508438"/>
                  </a:cubicBezTo>
                  <a:cubicBezTo>
                    <a:pt x="846699" y="505843"/>
                    <a:pt x="844016" y="499029"/>
                    <a:pt x="847397" y="496614"/>
                  </a:cubicBezTo>
                  <a:cubicBezTo>
                    <a:pt x="854158" y="491784"/>
                    <a:pt x="863162" y="491359"/>
                    <a:pt x="871045" y="488731"/>
                  </a:cubicBezTo>
                  <a:cubicBezTo>
                    <a:pt x="871050" y="488729"/>
                    <a:pt x="894689" y="480851"/>
                    <a:pt x="894693" y="480848"/>
                  </a:cubicBezTo>
                  <a:cubicBezTo>
                    <a:pt x="898634" y="478221"/>
                    <a:pt x="902188" y="474890"/>
                    <a:pt x="906517" y="472966"/>
                  </a:cubicBezTo>
                  <a:cubicBezTo>
                    <a:pt x="914110" y="469591"/>
                    <a:pt x="930165" y="465083"/>
                    <a:pt x="930165" y="465083"/>
                  </a:cubicBezTo>
                  <a:cubicBezTo>
                    <a:pt x="957755" y="446689"/>
                    <a:pt x="948559" y="457200"/>
                    <a:pt x="961697" y="437493"/>
                  </a:cubicBezTo>
                  <a:cubicBezTo>
                    <a:pt x="971341" y="408557"/>
                    <a:pt x="963704" y="419720"/>
                    <a:pt x="981403" y="402021"/>
                  </a:cubicBezTo>
                  <a:cubicBezTo>
                    <a:pt x="982717" y="384942"/>
                    <a:pt x="983721" y="367836"/>
                    <a:pt x="985345" y="350783"/>
                  </a:cubicBezTo>
                  <a:cubicBezTo>
                    <a:pt x="986305" y="340704"/>
                    <a:pt x="987307" y="319269"/>
                    <a:pt x="993228" y="307428"/>
                  </a:cubicBezTo>
                  <a:cubicBezTo>
                    <a:pt x="996111" y="301662"/>
                    <a:pt x="1010254" y="283411"/>
                    <a:pt x="1012934" y="279838"/>
                  </a:cubicBezTo>
                  <a:cubicBezTo>
                    <a:pt x="1014248" y="273269"/>
                    <a:pt x="1014524" y="266404"/>
                    <a:pt x="1016876" y="260131"/>
                  </a:cubicBezTo>
                  <a:cubicBezTo>
                    <a:pt x="1018539" y="255696"/>
                    <a:pt x="1023610" y="252903"/>
                    <a:pt x="1024759" y="248307"/>
                  </a:cubicBezTo>
                  <a:cubicBezTo>
                    <a:pt x="1027644" y="236765"/>
                    <a:pt x="1027386" y="224659"/>
                    <a:pt x="1028700" y="212835"/>
                  </a:cubicBezTo>
                  <a:cubicBezTo>
                    <a:pt x="1030014" y="189187"/>
                    <a:pt x="1029292" y="165337"/>
                    <a:pt x="1032641" y="141890"/>
                  </a:cubicBezTo>
                  <a:cubicBezTo>
                    <a:pt x="1033311" y="137201"/>
                    <a:pt x="1040174" y="134790"/>
                    <a:pt x="1040524" y="130066"/>
                  </a:cubicBezTo>
                  <a:cubicBezTo>
                    <a:pt x="1042853" y="98621"/>
                    <a:pt x="1040524" y="67004"/>
                    <a:pt x="1040524" y="35473"/>
                  </a:cubicBezTo>
                  <a:lnTo>
                    <a:pt x="1040524" y="35473"/>
                  </a:lnTo>
                  <a:lnTo>
                    <a:pt x="740979" y="51238"/>
                  </a:lnTo>
                  <a:cubicBezTo>
                    <a:pt x="750002" y="10636"/>
                    <a:pt x="748862" y="27878"/>
                    <a:pt x="748862" y="0"/>
                  </a:cubicBezTo>
                  <a:lnTo>
                    <a:pt x="748862" y="0"/>
                  </a:lnTo>
                  <a:lnTo>
                    <a:pt x="240424" y="3941"/>
                  </a:lnTo>
                  <a:close/>
                </a:path>
              </a:pathLst>
            </a:custGeom>
            <a:solidFill>
              <a:srgbClr val="00B0F0">
                <a:alpha val="47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7" name="Image 3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0" t="73849" r="66700" b="11113"/>
          <a:stretch/>
        </p:blipFill>
        <p:spPr bwMode="auto">
          <a:xfrm>
            <a:off x="7783123" y="100527"/>
            <a:ext cx="1320681" cy="11353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5" name="Groupe 64"/>
          <p:cNvGrpSpPr/>
          <p:nvPr/>
        </p:nvGrpSpPr>
        <p:grpSpPr>
          <a:xfrm>
            <a:off x="1496291" y="3168073"/>
            <a:ext cx="7249292" cy="2629612"/>
            <a:chOff x="1496291" y="3168073"/>
            <a:chExt cx="7249292" cy="2629612"/>
          </a:xfrm>
        </p:grpSpPr>
        <p:sp>
          <p:nvSpPr>
            <p:cNvPr id="8" name="Forme libre 7"/>
            <p:cNvSpPr/>
            <p:nvPr/>
          </p:nvSpPr>
          <p:spPr>
            <a:xfrm>
              <a:off x="1496291" y="3168073"/>
              <a:ext cx="535709" cy="1865745"/>
            </a:xfrm>
            <a:custGeom>
              <a:avLst/>
              <a:gdLst>
                <a:gd name="connsiteX0" fmla="*/ 498764 w 535709"/>
                <a:gd name="connsiteY0" fmla="*/ 0 h 1865745"/>
                <a:gd name="connsiteX1" fmla="*/ 378691 w 535709"/>
                <a:gd name="connsiteY1" fmla="*/ 0 h 1865745"/>
                <a:gd name="connsiteX2" fmla="*/ 350982 w 535709"/>
                <a:gd name="connsiteY2" fmla="*/ 101600 h 1865745"/>
                <a:gd name="connsiteX3" fmla="*/ 387927 w 535709"/>
                <a:gd name="connsiteY3" fmla="*/ 720436 h 1865745"/>
                <a:gd name="connsiteX4" fmla="*/ 0 w 535709"/>
                <a:gd name="connsiteY4" fmla="*/ 692727 h 1865745"/>
                <a:gd name="connsiteX5" fmla="*/ 9236 w 535709"/>
                <a:gd name="connsiteY5" fmla="*/ 840509 h 1865745"/>
                <a:gd name="connsiteX6" fmla="*/ 157018 w 535709"/>
                <a:gd name="connsiteY6" fmla="*/ 831272 h 1865745"/>
                <a:gd name="connsiteX7" fmla="*/ 147782 w 535709"/>
                <a:gd name="connsiteY7" fmla="*/ 1865745 h 1865745"/>
                <a:gd name="connsiteX8" fmla="*/ 332509 w 535709"/>
                <a:gd name="connsiteY8" fmla="*/ 1819563 h 1865745"/>
                <a:gd name="connsiteX9" fmla="*/ 332509 w 535709"/>
                <a:gd name="connsiteY9" fmla="*/ 1690254 h 1865745"/>
                <a:gd name="connsiteX10" fmla="*/ 415636 w 535709"/>
                <a:gd name="connsiteY10" fmla="*/ 1653309 h 1865745"/>
                <a:gd name="connsiteX11" fmla="*/ 406400 w 535709"/>
                <a:gd name="connsiteY11" fmla="*/ 1542472 h 1865745"/>
                <a:gd name="connsiteX12" fmla="*/ 434109 w 535709"/>
                <a:gd name="connsiteY12" fmla="*/ 1256145 h 1865745"/>
                <a:gd name="connsiteX13" fmla="*/ 535709 w 535709"/>
                <a:gd name="connsiteY13" fmla="*/ 1237672 h 1865745"/>
                <a:gd name="connsiteX14" fmla="*/ 535709 w 535709"/>
                <a:gd name="connsiteY14" fmla="*/ 1099127 h 1865745"/>
                <a:gd name="connsiteX15" fmla="*/ 498764 w 535709"/>
                <a:gd name="connsiteY15" fmla="*/ 1089891 h 1865745"/>
                <a:gd name="connsiteX16" fmla="*/ 498764 w 535709"/>
                <a:gd name="connsiteY16" fmla="*/ 0 h 1865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5709" h="1865745">
                  <a:moveTo>
                    <a:pt x="498764" y="0"/>
                  </a:moveTo>
                  <a:lnTo>
                    <a:pt x="378691" y="0"/>
                  </a:lnTo>
                  <a:lnTo>
                    <a:pt x="350982" y="101600"/>
                  </a:lnTo>
                  <a:lnTo>
                    <a:pt x="387927" y="720436"/>
                  </a:lnTo>
                  <a:lnTo>
                    <a:pt x="0" y="692727"/>
                  </a:lnTo>
                  <a:lnTo>
                    <a:pt x="9236" y="840509"/>
                  </a:lnTo>
                  <a:lnTo>
                    <a:pt x="157018" y="831272"/>
                  </a:lnTo>
                  <a:cubicBezTo>
                    <a:pt x="153939" y="1176096"/>
                    <a:pt x="150861" y="1520921"/>
                    <a:pt x="147782" y="1865745"/>
                  </a:cubicBezTo>
                  <a:lnTo>
                    <a:pt x="332509" y="1819563"/>
                  </a:lnTo>
                  <a:lnTo>
                    <a:pt x="332509" y="1690254"/>
                  </a:lnTo>
                  <a:cubicBezTo>
                    <a:pt x="433669" y="1712734"/>
                    <a:pt x="415636" y="1737112"/>
                    <a:pt x="415636" y="1653309"/>
                  </a:cubicBezTo>
                  <a:lnTo>
                    <a:pt x="406400" y="1542472"/>
                  </a:lnTo>
                  <a:lnTo>
                    <a:pt x="434109" y="1256145"/>
                  </a:lnTo>
                  <a:lnTo>
                    <a:pt x="535709" y="1237672"/>
                  </a:lnTo>
                  <a:lnTo>
                    <a:pt x="535709" y="1099127"/>
                  </a:lnTo>
                  <a:lnTo>
                    <a:pt x="498764" y="1089891"/>
                  </a:lnTo>
                  <a:cubicBezTo>
                    <a:pt x="501843" y="729673"/>
                    <a:pt x="504921" y="369454"/>
                    <a:pt x="498764" y="0"/>
                  </a:cubicBezTo>
                  <a:close/>
                </a:path>
              </a:pathLst>
            </a:custGeom>
            <a:solidFill>
              <a:srgbClr val="FFC000">
                <a:alpha val="47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Forme libre 8"/>
            <p:cNvSpPr/>
            <p:nvPr/>
          </p:nvSpPr>
          <p:spPr>
            <a:xfrm>
              <a:off x="2429164" y="3177309"/>
              <a:ext cx="517236" cy="1616364"/>
            </a:xfrm>
            <a:custGeom>
              <a:avLst/>
              <a:gdLst>
                <a:gd name="connsiteX0" fmla="*/ 147781 w 517236"/>
                <a:gd name="connsiteY0" fmla="*/ 0 h 1616364"/>
                <a:gd name="connsiteX1" fmla="*/ 9236 w 517236"/>
                <a:gd name="connsiteY1" fmla="*/ 0 h 1616364"/>
                <a:gd name="connsiteX2" fmla="*/ 0 w 517236"/>
                <a:gd name="connsiteY2" fmla="*/ 1450109 h 1616364"/>
                <a:gd name="connsiteX3" fmla="*/ 120072 w 517236"/>
                <a:gd name="connsiteY3" fmla="*/ 1450109 h 1616364"/>
                <a:gd name="connsiteX4" fmla="*/ 203200 w 517236"/>
                <a:gd name="connsiteY4" fmla="*/ 1459346 h 1616364"/>
                <a:gd name="connsiteX5" fmla="*/ 240145 w 517236"/>
                <a:gd name="connsiteY5" fmla="*/ 1514764 h 1616364"/>
                <a:gd name="connsiteX6" fmla="*/ 258618 w 517236"/>
                <a:gd name="connsiteY6" fmla="*/ 1616364 h 1616364"/>
                <a:gd name="connsiteX7" fmla="*/ 258618 w 517236"/>
                <a:gd name="connsiteY7" fmla="*/ 1616364 h 1616364"/>
                <a:gd name="connsiteX8" fmla="*/ 360218 w 517236"/>
                <a:gd name="connsiteY8" fmla="*/ 1579418 h 1616364"/>
                <a:gd name="connsiteX9" fmla="*/ 369454 w 517236"/>
                <a:gd name="connsiteY9" fmla="*/ 858982 h 1616364"/>
                <a:gd name="connsiteX10" fmla="*/ 517236 w 517236"/>
                <a:gd name="connsiteY10" fmla="*/ 840509 h 1616364"/>
                <a:gd name="connsiteX11" fmla="*/ 498763 w 517236"/>
                <a:gd name="connsiteY11" fmla="*/ 701964 h 1616364"/>
                <a:gd name="connsiteX12" fmla="*/ 120072 w 517236"/>
                <a:gd name="connsiteY12" fmla="*/ 692727 h 1616364"/>
                <a:gd name="connsiteX13" fmla="*/ 147781 w 517236"/>
                <a:gd name="connsiteY13" fmla="*/ 0 h 161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7236" h="1616364">
                  <a:moveTo>
                    <a:pt x="147781" y="0"/>
                  </a:moveTo>
                  <a:lnTo>
                    <a:pt x="9236" y="0"/>
                  </a:lnTo>
                  <a:cubicBezTo>
                    <a:pt x="6157" y="483370"/>
                    <a:pt x="3079" y="966739"/>
                    <a:pt x="0" y="1450109"/>
                  </a:cubicBezTo>
                  <a:lnTo>
                    <a:pt x="120072" y="1450109"/>
                  </a:lnTo>
                  <a:cubicBezTo>
                    <a:pt x="147781" y="1453188"/>
                    <a:pt x="176751" y="1450530"/>
                    <a:pt x="203200" y="1459346"/>
                  </a:cubicBezTo>
                  <a:cubicBezTo>
                    <a:pt x="234717" y="1469852"/>
                    <a:pt x="229071" y="1492617"/>
                    <a:pt x="240145" y="1514764"/>
                  </a:cubicBezTo>
                  <a:cubicBezTo>
                    <a:pt x="272281" y="1579035"/>
                    <a:pt x="258618" y="1495719"/>
                    <a:pt x="258618" y="1616364"/>
                  </a:cubicBezTo>
                  <a:lnTo>
                    <a:pt x="258618" y="1616364"/>
                  </a:lnTo>
                  <a:lnTo>
                    <a:pt x="360218" y="1579418"/>
                  </a:lnTo>
                  <a:lnTo>
                    <a:pt x="369454" y="858982"/>
                  </a:lnTo>
                  <a:lnTo>
                    <a:pt x="517236" y="840509"/>
                  </a:lnTo>
                  <a:lnTo>
                    <a:pt x="498763" y="701964"/>
                  </a:lnTo>
                  <a:lnTo>
                    <a:pt x="120072" y="692727"/>
                  </a:lnTo>
                  <a:lnTo>
                    <a:pt x="147781" y="0"/>
                  </a:lnTo>
                  <a:close/>
                </a:path>
              </a:pathLst>
            </a:custGeom>
            <a:solidFill>
              <a:srgbClr val="FFC000">
                <a:alpha val="47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Forme libre 9"/>
            <p:cNvSpPr/>
            <p:nvPr/>
          </p:nvSpPr>
          <p:spPr>
            <a:xfrm>
              <a:off x="1653702" y="5527743"/>
              <a:ext cx="1123545" cy="269942"/>
            </a:xfrm>
            <a:custGeom>
              <a:avLst/>
              <a:gdLst>
                <a:gd name="connsiteX0" fmla="*/ 7296 w 1123545"/>
                <a:gd name="connsiteY0" fmla="*/ 0 h 269942"/>
                <a:gd name="connsiteX1" fmla="*/ 1118681 w 1123545"/>
                <a:gd name="connsiteY1" fmla="*/ 4863 h 269942"/>
                <a:gd name="connsiteX2" fmla="*/ 1123545 w 1123545"/>
                <a:gd name="connsiteY2" fmla="*/ 269942 h 269942"/>
                <a:gd name="connsiteX3" fmla="*/ 0 w 1123545"/>
                <a:gd name="connsiteY3" fmla="*/ 257783 h 269942"/>
                <a:gd name="connsiteX4" fmla="*/ 7296 w 1123545"/>
                <a:gd name="connsiteY4" fmla="*/ 0 h 26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3545" h="269942">
                  <a:moveTo>
                    <a:pt x="7296" y="0"/>
                  </a:moveTo>
                  <a:lnTo>
                    <a:pt x="1118681" y="4863"/>
                  </a:lnTo>
                  <a:cubicBezTo>
                    <a:pt x="1120302" y="93223"/>
                    <a:pt x="1121924" y="181582"/>
                    <a:pt x="1123545" y="269942"/>
                  </a:cubicBezTo>
                  <a:lnTo>
                    <a:pt x="0" y="257783"/>
                  </a:lnTo>
                  <a:lnTo>
                    <a:pt x="7296" y="0"/>
                  </a:lnTo>
                  <a:close/>
                </a:path>
              </a:pathLst>
            </a:custGeom>
            <a:solidFill>
              <a:srgbClr val="FFC000">
                <a:alpha val="47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Forme libre 12"/>
            <p:cNvSpPr/>
            <p:nvPr/>
          </p:nvSpPr>
          <p:spPr>
            <a:xfrm>
              <a:off x="6746966" y="3997234"/>
              <a:ext cx="1162594" cy="1783080"/>
            </a:xfrm>
            <a:custGeom>
              <a:avLst/>
              <a:gdLst>
                <a:gd name="connsiteX0" fmla="*/ 163285 w 1162594"/>
                <a:gd name="connsiteY0" fmla="*/ 6532 h 1783080"/>
                <a:gd name="connsiteX1" fmla="*/ 163285 w 1162594"/>
                <a:gd name="connsiteY1" fmla="*/ 1593669 h 1783080"/>
                <a:gd name="connsiteX2" fmla="*/ 306977 w 1162594"/>
                <a:gd name="connsiteY2" fmla="*/ 1606732 h 1783080"/>
                <a:gd name="connsiteX3" fmla="*/ 986245 w 1162594"/>
                <a:gd name="connsiteY3" fmla="*/ 1619795 h 1783080"/>
                <a:gd name="connsiteX4" fmla="*/ 1012371 w 1162594"/>
                <a:gd name="connsiteY4" fmla="*/ 0 h 1783080"/>
                <a:gd name="connsiteX5" fmla="*/ 1064623 w 1162594"/>
                <a:gd name="connsiteY5" fmla="*/ 19595 h 1783080"/>
                <a:gd name="connsiteX6" fmla="*/ 1084217 w 1162594"/>
                <a:gd name="connsiteY6" fmla="*/ 26126 h 1783080"/>
                <a:gd name="connsiteX7" fmla="*/ 1129937 w 1162594"/>
                <a:gd name="connsiteY7" fmla="*/ 6532 h 1783080"/>
                <a:gd name="connsiteX8" fmla="*/ 1129937 w 1162594"/>
                <a:gd name="connsiteY8" fmla="*/ 6532 h 1783080"/>
                <a:gd name="connsiteX9" fmla="*/ 1162594 w 1162594"/>
                <a:gd name="connsiteY9" fmla="*/ 1783080 h 1783080"/>
                <a:gd name="connsiteX10" fmla="*/ 0 w 1162594"/>
                <a:gd name="connsiteY10" fmla="*/ 1783080 h 1783080"/>
                <a:gd name="connsiteX11" fmla="*/ 26125 w 1162594"/>
                <a:gd name="connsiteY11" fmla="*/ 0 h 1783080"/>
                <a:gd name="connsiteX12" fmla="*/ 163285 w 1162594"/>
                <a:gd name="connsiteY12" fmla="*/ 6532 h 178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62594" h="1783080">
                  <a:moveTo>
                    <a:pt x="163285" y="6532"/>
                  </a:moveTo>
                  <a:lnTo>
                    <a:pt x="163285" y="1593669"/>
                  </a:lnTo>
                  <a:lnTo>
                    <a:pt x="306977" y="1606732"/>
                  </a:lnTo>
                  <a:lnTo>
                    <a:pt x="986245" y="1619795"/>
                  </a:lnTo>
                  <a:lnTo>
                    <a:pt x="1012371" y="0"/>
                  </a:lnTo>
                  <a:lnTo>
                    <a:pt x="1064623" y="19595"/>
                  </a:lnTo>
                  <a:cubicBezTo>
                    <a:pt x="1071093" y="21948"/>
                    <a:pt x="1077332" y="26126"/>
                    <a:pt x="1084217" y="26126"/>
                  </a:cubicBezTo>
                  <a:cubicBezTo>
                    <a:pt x="1134248" y="26126"/>
                    <a:pt x="1129937" y="32968"/>
                    <a:pt x="1129937" y="6532"/>
                  </a:cubicBezTo>
                  <a:lnTo>
                    <a:pt x="1129937" y="6532"/>
                  </a:lnTo>
                  <a:lnTo>
                    <a:pt x="1162594" y="1783080"/>
                  </a:lnTo>
                  <a:lnTo>
                    <a:pt x="0" y="1783080"/>
                  </a:lnTo>
                  <a:lnTo>
                    <a:pt x="26125" y="0"/>
                  </a:lnTo>
                  <a:cubicBezTo>
                    <a:pt x="108286" y="18258"/>
                    <a:pt x="64836" y="13063"/>
                    <a:pt x="163285" y="6532"/>
                  </a:cubicBezTo>
                  <a:close/>
                </a:path>
              </a:pathLst>
            </a:custGeom>
            <a:solidFill>
              <a:srgbClr val="FFC000">
                <a:alpha val="47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Forme libre 13"/>
            <p:cNvSpPr/>
            <p:nvPr/>
          </p:nvSpPr>
          <p:spPr>
            <a:xfrm>
              <a:off x="5904411" y="3853138"/>
              <a:ext cx="2841172" cy="477199"/>
            </a:xfrm>
            <a:custGeom>
              <a:avLst/>
              <a:gdLst>
                <a:gd name="connsiteX0" fmla="*/ 0 w 2841172"/>
                <a:gd name="connsiteY0" fmla="*/ 405 h 477199"/>
                <a:gd name="connsiteX1" fmla="*/ 2834640 w 2841172"/>
                <a:gd name="connsiteY1" fmla="*/ 13468 h 477199"/>
                <a:gd name="connsiteX2" fmla="*/ 2841172 w 2841172"/>
                <a:gd name="connsiteY2" fmla="*/ 176753 h 477199"/>
                <a:gd name="connsiteX3" fmla="*/ 2632166 w 2841172"/>
                <a:gd name="connsiteY3" fmla="*/ 163691 h 477199"/>
                <a:gd name="connsiteX4" fmla="*/ 2638698 w 2841172"/>
                <a:gd name="connsiteY4" fmla="*/ 470668 h 477199"/>
                <a:gd name="connsiteX5" fmla="*/ 2116183 w 2841172"/>
                <a:gd name="connsiteY5" fmla="*/ 470668 h 477199"/>
                <a:gd name="connsiteX6" fmla="*/ 2116183 w 2841172"/>
                <a:gd name="connsiteY6" fmla="*/ 163691 h 477199"/>
                <a:gd name="connsiteX7" fmla="*/ 2116183 w 2841172"/>
                <a:gd name="connsiteY7" fmla="*/ 163691 h 477199"/>
                <a:gd name="connsiteX8" fmla="*/ 738052 w 2841172"/>
                <a:gd name="connsiteY8" fmla="*/ 163691 h 477199"/>
                <a:gd name="connsiteX9" fmla="*/ 738052 w 2841172"/>
                <a:gd name="connsiteY9" fmla="*/ 477199 h 477199"/>
                <a:gd name="connsiteX10" fmla="*/ 209006 w 2841172"/>
                <a:gd name="connsiteY10" fmla="*/ 464136 h 477199"/>
                <a:gd name="connsiteX11" fmla="*/ 209006 w 2841172"/>
                <a:gd name="connsiteY11" fmla="*/ 150628 h 477199"/>
                <a:gd name="connsiteX12" fmla="*/ 26126 w 2841172"/>
                <a:gd name="connsiteY12" fmla="*/ 163691 h 477199"/>
                <a:gd name="connsiteX13" fmla="*/ 19595 w 2841172"/>
                <a:gd name="connsiteY13" fmla="*/ 104908 h 477199"/>
                <a:gd name="connsiteX14" fmla="*/ 0 w 2841172"/>
                <a:gd name="connsiteY14" fmla="*/ 405 h 47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41172" h="477199">
                  <a:moveTo>
                    <a:pt x="0" y="405"/>
                  </a:moveTo>
                  <a:lnTo>
                    <a:pt x="2834640" y="13468"/>
                  </a:lnTo>
                  <a:lnTo>
                    <a:pt x="2841172" y="176753"/>
                  </a:lnTo>
                  <a:lnTo>
                    <a:pt x="2632166" y="163691"/>
                  </a:lnTo>
                  <a:lnTo>
                    <a:pt x="2638698" y="470668"/>
                  </a:lnTo>
                  <a:lnTo>
                    <a:pt x="2116183" y="470668"/>
                  </a:lnTo>
                  <a:lnTo>
                    <a:pt x="2116183" y="163691"/>
                  </a:lnTo>
                  <a:lnTo>
                    <a:pt x="2116183" y="163691"/>
                  </a:lnTo>
                  <a:lnTo>
                    <a:pt x="738052" y="163691"/>
                  </a:lnTo>
                  <a:lnTo>
                    <a:pt x="738052" y="477199"/>
                  </a:lnTo>
                  <a:lnTo>
                    <a:pt x="209006" y="464136"/>
                  </a:lnTo>
                  <a:lnTo>
                    <a:pt x="209006" y="150628"/>
                  </a:lnTo>
                  <a:lnTo>
                    <a:pt x="26126" y="163691"/>
                  </a:lnTo>
                  <a:cubicBezTo>
                    <a:pt x="23949" y="144097"/>
                    <a:pt x="21107" y="124565"/>
                    <a:pt x="19595" y="104908"/>
                  </a:cubicBezTo>
                  <a:cubicBezTo>
                    <a:pt x="16751" y="67942"/>
                    <a:pt x="13063" y="-6127"/>
                    <a:pt x="0" y="405"/>
                  </a:cubicBezTo>
                  <a:close/>
                </a:path>
              </a:pathLst>
            </a:custGeom>
            <a:solidFill>
              <a:srgbClr val="FFC000">
                <a:alpha val="47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Forme libre 47"/>
            <p:cNvSpPr/>
            <p:nvPr/>
          </p:nvSpPr>
          <p:spPr>
            <a:xfrm>
              <a:off x="7038109" y="5398655"/>
              <a:ext cx="591127" cy="217054"/>
            </a:xfrm>
            <a:custGeom>
              <a:avLst/>
              <a:gdLst>
                <a:gd name="connsiteX0" fmla="*/ 166255 w 591127"/>
                <a:gd name="connsiteY0" fmla="*/ 0 h 217054"/>
                <a:gd name="connsiteX1" fmla="*/ 83127 w 591127"/>
                <a:gd name="connsiteY1" fmla="*/ 4618 h 217054"/>
                <a:gd name="connsiteX2" fmla="*/ 46182 w 591127"/>
                <a:gd name="connsiteY2" fmla="*/ 36945 h 217054"/>
                <a:gd name="connsiteX3" fmla="*/ 36946 w 591127"/>
                <a:gd name="connsiteY3" fmla="*/ 50800 h 217054"/>
                <a:gd name="connsiteX4" fmla="*/ 27709 w 591127"/>
                <a:gd name="connsiteY4" fmla="*/ 60036 h 217054"/>
                <a:gd name="connsiteX5" fmla="*/ 13855 w 591127"/>
                <a:gd name="connsiteY5" fmla="*/ 110836 h 217054"/>
                <a:gd name="connsiteX6" fmla="*/ 0 w 591127"/>
                <a:gd name="connsiteY6" fmla="*/ 143163 h 217054"/>
                <a:gd name="connsiteX7" fmla="*/ 0 w 591127"/>
                <a:gd name="connsiteY7" fmla="*/ 143163 h 217054"/>
                <a:gd name="connsiteX8" fmla="*/ 0 w 591127"/>
                <a:gd name="connsiteY8" fmla="*/ 193963 h 217054"/>
                <a:gd name="connsiteX9" fmla="*/ 0 w 591127"/>
                <a:gd name="connsiteY9" fmla="*/ 193963 h 217054"/>
                <a:gd name="connsiteX10" fmla="*/ 591127 w 591127"/>
                <a:gd name="connsiteY10" fmla="*/ 217054 h 217054"/>
                <a:gd name="connsiteX11" fmla="*/ 586509 w 591127"/>
                <a:gd name="connsiteY11" fmla="*/ 143163 h 217054"/>
                <a:gd name="connsiteX12" fmla="*/ 586509 w 591127"/>
                <a:gd name="connsiteY12" fmla="*/ 143163 h 217054"/>
                <a:gd name="connsiteX13" fmla="*/ 558800 w 591127"/>
                <a:gd name="connsiteY13" fmla="*/ 101600 h 217054"/>
                <a:gd name="connsiteX14" fmla="*/ 544946 w 591127"/>
                <a:gd name="connsiteY14" fmla="*/ 96981 h 217054"/>
                <a:gd name="connsiteX15" fmla="*/ 521855 w 591127"/>
                <a:gd name="connsiteY15" fmla="*/ 83127 h 217054"/>
                <a:gd name="connsiteX16" fmla="*/ 517236 w 591127"/>
                <a:gd name="connsiteY16" fmla="*/ 69272 h 217054"/>
                <a:gd name="connsiteX17" fmla="*/ 508000 w 591127"/>
                <a:gd name="connsiteY17" fmla="*/ 55418 h 217054"/>
                <a:gd name="connsiteX18" fmla="*/ 498764 w 591127"/>
                <a:gd name="connsiteY18" fmla="*/ 27709 h 217054"/>
                <a:gd name="connsiteX19" fmla="*/ 494146 w 591127"/>
                <a:gd name="connsiteY19" fmla="*/ 13854 h 217054"/>
                <a:gd name="connsiteX20" fmla="*/ 484909 w 591127"/>
                <a:gd name="connsiteY20" fmla="*/ 13854 h 217054"/>
                <a:gd name="connsiteX21" fmla="*/ 484909 w 591127"/>
                <a:gd name="connsiteY21" fmla="*/ 13854 h 217054"/>
                <a:gd name="connsiteX22" fmla="*/ 378691 w 591127"/>
                <a:gd name="connsiteY22" fmla="*/ 13854 h 217054"/>
                <a:gd name="connsiteX23" fmla="*/ 378691 w 591127"/>
                <a:gd name="connsiteY23" fmla="*/ 13854 h 217054"/>
                <a:gd name="connsiteX24" fmla="*/ 397164 w 591127"/>
                <a:gd name="connsiteY24" fmla="*/ 147781 h 217054"/>
                <a:gd name="connsiteX25" fmla="*/ 397164 w 591127"/>
                <a:gd name="connsiteY25" fmla="*/ 147781 h 217054"/>
                <a:gd name="connsiteX26" fmla="*/ 355600 w 591127"/>
                <a:gd name="connsiteY26" fmla="*/ 143163 h 217054"/>
                <a:gd name="connsiteX27" fmla="*/ 323273 w 591127"/>
                <a:gd name="connsiteY27" fmla="*/ 133927 h 217054"/>
                <a:gd name="connsiteX28" fmla="*/ 258618 w 591127"/>
                <a:gd name="connsiteY28" fmla="*/ 138545 h 217054"/>
                <a:gd name="connsiteX29" fmla="*/ 189346 w 591127"/>
                <a:gd name="connsiteY29" fmla="*/ 143163 h 217054"/>
                <a:gd name="connsiteX30" fmla="*/ 189346 w 591127"/>
                <a:gd name="connsiteY30" fmla="*/ 143163 h 217054"/>
                <a:gd name="connsiteX31" fmla="*/ 166255 w 591127"/>
                <a:gd name="connsiteY31" fmla="*/ 4618 h 217054"/>
                <a:gd name="connsiteX32" fmla="*/ 166255 w 591127"/>
                <a:gd name="connsiteY32" fmla="*/ 0 h 217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91127" h="217054">
                  <a:moveTo>
                    <a:pt x="166255" y="0"/>
                  </a:moveTo>
                  <a:cubicBezTo>
                    <a:pt x="152400" y="0"/>
                    <a:pt x="110836" y="3079"/>
                    <a:pt x="83127" y="4618"/>
                  </a:cubicBezTo>
                  <a:cubicBezTo>
                    <a:pt x="70812" y="15394"/>
                    <a:pt x="57753" y="25374"/>
                    <a:pt x="46182" y="36945"/>
                  </a:cubicBezTo>
                  <a:cubicBezTo>
                    <a:pt x="42257" y="40870"/>
                    <a:pt x="40413" y="46466"/>
                    <a:pt x="36946" y="50800"/>
                  </a:cubicBezTo>
                  <a:cubicBezTo>
                    <a:pt x="34226" y="54200"/>
                    <a:pt x="30788" y="56957"/>
                    <a:pt x="27709" y="60036"/>
                  </a:cubicBezTo>
                  <a:cubicBezTo>
                    <a:pt x="15080" y="97922"/>
                    <a:pt x="34694" y="37901"/>
                    <a:pt x="13855" y="110836"/>
                  </a:cubicBezTo>
                  <a:cubicBezTo>
                    <a:pt x="5915" y="138624"/>
                    <a:pt x="11058" y="132105"/>
                    <a:pt x="0" y="143163"/>
                  </a:cubicBezTo>
                  <a:lnTo>
                    <a:pt x="0" y="143163"/>
                  </a:lnTo>
                  <a:lnTo>
                    <a:pt x="0" y="193963"/>
                  </a:lnTo>
                  <a:lnTo>
                    <a:pt x="0" y="193963"/>
                  </a:lnTo>
                  <a:lnTo>
                    <a:pt x="591127" y="217054"/>
                  </a:lnTo>
                  <a:cubicBezTo>
                    <a:pt x="585319" y="164780"/>
                    <a:pt x="586509" y="189430"/>
                    <a:pt x="586509" y="143163"/>
                  </a:cubicBezTo>
                  <a:lnTo>
                    <a:pt x="586509" y="143163"/>
                  </a:lnTo>
                  <a:cubicBezTo>
                    <a:pt x="577273" y="129309"/>
                    <a:pt x="569939" y="113977"/>
                    <a:pt x="558800" y="101600"/>
                  </a:cubicBezTo>
                  <a:cubicBezTo>
                    <a:pt x="555544" y="97982"/>
                    <a:pt x="549120" y="99486"/>
                    <a:pt x="544946" y="96981"/>
                  </a:cubicBezTo>
                  <a:cubicBezTo>
                    <a:pt x="513255" y="77966"/>
                    <a:pt x="561094" y="96207"/>
                    <a:pt x="521855" y="83127"/>
                  </a:cubicBezTo>
                  <a:cubicBezTo>
                    <a:pt x="520315" y="78509"/>
                    <a:pt x="519413" y="73626"/>
                    <a:pt x="517236" y="69272"/>
                  </a:cubicBezTo>
                  <a:cubicBezTo>
                    <a:pt x="514754" y="64308"/>
                    <a:pt x="510254" y="60490"/>
                    <a:pt x="508000" y="55418"/>
                  </a:cubicBezTo>
                  <a:cubicBezTo>
                    <a:pt x="504046" y="46521"/>
                    <a:pt x="501843" y="36945"/>
                    <a:pt x="498764" y="27709"/>
                  </a:cubicBezTo>
                  <a:cubicBezTo>
                    <a:pt x="497225" y="23091"/>
                    <a:pt x="499014" y="13854"/>
                    <a:pt x="494146" y="13854"/>
                  </a:cubicBezTo>
                  <a:lnTo>
                    <a:pt x="484909" y="13854"/>
                  </a:lnTo>
                  <a:lnTo>
                    <a:pt x="484909" y="13854"/>
                  </a:lnTo>
                  <a:lnTo>
                    <a:pt x="378691" y="13854"/>
                  </a:lnTo>
                  <a:lnTo>
                    <a:pt x="378691" y="13854"/>
                  </a:lnTo>
                  <a:cubicBezTo>
                    <a:pt x="404408" y="97431"/>
                    <a:pt x="397164" y="52952"/>
                    <a:pt x="397164" y="147781"/>
                  </a:cubicBezTo>
                  <a:lnTo>
                    <a:pt x="397164" y="147781"/>
                  </a:lnTo>
                  <a:cubicBezTo>
                    <a:pt x="383309" y="146242"/>
                    <a:pt x="369378" y="145283"/>
                    <a:pt x="355600" y="143163"/>
                  </a:cubicBezTo>
                  <a:cubicBezTo>
                    <a:pt x="344829" y="141506"/>
                    <a:pt x="333619" y="137376"/>
                    <a:pt x="323273" y="133927"/>
                  </a:cubicBezTo>
                  <a:lnTo>
                    <a:pt x="258618" y="138545"/>
                  </a:lnTo>
                  <a:cubicBezTo>
                    <a:pt x="193596" y="143546"/>
                    <a:pt x="222983" y="143163"/>
                    <a:pt x="189346" y="143163"/>
                  </a:cubicBezTo>
                  <a:lnTo>
                    <a:pt x="189346" y="143163"/>
                  </a:lnTo>
                  <a:cubicBezTo>
                    <a:pt x="183244" y="-33773"/>
                    <a:pt x="228242" y="25280"/>
                    <a:pt x="166255" y="4618"/>
                  </a:cubicBezTo>
                  <a:cubicBezTo>
                    <a:pt x="162989" y="3529"/>
                    <a:pt x="180110" y="0"/>
                    <a:pt x="166255" y="0"/>
                  </a:cubicBezTo>
                  <a:close/>
                </a:path>
              </a:pathLst>
            </a:custGeom>
            <a:solidFill>
              <a:srgbClr val="FFC000">
                <a:alpha val="47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0" name="Forme libre 49"/>
          <p:cNvSpPr/>
          <p:nvPr/>
        </p:nvSpPr>
        <p:spPr>
          <a:xfrm>
            <a:off x="7966172" y="448235"/>
            <a:ext cx="1006612" cy="745864"/>
          </a:xfrm>
          <a:custGeom>
            <a:avLst/>
            <a:gdLst>
              <a:gd name="connsiteX0" fmla="*/ 87720 w 1006612"/>
              <a:gd name="connsiteY0" fmla="*/ 3586 h 745864"/>
              <a:gd name="connsiteX1" fmla="*/ 281357 w 1006612"/>
              <a:gd name="connsiteY1" fmla="*/ 100405 h 745864"/>
              <a:gd name="connsiteX2" fmla="*/ 761866 w 1006612"/>
              <a:gd name="connsiteY2" fmla="*/ 93233 h 745864"/>
              <a:gd name="connsiteX3" fmla="*/ 797724 w 1006612"/>
              <a:gd name="connsiteY3" fmla="*/ 89647 h 745864"/>
              <a:gd name="connsiteX4" fmla="*/ 804896 w 1006612"/>
              <a:gd name="connsiteY4" fmla="*/ 78890 h 745864"/>
              <a:gd name="connsiteX5" fmla="*/ 829997 w 1006612"/>
              <a:gd name="connsiteY5" fmla="*/ 75304 h 745864"/>
              <a:gd name="connsiteX6" fmla="*/ 851513 w 1006612"/>
              <a:gd name="connsiteY6" fmla="*/ 57374 h 745864"/>
              <a:gd name="connsiteX7" fmla="*/ 862270 w 1006612"/>
              <a:gd name="connsiteY7" fmla="*/ 53789 h 745864"/>
              <a:gd name="connsiteX8" fmla="*/ 873028 w 1006612"/>
              <a:gd name="connsiteY8" fmla="*/ 46617 h 745864"/>
              <a:gd name="connsiteX9" fmla="*/ 898129 w 1006612"/>
              <a:gd name="connsiteY9" fmla="*/ 17930 h 745864"/>
              <a:gd name="connsiteX10" fmla="*/ 908887 w 1006612"/>
              <a:gd name="connsiteY10" fmla="*/ 0 h 745864"/>
              <a:gd name="connsiteX11" fmla="*/ 908887 w 1006612"/>
              <a:gd name="connsiteY11" fmla="*/ 0 h 745864"/>
              <a:gd name="connsiteX12" fmla="*/ 930402 w 1006612"/>
              <a:gd name="connsiteY12" fmla="*/ 25101 h 745864"/>
              <a:gd name="connsiteX13" fmla="*/ 937574 w 1006612"/>
              <a:gd name="connsiteY13" fmla="*/ 35859 h 745864"/>
              <a:gd name="connsiteX14" fmla="*/ 944746 w 1006612"/>
              <a:gd name="connsiteY14" fmla="*/ 64546 h 745864"/>
              <a:gd name="connsiteX15" fmla="*/ 948332 w 1006612"/>
              <a:gd name="connsiteY15" fmla="*/ 75304 h 745864"/>
              <a:gd name="connsiteX16" fmla="*/ 977019 w 1006612"/>
              <a:gd name="connsiteY16" fmla="*/ 86061 h 745864"/>
              <a:gd name="connsiteX17" fmla="*/ 998534 w 1006612"/>
              <a:gd name="connsiteY17" fmla="*/ 93233 h 745864"/>
              <a:gd name="connsiteX18" fmla="*/ 998534 w 1006612"/>
              <a:gd name="connsiteY18" fmla="*/ 157779 h 745864"/>
              <a:gd name="connsiteX19" fmla="*/ 991362 w 1006612"/>
              <a:gd name="connsiteY19" fmla="*/ 168537 h 745864"/>
              <a:gd name="connsiteX20" fmla="*/ 980604 w 1006612"/>
              <a:gd name="connsiteY20" fmla="*/ 175709 h 745864"/>
              <a:gd name="connsiteX21" fmla="*/ 969847 w 1006612"/>
              <a:gd name="connsiteY21" fmla="*/ 186466 h 745864"/>
              <a:gd name="connsiteX22" fmla="*/ 937574 w 1006612"/>
              <a:gd name="connsiteY22" fmla="*/ 190052 h 745864"/>
              <a:gd name="connsiteX23" fmla="*/ 894543 w 1006612"/>
              <a:gd name="connsiteY23" fmla="*/ 200810 h 745864"/>
              <a:gd name="connsiteX24" fmla="*/ 887372 w 1006612"/>
              <a:gd name="connsiteY24" fmla="*/ 211567 h 745864"/>
              <a:gd name="connsiteX25" fmla="*/ 873028 w 1006612"/>
              <a:gd name="connsiteY25" fmla="*/ 218739 h 745864"/>
              <a:gd name="connsiteX26" fmla="*/ 865856 w 1006612"/>
              <a:gd name="connsiteY26" fmla="*/ 233083 h 745864"/>
              <a:gd name="connsiteX27" fmla="*/ 844341 w 1006612"/>
              <a:gd name="connsiteY27" fmla="*/ 247426 h 745864"/>
              <a:gd name="connsiteX28" fmla="*/ 829997 w 1006612"/>
              <a:gd name="connsiteY28" fmla="*/ 279699 h 745864"/>
              <a:gd name="connsiteX29" fmla="*/ 822826 w 1006612"/>
              <a:gd name="connsiteY29" fmla="*/ 301214 h 745864"/>
              <a:gd name="connsiteX30" fmla="*/ 815654 w 1006612"/>
              <a:gd name="connsiteY30" fmla="*/ 394447 h 745864"/>
              <a:gd name="connsiteX31" fmla="*/ 819240 w 1006612"/>
              <a:gd name="connsiteY31" fmla="*/ 498438 h 745864"/>
              <a:gd name="connsiteX32" fmla="*/ 833583 w 1006612"/>
              <a:gd name="connsiteY32" fmla="*/ 502024 h 745864"/>
              <a:gd name="connsiteX33" fmla="*/ 855099 w 1006612"/>
              <a:gd name="connsiteY33" fmla="*/ 505610 h 745864"/>
              <a:gd name="connsiteX34" fmla="*/ 880200 w 1006612"/>
              <a:gd name="connsiteY34" fmla="*/ 512781 h 745864"/>
              <a:gd name="connsiteX35" fmla="*/ 898129 w 1006612"/>
              <a:gd name="connsiteY35" fmla="*/ 537883 h 745864"/>
              <a:gd name="connsiteX36" fmla="*/ 901715 w 1006612"/>
              <a:gd name="connsiteY36" fmla="*/ 548640 h 745864"/>
              <a:gd name="connsiteX37" fmla="*/ 923230 w 1006612"/>
              <a:gd name="connsiteY37" fmla="*/ 562984 h 745864"/>
              <a:gd name="connsiteX38" fmla="*/ 933988 w 1006612"/>
              <a:gd name="connsiteY38" fmla="*/ 584499 h 745864"/>
              <a:gd name="connsiteX39" fmla="*/ 944746 w 1006612"/>
              <a:gd name="connsiteY39" fmla="*/ 591671 h 745864"/>
              <a:gd name="connsiteX40" fmla="*/ 948332 w 1006612"/>
              <a:gd name="connsiteY40" fmla="*/ 602429 h 745864"/>
              <a:gd name="connsiteX41" fmla="*/ 969847 w 1006612"/>
              <a:gd name="connsiteY41" fmla="*/ 609600 h 745864"/>
              <a:gd name="connsiteX42" fmla="*/ 973433 w 1006612"/>
              <a:gd name="connsiteY42" fmla="*/ 706419 h 745864"/>
              <a:gd name="connsiteX43" fmla="*/ 962675 w 1006612"/>
              <a:gd name="connsiteY43" fmla="*/ 717177 h 745864"/>
              <a:gd name="connsiteX44" fmla="*/ 941160 w 1006612"/>
              <a:gd name="connsiteY44" fmla="*/ 731520 h 745864"/>
              <a:gd name="connsiteX45" fmla="*/ 858684 w 1006612"/>
              <a:gd name="connsiteY45" fmla="*/ 727934 h 745864"/>
              <a:gd name="connsiteX46" fmla="*/ 855099 w 1006612"/>
              <a:gd name="connsiteY46" fmla="*/ 713591 h 745864"/>
              <a:gd name="connsiteX47" fmla="*/ 851513 w 1006612"/>
              <a:gd name="connsiteY47" fmla="*/ 702833 h 745864"/>
              <a:gd name="connsiteX48" fmla="*/ 840755 w 1006612"/>
              <a:gd name="connsiteY48" fmla="*/ 688490 h 745864"/>
              <a:gd name="connsiteX49" fmla="*/ 819240 w 1006612"/>
              <a:gd name="connsiteY49" fmla="*/ 674146 h 745864"/>
              <a:gd name="connsiteX50" fmla="*/ 812068 w 1006612"/>
              <a:gd name="connsiteY50" fmla="*/ 663389 h 745864"/>
              <a:gd name="connsiteX51" fmla="*/ 808482 w 1006612"/>
              <a:gd name="connsiteY51" fmla="*/ 652631 h 745864"/>
              <a:gd name="connsiteX52" fmla="*/ 797724 w 1006612"/>
              <a:gd name="connsiteY52" fmla="*/ 649045 h 745864"/>
              <a:gd name="connsiteX53" fmla="*/ 747522 w 1006612"/>
              <a:gd name="connsiteY53" fmla="*/ 652631 h 745864"/>
              <a:gd name="connsiteX54" fmla="*/ 726007 w 1006612"/>
              <a:gd name="connsiteY54" fmla="*/ 656217 h 745864"/>
              <a:gd name="connsiteX55" fmla="*/ 722421 w 1006612"/>
              <a:gd name="connsiteY55" fmla="*/ 666974 h 745864"/>
              <a:gd name="connsiteX56" fmla="*/ 700906 w 1006612"/>
              <a:gd name="connsiteY56" fmla="*/ 681318 h 745864"/>
              <a:gd name="connsiteX57" fmla="*/ 632774 w 1006612"/>
              <a:gd name="connsiteY57" fmla="*/ 677732 h 745864"/>
              <a:gd name="connsiteX58" fmla="*/ 629188 w 1006612"/>
              <a:gd name="connsiteY58" fmla="*/ 666974 h 745864"/>
              <a:gd name="connsiteX59" fmla="*/ 571814 w 1006612"/>
              <a:gd name="connsiteY59" fmla="*/ 656217 h 745864"/>
              <a:gd name="connsiteX60" fmla="*/ 424793 w 1006612"/>
              <a:gd name="connsiteY60" fmla="*/ 659803 h 745864"/>
              <a:gd name="connsiteX61" fmla="*/ 414035 w 1006612"/>
              <a:gd name="connsiteY61" fmla="*/ 666974 h 745864"/>
              <a:gd name="connsiteX62" fmla="*/ 399692 w 1006612"/>
              <a:gd name="connsiteY62" fmla="*/ 670560 h 745864"/>
              <a:gd name="connsiteX63" fmla="*/ 295701 w 1006612"/>
              <a:gd name="connsiteY63" fmla="*/ 674146 h 745864"/>
              <a:gd name="connsiteX64" fmla="*/ 284943 w 1006612"/>
              <a:gd name="connsiteY64" fmla="*/ 677732 h 745864"/>
              <a:gd name="connsiteX65" fmla="*/ 241913 w 1006612"/>
              <a:gd name="connsiteY65" fmla="*/ 684904 h 745864"/>
              <a:gd name="connsiteX66" fmla="*/ 220397 w 1006612"/>
              <a:gd name="connsiteY66" fmla="*/ 702833 h 745864"/>
              <a:gd name="connsiteX67" fmla="*/ 209640 w 1006612"/>
              <a:gd name="connsiteY67" fmla="*/ 710005 h 745864"/>
              <a:gd name="connsiteX68" fmla="*/ 202468 w 1006612"/>
              <a:gd name="connsiteY68" fmla="*/ 720763 h 745864"/>
              <a:gd name="connsiteX69" fmla="*/ 159437 w 1006612"/>
              <a:gd name="connsiteY69" fmla="*/ 727934 h 745864"/>
              <a:gd name="connsiteX70" fmla="*/ 137922 w 1006612"/>
              <a:gd name="connsiteY70" fmla="*/ 735106 h 745864"/>
              <a:gd name="connsiteX71" fmla="*/ 127164 w 1006612"/>
              <a:gd name="connsiteY71" fmla="*/ 742278 h 745864"/>
              <a:gd name="connsiteX72" fmla="*/ 109235 w 1006612"/>
              <a:gd name="connsiteY72" fmla="*/ 745864 h 745864"/>
              <a:gd name="connsiteX73" fmla="*/ 62619 w 1006612"/>
              <a:gd name="connsiteY73" fmla="*/ 742278 h 745864"/>
              <a:gd name="connsiteX74" fmla="*/ 51861 w 1006612"/>
              <a:gd name="connsiteY74" fmla="*/ 735106 h 745864"/>
              <a:gd name="connsiteX75" fmla="*/ 37517 w 1006612"/>
              <a:gd name="connsiteY75" fmla="*/ 713591 h 745864"/>
              <a:gd name="connsiteX76" fmla="*/ 30346 w 1006612"/>
              <a:gd name="connsiteY76" fmla="*/ 638287 h 745864"/>
              <a:gd name="connsiteX77" fmla="*/ 23174 w 1006612"/>
              <a:gd name="connsiteY77" fmla="*/ 627530 h 745864"/>
              <a:gd name="connsiteX78" fmla="*/ 26760 w 1006612"/>
              <a:gd name="connsiteY78" fmla="*/ 573741 h 745864"/>
              <a:gd name="connsiteX79" fmla="*/ 41103 w 1006612"/>
              <a:gd name="connsiteY79" fmla="*/ 570156 h 745864"/>
              <a:gd name="connsiteX80" fmla="*/ 55447 w 1006612"/>
              <a:gd name="connsiteY80" fmla="*/ 555812 h 745864"/>
              <a:gd name="connsiteX81" fmla="*/ 66204 w 1006612"/>
              <a:gd name="connsiteY81" fmla="*/ 545054 h 745864"/>
              <a:gd name="connsiteX82" fmla="*/ 76962 w 1006612"/>
              <a:gd name="connsiteY82" fmla="*/ 541469 h 745864"/>
              <a:gd name="connsiteX83" fmla="*/ 84134 w 1006612"/>
              <a:gd name="connsiteY83" fmla="*/ 530711 h 745864"/>
              <a:gd name="connsiteX84" fmla="*/ 105649 w 1006612"/>
              <a:gd name="connsiteY84" fmla="*/ 512781 h 745864"/>
              <a:gd name="connsiteX85" fmla="*/ 112821 w 1006612"/>
              <a:gd name="connsiteY85" fmla="*/ 502024 h 745864"/>
              <a:gd name="connsiteX86" fmla="*/ 123579 w 1006612"/>
              <a:gd name="connsiteY86" fmla="*/ 498438 h 745864"/>
              <a:gd name="connsiteX87" fmla="*/ 134336 w 1006612"/>
              <a:gd name="connsiteY87" fmla="*/ 487680 h 745864"/>
              <a:gd name="connsiteX88" fmla="*/ 137922 w 1006612"/>
              <a:gd name="connsiteY88" fmla="*/ 476923 h 745864"/>
              <a:gd name="connsiteX89" fmla="*/ 148680 w 1006612"/>
              <a:gd name="connsiteY89" fmla="*/ 466165 h 745864"/>
              <a:gd name="connsiteX90" fmla="*/ 152266 w 1006612"/>
              <a:gd name="connsiteY90" fmla="*/ 448236 h 745864"/>
              <a:gd name="connsiteX91" fmla="*/ 155852 w 1006612"/>
              <a:gd name="connsiteY91" fmla="*/ 437478 h 745864"/>
              <a:gd name="connsiteX92" fmla="*/ 130750 w 1006612"/>
              <a:gd name="connsiteY92" fmla="*/ 251012 h 745864"/>
              <a:gd name="connsiteX93" fmla="*/ 102063 w 1006612"/>
              <a:gd name="connsiteY93" fmla="*/ 247426 h 745864"/>
              <a:gd name="connsiteX94" fmla="*/ 76962 w 1006612"/>
              <a:gd name="connsiteY94" fmla="*/ 222325 h 745864"/>
              <a:gd name="connsiteX95" fmla="*/ 55447 w 1006612"/>
              <a:gd name="connsiteY95" fmla="*/ 204396 h 745864"/>
              <a:gd name="connsiteX96" fmla="*/ 37517 w 1006612"/>
              <a:gd name="connsiteY96" fmla="*/ 190052 h 745864"/>
              <a:gd name="connsiteX97" fmla="*/ 30346 w 1006612"/>
              <a:gd name="connsiteY97" fmla="*/ 179294 h 745864"/>
              <a:gd name="connsiteX98" fmla="*/ 26760 w 1006612"/>
              <a:gd name="connsiteY98" fmla="*/ 168537 h 745864"/>
              <a:gd name="connsiteX99" fmla="*/ 12416 w 1006612"/>
              <a:gd name="connsiteY99" fmla="*/ 164951 h 745864"/>
              <a:gd name="connsiteX100" fmla="*/ 5244 w 1006612"/>
              <a:gd name="connsiteY100" fmla="*/ 154193 h 745864"/>
              <a:gd name="connsiteX101" fmla="*/ 5244 w 1006612"/>
              <a:gd name="connsiteY101" fmla="*/ 75304 h 745864"/>
              <a:gd name="connsiteX102" fmla="*/ 16002 w 1006612"/>
              <a:gd name="connsiteY102" fmla="*/ 53789 h 745864"/>
              <a:gd name="connsiteX103" fmla="*/ 26760 w 1006612"/>
              <a:gd name="connsiteY103" fmla="*/ 46617 h 745864"/>
              <a:gd name="connsiteX104" fmla="*/ 41103 w 1006612"/>
              <a:gd name="connsiteY104" fmla="*/ 25101 h 745864"/>
              <a:gd name="connsiteX105" fmla="*/ 69790 w 1006612"/>
              <a:gd name="connsiteY105" fmla="*/ 0 h 745864"/>
              <a:gd name="connsiteX106" fmla="*/ 87720 w 1006612"/>
              <a:gd name="connsiteY106" fmla="*/ 3586 h 74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1006612" h="745864">
                <a:moveTo>
                  <a:pt x="87720" y="3586"/>
                </a:moveTo>
                <a:lnTo>
                  <a:pt x="281357" y="100405"/>
                </a:lnTo>
                <a:lnTo>
                  <a:pt x="761866" y="93233"/>
                </a:lnTo>
                <a:cubicBezTo>
                  <a:pt x="773819" y="92038"/>
                  <a:pt x="786328" y="93446"/>
                  <a:pt x="797724" y="89647"/>
                </a:cubicBezTo>
                <a:cubicBezTo>
                  <a:pt x="801812" y="88284"/>
                  <a:pt x="800958" y="80640"/>
                  <a:pt x="804896" y="78890"/>
                </a:cubicBezTo>
                <a:cubicBezTo>
                  <a:pt x="812620" y="75457"/>
                  <a:pt x="821630" y="76499"/>
                  <a:pt x="829997" y="75304"/>
                </a:cubicBezTo>
                <a:cubicBezTo>
                  <a:pt x="837927" y="67374"/>
                  <a:pt x="841528" y="62366"/>
                  <a:pt x="851513" y="57374"/>
                </a:cubicBezTo>
                <a:cubicBezTo>
                  <a:pt x="854894" y="55684"/>
                  <a:pt x="858684" y="54984"/>
                  <a:pt x="862270" y="53789"/>
                </a:cubicBezTo>
                <a:cubicBezTo>
                  <a:pt x="865856" y="51398"/>
                  <a:pt x="870190" y="49860"/>
                  <a:pt x="873028" y="46617"/>
                </a:cubicBezTo>
                <a:cubicBezTo>
                  <a:pt x="902312" y="13149"/>
                  <a:pt x="873926" y="34065"/>
                  <a:pt x="898129" y="17930"/>
                </a:cubicBezTo>
                <a:cubicBezTo>
                  <a:pt x="902784" y="3965"/>
                  <a:pt x="899042" y="9845"/>
                  <a:pt x="908887" y="0"/>
                </a:cubicBezTo>
                <a:lnTo>
                  <a:pt x="908887" y="0"/>
                </a:lnTo>
                <a:cubicBezTo>
                  <a:pt x="916059" y="8367"/>
                  <a:pt x="923518" y="16496"/>
                  <a:pt x="930402" y="25101"/>
                </a:cubicBezTo>
                <a:cubicBezTo>
                  <a:pt x="933094" y="28466"/>
                  <a:pt x="936101" y="31809"/>
                  <a:pt x="937574" y="35859"/>
                </a:cubicBezTo>
                <a:cubicBezTo>
                  <a:pt x="940943" y="45122"/>
                  <a:pt x="941629" y="55195"/>
                  <a:pt x="944746" y="64546"/>
                </a:cubicBezTo>
                <a:cubicBezTo>
                  <a:pt x="945941" y="68132"/>
                  <a:pt x="945971" y="72352"/>
                  <a:pt x="948332" y="75304"/>
                </a:cubicBezTo>
                <a:cubicBezTo>
                  <a:pt x="955879" y="84739"/>
                  <a:pt x="966575" y="83213"/>
                  <a:pt x="977019" y="86061"/>
                </a:cubicBezTo>
                <a:cubicBezTo>
                  <a:pt x="984312" y="88050"/>
                  <a:pt x="998534" y="93233"/>
                  <a:pt x="998534" y="93233"/>
                </a:cubicBezTo>
                <a:cubicBezTo>
                  <a:pt x="1008846" y="124169"/>
                  <a:pt x="1009754" y="115706"/>
                  <a:pt x="998534" y="157779"/>
                </a:cubicBezTo>
                <a:cubicBezTo>
                  <a:pt x="997423" y="161943"/>
                  <a:pt x="994410" y="165489"/>
                  <a:pt x="991362" y="168537"/>
                </a:cubicBezTo>
                <a:cubicBezTo>
                  <a:pt x="988314" y="171585"/>
                  <a:pt x="983915" y="172950"/>
                  <a:pt x="980604" y="175709"/>
                </a:cubicBezTo>
                <a:cubicBezTo>
                  <a:pt x="976708" y="178955"/>
                  <a:pt x="974658" y="184862"/>
                  <a:pt x="969847" y="186466"/>
                </a:cubicBezTo>
                <a:cubicBezTo>
                  <a:pt x="959579" y="189889"/>
                  <a:pt x="948332" y="188857"/>
                  <a:pt x="937574" y="190052"/>
                </a:cubicBezTo>
                <a:cubicBezTo>
                  <a:pt x="905681" y="211314"/>
                  <a:pt x="961561" y="176440"/>
                  <a:pt x="894543" y="200810"/>
                </a:cubicBezTo>
                <a:cubicBezTo>
                  <a:pt x="890493" y="202283"/>
                  <a:pt x="890683" y="208808"/>
                  <a:pt x="887372" y="211567"/>
                </a:cubicBezTo>
                <a:cubicBezTo>
                  <a:pt x="883265" y="214989"/>
                  <a:pt x="877809" y="216348"/>
                  <a:pt x="873028" y="218739"/>
                </a:cubicBezTo>
                <a:cubicBezTo>
                  <a:pt x="870637" y="223520"/>
                  <a:pt x="869636" y="229303"/>
                  <a:pt x="865856" y="233083"/>
                </a:cubicBezTo>
                <a:cubicBezTo>
                  <a:pt x="859761" y="239178"/>
                  <a:pt x="844341" y="247426"/>
                  <a:pt x="844341" y="247426"/>
                </a:cubicBezTo>
                <a:cubicBezTo>
                  <a:pt x="835806" y="273030"/>
                  <a:pt x="841362" y="262651"/>
                  <a:pt x="829997" y="279699"/>
                </a:cubicBezTo>
                <a:cubicBezTo>
                  <a:pt x="827607" y="286871"/>
                  <a:pt x="823204" y="293664"/>
                  <a:pt x="822826" y="301214"/>
                </a:cubicBezTo>
                <a:cubicBezTo>
                  <a:pt x="818877" y="380194"/>
                  <a:pt x="823175" y="349322"/>
                  <a:pt x="815654" y="394447"/>
                </a:cubicBezTo>
                <a:cubicBezTo>
                  <a:pt x="816849" y="429111"/>
                  <a:pt x="813538" y="464226"/>
                  <a:pt x="819240" y="498438"/>
                </a:cubicBezTo>
                <a:cubicBezTo>
                  <a:pt x="820050" y="503299"/>
                  <a:pt x="828751" y="501057"/>
                  <a:pt x="833583" y="502024"/>
                </a:cubicBezTo>
                <a:cubicBezTo>
                  <a:pt x="840713" y="503450"/>
                  <a:pt x="847969" y="504184"/>
                  <a:pt x="855099" y="505610"/>
                </a:cubicBezTo>
                <a:cubicBezTo>
                  <a:pt x="866349" y="507860"/>
                  <a:pt x="869952" y="509366"/>
                  <a:pt x="880200" y="512781"/>
                </a:cubicBezTo>
                <a:cubicBezTo>
                  <a:pt x="888567" y="537883"/>
                  <a:pt x="880200" y="531906"/>
                  <a:pt x="898129" y="537883"/>
                </a:cubicBezTo>
                <a:cubicBezTo>
                  <a:pt x="899324" y="541469"/>
                  <a:pt x="899042" y="545967"/>
                  <a:pt x="901715" y="548640"/>
                </a:cubicBezTo>
                <a:cubicBezTo>
                  <a:pt x="907810" y="554735"/>
                  <a:pt x="923230" y="562984"/>
                  <a:pt x="923230" y="562984"/>
                </a:cubicBezTo>
                <a:cubicBezTo>
                  <a:pt x="926147" y="571733"/>
                  <a:pt x="927037" y="577548"/>
                  <a:pt x="933988" y="584499"/>
                </a:cubicBezTo>
                <a:cubicBezTo>
                  <a:pt x="937036" y="587547"/>
                  <a:pt x="941160" y="589280"/>
                  <a:pt x="944746" y="591671"/>
                </a:cubicBezTo>
                <a:cubicBezTo>
                  <a:pt x="945941" y="595257"/>
                  <a:pt x="945256" y="600232"/>
                  <a:pt x="948332" y="602429"/>
                </a:cubicBezTo>
                <a:cubicBezTo>
                  <a:pt x="954483" y="606823"/>
                  <a:pt x="969847" y="609600"/>
                  <a:pt x="969847" y="609600"/>
                </a:cubicBezTo>
                <a:cubicBezTo>
                  <a:pt x="991764" y="642475"/>
                  <a:pt x="985072" y="627862"/>
                  <a:pt x="973433" y="706419"/>
                </a:cubicBezTo>
                <a:cubicBezTo>
                  <a:pt x="972690" y="711436"/>
                  <a:pt x="966678" y="714063"/>
                  <a:pt x="962675" y="717177"/>
                </a:cubicBezTo>
                <a:cubicBezTo>
                  <a:pt x="955871" y="722469"/>
                  <a:pt x="941160" y="731520"/>
                  <a:pt x="941160" y="731520"/>
                </a:cubicBezTo>
                <a:lnTo>
                  <a:pt x="858684" y="727934"/>
                </a:lnTo>
                <a:cubicBezTo>
                  <a:pt x="853860" y="726929"/>
                  <a:pt x="856453" y="718330"/>
                  <a:pt x="855099" y="713591"/>
                </a:cubicBezTo>
                <a:cubicBezTo>
                  <a:pt x="854061" y="709956"/>
                  <a:pt x="853388" y="706115"/>
                  <a:pt x="851513" y="702833"/>
                </a:cubicBezTo>
                <a:cubicBezTo>
                  <a:pt x="848548" y="697644"/>
                  <a:pt x="845222" y="692460"/>
                  <a:pt x="840755" y="688490"/>
                </a:cubicBezTo>
                <a:cubicBezTo>
                  <a:pt x="834313" y="682764"/>
                  <a:pt x="819240" y="674146"/>
                  <a:pt x="819240" y="674146"/>
                </a:cubicBezTo>
                <a:cubicBezTo>
                  <a:pt x="816849" y="670560"/>
                  <a:pt x="813995" y="667244"/>
                  <a:pt x="812068" y="663389"/>
                </a:cubicBezTo>
                <a:cubicBezTo>
                  <a:pt x="810377" y="660008"/>
                  <a:pt x="811155" y="655304"/>
                  <a:pt x="808482" y="652631"/>
                </a:cubicBezTo>
                <a:cubicBezTo>
                  <a:pt x="805809" y="649958"/>
                  <a:pt x="801310" y="650240"/>
                  <a:pt x="797724" y="649045"/>
                </a:cubicBezTo>
                <a:cubicBezTo>
                  <a:pt x="780990" y="650240"/>
                  <a:pt x="764215" y="650962"/>
                  <a:pt x="747522" y="652631"/>
                </a:cubicBezTo>
                <a:cubicBezTo>
                  <a:pt x="740287" y="653354"/>
                  <a:pt x="732320" y="652610"/>
                  <a:pt x="726007" y="656217"/>
                </a:cubicBezTo>
                <a:cubicBezTo>
                  <a:pt x="722725" y="658092"/>
                  <a:pt x="725094" y="664301"/>
                  <a:pt x="722421" y="666974"/>
                </a:cubicBezTo>
                <a:cubicBezTo>
                  <a:pt x="716326" y="673069"/>
                  <a:pt x="700906" y="681318"/>
                  <a:pt x="700906" y="681318"/>
                </a:cubicBezTo>
                <a:cubicBezTo>
                  <a:pt x="678195" y="680123"/>
                  <a:pt x="655074" y="682192"/>
                  <a:pt x="632774" y="677732"/>
                </a:cubicBezTo>
                <a:cubicBezTo>
                  <a:pt x="629067" y="676991"/>
                  <a:pt x="632264" y="669171"/>
                  <a:pt x="629188" y="666974"/>
                </a:cubicBezTo>
                <a:cubicBezTo>
                  <a:pt x="616688" y="658046"/>
                  <a:pt x="582760" y="657312"/>
                  <a:pt x="571814" y="656217"/>
                </a:cubicBezTo>
                <a:cubicBezTo>
                  <a:pt x="522807" y="657412"/>
                  <a:pt x="473701" y="656469"/>
                  <a:pt x="424793" y="659803"/>
                </a:cubicBezTo>
                <a:cubicBezTo>
                  <a:pt x="420493" y="660096"/>
                  <a:pt x="417996" y="665276"/>
                  <a:pt x="414035" y="666974"/>
                </a:cubicBezTo>
                <a:cubicBezTo>
                  <a:pt x="409505" y="668915"/>
                  <a:pt x="404611" y="670262"/>
                  <a:pt x="399692" y="670560"/>
                </a:cubicBezTo>
                <a:cubicBezTo>
                  <a:pt x="365071" y="672658"/>
                  <a:pt x="330365" y="672951"/>
                  <a:pt x="295701" y="674146"/>
                </a:cubicBezTo>
                <a:cubicBezTo>
                  <a:pt x="292115" y="675341"/>
                  <a:pt x="288672" y="677111"/>
                  <a:pt x="284943" y="677732"/>
                </a:cubicBezTo>
                <a:cubicBezTo>
                  <a:pt x="273011" y="679721"/>
                  <a:pt x="254524" y="678598"/>
                  <a:pt x="241913" y="684904"/>
                </a:cubicBezTo>
                <a:cubicBezTo>
                  <a:pt x="228560" y="691581"/>
                  <a:pt x="232291" y="692921"/>
                  <a:pt x="220397" y="702833"/>
                </a:cubicBezTo>
                <a:cubicBezTo>
                  <a:pt x="217086" y="705592"/>
                  <a:pt x="213226" y="707614"/>
                  <a:pt x="209640" y="710005"/>
                </a:cubicBezTo>
                <a:cubicBezTo>
                  <a:pt x="207249" y="713591"/>
                  <a:pt x="206527" y="719313"/>
                  <a:pt x="202468" y="720763"/>
                </a:cubicBezTo>
                <a:cubicBezTo>
                  <a:pt x="188774" y="725654"/>
                  <a:pt x="159437" y="727934"/>
                  <a:pt x="159437" y="727934"/>
                </a:cubicBezTo>
                <a:cubicBezTo>
                  <a:pt x="152265" y="730325"/>
                  <a:pt x="144212" y="730913"/>
                  <a:pt x="137922" y="735106"/>
                </a:cubicBezTo>
                <a:cubicBezTo>
                  <a:pt x="134336" y="737497"/>
                  <a:pt x="131199" y="740765"/>
                  <a:pt x="127164" y="742278"/>
                </a:cubicBezTo>
                <a:cubicBezTo>
                  <a:pt x="121457" y="744418"/>
                  <a:pt x="115211" y="744669"/>
                  <a:pt x="109235" y="745864"/>
                </a:cubicBezTo>
                <a:cubicBezTo>
                  <a:pt x="93696" y="744669"/>
                  <a:pt x="77937" y="745150"/>
                  <a:pt x="62619" y="742278"/>
                </a:cubicBezTo>
                <a:cubicBezTo>
                  <a:pt x="58383" y="741484"/>
                  <a:pt x="54699" y="738349"/>
                  <a:pt x="51861" y="735106"/>
                </a:cubicBezTo>
                <a:cubicBezTo>
                  <a:pt x="46185" y="728619"/>
                  <a:pt x="37517" y="713591"/>
                  <a:pt x="37517" y="713591"/>
                </a:cubicBezTo>
                <a:cubicBezTo>
                  <a:pt x="25288" y="676894"/>
                  <a:pt x="44582" y="737938"/>
                  <a:pt x="30346" y="638287"/>
                </a:cubicBezTo>
                <a:cubicBezTo>
                  <a:pt x="29737" y="634021"/>
                  <a:pt x="25565" y="631116"/>
                  <a:pt x="23174" y="627530"/>
                </a:cubicBezTo>
                <a:cubicBezTo>
                  <a:pt x="24369" y="609600"/>
                  <a:pt x="21400" y="590893"/>
                  <a:pt x="26760" y="573741"/>
                </a:cubicBezTo>
                <a:cubicBezTo>
                  <a:pt x="28230" y="569037"/>
                  <a:pt x="37255" y="573235"/>
                  <a:pt x="41103" y="570156"/>
                </a:cubicBezTo>
                <a:cubicBezTo>
                  <a:pt x="68426" y="548298"/>
                  <a:pt x="18562" y="568107"/>
                  <a:pt x="55447" y="555812"/>
                </a:cubicBezTo>
                <a:cubicBezTo>
                  <a:pt x="59033" y="552226"/>
                  <a:pt x="61985" y="547867"/>
                  <a:pt x="66204" y="545054"/>
                </a:cubicBezTo>
                <a:cubicBezTo>
                  <a:pt x="69349" y="542957"/>
                  <a:pt x="74010" y="543830"/>
                  <a:pt x="76962" y="541469"/>
                </a:cubicBezTo>
                <a:cubicBezTo>
                  <a:pt x="80328" y="538777"/>
                  <a:pt x="81375" y="534022"/>
                  <a:pt x="84134" y="530711"/>
                </a:cubicBezTo>
                <a:cubicBezTo>
                  <a:pt x="92762" y="520358"/>
                  <a:pt x="95072" y="519833"/>
                  <a:pt x="105649" y="512781"/>
                </a:cubicBezTo>
                <a:cubicBezTo>
                  <a:pt x="108040" y="509195"/>
                  <a:pt x="109456" y="504716"/>
                  <a:pt x="112821" y="502024"/>
                </a:cubicBezTo>
                <a:cubicBezTo>
                  <a:pt x="115773" y="499663"/>
                  <a:pt x="120434" y="500535"/>
                  <a:pt x="123579" y="498438"/>
                </a:cubicBezTo>
                <a:cubicBezTo>
                  <a:pt x="127798" y="495625"/>
                  <a:pt x="130750" y="491266"/>
                  <a:pt x="134336" y="487680"/>
                </a:cubicBezTo>
                <a:cubicBezTo>
                  <a:pt x="135531" y="484094"/>
                  <a:pt x="135825" y="480068"/>
                  <a:pt x="137922" y="476923"/>
                </a:cubicBezTo>
                <a:cubicBezTo>
                  <a:pt x="140735" y="472703"/>
                  <a:pt x="146412" y="470701"/>
                  <a:pt x="148680" y="466165"/>
                </a:cubicBezTo>
                <a:cubicBezTo>
                  <a:pt x="151406" y="460714"/>
                  <a:pt x="150788" y="454149"/>
                  <a:pt x="152266" y="448236"/>
                </a:cubicBezTo>
                <a:cubicBezTo>
                  <a:pt x="153183" y="444569"/>
                  <a:pt x="154657" y="441064"/>
                  <a:pt x="155852" y="437478"/>
                </a:cubicBezTo>
                <a:cubicBezTo>
                  <a:pt x="152444" y="263676"/>
                  <a:pt x="212370" y="262672"/>
                  <a:pt x="130750" y="251012"/>
                </a:cubicBezTo>
                <a:cubicBezTo>
                  <a:pt x="121210" y="249649"/>
                  <a:pt x="111625" y="248621"/>
                  <a:pt x="102063" y="247426"/>
                </a:cubicBezTo>
                <a:cubicBezTo>
                  <a:pt x="77723" y="239312"/>
                  <a:pt x="105732" y="251095"/>
                  <a:pt x="76962" y="222325"/>
                </a:cubicBezTo>
                <a:cubicBezTo>
                  <a:pt x="63157" y="208520"/>
                  <a:pt x="70424" y="214380"/>
                  <a:pt x="55447" y="204396"/>
                </a:cubicBezTo>
                <a:cubicBezTo>
                  <a:pt x="34891" y="173562"/>
                  <a:pt x="62263" y="209850"/>
                  <a:pt x="37517" y="190052"/>
                </a:cubicBezTo>
                <a:cubicBezTo>
                  <a:pt x="34152" y="187360"/>
                  <a:pt x="32273" y="183149"/>
                  <a:pt x="30346" y="179294"/>
                </a:cubicBezTo>
                <a:cubicBezTo>
                  <a:pt x="28656" y="175913"/>
                  <a:pt x="29711" y="170898"/>
                  <a:pt x="26760" y="168537"/>
                </a:cubicBezTo>
                <a:cubicBezTo>
                  <a:pt x="22911" y="165458"/>
                  <a:pt x="17197" y="166146"/>
                  <a:pt x="12416" y="164951"/>
                </a:cubicBezTo>
                <a:cubicBezTo>
                  <a:pt x="10025" y="161365"/>
                  <a:pt x="7171" y="158048"/>
                  <a:pt x="5244" y="154193"/>
                </a:cubicBezTo>
                <a:cubicBezTo>
                  <a:pt x="-5974" y="131757"/>
                  <a:pt x="4121" y="87663"/>
                  <a:pt x="5244" y="75304"/>
                </a:cubicBezTo>
                <a:cubicBezTo>
                  <a:pt x="5827" y="68887"/>
                  <a:pt x="11710" y="58081"/>
                  <a:pt x="16002" y="53789"/>
                </a:cubicBezTo>
                <a:cubicBezTo>
                  <a:pt x="19050" y="50742"/>
                  <a:pt x="23174" y="49008"/>
                  <a:pt x="26760" y="46617"/>
                </a:cubicBezTo>
                <a:lnTo>
                  <a:pt x="41103" y="25101"/>
                </a:lnTo>
                <a:cubicBezTo>
                  <a:pt x="47477" y="15539"/>
                  <a:pt x="55848" y="0"/>
                  <a:pt x="69790" y="0"/>
                </a:cubicBezTo>
                <a:lnTo>
                  <a:pt x="87720" y="3586"/>
                </a:lnTo>
                <a:close/>
              </a:path>
            </a:pathLst>
          </a:custGeom>
          <a:solidFill>
            <a:srgbClr val="FF0000">
              <a:alpha val="4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1572894" y="4554907"/>
            <a:ext cx="1292698" cy="6102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/>
          <p:cNvSpPr/>
          <p:nvPr/>
        </p:nvSpPr>
        <p:spPr>
          <a:xfrm>
            <a:off x="6700899" y="4728675"/>
            <a:ext cx="1292698" cy="6102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1" name="Connecteur droit avec flèche 50"/>
          <p:cNvCxnSpPr/>
          <p:nvPr/>
        </p:nvCxnSpPr>
        <p:spPr>
          <a:xfrm>
            <a:off x="4808506" y="2833871"/>
            <a:ext cx="869315" cy="5715"/>
          </a:xfrm>
          <a:prstGeom prst="straightConnector1">
            <a:avLst/>
          </a:prstGeom>
          <a:ln>
            <a:prstDash val="lgDash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 flipH="1" flipV="1">
            <a:off x="4765961" y="1828666"/>
            <a:ext cx="0" cy="1006475"/>
          </a:xfrm>
          <a:prstGeom prst="straightConnector1">
            <a:avLst/>
          </a:prstGeom>
          <a:ln>
            <a:prstDash val="lgDash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Zone de texte 44"/>
          <p:cNvSpPr txBox="1"/>
          <p:nvPr/>
        </p:nvSpPr>
        <p:spPr>
          <a:xfrm>
            <a:off x="5449221" y="2886576"/>
            <a:ext cx="366395" cy="27432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FR" sz="10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endParaRPr lang="fr-FR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Zone de texte 45"/>
          <p:cNvSpPr txBox="1"/>
          <p:nvPr/>
        </p:nvSpPr>
        <p:spPr>
          <a:xfrm>
            <a:off x="4844701" y="1787391"/>
            <a:ext cx="358775" cy="25463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fr-FR" sz="1000" baseline="-25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endParaRPr lang="fr-FR" sz="10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7" name="Connecteur droit avec flèche 56"/>
          <p:cNvCxnSpPr/>
          <p:nvPr/>
        </p:nvCxnSpPr>
        <p:spPr>
          <a:xfrm flipV="1">
            <a:off x="3515820" y="4502350"/>
            <a:ext cx="558048" cy="128312"/>
          </a:xfrm>
          <a:prstGeom prst="straightConnector1">
            <a:avLst/>
          </a:prstGeom>
          <a:ln>
            <a:prstDash val="lgDash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Zone de texte 47"/>
          <p:cNvSpPr txBox="1"/>
          <p:nvPr/>
        </p:nvSpPr>
        <p:spPr>
          <a:xfrm>
            <a:off x="3609800" y="4190605"/>
            <a:ext cx="366395" cy="27432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FR" sz="1000" baseline="-25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fr-FR" sz="10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Connecteur droit avec flèche 59"/>
          <p:cNvCxnSpPr/>
          <p:nvPr/>
        </p:nvCxnSpPr>
        <p:spPr>
          <a:xfrm flipH="1">
            <a:off x="6612410" y="3427358"/>
            <a:ext cx="695941" cy="0"/>
          </a:xfrm>
          <a:prstGeom prst="straightConnector1">
            <a:avLst/>
          </a:prstGeom>
          <a:ln>
            <a:prstDash val="lgDash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Zone de texte 44"/>
          <p:cNvSpPr txBox="1"/>
          <p:nvPr/>
        </p:nvSpPr>
        <p:spPr>
          <a:xfrm>
            <a:off x="6476103" y="3090124"/>
            <a:ext cx="232319" cy="27432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fr-FR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413037" y="1358464"/>
            <a:ext cx="1052783" cy="184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2355944" y="1344335"/>
            <a:ext cx="1052783" cy="184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3139625" y="1313122"/>
            <a:ext cx="3529921" cy="92333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alibri Light" panose="020F0302020204030204" pitchFamily="34" charset="0"/>
              </a:rPr>
              <a:t>Liaison </a:t>
            </a:r>
            <a:r>
              <a:rPr lang="fr-FR" b="1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3</a:t>
            </a:r>
            <a:r>
              <a:rPr lang="fr-FR" b="1" dirty="0" smtClean="0">
                <a:latin typeface="Calibri Light" panose="020F0302020204030204" pitchFamily="34" charset="0"/>
              </a:rPr>
              <a:t>/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4</a:t>
            </a:r>
            <a:r>
              <a:rPr lang="fr-FR" dirty="0" smtClean="0">
                <a:latin typeface="Calibri Light" panose="020F0302020204030204" pitchFamily="34" charset="0"/>
              </a:rPr>
              <a:t> : rail (2 appuis plans)</a:t>
            </a:r>
          </a:p>
          <a:p>
            <a:pPr algn="ctr"/>
            <a:r>
              <a:rPr lang="fr-FR" dirty="0" smtClean="0">
                <a:latin typeface="Calibri Light" panose="020F0302020204030204" pitchFamily="34" charset="0"/>
              </a:rPr>
              <a:t>↓</a:t>
            </a:r>
          </a:p>
          <a:p>
            <a:pPr algn="ctr"/>
            <a:r>
              <a:rPr lang="fr-FR" b="1" dirty="0" smtClean="0">
                <a:latin typeface="Calibri Light" panose="020F0302020204030204" pitchFamily="34" charset="0"/>
              </a:rPr>
              <a:t>Glissière d’axe x11 </a:t>
            </a:r>
            <a:endParaRPr lang="fr-FR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77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" t="30956" r="35228" b="8362"/>
          <a:stretch/>
        </p:blipFill>
        <p:spPr bwMode="auto">
          <a:xfrm>
            <a:off x="1045028" y="1478117"/>
            <a:ext cx="7053943" cy="50607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 cinématique et technologique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466D8FE-5733-7B45-8963-854D3AC5C96E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457200" y="899336"/>
            <a:ext cx="8229600" cy="995244"/>
          </a:xfr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fr-FR" dirty="0" smtClean="0"/>
              <a:t>Liaisons 4/5 et 5/11 : </a:t>
            </a:r>
            <a:r>
              <a:rPr lang="fr-FR" dirty="0">
                <a:latin typeface="Calibri Light" panose="020F0302020204030204" pitchFamily="34" charset="0"/>
              </a:rPr>
              <a:t>2 portées cylindriques coaxiales + 2 </a:t>
            </a:r>
            <a:r>
              <a:rPr lang="fr-FR" dirty="0" smtClean="0">
                <a:latin typeface="Calibri Light" panose="020F0302020204030204" pitchFamily="34" charset="0"/>
              </a:rPr>
              <a:t>butées</a:t>
            </a:r>
            <a:endParaRPr lang="fr-FR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fr-FR" b="1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 </a:t>
            </a:r>
            <a:r>
              <a:rPr lang="fr-FR" b="1" dirty="0" smtClean="0">
                <a:latin typeface="Calibri Light" panose="020F0302020204030204" pitchFamily="34" charset="0"/>
              </a:rPr>
              <a:t>Pivots </a:t>
            </a:r>
            <a:r>
              <a:rPr lang="fr-FR" b="1" dirty="0">
                <a:latin typeface="Calibri Light" panose="020F0302020204030204" pitchFamily="34" charset="0"/>
              </a:rPr>
              <a:t>d’axe </a:t>
            </a:r>
            <a:r>
              <a:rPr lang="fr-FR" b="1" dirty="0" smtClean="0">
                <a:latin typeface="Calibri Light" panose="020F0302020204030204" pitchFamily="34" charset="0"/>
              </a:rPr>
              <a:t>x32 et y32</a:t>
            </a:r>
            <a:endParaRPr lang="fr-FR" b="1" dirty="0"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5697126" y="2193807"/>
            <a:ext cx="1155230" cy="1975556"/>
            <a:chOff x="5697126" y="2193807"/>
            <a:chExt cx="1155230" cy="1975556"/>
          </a:xfrm>
        </p:grpSpPr>
        <p:sp>
          <p:nvSpPr>
            <p:cNvPr id="6" name="Forme libre 5"/>
            <p:cNvSpPr/>
            <p:nvPr/>
          </p:nvSpPr>
          <p:spPr>
            <a:xfrm>
              <a:off x="5795554" y="2279469"/>
              <a:ext cx="973183" cy="235132"/>
            </a:xfrm>
            <a:custGeom>
              <a:avLst/>
              <a:gdLst>
                <a:gd name="connsiteX0" fmla="*/ 0 w 973183"/>
                <a:gd name="connsiteY0" fmla="*/ 45720 h 235132"/>
                <a:gd name="connsiteX1" fmla="*/ 222069 w 973183"/>
                <a:gd name="connsiteY1" fmla="*/ 45720 h 235132"/>
                <a:gd name="connsiteX2" fmla="*/ 222069 w 973183"/>
                <a:gd name="connsiteY2" fmla="*/ 0 h 235132"/>
                <a:gd name="connsiteX3" fmla="*/ 757646 w 973183"/>
                <a:gd name="connsiteY3" fmla="*/ 0 h 235132"/>
                <a:gd name="connsiteX4" fmla="*/ 757646 w 973183"/>
                <a:gd name="connsiteY4" fmla="*/ 52252 h 235132"/>
                <a:gd name="connsiteX5" fmla="*/ 757646 w 973183"/>
                <a:gd name="connsiteY5" fmla="*/ 52252 h 235132"/>
                <a:gd name="connsiteX6" fmla="*/ 973183 w 973183"/>
                <a:gd name="connsiteY6" fmla="*/ 52252 h 235132"/>
                <a:gd name="connsiteX7" fmla="*/ 973183 w 973183"/>
                <a:gd name="connsiteY7" fmla="*/ 202475 h 235132"/>
                <a:gd name="connsiteX8" fmla="*/ 973183 w 973183"/>
                <a:gd name="connsiteY8" fmla="*/ 202475 h 235132"/>
                <a:gd name="connsiteX9" fmla="*/ 790303 w 973183"/>
                <a:gd name="connsiteY9" fmla="*/ 202475 h 235132"/>
                <a:gd name="connsiteX10" fmla="*/ 777240 w 973183"/>
                <a:gd name="connsiteY10" fmla="*/ 235132 h 235132"/>
                <a:gd name="connsiteX11" fmla="*/ 228600 w 973183"/>
                <a:gd name="connsiteY11" fmla="*/ 235132 h 235132"/>
                <a:gd name="connsiteX12" fmla="*/ 228600 w 973183"/>
                <a:gd name="connsiteY12" fmla="*/ 163286 h 235132"/>
                <a:gd name="connsiteX13" fmla="*/ 228600 w 973183"/>
                <a:gd name="connsiteY13" fmla="*/ 163286 h 235132"/>
                <a:gd name="connsiteX14" fmla="*/ 6531 w 973183"/>
                <a:gd name="connsiteY14" fmla="*/ 163286 h 235132"/>
                <a:gd name="connsiteX15" fmla="*/ 6531 w 973183"/>
                <a:gd name="connsiteY15" fmla="*/ 163286 h 235132"/>
                <a:gd name="connsiteX16" fmla="*/ 0 w 973183"/>
                <a:gd name="connsiteY16" fmla="*/ 45720 h 235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3183" h="235132">
                  <a:moveTo>
                    <a:pt x="0" y="45720"/>
                  </a:moveTo>
                  <a:lnTo>
                    <a:pt x="222069" y="45720"/>
                  </a:lnTo>
                  <a:lnTo>
                    <a:pt x="222069" y="0"/>
                  </a:lnTo>
                  <a:lnTo>
                    <a:pt x="757646" y="0"/>
                  </a:lnTo>
                  <a:lnTo>
                    <a:pt x="757646" y="52252"/>
                  </a:lnTo>
                  <a:lnTo>
                    <a:pt x="757646" y="52252"/>
                  </a:lnTo>
                  <a:lnTo>
                    <a:pt x="973183" y="52252"/>
                  </a:lnTo>
                  <a:lnTo>
                    <a:pt x="973183" y="202475"/>
                  </a:lnTo>
                  <a:lnTo>
                    <a:pt x="973183" y="202475"/>
                  </a:lnTo>
                  <a:lnTo>
                    <a:pt x="790303" y="202475"/>
                  </a:lnTo>
                  <a:lnTo>
                    <a:pt x="777240" y="235132"/>
                  </a:lnTo>
                  <a:lnTo>
                    <a:pt x="228600" y="235132"/>
                  </a:lnTo>
                  <a:lnTo>
                    <a:pt x="228600" y="163286"/>
                  </a:lnTo>
                  <a:lnTo>
                    <a:pt x="228600" y="163286"/>
                  </a:lnTo>
                  <a:lnTo>
                    <a:pt x="6531" y="163286"/>
                  </a:lnTo>
                  <a:lnTo>
                    <a:pt x="6531" y="163286"/>
                  </a:lnTo>
                  <a:cubicBezTo>
                    <a:pt x="14580" y="82808"/>
                    <a:pt x="13063" y="119852"/>
                    <a:pt x="0" y="45720"/>
                  </a:cubicBezTo>
                  <a:close/>
                </a:path>
              </a:pathLst>
            </a:custGeom>
            <a:solidFill>
              <a:srgbClr val="FF0000">
                <a:alpha val="49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Forme libre 6"/>
            <p:cNvSpPr/>
            <p:nvPr/>
          </p:nvSpPr>
          <p:spPr>
            <a:xfrm>
              <a:off x="5697126" y="2193807"/>
              <a:ext cx="1155230" cy="1975556"/>
            </a:xfrm>
            <a:custGeom>
              <a:avLst/>
              <a:gdLst>
                <a:gd name="connsiteX0" fmla="*/ 842904 w 1155230"/>
                <a:gd name="connsiteY0" fmla="*/ 71497 h 1975556"/>
                <a:gd name="connsiteX1" fmla="*/ 846667 w 1155230"/>
                <a:gd name="connsiteY1" fmla="*/ 15052 h 1975556"/>
                <a:gd name="connsiteX2" fmla="*/ 1147704 w 1155230"/>
                <a:gd name="connsiteY2" fmla="*/ 18815 h 1975556"/>
                <a:gd name="connsiteX3" fmla="*/ 1155230 w 1155230"/>
                <a:gd name="connsiteY3" fmla="*/ 590786 h 1975556"/>
                <a:gd name="connsiteX4" fmla="*/ 839141 w 1155230"/>
                <a:gd name="connsiteY4" fmla="*/ 594549 h 1975556"/>
                <a:gd name="connsiteX5" fmla="*/ 824089 w 1155230"/>
                <a:gd name="connsiteY5" fmla="*/ 1975556 h 1975556"/>
                <a:gd name="connsiteX6" fmla="*/ 327378 w 1155230"/>
                <a:gd name="connsiteY6" fmla="*/ 1968030 h 1975556"/>
                <a:gd name="connsiteX7" fmla="*/ 331141 w 1155230"/>
                <a:gd name="connsiteY7" fmla="*/ 568208 h 1975556"/>
                <a:gd name="connsiteX8" fmla="*/ 0 w 1155230"/>
                <a:gd name="connsiteY8" fmla="*/ 568208 h 1975556"/>
                <a:gd name="connsiteX9" fmla="*/ 15052 w 1155230"/>
                <a:gd name="connsiteY9" fmla="*/ 0 h 1975556"/>
                <a:gd name="connsiteX10" fmla="*/ 323615 w 1155230"/>
                <a:gd name="connsiteY10" fmla="*/ 7526 h 1975556"/>
                <a:gd name="connsiteX11" fmla="*/ 308563 w 1155230"/>
                <a:gd name="connsiteY11" fmla="*/ 109126 h 1975556"/>
                <a:gd name="connsiteX12" fmla="*/ 79022 w 1155230"/>
                <a:gd name="connsiteY12" fmla="*/ 112889 h 1975556"/>
                <a:gd name="connsiteX13" fmla="*/ 82785 w 1155230"/>
                <a:gd name="connsiteY13" fmla="*/ 297274 h 1975556"/>
                <a:gd name="connsiteX14" fmla="*/ 301037 w 1155230"/>
                <a:gd name="connsiteY14" fmla="*/ 289749 h 1975556"/>
                <a:gd name="connsiteX15" fmla="*/ 301037 w 1155230"/>
                <a:gd name="connsiteY15" fmla="*/ 406400 h 1975556"/>
                <a:gd name="connsiteX16" fmla="*/ 846667 w 1155230"/>
                <a:gd name="connsiteY16" fmla="*/ 406400 h 1975556"/>
                <a:gd name="connsiteX17" fmla="*/ 873007 w 1155230"/>
                <a:gd name="connsiteY17" fmla="*/ 349956 h 1975556"/>
                <a:gd name="connsiteX18" fmla="*/ 873007 w 1155230"/>
                <a:gd name="connsiteY18" fmla="*/ 342430 h 1975556"/>
                <a:gd name="connsiteX19" fmla="*/ 873007 w 1155230"/>
                <a:gd name="connsiteY19" fmla="*/ 342430 h 1975556"/>
                <a:gd name="connsiteX20" fmla="*/ 914400 w 1155230"/>
                <a:gd name="connsiteY20" fmla="*/ 304800 h 1975556"/>
                <a:gd name="connsiteX21" fmla="*/ 929452 w 1155230"/>
                <a:gd name="connsiteY21" fmla="*/ 297274 h 1975556"/>
                <a:gd name="connsiteX22" fmla="*/ 940741 w 1155230"/>
                <a:gd name="connsiteY22" fmla="*/ 289749 h 1975556"/>
                <a:gd name="connsiteX23" fmla="*/ 974607 w 1155230"/>
                <a:gd name="connsiteY23" fmla="*/ 274697 h 1975556"/>
                <a:gd name="connsiteX24" fmla="*/ 1079970 w 1155230"/>
                <a:gd name="connsiteY24" fmla="*/ 289749 h 1975556"/>
                <a:gd name="connsiteX25" fmla="*/ 1083733 w 1155230"/>
                <a:gd name="connsiteY25" fmla="*/ 304800 h 1975556"/>
                <a:gd name="connsiteX26" fmla="*/ 1095022 w 1155230"/>
                <a:gd name="connsiteY26" fmla="*/ 293512 h 1975556"/>
                <a:gd name="connsiteX27" fmla="*/ 1095022 w 1155230"/>
                <a:gd name="connsiteY27" fmla="*/ 293512 h 1975556"/>
                <a:gd name="connsiteX28" fmla="*/ 1095022 w 1155230"/>
                <a:gd name="connsiteY28" fmla="*/ 112889 h 1975556"/>
                <a:gd name="connsiteX29" fmla="*/ 865481 w 1155230"/>
                <a:gd name="connsiteY29" fmla="*/ 112889 h 1975556"/>
                <a:gd name="connsiteX30" fmla="*/ 861718 w 1155230"/>
                <a:gd name="connsiteY30" fmla="*/ 79023 h 1975556"/>
                <a:gd name="connsiteX31" fmla="*/ 857955 w 1155230"/>
                <a:gd name="connsiteY31" fmla="*/ 67734 h 1975556"/>
                <a:gd name="connsiteX32" fmla="*/ 842904 w 1155230"/>
                <a:gd name="connsiteY32" fmla="*/ 71497 h 1975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155230" h="1975556">
                  <a:moveTo>
                    <a:pt x="842904" y="71497"/>
                  </a:moveTo>
                  <a:lnTo>
                    <a:pt x="846667" y="15052"/>
                  </a:lnTo>
                  <a:lnTo>
                    <a:pt x="1147704" y="18815"/>
                  </a:lnTo>
                  <a:cubicBezTo>
                    <a:pt x="1150213" y="209472"/>
                    <a:pt x="1152721" y="400129"/>
                    <a:pt x="1155230" y="590786"/>
                  </a:cubicBezTo>
                  <a:lnTo>
                    <a:pt x="839141" y="594549"/>
                  </a:lnTo>
                  <a:lnTo>
                    <a:pt x="824089" y="1975556"/>
                  </a:lnTo>
                  <a:lnTo>
                    <a:pt x="327378" y="1968030"/>
                  </a:lnTo>
                  <a:cubicBezTo>
                    <a:pt x="328632" y="1501423"/>
                    <a:pt x="329887" y="1034815"/>
                    <a:pt x="331141" y="568208"/>
                  </a:cubicBezTo>
                  <a:lnTo>
                    <a:pt x="0" y="568208"/>
                  </a:lnTo>
                  <a:lnTo>
                    <a:pt x="15052" y="0"/>
                  </a:lnTo>
                  <a:lnTo>
                    <a:pt x="323615" y="7526"/>
                  </a:lnTo>
                  <a:lnTo>
                    <a:pt x="308563" y="109126"/>
                  </a:lnTo>
                  <a:lnTo>
                    <a:pt x="79022" y="112889"/>
                  </a:lnTo>
                  <a:cubicBezTo>
                    <a:pt x="80276" y="174351"/>
                    <a:pt x="81531" y="235812"/>
                    <a:pt x="82785" y="297274"/>
                  </a:cubicBezTo>
                  <a:lnTo>
                    <a:pt x="301037" y="289749"/>
                  </a:lnTo>
                  <a:lnTo>
                    <a:pt x="301037" y="406400"/>
                  </a:lnTo>
                  <a:lnTo>
                    <a:pt x="846667" y="406400"/>
                  </a:lnTo>
                  <a:cubicBezTo>
                    <a:pt x="872523" y="371925"/>
                    <a:pt x="868915" y="386788"/>
                    <a:pt x="873007" y="349956"/>
                  </a:cubicBezTo>
                  <a:cubicBezTo>
                    <a:pt x="873284" y="347463"/>
                    <a:pt x="873007" y="344939"/>
                    <a:pt x="873007" y="342430"/>
                  </a:cubicBezTo>
                  <a:lnTo>
                    <a:pt x="873007" y="342430"/>
                  </a:lnTo>
                  <a:cubicBezTo>
                    <a:pt x="939626" y="309120"/>
                    <a:pt x="876352" y="348284"/>
                    <a:pt x="914400" y="304800"/>
                  </a:cubicBezTo>
                  <a:cubicBezTo>
                    <a:pt x="918094" y="300578"/>
                    <a:pt x="924581" y="300057"/>
                    <a:pt x="929452" y="297274"/>
                  </a:cubicBezTo>
                  <a:cubicBezTo>
                    <a:pt x="933379" y="295030"/>
                    <a:pt x="936788" y="291945"/>
                    <a:pt x="940741" y="289749"/>
                  </a:cubicBezTo>
                  <a:cubicBezTo>
                    <a:pt x="960338" y="278862"/>
                    <a:pt x="958413" y="280095"/>
                    <a:pt x="974607" y="274697"/>
                  </a:cubicBezTo>
                  <a:cubicBezTo>
                    <a:pt x="1062312" y="277945"/>
                    <a:pt x="1067580" y="246387"/>
                    <a:pt x="1079970" y="289749"/>
                  </a:cubicBezTo>
                  <a:cubicBezTo>
                    <a:pt x="1081391" y="294721"/>
                    <a:pt x="1082479" y="299783"/>
                    <a:pt x="1083733" y="304800"/>
                  </a:cubicBezTo>
                  <a:cubicBezTo>
                    <a:pt x="1091955" y="292468"/>
                    <a:pt x="1086737" y="293512"/>
                    <a:pt x="1095022" y="293512"/>
                  </a:cubicBezTo>
                  <a:lnTo>
                    <a:pt x="1095022" y="293512"/>
                  </a:lnTo>
                  <a:lnTo>
                    <a:pt x="1095022" y="112889"/>
                  </a:lnTo>
                  <a:lnTo>
                    <a:pt x="865481" y="112889"/>
                  </a:lnTo>
                  <a:cubicBezTo>
                    <a:pt x="864227" y="101600"/>
                    <a:pt x="863585" y="90227"/>
                    <a:pt x="861718" y="79023"/>
                  </a:cubicBezTo>
                  <a:cubicBezTo>
                    <a:pt x="861066" y="75110"/>
                    <a:pt x="860433" y="70831"/>
                    <a:pt x="857955" y="67734"/>
                  </a:cubicBezTo>
                  <a:cubicBezTo>
                    <a:pt x="855130" y="64203"/>
                    <a:pt x="846667" y="60208"/>
                    <a:pt x="842904" y="71497"/>
                  </a:cubicBezTo>
                  <a:close/>
                </a:path>
              </a:pathLst>
            </a:custGeom>
            <a:solidFill>
              <a:schemeClr val="accent2">
                <a:alpha val="48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Rectangle 8"/>
          <p:cNvSpPr/>
          <p:nvPr/>
        </p:nvSpPr>
        <p:spPr>
          <a:xfrm>
            <a:off x="55099" y="3524429"/>
            <a:ext cx="33159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0 - Bâti </a:t>
            </a:r>
            <a:endParaRPr lang="fr-FR" sz="1000" dirty="0" smtClean="0">
              <a:solidFill>
                <a:srgbClr val="FFC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fr-FR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corps </a:t>
            </a:r>
            <a:r>
              <a:rPr lang="fr-FR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vérin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fr-FR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tige de vérin 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3 - cale </a:t>
            </a:r>
            <a:r>
              <a:rPr lang="fr-FR" sz="1000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inclinée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 smtClean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fr-FR" sz="1000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arbre </a:t>
            </a:r>
            <a:r>
              <a:rPr lang="fr-FR" sz="1000" dirty="0" smtClean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vertical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fr-FR" sz="1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croisillon : 32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6 - arbre </a:t>
            </a:r>
            <a:r>
              <a:rPr lang="fr-FR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moteur</a:t>
            </a:r>
            <a:endParaRPr lang="fr-FR" sz="1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– courroie </a:t>
            </a:r>
            <a:r>
              <a:rPr lang="fr-FR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crantée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 smtClean="0">
                <a:solidFill>
                  <a:srgbClr val="CC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fr-FR" sz="1000" dirty="0">
                <a:solidFill>
                  <a:srgbClr val="CC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entraineur inférieur </a:t>
            </a:r>
            <a:endParaRPr lang="fr-FR" sz="1000" dirty="0" smtClean="0">
              <a:solidFill>
                <a:srgbClr val="CC66F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fr-FR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entraineur </a:t>
            </a:r>
            <a:r>
              <a:rPr lang="fr-FR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supérieur</a:t>
            </a:r>
            <a:endParaRPr lang="fr-FR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10 - support en </a:t>
            </a:r>
            <a:r>
              <a:rPr lang="fr-FR" sz="1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fr-FR" sz="1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11 - plateau </a:t>
            </a:r>
            <a:r>
              <a:rPr lang="fr-FR" sz="1000" dirty="0" smtClean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oscillant</a:t>
            </a:r>
            <a:endParaRPr lang="fr-FR" sz="1000" dirty="0">
              <a:solidFill>
                <a:srgbClr val="00B0F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orme libre 10"/>
          <p:cNvSpPr/>
          <p:nvPr/>
        </p:nvSpPr>
        <p:spPr>
          <a:xfrm>
            <a:off x="1589314" y="2318657"/>
            <a:ext cx="1939145" cy="1920079"/>
          </a:xfrm>
          <a:custGeom>
            <a:avLst/>
            <a:gdLst>
              <a:gd name="connsiteX0" fmla="*/ 0 w 1939145"/>
              <a:gd name="connsiteY0" fmla="*/ 0 h 1920079"/>
              <a:gd name="connsiteX1" fmla="*/ 10886 w 1939145"/>
              <a:gd name="connsiteY1" fmla="*/ 576943 h 1920079"/>
              <a:gd name="connsiteX2" fmla="*/ 130629 w 1939145"/>
              <a:gd name="connsiteY2" fmla="*/ 598714 h 1920079"/>
              <a:gd name="connsiteX3" fmla="*/ 228600 w 1939145"/>
              <a:gd name="connsiteY3" fmla="*/ 620486 h 1920079"/>
              <a:gd name="connsiteX4" fmla="*/ 566057 w 1939145"/>
              <a:gd name="connsiteY4" fmla="*/ 642257 h 1920079"/>
              <a:gd name="connsiteX5" fmla="*/ 707572 w 1939145"/>
              <a:gd name="connsiteY5" fmla="*/ 653143 h 1920079"/>
              <a:gd name="connsiteX6" fmla="*/ 707572 w 1939145"/>
              <a:gd name="connsiteY6" fmla="*/ 653143 h 1920079"/>
              <a:gd name="connsiteX7" fmla="*/ 674915 w 1939145"/>
              <a:gd name="connsiteY7" fmla="*/ 1317172 h 1920079"/>
              <a:gd name="connsiteX8" fmla="*/ 435429 w 1939145"/>
              <a:gd name="connsiteY8" fmla="*/ 1317172 h 1920079"/>
              <a:gd name="connsiteX9" fmla="*/ 446315 w 1939145"/>
              <a:gd name="connsiteY9" fmla="*/ 1807029 h 1920079"/>
              <a:gd name="connsiteX10" fmla="*/ 457200 w 1939145"/>
              <a:gd name="connsiteY10" fmla="*/ 1861457 h 1920079"/>
              <a:gd name="connsiteX11" fmla="*/ 457200 w 1939145"/>
              <a:gd name="connsiteY11" fmla="*/ 1861457 h 1920079"/>
              <a:gd name="connsiteX12" fmla="*/ 555172 w 1939145"/>
              <a:gd name="connsiteY12" fmla="*/ 1872343 h 1920079"/>
              <a:gd name="connsiteX13" fmla="*/ 587829 w 1939145"/>
              <a:gd name="connsiteY13" fmla="*/ 1883229 h 1920079"/>
              <a:gd name="connsiteX14" fmla="*/ 751115 w 1939145"/>
              <a:gd name="connsiteY14" fmla="*/ 1883229 h 1920079"/>
              <a:gd name="connsiteX15" fmla="*/ 751115 w 1939145"/>
              <a:gd name="connsiteY15" fmla="*/ 1883229 h 1920079"/>
              <a:gd name="connsiteX16" fmla="*/ 751115 w 1939145"/>
              <a:gd name="connsiteY16" fmla="*/ 1785257 h 1920079"/>
              <a:gd name="connsiteX17" fmla="*/ 751115 w 1939145"/>
              <a:gd name="connsiteY17" fmla="*/ 1785257 h 1920079"/>
              <a:gd name="connsiteX18" fmla="*/ 544286 w 1939145"/>
              <a:gd name="connsiteY18" fmla="*/ 1785257 h 1920079"/>
              <a:gd name="connsiteX19" fmla="*/ 544286 w 1939145"/>
              <a:gd name="connsiteY19" fmla="*/ 1785257 h 1920079"/>
              <a:gd name="connsiteX20" fmla="*/ 544286 w 1939145"/>
              <a:gd name="connsiteY20" fmla="*/ 1600200 h 1920079"/>
              <a:gd name="connsiteX21" fmla="*/ 544286 w 1939145"/>
              <a:gd name="connsiteY21" fmla="*/ 1600200 h 1920079"/>
              <a:gd name="connsiteX22" fmla="*/ 751115 w 1939145"/>
              <a:gd name="connsiteY22" fmla="*/ 1600200 h 1920079"/>
              <a:gd name="connsiteX23" fmla="*/ 772886 w 1939145"/>
              <a:gd name="connsiteY23" fmla="*/ 1436914 h 1920079"/>
              <a:gd name="connsiteX24" fmla="*/ 772886 w 1939145"/>
              <a:gd name="connsiteY24" fmla="*/ 1436914 h 1920079"/>
              <a:gd name="connsiteX25" fmla="*/ 1338943 w 1939145"/>
              <a:gd name="connsiteY25" fmla="*/ 1469572 h 1920079"/>
              <a:gd name="connsiteX26" fmla="*/ 1338943 w 1939145"/>
              <a:gd name="connsiteY26" fmla="*/ 1578429 h 1920079"/>
              <a:gd name="connsiteX27" fmla="*/ 1338943 w 1939145"/>
              <a:gd name="connsiteY27" fmla="*/ 1578429 h 1920079"/>
              <a:gd name="connsiteX28" fmla="*/ 1545772 w 1939145"/>
              <a:gd name="connsiteY28" fmla="*/ 1589314 h 1920079"/>
              <a:gd name="connsiteX29" fmla="*/ 1545772 w 1939145"/>
              <a:gd name="connsiteY29" fmla="*/ 1589314 h 1920079"/>
              <a:gd name="connsiteX30" fmla="*/ 1545772 w 1939145"/>
              <a:gd name="connsiteY30" fmla="*/ 1796143 h 1920079"/>
              <a:gd name="connsiteX31" fmla="*/ 1545772 w 1939145"/>
              <a:gd name="connsiteY31" fmla="*/ 1796143 h 1920079"/>
              <a:gd name="connsiteX32" fmla="*/ 1360715 w 1939145"/>
              <a:gd name="connsiteY32" fmla="*/ 1796143 h 1920079"/>
              <a:gd name="connsiteX33" fmla="*/ 1360715 w 1939145"/>
              <a:gd name="connsiteY33" fmla="*/ 1905000 h 1920079"/>
              <a:gd name="connsiteX34" fmla="*/ 1360715 w 1939145"/>
              <a:gd name="connsiteY34" fmla="*/ 1905000 h 1920079"/>
              <a:gd name="connsiteX35" fmla="*/ 1589315 w 1939145"/>
              <a:gd name="connsiteY35" fmla="*/ 1894114 h 1920079"/>
              <a:gd name="connsiteX36" fmla="*/ 1654629 w 1939145"/>
              <a:gd name="connsiteY36" fmla="*/ 1872343 h 1920079"/>
              <a:gd name="connsiteX37" fmla="*/ 1665515 w 1939145"/>
              <a:gd name="connsiteY37" fmla="*/ 1872343 h 1920079"/>
              <a:gd name="connsiteX38" fmla="*/ 1665515 w 1939145"/>
              <a:gd name="connsiteY38" fmla="*/ 1872343 h 1920079"/>
              <a:gd name="connsiteX39" fmla="*/ 1621972 w 1939145"/>
              <a:gd name="connsiteY39" fmla="*/ 1306286 h 1920079"/>
              <a:gd name="connsiteX40" fmla="*/ 1415143 w 1939145"/>
              <a:gd name="connsiteY40" fmla="*/ 1306286 h 1920079"/>
              <a:gd name="connsiteX41" fmla="*/ 1415143 w 1939145"/>
              <a:gd name="connsiteY41" fmla="*/ 1306286 h 1920079"/>
              <a:gd name="connsiteX42" fmla="*/ 1404257 w 1939145"/>
              <a:gd name="connsiteY42" fmla="*/ 947057 h 1920079"/>
              <a:gd name="connsiteX43" fmla="*/ 1393372 w 1939145"/>
              <a:gd name="connsiteY43" fmla="*/ 620486 h 1920079"/>
              <a:gd name="connsiteX44" fmla="*/ 1393372 w 1939145"/>
              <a:gd name="connsiteY44" fmla="*/ 620486 h 1920079"/>
              <a:gd name="connsiteX45" fmla="*/ 1665515 w 1939145"/>
              <a:gd name="connsiteY45" fmla="*/ 609600 h 1920079"/>
              <a:gd name="connsiteX46" fmla="*/ 1687286 w 1939145"/>
              <a:gd name="connsiteY46" fmla="*/ 576943 h 1920079"/>
              <a:gd name="connsiteX47" fmla="*/ 1719943 w 1939145"/>
              <a:gd name="connsiteY47" fmla="*/ 566057 h 1920079"/>
              <a:gd name="connsiteX48" fmla="*/ 1915886 w 1939145"/>
              <a:gd name="connsiteY48" fmla="*/ 544286 h 1920079"/>
              <a:gd name="connsiteX49" fmla="*/ 1915886 w 1939145"/>
              <a:gd name="connsiteY49" fmla="*/ 544286 h 1920079"/>
              <a:gd name="connsiteX50" fmla="*/ 1926772 w 1939145"/>
              <a:gd name="connsiteY50" fmla="*/ 435429 h 1920079"/>
              <a:gd name="connsiteX51" fmla="*/ 1937657 w 1939145"/>
              <a:gd name="connsiteY51" fmla="*/ 402772 h 1920079"/>
              <a:gd name="connsiteX52" fmla="*/ 1937657 w 1939145"/>
              <a:gd name="connsiteY52" fmla="*/ 10886 h 1920079"/>
              <a:gd name="connsiteX53" fmla="*/ 1937657 w 1939145"/>
              <a:gd name="connsiteY53" fmla="*/ 10886 h 1920079"/>
              <a:gd name="connsiteX54" fmla="*/ 0 w 1939145"/>
              <a:gd name="connsiteY54" fmla="*/ 0 h 192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939145" h="1920079">
                <a:moveTo>
                  <a:pt x="0" y="0"/>
                </a:moveTo>
                <a:lnTo>
                  <a:pt x="10886" y="576943"/>
                </a:lnTo>
                <a:cubicBezTo>
                  <a:pt x="50800" y="584200"/>
                  <a:pt x="90961" y="590214"/>
                  <a:pt x="130629" y="598714"/>
                </a:cubicBezTo>
                <a:cubicBezTo>
                  <a:pt x="237103" y="621530"/>
                  <a:pt x="50254" y="598192"/>
                  <a:pt x="228600" y="620486"/>
                </a:cubicBezTo>
                <a:cubicBezTo>
                  <a:pt x="353675" y="636121"/>
                  <a:pt x="425900" y="635583"/>
                  <a:pt x="566057" y="642257"/>
                </a:cubicBezTo>
                <a:cubicBezTo>
                  <a:pt x="671146" y="655393"/>
                  <a:pt x="623888" y="653143"/>
                  <a:pt x="707572" y="653143"/>
                </a:cubicBezTo>
                <a:lnTo>
                  <a:pt x="707572" y="653143"/>
                </a:lnTo>
                <a:lnTo>
                  <a:pt x="674915" y="1317172"/>
                </a:lnTo>
                <a:lnTo>
                  <a:pt x="435429" y="1317172"/>
                </a:lnTo>
                <a:cubicBezTo>
                  <a:pt x="439058" y="1480458"/>
                  <a:pt x="439516" y="1643845"/>
                  <a:pt x="446315" y="1807029"/>
                </a:cubicBezTo>
                <a:cubicBezTo>
                  <a:pt x="459495" y="2123349"/>
                  <a:pt x="457200" y="1653163"/>
                  <a:pt x="457200" y="1861457"/>
                </a:cubicBezTo>
                <a:lnTo>
                  <a:pt x="457200" y="1861457"/>
                </a:lnTo>
                <a:cubicBezTo>
                  <a:pt x="489857" y="1865086"/>
                  <a:pt x="522761" y="1866941"/>
                  <a:pt x="555172" y="1872343"/>
                </a:cubicBezTo>
                <a:cubicBezTo>
                  <a:pt x="566490" y="1874229"/>
                  <a:pt x="576372" y="1882592"/>
                  <a:pt x="587829" y="1883229"/>
                </a:cubicBezTo>
                <a:cubicBezTo>
                  <a:pt x="642174" y="1886248"/>
                  <a:pt x="696686" y="1883229"/>
                  <a:pt x="751115" y="1883229"/>
                </a:cubicBezTo>
                <a:lnTo>
                  <a:pt x="751115" y="1883229"/>
                </a:lnTo>
                <a:lnTo>
                  <a:pt x="751115" y="1785257"/>
                </a:lnTo>
                <a:lnTo>
                  <a:pt x="751115" y="1785257"/>
                </a:lnTo>
                <a:lnTo>
                  <a:pt x="544286" y="1785257"/>
                </a:lnTo>
                <a:lnTo>
                  <a:pt x="544286" y="1785257"/>
                </a:lnTo>
                <a:lnTo>
                  <a:pt x="544286" y="1600200"/>
                </a:lnTo>
                <a:lnTo>
                  <a:pt x="544286" y="1600200"/>
                </a:lnTo>
                <a:lnTo>
                  <a:pt x="751115" y="1600200"/>
                </a:lnTo>
                <a:cubicBezTo>
                  <a:pt x="777609" y="1480976"/>
                  <a:pt x="772886" y="1535683"/>
                  <a:pt x="772886" y="1436914"/>
                </a:cubicBezTo>
                <a:lnTo>
                  <a:pt x="772886" y="1436914"/>
                </a:lnTo>
                <a:lnTo>
                  <a:pt x="1338943" y="1469572"/>
                </a:lnTo>
                <a:lnTo>
                  <a:pt x="1338943" y="1578429"/>
                </a:lnTo>
                <a:lnTo>
                  <a:pt x="1338943" y="1578429"/>
                </a:lnTo>
                <a:cubicBezTo>
                  <a:pt x="1472979" y="1593321"/>
                  <a:pt x="1404057" y="1589314"/>
                  <a:pt x="1545772" y="1589314"/>
                </a:cubicBezTo>
                <a:lnTo>
                  <a:pt x="1545772" y="1589314"/>
                </a:lnTo>
                <a:lnTo>
                  <a:pt x="1545772" y="1796143"/>
                </a:lnTo>
                <a:lnTo>
                  <a:pt x="1545772" y="1796143"/>
                </a:lnTo>
                <a:lnTo>
                  <a:pt x="1360715" y="1796143"/>
                </a:lnTo>
                <a:lnTo>
                  <a:pt x="1360715" y="1905000"/>
                </a:lnTo>
                <a:lnTo>
                  <a:pt x="1360715" y="1905000"/>
                </a:lnTo>
                <a:cubicBezTo>
                  <a:pt x="1436915" y="1901371"/>
                  <a:pt x="1513495" y="1902538"/>
                  <a:pt x="1589315" y="1894114"/>
                </a:cubicBezTo>
                <a:cubicBezTo>
                  <a:pt x="1612124" y="1891580"/>
                  <a:pt x="1631680" y="1872343"/>
                  <a:pt x="1654629" y="1872343"/>
                </a:cubicBezTo>
                <a:lnTo>
                  <a:pt x="1665515" y="1872343"/>
                </a:lnTo>
                <a:lnTo>
                  <a:pt x="1665515" y="1872343"/>
                </a:lnTo>
                <a:lnTo>
                  <a:pt x="1621972" y="1306286"/>
                </a:lnTo>
                <a:lnTo>
                  <a:pt x="1415143" y="1306286"/>
                </a:lnTo>
                <a:lnTo>
                  <a:pt x="1415143" y="1306286"/>
                </a:lnTo>
                <a:cubicBezTo>
                  <a:pt x="1411514" y="1186543"/>
                  <a:pt x="1409350" y="1066747"/>
                  <a:pt x="1404257" y="947057"/>
                </a:cubicBezTo>
                <a:cubicBezTo>
                  <a:pt x="1389236" y="594053"/>
                  <a:pt x="1393372" y="1008251"/>
                  <a:pt x="1393372" y="620486"/>
                </a:cubicBezTo>
                <a:lnTo>
                  <a:pt x="1393372" y="620486"/>
                </a:lnTo>
                <a:cubicBezTo>
                  <a:pt x="1484086" y="616857"/>
                  <a:pt x="1575708" y="622905"/>
                  <a:pt x="1665515" y="609600"/>
                </a:cubicBezTo>
                <a:cubicBezTo>
                  <a:pt x="1678457" y="607683"/>
                  <a:pt x="1677070" y="585116"/>
                  <a:pt x="1687286" y="576943"/>
                </a:cubicBezTo>
                <a:cubicBezTo>
                  <a:pt x="1696246" y="569775"/>
                  <a:pt x="1708952" y="569354"/>
                  <a:pt x="1719943" y="566057"/>
                </a:cubicBezTo>
                <a:cubicBezTo>
                  <a:pt x="1829064" y="533321"/>
                  <a:pt x="1777973" y="544286"/>
                  <a:pt x="1915886" y="544286"/>
                </a:cubicBezTo>
                <a:lnTo>
                  <a:pt x="1915886" y="544286"/>
                </a:lnTo>
                <a:cubicBezTo>
                  <a:pt x="1919515" y="508000"/>
                  <a:pt x="1921227" y="471472"/>
                  <a:pt x="1926772" y="435429"/>
                </a:cubicBezTo>
                <a:cubicBezTo>
                  <a:pt x="1928517" y="424088"/>
                  <a:pt x="1937363" y="414243"/>
                  <a:pt x="1937657" y="402772"/>
                </a:cubicBezTo>
                <a:cubicBezTo>
                  <a:pt x="1941005" y="272186"/>
                  <a:pt x="1937657" y="141515"/>
                  <a:pt x="1937657" y="10886"/>
                </a:cubicBezTo>
                <a:lnTo>
                  <a:pt x="1937657" y="10886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47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 11"/>
          <p:cNvSpPr/>
          <p:nvPr/>
        </p:nvSpPr>
        <p:spPr>
          <a:xfrm>
            <a:off x="2148840" y="3892731"/>
            <a:ext cx="973183" cy="235132"/>
          </a:xfrm>
          <a:custGeom>
            <a:avLst/>
            <a:gdLst>
              <a:gd name="connsiteX0" fmla="*/ 0 w 973183"/>
              <a:gd name="connsiteY0" fmla="*/ 45720 h 235132"/>
              <a:gd name="connsiteX1" fmla="*/ 222069 w 973183"/>
              <a:gd name="connsiteY1" fmla="*/ 45720 h 235132"/>
              <a:gd name="connsiteX2" fmla="*/ 222069 w 973183"/>
              <a:gd name="connsiteY2" fmla="*/ 0 h 235132"/>
              <a:gd name="connsiteX3" fmla="*/ 757646 w 973183"/>
              <a:gd name="connsiteY3" fmla="*/ 0 h 235132"/>
              <a:gd name="connsiteX4" fmla="*/ 757646 w 973183"/>
              <a:gd name="connsiteY4" fmla="*/ 52252 h 235132"/>
              <a:gd name="connsiteX5" fmla="*/ 757646 w 973183"/>
              <a:gd name="connsiteY5" fmla="*/ 52252 h 235132"/>
              <a:gd name="connsiteX6" fmla="*/ 973183 w 973183"/>
              <a:gd name="connsiteY6" fmla="*/ 52252 h 235132"/>
              <a:gd name="connsiteX7" fmla="*/ 973183 w 973183"/>
              <a:gd name="connsiteY7" fmla="*/ 202475 h 235132"/>
              <a:gd name="connsiteX8" fmla="*/ 973183 w 973183"/>
              <a:gd name="connsiteY8" fmla="*/ 202475 h 235132"/>
              <a:gd name="connsiteX9" fmla="*/ 790303 w 973183"/>
              <a:gd name="connsiteY9" fmla="*/ 202475 h 235132"/>
              <a:gd name="connsiteX10" fmla="*/ 777240 w 973183"/>
              <a:gd name="connsiteY10" fmla="*/ 235132 h 235132"/>
              <a:gd name="connsiteX11" fmla="*/ 228600 w 973183"/>
              <a:gd name="connsiteY11" fmla="*/ 235132 h 235132"/>
              <a:gd name="connsiteX12" fmla="*/ 228600 w 973183"/>
              <a:gd name="connsiteY12" fmla="*/ 163286 h 235132"/>
              <a:gd name="connsiteX13" fmla="*/ 228600 w 973183"/>
              <a:gd name="connsiteY13" fmla="*/ 163286 h 235132"/>
              <a:gd name="connsiteX14" fmla="*/ 6531 w 973183"/>
              <a:gd name="connsiteY14" fmla="*/ 163286 h 235132"/>
              <a:gd name="connsiteX15" fmla="*/ 6531 w 973183"/>
              <a:gd name="connsiteY15" fmla="*/ 163286 h 235132"/>
              <a:gd name="connsiteX16" fmla="*/ 0 w 973183"/>
              <a:gd name="connsiteY16" fmla="*/ 45720 h 235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73183" h="235132">
                <a:moveTo>
                  <a:pt x="0" y="45720"/>
                </a:moveTo>
                <a:lnTo>
                  <a:pt x="222069" y="45720"/>
                </a:lnTo>
                <a:lnTo>
                  <a:pt x="222069" y="0"/>
                </a:lnTo>
                <a:lnTo>
                  <a:pt x="757646" y="0"/>
                </a:lnTo>
                <a:lnTo>
                  <a:pt x="757646" y="52252"/>
                </a:lnTo>
                <a:lnTo>
                  <a:pt x="757646" y="52252"/>
                </a:lnTo>
                <a:lnTo>
                  <a:pt x="973183" y="52252"/>
                </a:lnTo>
                <a:lnTo>
                  <a:pt x="973183" y="202475"/>
                </a:lnTo>
                <a:lnTo>
                  <a:pt x="973183" y="202475"/>
                </a:lnTo>
                <a:lnTo>
                  <a:pt x="790303" y="202475"/>
                </a:lnTo>
                <a:lnTo>
                  <a:pt x="777240" y="235132"/>
                </a:lnTo>
                <a:lnTo>
                  <a:pt x="228600" y="235132"/>
                </a:lnTo>
                <a:lnTo>
                  <a:pt x="228600" y="163286"/>
                </a:lnTo>
                <a:lnTo>
                  <a:pt x="228600" y="163286"/>
                </a:lnTo>
                <a:lnTo>
                  <a:pt x="6531" y="163286"/>
                </a:lnTo>
                <a:lnTo>
                  <a:pt x="6531" y="163286"/>
                </a:lnTo>
                <a:cubicBezTo>
                  <a:pt x="14580" y="82808"/>
                  <a:pt x="13063" y="119852"/>
                  <a:pt x="0" y="45720"/>
                </a:cubicBezTo>
                <a:close/>
              </a:path>
            </a:pathLst>
          </a:custGeom>
          <a:solidFill>
            <a:srgbClr val="FF0000">
              <a:alpha val="4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/>
          <p:cNvCxnSpPr/>
          <p:nvPr/>
        </p:nvCxnSpPr>
        <p:spPr>
          <a:xfrm flipH="1">
            <a:off x="5742950" y="5658935"/>
            <a:ext cx="534035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lgDashDot"/>
            <a:tailEnd type="triangle"/>
          </a:ln>
          <a:effectLst/>
        </p:spPr>
      </p:cxnSp>
      <p:sp>
        <p:nvSpPr>
          <p:cNvPr id="15" name="Zone de texte 929"/>
          <p:cNvSpPr txBox="1"/>
          <p:nvPr/>
        </p:nvSpPr>
        <p:spPr>
          <a:xfrm flipH="1">
            <a:off x="6311910" y="6262675"/>
            <a:ext cx="386715" cy="28829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200" baseline="-25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Y32</a:t>
            </a:r>
            <a:endParaRPr lang="fr-FR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6270000" y="5686095"/>
            <a:ext cx="0" cy="65405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lgDashDot"/>
            <a:tailEnd type="triangle"/>
          </a:ln>
          <a:effectLst/>
        </p:spPr>
      </p:cxnSp>
      <p:sp>
        <p:nvSpPr>
          <p:cNvPr id="17" name="Zone de texte 931"/>
          <p:cNvSpPr txBox="1"/>
          <p:nvPr/>
        </p:nvSpPr>
        <p:spPr>
          <a:xfrm flipH="1">
            <a:off x="5528382" y="5320745"/>
            <a:ext cx="379730" cy="23876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FR" sz="1200" baseline="-25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fr-FR" sz="12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95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Analyse cinématique et technologique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466D8FE-5733-7B45-8963-854D3AC5C96E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2599"/>
          <a:stretch/>
        </p:blipFill>
        <p:spPr bwMode="auto">
          <a:xfrm>
            <a:off x="-168275" y="682942"/>
            <a:ext cx="9480550" cy="5492115"/>
          </a:xfrm>
          <a:prstGeom prst="rect">
            <a:avLst/>
          </a:prstGeom>
          <a:solidFill>
            <a:srgbClr val="CC66FF">
              <a:alpha val="47000"/>
            </a:srgb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201865" y="3811831"/>
            <a:ext cx="33159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0 - Bâti </a:t>
            </a:r>
            <a:endParaRPr lang="fr-FR" sz="1000" dirty="0" smtClean="0">
              <a:solidFill>
                <a:srgbClr val="FFC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fr-FR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corps </a:t>
            </a:r>
            <a:r>
              <a:rPr lang="fr-FR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vérin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fr-FR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tige de vérin 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3 - cale </a:t>
            </a:r>
            <a:r>
              <a:rPr lang="fr-FR" sz="1000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inclinée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 smtClean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fr-FR" sz="1000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arbre </a:t>
            </a:r>
            <a:r>
              <a:rPr lang="fr-FR" sz="1000" dirty="0" smtClean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vertical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fr-FR" sz="1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croisillon : 32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6 - arbre </a:t>
            </a:r>
            <a:r>
              <a:rPr lang="fr-FR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moteur</a:t>
            </a:r>
            <a:endParaRPr lang="fr-FR" sz="1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– courroie </a:t>
            </a:r>
            <a:r>
              <a:rPr lang="fr-FR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crantée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 smtClean="0">
                <a:solidFill>
                  <a:srgbClr val="CC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fr-FR" sz="1000" dirty="0">
                <a:solidFill>
                  <a:srgbClr val="CC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entraineur inférieur </a:t>
            </a:r>
            <a:endParaRPr lang="fr-FR" sz="1000" dirty="0" smtClean="0">
              <a:solidFill>
                <a:srgbClr val="CC66F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fr-FR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entraineur </a:t>
            </a:r>
            <a:r>
              <a:rPr lang="fr-FR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supérieur</a:t>
            </a:r>
            <a:endParaRPr lang="fr-FR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10 - support en </a:t>
            </a:r>
            <a:r>
              <a:rPr lang="fr-FR" sz="1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fr-FR" sz="1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11 - plateau </a:t>
            </a:r>
            <a:r>
              <a:rPr lang="fr-FR" sz="1000" dirty="0" smtClean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oscillant</a:t>
            </a:r>
            <a:endParaRPr lang="fr-FR" sz="1000" dirty="0">
              <a:solidFill>
                <a:srgbClr val="00B0F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2" name="Groupe 71"/>
          <p:cNvGrpSpPr/>
          <p:nvPr/>
        </p:nvGrpSpPr>
        <p:grpSpPr>
          <a:xfrm>
            <a:off x="1079970" y="4530607"/>
            <a:ext cx="6333067" cy="1000949"/>
            <a:chOff x="1079970" y="4530607"/>
            <a:chExt cx="6333067" cy="1000949"/>
          </a:xfrm>
        </p:grpSpPr>
        <p:sp>
          <p:nvSpPr>
            <p:cNvPr id="16" name="Forme libre 15"/>
            <p:cNvSpPr/>
            <p:nvPr/>
          </p:nvSpPr>
          <p:spPr>
            <a:xfrm>
              <a:off x="1079970" y="4530607"/>
              <a:ext cx="2976504" cy="1000949"/>
            </a:xfrm>
            <a:custGeom>
              <a:avLst/>
              <a:gdLst>
                <a:gd name="connsiteX0" fmla="*/ 2889956 w 2976504"/>
                <a:gd name="connsiteY0" fmla="*/ 0 h 1000949"/>
                <a:gd name="connsiteX1" fmla="*/ 519289 w 2976504"/>
                <a:gd name="connsiteY1" fmla="*/ 511763 h 1000949"/>
                <a:gd name="connsiteX2" fmla="*/ 556919 w 2976504"/>
                <a:gd name="connsiteY2" fmla="*/ 654756 h 1000949"/>
                <a:gd name="connsiteX3" fmla="*/ 526815 w 2976504"/>
                <a:gd name="connsiteY3" fmla="*/ 673571 h 1000949"/>
                <a:gd name="connsiteX4" fmla="*/ 504237 w 2976504"/>
                <a:gd name="connsiteY4" fmla="*/ 681097 h 1000949"/>
                <a:gd name="connsiteX5" fmla="*/ 477897 w 2976504"/>
                <a:gd name="connsiteY5" fmla="*/ 692386 h 1000949"/>
                <a:gd name="connsiteX6" fmla="*/ 444030 w 2976504"/>
                <a:gd name="connsiteY6" fmla="*/ 688623 h 1000949"/>
                <a:gd name="connsiteX7" fmla="*/ 444030 w 2976504"/>
                <a:gd name="connsiteY7" fmla="*/ 688623 h 1000949"/>
                <a:gd name="connsiteX8" fmla="*/ 297274 w 2976504"/>
                <a:gd name="connsiteY8" fmla="*/ 620889 h 1000949"/>
                <a:gd name="connsiteX9" fmla="*/ 0 w 2976504"/>
                <a:gd name="connsiteY9" fmla="*/ 620889 h 1000949"/>
                <a:gd name="connsiteX10" fmla="*/ 15052 w 2976504"/>
                <a:gd name="connsiteY10" fmla="*/ 869245 h 1000949"/>
                <a:gd name="connsiteX11" fmla="*/ 120415 w 2976504"/>
                <a:gd name="connsiteY11" fmla="*/ 865482 h 1000949"/>
                <a:gd name="connsiteX12" fmla="*/ 131704 w 2976504"/>
                <a:gd name="connsiteY12" fmla="*/ 861719 h 1000949"/>
                <a:gd name="connsiteX13" fmla="*/ 161808 w 2976504"/>
                <a:gd name="connsiteY13" fmla="*/ 846667 h 1000949"/>
                <a:gd name="connsiteX14" fmla="*/ 176860 w 2976504"/>
                <a:gd name="connsiteY14" fmla="*/ 839141 h 1000949"/>
                <a:gd name="connsiteX15" fmla="*/ 206963 w 2976504"/>
                <a:gd name="connsiteY15" fmla="*/ 842904 h 1000949"/>
                <a:gd name="connsiteX16" fmla="*/ 240830 w 2976504"/>
                <a:gd name="connsiteY16" fmla="*/ 869245 h 1000949"/>
                <a:gd name="connsiteX17" fmla="*/ 252119 w 2976504"/>
                <a:gd name="connsiteY17" fmla="*/ 873008 h 1000949"/>
                <a:gd name="connsiteX18" fmla="*/ 274697 w 2976504"/>
                <a:gd name="connsiteY18" fmla="*/ 884297 h 1000949"/>
                <a:gd name="connsiteX19" fmla="*/ 304800 w 2976504"/>
                <a:gd name="connsiteY19" fmla="*/ 884297 h 1000949"/>
                <a:gd name="connsiteX20" fmla="*/ 304800 w 2976504"/>
                <a:gd name="connsiteY20" fmla="*/ 884297 h 1000949"/>
                <a:gd name="connsiteX21" fmla="*/ 462845 w 2976504"/>
                <a:gd name="connsiteY21" fmla="*/ 812800 h 1000949"/>
                <a:gd name="connsiteX22" fmla="*/ 553156 w 2976504"/>
                <a:gd name="connsiteY22" fmla="*/ 850430 h 1000949"/>
                <a:gd name="connsiteX23" fmla="*/ 553156 w 2976504"/>
                <a:gd name="connsiteY23" fmla="*/ 1000949 h 1000949"/>
                <a:gd name="connsiteX24" fmla="*/ 553156 w 2976504"/>
                <a:gd name="connsiteY24" fmla="*/ 1000949 h 1000949"/>
                <a:gd name="connsiteX25" fmla="*/ 2976504 w 2976504"/>
                <a:gd name="connsiteY25" fmla="*/ 997186 h 1000949"/>
                <a:gd name="connsiteX26" fmla="*/ 2976504 w 2976504"/>
                <a:gd name="connsiteY26" fmla="*/ 139230 h 1000949"/>
                <a:gd name="connsiteX27" fmla="*/ 2938874 w 2976504"/>
                <a:gd name="connsiteY27" fmla="*/ 142993 h 1000949"/>
                <a:gd name="connsiteX28" fmla="*/ 2889956 w 2976504"/>
                <a:gd name="connsiteY28" fmla="*/ 0 h 100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976504" h="1000949">
                  <a:moveTo>
                    <a:pt x="2889956" y="0"/>
                  </a:moveTo>
                  <a:lnTo>
                    <a:pt x="519289" y="511763"/>
                  </a:lnTo>
                  <a:lnTo>
                    <a:pt x="556919" y="654756"/>
                  </a:lnTo>
                  <a:cubicBezTo>
                    <a:pt x="546884" y="661028"/>
                    <a:pt x="537399" y="668279"/>
                    <a:pt x="526815" y="673571"/>
                  </a:cubicBezTo>
                  <a:cubicBezTo>
                    <a:pt x="519719" y="677119"/>
                    <a:pt x="511332" y="677549"/>
                    <a:pt x="504237" y="681097"/>
                  </a:cubicBezTo>
                  <a:cubicBezTo>
                    <a:pt x="485638" y="690397"/>
                    <a:pt x="494507" y="686849"/>
                    <a:pt x="477897" y="692386"/>
                  </a:cubicBezTo>
                  <a:lnTo>
                    <a:pt x="444030" y="688623"/>
                  </a:lnTo>
                  <a:lnTo>
                    <a:pt x="444030" y="688623"/>
                  </a:lnTo>
                  <a:lnTo>
                    <a:pt x="297274" y="620889"/>
                  </a:lnTo>
                  <a:lnTo>
                    <a:pt x="0" y="620889"/>
                  </a:lnTo>
                  <a:lnTo>
                    <a:pt x="15052" y="869245"/>
                  </a:lnTo>
                  <a:cubicBezTo>
                    <a:pt x="50173" y="867991"/>
                    <a:pt x="85345" y="867745"/>
                    <a:pt x="120415" y="865482"/>
                  </a:cubicBezTo>
                  <a:cubicBezTo>
                    <a:pt x="124373" y="865227"/>
                    <a:pt x="128093" y="863360"/>
                    <a:pt x="131704" y="861719"/>
                  </a:cubicBezTo>
                  <a:cubicBezTo>
                    <a:pt x="141917" y="857077"/>
                    <a:pt x="151773" y="851684"/>
                    <a:pt x="161808" y="846667"/>
                  </a:cubicBezTo>
                  <a:lnTo>
                    <a:pt x="176860" y="839141"/>
                  </a:lnTo>
                  <a:cubicBezTo>
                    <a:pt x="186894" y="840395"/>
                    <a:pt x="197440" y="839503"/>
                    <a:pt x="206963" y="842904"/>
                  </a:cubicBezTo>
                  <a:cubicBezTo>
                    <a:pt x="239334" y="854465"/>
                    <a:pt x="219988" y="855351"/>
                    <a:pt x="240830" y="869245"/>
                  </a:cubicBezTo>
                  <a:cubicBezTo>
                    <a:pt x="244130" y="871445"/>
                    <a:pt x="248571" y="871234"/>
                    <a:pt x="252119" y="873008"/>
                  </a:cubicBezTo>
                  <a:cubicBezTo>
                    <a:pt x="262126" y="878011"/>
                    <a:pt x="263137" y="883246"/>
                    <a:pt x="274697" y="884297"/>
                  </a:cubicBezTo>
                  <a:cubicBezTo>
                    <a:pt x="284690" y="885205"/>
                    <a:pt x="294766" y="884297"/>
                    <a:pt x="304800" y="884297"/>
                  </a:cubicBezTo>
                  <a:lnTo>
                    <a:pt x="304800" y="884297"/>
                  </a:lnTo>
                  <a:lnTo>
                    <a:pt x="462845" y="812800"/>
                  </a:lnTo>
                  <a:lnTo>
                    <a:pt x="553156" y="850430"/>
                  </a:lnTo>
                  <a:lnTo>
                    <a:pt x="553156" y="1000949"/>
                  </a:lnTo>
                  <a:lnTo>
                    <a:pt x="553156" y="1000949"/>
                  </a:lnTo>
                  <a:lnTo>
                    <a:pt x="2976504" y="997186"/>
                  </a:lnTo>
                  <a:lnTo>
                    <a:pt x="2976504" y="139230"/>
                  </a:lnTo>
                  <a:lnTo>
                    <a:pt x="2938874" y="142993"/>
                  </a:lnTo>
                  <a:lnTo>
                    <a:pt x="2889956" y="0"/>
                  </a:lnTo>
                  <a:close/>
                </a:path>
              </a:pathLst>
            </a:custGeom>
            <a:solidFill>
              <a:schemeClr val="accent1">
                <a:alpha val="49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Forme libre 16"/>
            <p:cNvSpPr/>
            <p:nvPr/>
          </p:nvSpPr>
          <p:spPr>
            <a:xfrm>
              <a:off x="7232415" y="4997215"/>
              <a:ext cx="180622" cy="534341"/>
            </a:xfrm>
            <a:custGeom>
              <a:avLst/>
              <a:gdLst>
                <a:gd name="connsiteX0" fmla="*/ 0 w 180622"/>
                <a:gd name="connsiteY0" fmla="*/ 530578 h 534341"/>
                <a:gd name="connsiteX1" fmla="*/ 180622 w 180622"/>
                <a:gd name="connsiteY1" fmla="*/ 534341 h 534341"/>
                <a:gd name="connsiteX2" fmla="*/ 176859 w 180622"/>
                <a:gd name="connsiteY2" fmla="*/ 0 h 534341"/>
                <a:gd name="connsiteX3" fmla="*/ 3763 w 180622"/>
                <a:gd name="connsiteY3" fmla="*/ 0 h 534341"/>
                <a:gd name="connsiteX4" fmla="*/ 0 w 180622"/>
                <a:gd name="connsiteY4" fmla="*/ 530578 h 53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622" h="534341">
                  <a:moveTo>
                    <a:pt x="0" y="530578"/>
                  </a:moveTo>
                  <a:lnTo>
                    <a:pt x="180622" y="534341"/>
                  </a:lnTo>
                  <a:cubicBezTo>
                    <a:pt x="179368" y="356227"/>
                    <a:pt x="178113" y="178114"/>
                    <a:pt x="176859" y="0"/>
                  </a:cubicBezTo>
                  <a:lnTo>
                    <a:pt x="3763" y="0"/>
                  </a:lnTo>
                  <a:cubicBezTo>
                    <a:pt x="2509" y="176859"/>
                    <a:pt x="1254" y="353719"/>
                    <a:pt x="0" y="530578"/>
                  </a:cubicBezTo>
                  <a:close/>
                </a:path>
              </a:pathLst>
            </a:custGeom>
            <a:solidFill>
              <a:schemeClr val="accent1">
                <a:alpha val="49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8" name="Groupe 67"/>
          <p:cNvGrpSpPr/>
          <p:nvPr/>
        </p:nvGrpSpPr>
        <p:grpSpPr>
          <a:xfrm>
            <a:off x="1693333" y="2660415"/>
            <a:ext cx="6152445" cy="2457217"/>
            <a:chOff x="1693333" y="2660415"/>
            <a:chExt cx="6152445" cy="2457217"/>
          </a:xfrm>
        </p:grpSpPr>
        <p:sp>
          <p:nvSpPr>
            <p:cNvPr id="18" name="Forme libre 17"/>
            <p:cNvSpPr/>
            <p:nvPr/>
          </p:nvSpPr>
          <p:spPr>
            <a:xfrm>
              <a:off x="1693333" y="2660415"/>
              <a:ext cx="955917" cy="2310459"/>
            </a:xfrm>
            <a:custGeom>
              <a:avLst/>
              <a:gdLst>
                <a:gd name="connsiteX0" fmla="*/ 417689 w 955917"/>
                <a:gd name="connsiteY0" fmla="*/ 71496 h 2310459"/>
                <a:gd name="connsiteX1" fmla="*/ 316089 w 955917"/>
                <a:gd name="connsiteY1" fmla="*/ 97837 h 2310459"/>
                <a:gd name="connsiteX2" fmla="*/ 308563 w 955917"/>
                <a:gd name="connsiteY2" fmla="*/ 158044 h 2310459"/>
                <a:gd name="connsiteX3" fmla="*/ 304800 w 955917"/>
                <a:gd name="connsiteY3" fmla="*/ 169333 h 2310459"/>
                <a:gd name="connsiteX4" fmla="*/ 293511 w 955917"/>
                <a:gd name="connsiteY4" fmla="*/ 180622 h 2310459"/>
                <a:gd name="connsiteX5" fmla="*/ 289748 w 955917"/>
                <a:gd name="connsiteY5" fmla="*/ 191911 h 2310459"/>
                <a:gd name="connsiteX6" fmla="*/ 289748 w 955917"/>
                <a:gd name="connsiteY6" fmla="*/ 191911 h 2310459"/>
                <a:gd name="connsiteX7" fmla="*/ 301037 w 955917"/>
                <a:gd name="connsiteY7" fmla="*/ 222015 h 2310459"/>
                <a:gd name="connsiteX8" fmla="*/ 304800 w 955917"/>
                <a:gd name="connsiteY8" fmla="*/ 233304 h 2310459"/>
                <a:gd name="connsiteX9" fmla="*/ 327378 w 955917"/>
                <a:gd name="connsiteY9" fmla="*/ 240829 h 2310459"/>
                <a:gd name="connsiteX10" fmla="*/ 331141 w 955917"/>
                <a:gd name="connsiteY10" fmla="*/ 252118 h 2310459"/>
                <a:gd name="connsiteX11" fmla="*/ 346193 w 955917"/>
                <a:gd name="connsiteY11" fmla="*/ 270933 h 2310459"/>
                <a:gd name="connsiteX12" fmla="*/ 357482 w 955917"/>
                <a:gd name="connsiteY12" fmla="*/ 267170 h 2310459"/>
                <a:gd name="connsiteX13" fmla="*/ 365008 w 955917"/>
                <a:gd name="connsiteY13" fmla="*/ 255881 h 2310459"/>
                <a:gd name="connsiteX14" fmla="*/ 376297 w 955917"/>
                <a:gd name="connsiteY14" fmla="*/ 244592 h 2310459"/>
                <a:gd name="connsiteX15" fmla="*/ 421452 w 955917"/>
                <a:gd name="connsiteY15" fmla="*/ 248355 h 2310459"/>
                <a:gd name="connsiteX16" fmla="*/ 444030 w 955917"/>
                <a:gd name="connsiteY16" fmla="*/ 259644 h 2310459"/>
                <a:gd name="connsiteX17" fmla="*/ 504237 w 955917"/>
                <a:gd name="connsiteY17" fmla="*/ 259644 h 2310459"/>
                <a:gd name="connsiteX18" fmla="*/ 504237 w 955917"/>
                <a:gd name="connsiteY18" fmla="*/ 259644 h 2310459"/>
                <a:gd name="connsiteX19" fmla="*/ 519289 w 955917"/>
                <a:gd name="connsiteY19" fmla="*/ 289748 h 2310459"/>
                <a:gd name="connsiteX20" fmla="*/ 526815 w 955917"/>
                <a:gd name="connsiteY20" fmla="*/ 316089 h 2310459"/>
                <a:gd name="connsiteX21" fmla="*/ 530578 w 955917"/>
                <a:gd name="connsiteY21" fmla="*/ 346192 h 2310459"/>
                <a:gd name="connsiteX22" fmla="*/ 534341 w 955917"/>
                <a:gd name="connsiteY22" fmla="*/ 357481 h 2310459"/>
                <a:gd name="connsiteX23" fmla="*/ 534341 w 955917"/>
                <a:gd name="connsiteY23" fmla="*/ 357481 h 2310459"/>
                <a:gd name="connsiteX24" fmla="*/ 861719 w 955917"/>
                <a:gd name="connsiteY24" fmla="*/ 349955 h 2310459"/>
                <a:gd name="connsiteX25" fmla="*/ 861719 w 955917"/>
                <a:gd name="connsiteY25" fmla="*/ 447792 h 2310459"/>
                <a:gd name="connsiteX26" fmla="*/ 733778 w 955917"/>
                <a:gd name="connsiteY26" fmla="*/ 459081 h 2310459"/>
                <a:gd name="connsiteX27" fmla="*/ 718726 w 955917"/>
                <a:gd name="connsiteY27" fmla="*/ 1983081 h 2310459"/>
                <a:gd name="connsiteX28" fmla="*/ 869245 w 955917"/>
                <a:gd name="connsiteY28" fmla="*/ 1990607 h 2310459"/>
                <a:gd name="connsiteX29" fmla="*/ 903111 w 955917"/>
                <a:gd name="connsiteY29" fmla="*/ 2020711 h 2310459"/>
                <a:gd name="connsiteX30" fmla="*/ 918163 w 955917"/>
                <a:gd name="connsiteY30" fmla="*/ 2035763 h 2310459"/>
                <a:gd name="connsiteX31" fmla="*/ 929452 w 955917"/>
                <a:gd name="connsiteY31" fmla="*/ 2050815 h 2310459"/>
                <a:gd name="connsiteX32" fmla="*/ 940741 w 955917"/>
                <a:gd name="connsiteY32" fmla="*/ 2054578 h 2310459"/>
                <a:gd name="connsiteX33" fmla="*/ 952030 w 955917"/>
                <a:gd name="connsiteY33" fmla="*/ 2065866 h 2310459"/>
                <a:gd name="connsiteX34" fmla="*/ 952030 w 955917"/>
                <a:gd name="connsiteY34" fmla="*/ 2118548 h 2310459"/>
                <a:gd name="connsiteX35" fmla="*/ 948267 w 955917"/>
                <a:gd name="connsiteY35" fmla="*/ 2133600 h 2310459"/>
                <a:gd name="connsiteX36" fmla="*/ 948267 w 955917"/>
                <a:gd name="connsiteY36" fmla="*/ 2144889 h 2310459"/>
                <a:gd name="connsiteX37" fmla="*/ 948267 w 955917"/>
                <a:gd name="connsiteY37" fmla="*/ 2144889 h 2310459"/>
                <a:gd name="connsiteX38" fmla="*/ 142993 w 955917"/>
                <a:gd name="connsiteY38" fmla="*/ 2310459 h 2310459"/>
                <a:gd name="connsiteX39" fmla="*/ 146756 w 955917"/>
                <a:gd name="connsiteY39" fmla="*/ 2212622 h 2310459"/>
                <a:gd name="connsiteX40" fmla="*/ 146756 w 955917"/>
                <a:gd name="connsiteY40" fmla="*/ 2212622 h 2310459"/>
                <a:gd name="connsiteX41" fmla="*/ 180623 w 955917"/>
                <a:gd name="connsiteY41" fmla="*/ 2205096 h 2310459"/>
                <a:gd name="connsiteX42" fmla="*/ 191911 w 955917"/>
                <a:gd name="connsiteY42" fmla="*/ 2193807 h 2310459"/>
                <a:gd name="connsiteX43" fmla="*/ 229541 w 955917"/>
                <a:gd name="connsiteY43" fmla="*/ 2186281 h 2310459"/>
                <a:gd name="connsiteX44" fmla="*/ 240830 w 955917"/>
                <a:gd name="connsiteY44" fmla="*/ 2190044 h 2310459"/>
                <a:gd name="connsiteX45" fmla="*/ 240830 w 955917"/>
                <a:gd name="connsiteY45" fmla="*/ 2190044 h 2310459"/>
                <a:gd name="connsiteX46" fmla="*/ 252119 w 955917"/>
                <a:gd name="connsiteY46" fmla="*/ 2058341 h 2310459"/>
                <a:gd name="connsiteX47" fmla="*/ 255882 w 955917"/>
                <a:gd name="connsiteY47" fmla="*/ 2047052 h 2310459"/>
                <a:gd name="connsiteX48" fmla="*/ 259645 w 955917"/>
                <a:gd name="connsiteY48" fmla="*/ 2032000 h 2310459"/>
                <a:gd name="connsiteX49" fmla="*/ 267171 w 955917"/>
                <a:gd name="connsiteY49" fmla="*/ 1975555 h 2310459"/>
                <a:gd name="connsiteX50" fmla="*/ 267171 w 955917"/>
                <a:gd name="connsiteY50" fmla="*/ 1772355 h 2310459"/>
                <a:gd name="connsiteX51" fmla="*/ 267171 w 955917"/>
                <a:gd name="connsiteY51" fmla="*/ 1772355 h 2310459"/>
                <a:gd name="connsiteX52" fmla="*/ 308563 w 955917"/>
                <a:gd name="connsiteY52" fmla="*/ 1746015 h 2310459"/>
                <a:gd name="connsiteX53" fmla="*/ 319852 w 955917"/>
                <a:gd name="connsiteY53" fmla="*/ 1742252 h 2310459"/>
                <a:gd name="connsiteX54" fmla="*/ 357482 w 955917"/>
                <a:gd name="connsiteY54" fmla="*/ 1738489 h 2310459"/>
                <a:gd name="connsiteX55" fmla="*/ 365008 w 955917"/>
                <a:gd name="connsiteY55" fmla="*/ 1727200 h 2310459"/>
                <a:gd name="connsiteX56" fmla="*/ 346193 w 955917"/>
                <a:gd name="connsiteY56" fmla="*/ 1591733 h 2310459"/>
                <a:gd name="connsiteX57" fmla="*/ 308563 w 955917"/>
                <a:gd name="connsiteY57" fmla="*/ 1580444 h 2310459"/>
                <a:gd name="connsiteX58" fmla="*/ 308563 w 955917"/>
                <a:gd name="connsiteY58" fmla="*/ 1580444 h 2310459"/>
                <a:gd name="connsiteX59" fmla="*/ 312326 w 955917"/>
                <a:gd name="connsiteY59" fmla="*/ 462844 h 2310459"/>
                <a:gd name="connsiteX60" fmla="*/ 0 w 955917"/>
                <a:gd name="connsiteY60" fmla="*/ 455318 h 2310459"/>
                <a:gd name="connsiteX61" fmla="*/ 0 w 955917"/>
                <a:gd name="connsiteY61" fmla="*/ 338666 h 2310459"/>
                <a:gd name="connsiteX62" fmla="*/ 0 w 955917"/>
                <a:gd name="connsiteY62" fmla="*/ 338666 h 2310459"/>
                <a:gd name="connsiteX63" fmla="*/ 3763 w 955917"/>
                <a:gd name="connsiteY63" fmla="*/ 282222 h 2310459"/>
                <a:gd name="connsiteX64" fmla="*/ 15052 w 955917"/>
                <a:gd name="connsiteY64" fmla="*/ 270933 h 2310459"/>
                <a:gd name="connsiteX65" fmla="*/ 18815 w 955917"/>
                <a:gd name="connsiteY65" fmla="*/ 259644 h 2310459"/>
                <a:gd name="connsiteX66" fmla="*/ 30104 w 955917"/>
                <a:gd name="connsiteY66" fmla="*/ 252118 h 2310459"/>
                <a:gd name="connsiteX67" fmla="*/ 37630 w 955917"/>
                <a:gd name="connsiteY67" fmla="*/ 244592 h 2310459"/>
                <a:gd name="connsiteX68" fmla="*/ 37630 w 955917"/>
                <a:gd name="connsiteY68" fmla="*/ 244592 h 2310459"/>
                <a:gd name="connsiteX69" fmla="*/ 60208 w 955917"/>
                <a:gd name="connsiteY69" fmla="*/ 112889 h 2310459"/>
                <a:gd name="connsiteX70" fmla="*/ 79023 w 955917"/>
                <a:gd name="connsiteY70" fmla="*/ 86548 h 2310459"/>
                <a:gd name="connsiteX71" fmla="*/ 82786 w 955917"/>
                <a:gd name="connsiteY71" fmla="*/ 75259 h 2310459"/>
                <a:gd name="connsiteX72" fmla="*/ 90311 w 955917"/>
                <a:gd name="connsiteY72" fmla="*/ 63970 h 2310459"/>
                <a:gd name="connsiteX73" fmla="*/ 97837 w 955917"/>
                <a:gd name="connsiteY73" fmla="*/ 48918 h 2310459"/>
                <a:gd name="connsiteX74" fmla="*/ 109126 w 955917"/>
                <a:gd name="connsiteY74" fmla="*/ 18815 h 2310459"/>
                <a:gd name="connsiteX75" fmla="*/ 112889 w 955917"/>
                <a:gd name="connsiteY75" fmla="*/ 0 h 2310459"/>
                <a:gd name="connsiteX76" fmla="*/ 124178 w 955917"/>
                <a:gd name="connsiteY76" fmla="*/ 3763 h 2310459"/>
                <a:gd name="connsiteX77" fmla="*/ 127941 w 955917"/>
                <a:gd name="connsiteY77" fmla="*/ 15052 h 2310459"/>
                <a:gd name="connsiteX78" fmla="*/ 158045 w 955917"/>
                <a:gd name="connsiteY78" fmla="*/ 11289 h 2310459"/>
                <a:gd name="connsiteX79" fmla="*/ 218252 w 955917"/>
                <a:gd name="connsiteY79" fmla="*/ 7526 h 2310459"/>
                <a:gd name="connsiteX80" fmla="*/ 361245 w 955917"/>
                <a:gd name="connsiteY80" fmla="*/ 18815 h 2310459"/>
                <a:gd name="connsiteX81" fmla="*/ 383823 w 955917"/>
                <a:gd name="connsiteY81" fmla="*/ 22578 h 2310459"/>
                <a:gd name="connsiteX82" fmla="*/ 395111 w 955917"/>
                <a:gd name="connsiteY82" fmla="*/ 26341 h 2310459"/>
                <a:gd name="connsiteX83" fmla="*/ 398874 w 955917"/>
                <a:gd name="connsiteY83" fmla="*/ 37629 h 2310459"/>
                <a:gd name="connsiteX84" fmla="*/ 417689 w 955917"/>
                <a:gd name="connsiteY84" fmla="*/ 71496 h 231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55917" h="2310459">
                  <a:moveTo>
                    <a:pt x="417689" y="71496"/>
                  </a:moveTo>
                  <a:cubicBezTo>
                    <a:pt x="403891" y="81531"/>
                    <a:pt x="349956" y="89057"/>
                    <a:pt x="316089" y="97837"/>
                  </a:cubicBezTo>
                  <a:cubicBezTo>
                    <a:pt x="314784" y="109578"/>
                    <a:pt x="311248" y="144620"/>
                    <a:pt x="308563" y="158044"/>
                  </a:cubicBezTo>
                  <a:cubicBezTo>
                    <a:pt x="307785" y="161934"/>
                    <a:pt x="307000" y="166033"/>
                    <a:pt x="304800" y="169333"/>
                  </a:cubicBezTo>
                  <a:cubicBezTo>
                    <a:pt x="301848" y="173761"/>
                    <a:pt x="297274" y="176859"/>
                    <a:pt x="293511" y="180622"/>
                  </a:cubicBezTo>
                  <a:lnTo>
                    <a:pt x="289748" y="191911"/>
                  </a:lnTo>
                  <a:lnTo>
                    <a:pt x="289748" y="191911"/>
                  </a:lnTo>
                  <a:cubicBezTo>
                    <a:pt x="293511" y="201946"/>
                    <a:pt x="297375" y="211943"/>
                    <a:pt x="301037" y="222015"/>
                  </a:cubicBezTo>
                  <a:cubicBezTo>
                    <a:pt x="302393" y="225743"/>
                    <a:pt x="301572" y="230999"/>
                    <a:pt x="304800" y="233304"/>
                  </a:cubicBezTo>
                  <a:cubicBezTo>
                    <a:pt x="311255" y="237915"/>
                    <a:pt x="327378" y="240829"/>
                    <a:pt x="327378" y="240829"/>
                  </a:cubicBezTo>
                  <a:cubicBezTo>
                    <a:pt x="328632" y="244592"/>
                    <a:pt x="328663" y="249021"/>
                    <a:pt x="331141" y="252118"/>
                  </a:cubicBezTo>
                  <a:cubicBezTo>
                    <a:pt x="350593" y="276434"/>
                    <a:pt x="336735" y="242558"/>
                    <a:pt x="346193" y="270933"/>
                  </a:cubicBezTo>
                  <a:cubicBezTo>
                    <a:pt x="349956" y="269679"/>
                    <a:pt x="354385" y="269648"/>
                    <a:pt x="357482" y="267170"/>
                  </a:cubicBezTo>
                  <a:cubicBezTo>
                    <a:pt x="361014" y="264345"/>
                    <a:pt x="362113" y="259355"/>
                    <a:pt x="365008" y="255881"/>
                  </a:cubicBezTo>
                  <a:cubicBezTo>
                    <a:pt x="368415" y="251793"/>
                    <a:pt x="372534" y="248355"/>
                    <a:pt x="376297" y="244592"/>
                  </a:cubicBezTo>
                  <a:cubicBezTo>
                    <a:pt x="391349" y="245846"/>
                    <a:pt x="406641" y="245393"/>
                    <a:pt x="421452" y="248355"/>
                  </a:cubicBezTo>
                  <a:cubicBezTo>
                    <a:pt x="448406" y="253746"/>
                    <a:pt x="417606" y="258253"/>
                    <a:pt x="444030" y="259644"/>
                  </a:cubicBezTo>
                  <a:cubicBezTo>
                    <a:pt x="464071" y="260699"/>
                    <a:pt x="484168" y="259644"/>
                    <a:pt x="504237" y="259644"/>
                  </a:cubicBezTo>
                  <a:lnTo>
                    <a:pt x="504237" y="259644"/>
                  </a:lnTo>
                  <a:cubicBezTo>
                    <a:pt x="509254" y="269679"/>
                    <a:pt x="514647" y="279535"/>
                    <a:pt x="519289" y="289748"/>
                  </a:cubicBezTo>
                  <a:cubicBezTo>
                    <a:pt x="521644" y="294928"/>
                    <a:pt x="526059" y="311551"/>
                    <a:pt x="526815" y="316089"/>
                  </a:cubicBezTo>
                  <a:cubicBezTo>
                    <a:pt x="528478" y="326064"/>
                    <a:pt x="528769" y="336243"/>
                    <a:pt x="530578" y="346192"/>
                  </a:cubicBezTo>
                  <a:cubicBezTo>
                    <a:pt x="531288" y="350095"/>
                    <a:pt x="534341" y="357481"/>
                    <a:pt x="534341" y="357481"/>
                  </a:cubicBezTo>
                  <a:lnTo>
                    <a:pt x="534341" y="357481"/>
                  </a:lnTo>
                  <a:lnTo>
                    <a:pt x="861719" y="349955"/>
                  </a:lnTo>
                  <a:lnTo>
                    <a:pt x="861719" y="447792"/>
                  </a:lnTo>
                  <a:lnTo>
                    <a:pt x="733778" y="459081"/>
                  </a:lnTo>
                  <a:lnTo>
                    <a:pt x="718726" y="1983081"/>
                  </a:lnTo>
                  <a:lnTo>
                    <a:pt x="869245" y="1990607"/>
                  </a:lnTo>
                  <a:cubicBezTo>
                    <a:pt x="880534" y="2000642"/>
                    <a:pt x="892013" y="2010466"/>
                    <a:pt x="903111" y="2020711"/>
                  </a:cubicBezTo>
                  <a:cubicBezTo>
                    <a:pt x="908325" y="2025524"/>
                    <a:pt x="913491" y="2030423"/>
                    <a:pt x="918163" y="2035763"/>
                  </a:cubicBezTo>
                  <a:cubicBezTo>
                    <a:pt x="922293" y="2040483"/>
                    <a:pt x="924634" y="2046800"/>
                    <a:pt x="929452" y="2050815"/>
                  </a:cubicBezTo>
                  <a:cubicBezTo>
                    <a:pt x="932499" y="2053354"/>
                    <a:pt x="936978" y="2053324"/>
                    <a:pt x="940741" y="2054578"/>
                  </a:cubicBezTo>
                  <a:cubicBezTo>
                    <a:pt x="944504" y="2058341"/>
                    <a:pt x="950054" y="2060925"/>
                    <a:pt x="952030" y="2065866"/>
                  </a:cubicBezTo>
                  <a:cubicBezTo>
                    <a:pt x="958929" y="2083113"/>
                    <a:pt x="955166" y="2101301"/>
                    <a:pt x="952030" y="2118548"/>
                  </a:cubicBezTo>
                  <a:cubicBezTo>
                    <a:pt x="951105" y="2123636"/>
                    <a:pt x="948998" y="2128480"/>
                    <a:pt x="948267" y="2133600"/>
                  </a:cubicBezTo>
                  <a:cubicBezTo>
                    <a:pt x="947735" y="2137325"/>
                    <a:pt x="948267" y="2141126"/>
                    <a:pt x="948267" y="2144889"/>
                  </a:cubicBezTo>
                  <a:lnTo>
                    <a:pt x="948267" y="2144889"/>
                  </a:lnTo>
                  <a:lnTo>
                    <a:pt x="142993" y="2310459"/>
                  </a:lnTo>
                  <a:cubicBezTo>
                    <a:pt x="146984" y="2222662"/>
                    <a:pt x="146756" y="2255297"/>
                    <a:pt x="146756" y="2212622"/>
                  </a:cubicBezTo>
                  <a:lnTo>
                    <a:pt x="146756" y="2212622"/>
                  </a:lnTo>
                  <a:cubicBezTo>
                    <a:pt x="158045" y="2210113"/>
                    <a:pt x="169948" y="2209544"/>
                    <a:pt x="180623" y="2205096"/>
                  </a:cubicBezTo>
                  <a:cubicBezTo>
                    <a:pt x="185535" y="2203049"/>
                    <a:pt x="187483" y="2196759"/>
                    <a:pt x="191911" y="2193807"/>
                  </a:cubicBezTo>
                  <a:cubicBezTo>
                    <a:pt x="199075" y="2189030"/>
                    <a:pt x="227311" y="2186600"/>
                    <a:pt x="229541" y="2186281"/>
                  </a:cubicBezTo>
                  <a:lnTo>
                    <a:pt x="240830" y="2190044"/>
                  </a:lnTo>
                  <a:lnTo>
                    <a:pt x="240830" y="2190044"/>
                  </a:lnTo>
                  <a:cubicBezTo>
                    <a:pt x="257150" y="2116604"/>
                    <a:pt x="243073" y="2189506"/>
                    <a:pt x="252119" y="2058341"/>
                  </a:cubicBezTo>
                  <a:cubicBezTo>
                    <a:pt x="252392" y="2054384"/>
                    <a:pt x="254792" y="2050866"/>
                    <a:pt x="255882" y="2047052"/>
                  </a:cubicBezTo>
                  <a:cubicBezTo>
                    <a:pt x="257303" y="2042079"/>
                    <a:pt x="258631" y="2037071"/>
                    <a:pt x="259645" y="2032000"/>
                  </a:cubicBezTo>
                  <a:cubicBezTo>
                    <a:pt x="262298" y="2018735"/>
                    <a:pt x="266998" y="1986461"/>
                    <a:pt x="267171" y="1975555"/>
                  </a:cubicBezTo>
                  <a:cubicBezTo>
                    <a:pt x="268246" y="1907830"/>
                    <a:pt x="267171" y="1840088"/>
                    <a:pt x="267171" y="1772355"/>
                  </a:cubicBezTo>
                  <a:lnTo>
                    <a:pt x="267171" y="1772355"/>
                  </a:lnTo>
                  <a:cubicBezTo>
                    <a:pt x="286197" y="1758765"/>
                    <a:pt x="290036" y="1753955"/>
                    <a:pt x="308563" y="1746015"/>
                  </a:cubicBezTo>
                  <a:cubicBezTo>
                    <a:pt x="312209" y="1744452"/>
                    <a:pt x="315932" y="1742855"/>
                    <a:pt x="319852" y="1742252"/>
                  </a:cubicBezTo>
                  <a:cubicBezTo>
                    <a:pt x="332311" y="1740335"/>
                    <a:pt x="344939" y="1739743"/>
                    <a:pt x="357482" y="1738489"/>
                  </a:cubicBezTo>
                  <a:lnTo>
                    <a:pt x="365008" y="1727200"/>
                  </a:lnTo>
                  <a:lnTo>
                    <a:pt x="346193" y="1591733"/>
                  </a:lnTo>
                  <a:cubicBezTo>
                    <a:pt x="313740" y="1579563"/>
                    <a:pt x="326806" y="1580444"/>
                    <a:pt x="308563" y="1580444"/>
                  </a:cubicBezTo>
                  <a:lnTo>
                    <a:pt x="308563" y="1580444"/>
                  </a:lnTo>
                  <a:cubicBezTo>
                    <a:pt x="309817" y="1207911"/>
                    <a:pt x="311072" y="835377"/>
                    <a:pt x="312326" y="462844"/>
                  </a:cubicBezTo>
                  <a:lnTo>
                    <a:pt x="0" y="455318"/>
                  </a:lnTo>
                  <a:lnTo>
                    <a:pt x="0" y="338666"/>
                  </a:lnTo>
                  <a:lnTo>
                    <a:pt x="0" y="338666"/>
                  </a:lnTo>
                  <a:cubicBezTo>
                    <a:pt x="1254" y="319851"/>
                    <a:pt x="-328" y="300629"/>
                    <a:pt x="3763" y="282222"/>
                  </a:cubicBezTo>
                  <a:cubicBezTo>
                    <a:pt x="4917" y="277027"/>
                    <a:pt x="12100" y="275361"/>
                    <a:pt x="15052" y="270933"/>
                  </a:cubicBezTo>
                  <a:cubicBezTo>
                    <a:pt x="17252" y="267633"/>
                    <a:pt x="16337" y="262741"/>
                    <a:pt x="18815" y="259644"/>
                  </a:cubicBezTo>
                  <a:cubicBezTo>
                    <a:pt x="21640" y="256112"/>
                    <a:pt x="26572" y="254943"/>
                    <a:pt x="30104" y="252118"/>
                  </a:cubicBezTo>
                  <a:cubicBezTo>
                    <a:pt x="32874" y="249902"/>
                    <a:pt x="35121" y="247101"/>
                    <a:pt x="37630" y="244592"/>
                  </a:cubicBezTo>
                  <a:lnTo>
                    <a:pt x="37630" y="244592"/>
                  </a:lnTo>
                  <a:lnTo>
                    <a:pt x="60208" y="112889"/>
                  </a:lnTo>
                  <a:cubicBezTo>
                    <a:pt x="66480" y="104109"/>
                    <a:pt x="73471" y="95801"/>
                    <a:pt x="79023" y="86548"/>
                  </a:cubicBezTo>
                  <a:cubicBezTo>
                    <a:pt x="81064" y="83147"/>
                    <a:pt x="81012" y="78807"/>
                    <a:pt x="82786" y="75259"/>
                  </a:cubicBezTo>
                  <a:cubicBezTo>
                    <a:pt x="84808" y="71214"/>
                    <a:pt x="88067" y="67897"/>
                    <a:pt x="90311" y="63970"/>
                  </a:cubicBezTo>
                  <a:cubicBezTo>
                    <a:pt x="93094" y="59099"/>
                    <a:pt x="95559" y="54044"/>
                    <a:pt x="97837" y="48918"/>
                  </a:cubicBezTo>
                  <a:cubicBezTo>
                    <a:pt x="99811" y="44476"/>
                    <a:pt x="107352" y="25909"/>
                    <a:pt x="109126" y="18815"/>
                  </a:cubicBezTo>
                  <a:cubicBezTo>
                    <a:pt x="110677" y="12610"/>
                    <a:pt x="111635" y="6272"/>
                    <a:pt x="112889" y="0"/>
                  </a:cubicBezTo>
                  <a:cubicBezTo>
                    <a:pt x="116652" y="1254"/>
                    <a:pt x="121373" y="958"/>
                    <a:pt x="124178" y="3763"/>
                  </a:cubicBezTo>
                  <a:cubicBezTo>
                    <a:pt x="126983" y="6568"/>
                    <a:pt x="124069" y="14192"/>
                    <a:pt x="127941" y="15052"/>
                  </a:cubicBezTo>
                  <a:cubicBezTo>
                    <a:pt x="137813" y="17246"/>
                    <a:pt x="148010" y="12543"/>
                    <a:pt x="158045" y="11289"/>
                  </a:cubicBezTo>
                  <a:cubicBezTo>
                    <a:pt x="192582" y="-223"/>
                    <a:pt x="172729" y="2974"/>
                    <a:pt x="218252" y="7526"/>
                  </a:cubicBezTo>
                  <a:cubicBezTo>
                    <a:pt x="274243" y="44854"/>
                    <a:pt x="231789" y="22861"/>
                    <a:pt x="361245" y="18815"/>
                  </a:cubicBezTo>
                  <a:cubicBezTo>
                    <a:pt x="368771" y="20069"/>
                    <a:pt x="376375" y="20923"/>
                    <a:pt x="383823" y="22578"/>
                  </a:cubicBezTo>
                  <a:cubicBezTo>
                    <a:pt x="387695" y="23438"/>
                    <a:pt x="392306" y="23536"/>
                    <a:pt x="395111" y="26341"/>
                  </a:cubicBezTo>
                  <a:cubicBezTo>
                    <a:pt x="397916" y="29146"/>
                    <a:pt x="397620" y="33866"/>
                    <a:pt x="398874" y="37629"/>
                  </a:cubicBezTo>
                  <a:cubicBezTo>
                    <a:pt x="403049" y="62682"/>
                    <a:pt x="431487" y="61461"/>
                    <a:pt x="417689" y="71496"/>
                  </a:cubicBezTo>
                  <a:close/>
                </a:path>
              </a:pathLst>
            </a:custGeom>
            <a:solidFill>
              <a:schemeClr val="accent2">
                <a:alpha val="48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Forme libre 18"/>
            <p:cNvSpPr/>
            <p:nvPr/>
          </p:nvSpPr>
          <p:spPr>
            <a:xfrm>
              <a:off x="7040504" y="4033896"/>
              <a:ext cx="590785" cy="1083736"/>
            </a:xfrm>
            <a:custGeom>
              <a:avLst/>
              <a:gdLst>
                <a:gd name="connsiteX0" fmla="*/ 82785 w 590785"/>
                <a:gd name="connsiteY0" fmla="*/ 0 h 1083736"/>
                <a:gd name="connsiteX1" fmla="*/ 496711 w 590785"/>
                <a:gd name="connsiteY1" fmla="*/ 3763 h 1083736"/>
                <a:gd name="connsiteX2" fmla="*/ 459081 w 590785"/>
                <a:gd name="connsiteY2" fmla="*/ 605837 h 1083736"/>
                <a:gd name="connsiteX3" fmla="*/ 590785 w 590785"/>
                <a:gd name="connsiteY3" fmla="*/ 598311 h 1083736"/>
                <a:gd name="connsiteX4" fmla="*/ 583259 w 590785"/>
                <a:gd name="connsiteY4" fmla="*/ 914400 h 1083736"/>
                <a:gd name="connsiteX5" fmla="*/ 477896 w 590785"/>
                <a:gd name="connsiteY5" fmla="*/ 1079971 h 1083736"/>
                <a:gd name="connsiteX6" fmla="*/ 383822 w 590785"/>
                <a:gd name="connsiteY6" fmla="*/ 1083734 h 1083736"/>
                <a:gd name="connsiteX7" fmla="*/ 383822 w 590785"/>
                <a:gd name="connsiteY7" fmla="*/ 1083734 h 1083736"/>
                <a:gd name="connsiteX8" fmla="*/ 387585 w 590785"/>
                <a:gd name="connsiteY8" fmla="*/ 1000948 h 1083736"/>
                <a:gd name="connsiteX9" fmla="*/ 383822 w 590785"/>
                <a:gd name="connsiteY9" fmla="*/ 936978 h 1083736"/>
                <a:gd name="connsiteX10" fmla="*/ 383822 w 590785"/>
                <a:gd name="connsiteY10" fmla="*/ 936978 h 1083736"/>
                <a:gd name="connsiteX11" fmla="*/ 255881 w 590785"/>
                <a:gd name="connsiteY11" fmla="*/ 936978 h 1083736"/>
                <a:gd name="connsiteX12" fmla="*/ 233303 w 590785"/>
                <a:gd name="connsiteY12" fmla="*/ 944504 h 1083736"/>
                <a:gd name="connsiteX13" fmla="*/ 222015 w 590785"/>
                <a:gd name="connsiteY13" fmla="*/ 948267 h 1083736"/>
                <a:gd name="connsiteX14" fmla="*/ 176859 w 590785"/>
                <a:gd name="connsiteY14" fmla="*/ 948267 h 1083736"/>
                <a:gd name="connsiteX15" fmla="*/ 176859 w 590785"/>
                <a:gd name="connsiteY15" fmla="*/ 948267 h 1083736"/>
                <a:gd name="connsiteX16" fmla="*/ 176859 w 590785"/>
                <a:gd name="connsiteY16" fmla="*/ 1083734 h 1083736"/>
                <a:gd name="connsiteX17" fmla="*/ 176859 w 590785"/>
                <a:gd name="connsiteY17" fmla="*/ 1083734 h 1083736"/>
                <a:gd name="connsiteX18" fmla="*/ 101600 w 590785"/>
                <a:gd name="connsiteY18" fmla="*/ 1083734 h 1083736"/>
                <a:gd name="connsiteX19" fmla="*/ 101600 w 590785"/>
                <a:gd name="connsiteY19" fmla="*/ 1083734 h 1083736"/>
                <a:gd name="connsiteX20" fmla="*/ 0 w 590785"/>
                <a:gd name="connsiteY20" fmla="*/ 929452 h 1083736"/>
                <a:gd name="connsiteX21" fmla="*/ 3763 w 590785"/>
                <a:gd name="connsiteY21" fmla="*/ 677334 h 1083736"/>
                <a:gd name="connsiteX22" fmla="*/ 7526 w 590785"/>
                <a:gd name="connsiteY22" fmla="*/ 658519 h 1083736"/>
                <a:gd name="connsiteX23" fmla="*/ 7526 w 590785"/>
                <a:gd name="connsiteY23" fmla="*/ 602074 h 1083736"/>
                <a:gd name="connsiteX24" fmla="*/ 7526 w 590785"/>
                <a:gd name="connsiteY24" fmla="*/ 602074 h 1083736"/>
                <a:gd name="connsiteX25" fmla="*/ 94074 w 590785"/>
                <a:gd name="connsiteY25" fmla="*/ 598311 h 1083736"/>
                <a:gd name="connsiteX26" fmla="*/ 105363 w 590785"/>
                <a:gd name="connsiteY26" fmla="*/ 594548 h 1083736"/>
                <a:gd name="connsiteX27" fmla="*/ 116652 w 590785"/>
                <a:gd name="connsiteY27" fmla="*/ 602074 h 1083736"/>
                <a:gd name="connsiteX28" fmla="*/ 116652 w 590785"/>
                <a:gd name="connsiteY28" fmla="*/ 602074 h 1083736"/>
                <a:gd name="connsiteX29" fmla="*/ 112889 w 590785"/>
                <a:gd name="connsiteY29" fmla="*/ 541867 h 1083736"/>
                <a:gd name="connsiteX30" fmla="*/ 109126 w 590785"/>
                <a:gd name="connsiteY30" fmla="*/ 500474 h 1083736"/>
                <a:gd name="connsiteX31" fmla="*/ 112889 w 590785"/>
                <a:gd name="connsiteY31" fmla="*/ 361245 h 1083736"/>
                <a:gd name="connsiteX32" fmla="*/ 116652 w 590785"/>
                <a:gd name="connsiteY32" fmla="*/ 346193 h 1083736"/>
                <a:gd name="connsiteX33" fmla="*/ 127940 w 590785"/>
                <a:gd name="connsiteY33" fmla="*/ 308563 h 1083736"/>
                <a:gd name="connsiteX34" fmla="*/ 135466 w 590785"/>
                <a:gd name="connsiteY34" fmla="*/ 285985 h 1083736"/>
                <a:gd name="connsiteX35" fmla="*/ 131703 w 590785"/>
                <a:gd name="connsiteY35" fmla="*/ 131704 h 1083736"/>
                <a:gd name="connsiteX36" fmla="*/ 120415 w 590785"/>
                <a:gd name="connsiteY36" fmla="*/ 97837 h 1083736"/>
                <a:gd name="connsiteX37" fmla="*/ 116652 w 590785"/>
                <a:gd name="connsiteY37" fmla="*/ 79023 h 1083736"/>
                <a:gd name="connsiteX38" fmla="*/ 105363 w 590785"/>
                <a:gd name="connsiteY38" fmla="*/ 52682 h 1083736"/>
                <a:gd name="connsiteX39" fmla="*/ 94074 w 590785"/>
                <a:gd name="connsiteY39" fmla="*/ 30104 h 1083736"/>
                <a:gd name="connsiteX40" fmla="*/ 82785 w 590785"/>
                <a:gd name="connsiteY40" fmla="*/ 26341 h 1083736"/>
                <a:gd name="connsiteX41" fmla="*/ 82785 w 590785"/>
                <a:gd name="connsiteY41" fmla="*/ 0 h 108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90785" h="1083736">
                  <a:moveTo>
                    <a:pt x="82785" y="0"/>
                  </a:moveTo>
                  <a:lnTo>
                    <a:pt x="496711" y="3763"/>
                  </a:lnTo>
                  <a:lnTo>
                    <a:pt x="459081" y="605837"/>
                  </a:lnTo>
                  <a:lnTo>
                    <a:pt x="590785" y="598311"/>
                  </a:lnTo>
                  <a:lnTo>
                    <a:pt x="583259" y="914400"/>
                  </a:lnTo>
                  <a:lnTo>
                    <a:pt x="477896" y="1079971"/>
                  </a:lnTo>
                  <a:cubicBezTo>
                    <a:pt x="393862" y="1083973"/>
                    <a:pt x="425245" y="1083734"/>
                    <a:pt x="383822" y="1083734"/>
                  </a:cubicBezTo>
                  <a:lnTo>
                    <a:pt x="383822" y="1083734"/>
                  </a:lnTo>
                  <a:cubicBezTo>
                    <a:pt x="385076" y="1056139"/>
                    <a:pt x="387585" y="1028572"/>
                    <a:pt x="387585" y="1000948"/>
                  </a:cubicBezTo>
                  <a:cubicBezTo>
                    <a:pt x="387585" y="979588"/>
                    <a:pt x="383822" y="936978"/>
                    <a:pt x="383822" y="936978"/>
                  </a:cubicBezTo>
                  <a:lnTo>
                    <a:pt x="383822" y="936978"/>
                  </a:lnTo>
                  <a:cubicBezTo>
                    <a:pt x="329184" y="930907"/>
                    <a:pt x="332513" y="929562"/>
                    <a:pt x="255881" y="936978"/>
                  </a:cubicBezTo>
                  <a:cubicBezTo>
                    <a:pt x="247985" y="937742"/>
                    <a:pt x="240829" y="941995"/>
                    <a:pt x="233303" y="944504"/>
                  </a:cubicBezTo>
                  <a:cubicBezTo>
                    <a:pt x="229540" y="945758"/>
                    <a:pt x="225981" y="948267"/>
                    <a:pt x="222015" y="948267"/>
                  </a:cubicBezTo>
                  <a:lnTo>
                    <a:pt x="176859" y="948267"/>
                  </a:lnTo>
                  <a:lnTo>
                    <a:pt x="176859" y="948267"/>
                  </a:lnTo>
                  <a:lnTo>
                    <a:pt x="176859" y="1083734"/>
                  </a:lnTo>
                  <a:lnTo>
                    <a:pt x="176859" y="1083734"/>
                  </a:lnTo>
                  <a:lnTo>
                    <a:pt x="101600" y="1083734"/>
                  </a:lnTo>
                  <a:lnTo>
                    <a:pt x="101600" y="1083734"/>
                  </a:lnTo>
                  <a:lnTo>
                    <a:pt x="0" y="929452"/>
                  </a:lnTo>
                  <a:cubicBezTo>
                    <a:pt x="1254" y="845413"/>
                    <a:pt x="1429" y="761350"/>
                    <a:pt x="3763" y="677334"/>
                  </a:cubicBezTo>
                  <a:cubicBezTo>
                    <a:pt x="3941" y="670941"/>
                    <a:pt x="7207" y="664907"/>
                    <a:pt x="7526" y="658519"/>
                  </a:cubicBezTo>
                  <a:cubicBezTo>
                    <a:pt x="8466" y="639727"/>
                    <a:pt x="7526" y="620889"/>
                    <a:pt x="7526" y="602074"/>
                  </a:cubicBezTo>
                  <a:lnTo>
                    <a:pt x="7526" y="602074"/>
                  </a:lnTo>
                  <a:cubicBezTo>
                    <a:pt x="36375" y="600820"/>
                    <a:pt x="65282" y="600526"/>
                    <a:pt x="94074" y="598311"/>
                  </a:cubicBezTo>
                  <a:cubicBezTo>
                    <a:pt x="98029" y="598007"/>
                    <a:pt x="101450" y="593896"/>
                    <a:pt x="105363" y="594548"/>
                  </a:cubicBezTo>
                  <a:cubicBezTo>
                    <a:pt x="109824" y="595292"/>
                    <a:pt x="116652" y="602074"/>
                    <a:pt x="116652" y="602074"/>
                  </a:cubicBezTo>
                  <a:lnTo>
                    <a:pt x="116652" y="602074"/>
                  </a:lnTo>
                  <a:cubicBezTo>
                    <a:pt x="115398" y="582005"/>
                    <a:pt x="114374" y="561920"/>
                    <a:pt x="112889" y="541867"/>
                  </a:cubicBezTo>
                  <a:cubicBezTo>
                    <a:pt x="111866" y="528050"/>
                    <a:pt x="109126" y="514329"/>
                    <a:pt x="109126" y="500474"/>
                  </a:cubicBezTo>
                  <a:cubicBezTo>
                    <a:pt x="109126" y="454047"/>
                    <a:pt x="110627" y="407616"/>
                    <a:pt x="112889" y="361245"/>
                  </a:cubicBezTo>
                  <a:cubicBezTo>
                    <a:pt x="113141" y="356079"/>
                    <a:pt x="115530" y="351242"/>
                    <a:pt x="116652" y="346193"/>
                  </a:cubicBezTo>
                  <a:cubicBezTo>
                    <a:pt x="124532" y="310733"/>
                    <a:pt x="115091" y="343900"/>
                    <a:pt x="127940" y="308563"/>
                  </a:cubicBezTo>
                  <a:cubicBezTo>
                    <a:pt x="130651" y="301107"/>
                    <a:pt x="135466" y="285985"/>
                    <a:pt x="135466" y="285985"/>
                  </a:cubicBezTo>
                  <a:cubicBezTo>
                    <a:pt x="134212" y="234558"/>
                    <a:pt x="133987" y="183096"/>
                    <a:pt x="131703" y="131704"/>
                  </a:cubicBezTo>
                  <a:cubicBezTo>
                    <a:pt x="131201" y="120404"/>
                    <a:pt x="123462" y="107994"/>
                    <a:pt x="120415" y="97837"/>
                  </a:cubicBezTo>
                  <a:cubicBezTo>
                    <a:pt x="118577" y="91711"/>
                    <a:pt x="118039" y="85266"/>
                    <a:pt x="116652" y="79023"/>
                  </a:cubicBezTo>
                  <a:cubicBezTo>
                    <a:pt x="110386" y="50829"/>
                    <a:pt x="116987" y="75930"/>
                    <a:pt x="105363" y="52682"/>
                  </a:cubicBezTo>
                  <a:cubicBezTo>
                    <a:pt x="100818" y="43593"/>
                    <a:pt x="103061" y="37293"/>
                    <a:pt x="94074" y="30104"/>
                  </a:cubicBezTo>
                  <a:cubicBezTo>
                    <a:pt x="90977" y="27626"/>
                    <a:pt x="86548" y="27595"/>
                    <a:pt x="82785" y="26341"/>
                  </a:cubicBezTo>
                  <a:cubicBezTo>
                    <a:pt x="78229" y="12672"/>
                    <a:pt x="79022" y="19019"/>
                    <a:pt x="82785" y="0"/>
                  </a:cubicBezTo>
                  <a:close/>
                </a:path>
              </a:pathLst>
            </a:custGeom>
            <a:solidFill>
              <a:schemeClr val="accent2">
                <a:alpha val="48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Forme libre 19"/>
            <p:cNvSpPr/>
            <p:nvPr/>
          </p:nvSpPr>
          <p:spPr>
            <a:xfrm>
              <a:off x="6799674" y="2671704"/>
              <a:ext cx="1046104" cy="520947"/>
            </a:xfrm>
            <a:custGeom>
              <a:avLst/>
              <a:gdLst>
                <a:gd name="connsiteX0" fmla="*/ 323615 w 1046104"/>
                <a:gd name="connsiteY0" fmla="*/ 7526 h 520947"/>
                <a:gd name="connsiteX1" fmla="*/ 323615 w 1046104"/>
                <a:gd name="connsiteY1" fmla="*/ 7526 h 520947"/>
                <a:gd name="connsiteX2" fmla="*/ 391348 w 1046104"/>
                <a:gd name="connsiteY2" fmla="*/ 41392 h 520947"/>
                <a:gd name="connsiteX3" fmla="*/ 402637 w 1046104"/>
                <a:gd name="connsiteY3" fmla="*/ 45155 h 520947"/>
                <a:gd name="connsiteX4" fmla="*/ 421452 w 1046104"/>
                <a:gd name="connsiteY4" fmla="*/ 60207 h 520947"/>
                <a:gd name="connsiteX5" fmla="*/ 440267 w 1046104"/>
                <a:gd name="connsiteY5" fmla="*/ 206963 h 520947"/>
                <a:gd name="connsiteX6" fmla="*/ 447793 w 1046104"/>
                <a:gd name="connsiteY6" fmla="*/ 233303 h 520947"/>
                <a:gd name="connsiteX7" fmla="*/ 459082 w 1046104"/>
                <a:gd name="connsiteY7" fmla="*/ 237066 h 520947"/>
                <a:gd name="connsiteX8" fmla="*/ 485422 w 1046104"/>
                <a:gd name="connsiteY8" fmla="*/ 225777 h 520947"/>
                <a:gd name="connsiteX9" fmla="*/ 496711 w 1046104"/>
                <a:gd name="connsiteY9" fmla="*/ 229540 h 520947"/>
                <a:gd name="connsiteX10" fmla="*/ 504237 w 1046104"/>
                <a:gd name="connsiteY10" fmla="*/ 327377 h 520947"/>
                <a:gd name="connsiteX11" fmla="*/ 1046104 w 1046104"/>
                <a:gd name="connsiteY11" fmla="*/ 312326 h 520947"/>
                <a:gd name="connsiteX12" fmla="*/ 1046104 w 1046104"/>
                <a:gd name="connsiteY12" fmla="*/ 451555 h 520947"/>
                <a:gd name="connsiteX13" fmla="*/ 1046104 w 1046104"/>
                <a:gd name="connsiteY13" fmla="*/ 451555 h 520947"/>
                <a:gd name="connsiteX14" fmla="*/ 745067 w 1046104"/>
                <a:gd name="connsiteY14" fmla="*/ 447792 h 520947"/>
                <a:gd name="connsiteX15" fmla="*/ 741304 w 1046104"/>
                <a:gd name="connsiteY15" fmla="*/ 496711 h 520947"/>
                <a:gd name="connsiteX16" fmla="*/ 733778 w 1046104"/>
                <a:gd name="connsiteY16" fmla="*/ 519289 h 520947"/>
                <a:gd name="connsiteX17" fmla="*/ 733778 w 1046104"/>
                <a:gd name="connsiteY17" fmla="*/ 492948 h 520947"/>
                <a:gd name="connsiteX18" fmla="*/ 733778 w 1046104"/>
                <a:gd name="connsiteY18" fmla="*/ 492948 h 520947"/>
                <a:gd name="connsiteX19" fmla="*/ 327378 w 1046104"/>
                <a:gd name="connsiteY19" fmla="*/ 500474 h 520947"/>
                <a:gd name="connsiteX20" fmla="*/ 327378 w 1046104"/>
                <a:gd name="connsiteY20" fmla="*/ 447792 h 520947"/>
                <a:gd name="connsiteX21" fmla="*/ 327378 w 1046104"/>
                <a:gd name="connsiteY21" fmla="*/ 447792 h 520947"/>
                <a:gd name="connsiteX22" fmla="*/ 0 w 1046104"/>
                <a:gd name="connsiteY22" fmla="*/ 455318 h 520947"/>
                <a:gd name="connsiteX23" fmla="*/ 7526 w 1046104"/>
                <a:gd name="connsiteY23" fmla="*/ 417689 h 520947"/>
                <a:gd name="connsiteX24" fmla="*/ 15052 w 1046104"/>
                <a:gd name="connsiteY24" fmla="*/ 398874 h 520947"/>
                <a:gd name="connsiteX25" fmla="*/ 18815 w 1046104"/>
                <a:gd name="connsiteY25" fmla="*/ 372533 h 520947"/>
                <a:gd name="connsiteX26" fmla="*/ 30104 w 1046104"/>
                <a:gd name="connsiteY26" fmla="*/ 319852 h 520947"/>
                <a:gd name="connsiteX27" fmla="*/ 30104 w 1046104"/>
                <a:gd name="connsiteY27" fmla="*/ 233303 h 520947"/>
                <a:gd name="connsiteX28" fmla="*/ 30104 w 1046104"/>
                <a:gd name="connsiteY28" fmla="*/ 233303 h 520947"/>
                <a:gd name="connsiteX29" fmla="*/ 60207 w 1046104"/>
                <a:gd name="connsiteY29" fmla="*/ 233303 h 520947"/>
                <a:gd name="connsiteX30" fmla="*/ 60207 w 1046104"/>
                <a:gd name="connsiteY30" fmla="*/ 94074 h 520947"/>
                <a:gd name="connsiteX31" fmla="*/ 60207 w 1046104"/>
                <a:gd name="connsiteY31" fmla="*/ 94074 h 520947"/>
                <a:gd name="connsiteX32" fmla="*/ 71496 w 1046104"/>
                <a:gd name="connsiteY32" fmla="*/ 63970 h 520947"/>
                <a:gd name="connsiteX33" fmla="*/ 79022 w 1046104"/>
                <a:gd name="connsiteY33" fmla="*/ 52681 h 520947"/>
                <a:gd name="connsiteX34" fmla="*/ 90311 w 1046104"/>
                <a:gd name="connsiteY34" fmla="*/ 30103 h 520947"/>
                <a:gd name="connsiteX35" fmla="*/ 101600 w 1046104"/>
                <a:gd name="connsiteY35" fmla="*/ 22577 h 520947"/>
                <a:gd name="connsiteX36" fmla="*/ 158045 w 1046104"/>
                <a:gd name="connsiteY36" fmla="*/ 18815 h 520947"/>
                <a:gd name="connsiteX37" fmla="*/ 169333 w 1046104"/>
                <a:gd name="connsiteY37" fmla="*/ 7526 h 520947"/>
                <a:gd name="connsiteX38" fmla="*/ 191911 w 1046104"/>
                <a:gd name="connsiteY38" fmla="*/ 0 h 520947"/>
                <a:gd name="connsiteX39" fmla="*/ 316089 w 1046104"/>
                <a:gd name="connsiteY39" fmla="*/ 3763 h 520947"/>
                <a:gd name="connsiteX40" fmla="*/ 323615 w 1046104"/>
                <a:gd name="connsiteY40" fmla="*/ 15052 h 520947"/>
                <a:gd name="connsiteX41" fmla="*/ 323615 w 1046104"/>
                <a:gd name="connsiteY41" fmla="*/ 7526 h 520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46104" h="520947">
                  <a:moveTo>
                    <a:pt x="323615" y="7526"/>
                  </a:moveTo>
                  <a:lnTo>
                    <a:pt x="323615" y="7526"/>
                  </a:lnTo>
                  <a:cubicBezTo>
                    <a:pt x="346193" y="18815"/>
                    <a:pt x="368557" y="30540"/>
                    <a:pt x="391348" y="41392"/>
                  </a:cubicBezTo>
                  <a:cubicBezTo>
                    <a:pt x="394929" y="43097"/>
                    <a:pt x="399540" y="42677"/>
                    <a:pt x="402637" y="45155"/>
                  </a:cubicBezTo>
                  <a:cubicBezTo>
                    <a:pt x="426953" y="64607"/>
                    <a:pt x="393077" y="50749"/>
                    <a:pt x="421452" y="60207"/>
                  </a:cubicBezTo>
                  <a:cubicBezTo>
                    <a:pt x="473097" y="98941"/>
                    <a:pt x="433057" y="62772"/>
                    <a:pt x="440267" y="206963"/>
                  </a:cubicBezTo>
                  <a:cubicBezTo>
                    <a:pt x="440272" y="207066"/>
                    <a:pt x="446014" y="231524"/>
                    <a:pt x="447793" y="233303"/>
                  </a:cubicBezTo>
                  <a:cubicBezTo>
                    <a:pt x="450598" y="236108"/>
                    <a:pt x="455319" y="235812"/>
                    <a:pt x="459082" y="237066"/>
                  </a:cubicBezTo>
                  <a:cubicBezTo>
                    <a:pt x="462022" y="235596"/>
                    <a:pt x="479884" y="225777"/>
                    <a:pt x="485422" y="225777"/>
                  </a:cubicBezTo>
                  <a:cubicBezTo>
                    <a:pt x="489389" y="225777"/>
                    <a:pt x="492948" y="228286"/>
                    <a:pt x="496711" y="229540"/>
                  </a:cubicBezTo>
                  <a:cubicBezTo>
                    <a:pt x="512170" y="275917"/>
                    <a:pt x="504237" y="244185"/>
                    <a:pt x="504237" y="327377"/>
                  </a:cubicBezTo>
                  <a:lnTo>
                    <a:pt x="1046104" y="312326"/>
                  </a:lnTo>
                  <a:lnTo>
                    <a:pt x="1046104" y="451555"/>
                  </a:lnTo>
                  <a:lnTo>
                    <a:pt x="1046104" y="451555"/>
                  </a:lnTo>
                  <a:lnTo>
                    <a:pt x="745067" y="447792"/>
                  </a:lnTo>
                  <a:cubicBezTo>
                    <a:pt x="743813" y="464098"/>
                    <a:pt x="743855" y="480557"/>
                    <a:pt x="741304" y="496711"/>
                  </a:cubicBezTo>
                  <a:cubicBezTo>
                    <a:pt x="740067" y="504547"/>
                    <a:pt x="733778" y="527222"/>
                    <a:pt x="733778" y="519289"/>
                  </a:cubicBezTo>
                  <a:lnTo>
                    <a:pt x="733778" y="492948"/>
                  </a:lnTo>
                  <a:lnTo>
                    <a:pt x="733778" y="492948"/>
                  </a:lnTo>
                  <a:lnTo>
                    <a:pt x="327378" y="500474"/>
                  </a:lnTo>
                  <a:lnTo>
                    <a:pt x="327378" y="447792"/>
                  </a:lnTo>
                  <a:lnTo>
                    <a:pt x="327378" y="447792"/>
                  </a:lnTo>
                  <a:lnTo>
                    <a:pt x="0" y="455318"/>
                  </a:lnTo>
                  <a:cubicBezTo>
                    <a:pt x="2509" y="442775"/>
                    <a:pt x="4230" y="430048"/>
                    <a:pt x="7526" y="417689"/>
                  </a:cubicBezTo>
                  <a:cubicBezTo>
                    <a:pt x="9266" y="411162"/>
                    <a:pt x="13414" y="405427"/>
                    <a:pt x="15052" y="398874"/>
                  </a:cubicBezTo>
                  <a:cubicBezTo>
                    <a:pt x="17203" y="390269"/>
                    <a:pt x="17076" y="381230"/>
                    <a:pt x="18815" y="372533"/>
                  </a:cubicBezTo>
                  <a:cubicBezTo>
                    <a:pt x="26147" y="335875"/>
                    <a:pt x="24930" y="407801"/>
                    <a:pt x="30104" y="319852"/>
                  </a:cubicBezTo>
                  <a:cubicBezTo>
                    <a:pt x="31798" y="291052"/>
                    <a:pt x="30104" y="262153"/>
                    <a:pt x="30104" y="233303"/>
                  </a:cubicBezTo>
                  <a:lnTo>
                    <a:pt x="30104" y="233303"/>
                  </a:lnTo>
                  <a:lnTo>
                    <a:pt x="60207" y="233303"/>
                  </a:lnTo>
                  <a:lnTo>
                    <a:pt x="60207" y="94074"/>
                  </a:lnTo>
                  <a:lnTo>
                    <a:pt x="60207" y="94074"/>
                  </a:lnTo>
                  <a:cubicBezTo>
                    <a:pt x="63970" y="84039"/>
                    <a:pt x="67061" y="73726"/>
                    <a:pt x="71496" y="63970"/>
                  </a:cubicBezTo>
                  <a:cubicBezTo>
                    <a:pt x="73367" y="59853"/>
                    <a:pt x="76999" y="56726"/>
                    <a:pt x="79022" y="52681"/>
                  </a:cubicBezTo>
                  <a:cubicBezTo>
                    <a:pt x="85143" y="40439"/>
                    <a:pt x="79527" y="40887"/>
                    <a:pt x="90311" y="30103"/>
                  </a:cubicBezTo>
                  <a:cubicBezTo>
                    <a:pt x="93509" y="26905"/>
                    <a:pt x="97139" y="23320"/>
                    <a:pt x="101600" y="22577"/>
                  </a:cubicBezTo>
                  <a:cubicBezTo>
                    <a:pt x="120200" y="19477"/>
                    <a:pt x="139230" y="20069"/>
                    <a:pt x="158045" y="18815"/>
                  </a:cubicBezTo>
                  <a:cubicBezTo>
                    <a:pt x="161808" y="15052"/>
                    <a:pt x="164681" y="10110"/>
                    <a:pt x="169333" y="7526"/>
                  </a:cubicBezTo>
                  <a:cubicBezTo>
                    <a:pt x="176268" y="3673"/>
                    <a:pt x="191911" y="0"/>
                    <a:pt x="191911" y="0"/>
                  </a:cubicBezTo>
                  <a:cubicBezTo>
                    <a:pt x="233304" y="1254"/>
                    <a:pt x="274945" y="-939"/>
                    <a:pt x="316089" y="3763"/>
                  </a:cubicBezTo>
                  <a:cubicBezTo>
                    <a:pt x="320582" y="4277"/>
                    <a:pt x="320083" y="12227"/>
                    <a:pt x="323615" y="15052"/>
                  </a:cubicBezTo>
                  <a:cubicBezTo>
                    <a:pt x="326712" y="17530"/>
                    <a:pt x="323615" y="8780"/>
                    <a:pt x="323615" y="7526"/>
                  </a:cubicBezTo>
                  <a:close/>
                </a:path>
              </a:pathLst>
            </a:custGeom>
            <a:solidFill>
              <a:schemeClr val="accent2">
                <a:alpha val="48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7" name="Groupe 66"/>
          <p:cNvGrpSpPr/>
          <p:nvPr/>
        </p:nvGrpSpPr>
        <p:grpSpPr>
          <a:xfrm>
            <a:off x="1968029" y="2735353"/>
            <a:ext cx="5452534" cy="188469"/>
            <a:chOff x="1968029" y="2735353"/>
            <a:chExt cx="5452534" cy="188469"/>
          </a:xfrm>
        </p:grpSpPr>
        <p:sp>
          <p:nvSpPr>
            <p:cNvPr id="21" name="Rectangle à coins arrondis 20"/>
            <p:cNvSpPr/>
            <p:nvPr/>
          </p:nvSpPr>
          <p:spPr>
            <a:xfrm>
              <a:off x="1968029" y="2736072"/>
              <a:ext cx="496711" cy="179849"/>
            </a:xfrm>
            <a:prstGeom prst="roundRect">
              <a:avLst>
                <a:gd name="adj" fmla="val 48004"/>
              </a:avLst>
            </a:prstGeom>
            <a:solidFill>
              <a:srgbClr val="FF0000">
                <a:alpha val="49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Forme libre 21"/>
            <p:cNvSpPr/>
            <p:nvPr/>
          </p:nvSpPr>
          <p:spPr>
            <a:xfrm>
              <a:off x="7251230" y="2735353"/>
              <a:ext cx="169333" cy="188469"/>
            </a:xfrm>
            <a:custGeom>
              <a:avLst/>
              <a:gdLst>
                <a:gd name="connsiteX0" fmla="*/ 11289 w 169333"/>
                <a:gd name="connsiteY0" fmla="*/ 321 h 188469"/>
                <a:gd name="connsiteX1" fmla="*/ 94074 w 169333"/>
                <a:gd name="connsiteY1" fmla="*/ 7847 h 188469"/>
                <a:gd name="connsiteX2" fmla="*/ 112889 w 169333"/>
                <a:gd name="connsiteY2" fmla="*/ 34188 h 188469"/>
                <a:gd name="connsiteX3" fmla="*/ 142992 w 169333"/>
                <a:gd name="connsiteY3" fmla="*/ 41714 h 188469"/>
                <a:gd name="connsiteX4" fmla="*/ 142992 w 169333"/>
                <a:gd name="connsiteY4" fmla="*/ 41714 h 188469"/>
                <a:gd name="connsiteX5" fmla="*/ 169333 w 169333"/>
                <a:gd name="connsiteY5" fmla="*/ 188469 h 188469"/>
                <a:gd name="connsiteX6" fmla="*/ 94074 w 169333"/>
                <a:gd name="connsiteY6" fmla="*/ 188469 h 188469"/>
                <a:gd name="connsiteX7" fmla="*/ 33866 w 169333"/>
                <a:gd name="connsiteY7" fmla="*/ 150840 h 188469"/>
                <a:gd name="connsiteX8" fmla="*/ 0 w 169333"/>
                <a:gd name="connsiteY8" fmla="*/ 158366 h 188469"/>
                <a:gd name="connsiteX9" fmla="*/ 0 w 169333"/>
                <a:gd name="connsiteY9" fmla="*/ 158366 h 188469"/>
                <a:gd name="connsiteX10" fmla="*/ 3763 w 169333"/>
                <a:gd name="connsiteY10" fmla="*/ 68054 h 188469"/>
                <a:gd name="connsiteX11" fmla="*/ 7526 w 169333"/>
                <a:gd name="connsiteY11" fmla="*/ 19136 h 188469"/>
                <a:gd name="connsiteX12" fmla="*/ 11289 w 169333"/>
                <a:gd name="connsiteY12" fmla="*/ 321 h 18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9333" h="188469">
                  <a:moveTo>
                    <a:pt x="11289" y="321"/>
                  </a:moveTo>
                  <a:cubicBezTo>
                    <a:pt x="25714" y="-1561"/>
                    <a:pt x="66479" y="5338"/>
                    <a:pt x="94074" y="7847"/>
                  </a:cubicBezTo>
                  <a:cubicBezTo>
                    <a:pt x="100346" y="16627"/>
                    <a:pt x="104538" y="27355"/>
                    <a:pt x="112889" y="34188"/>
                  </a:cubicBezTo>
                  <a:cubicBezTo>
                    <a:pt x="123057" y="42507"/>
                    <a:pt x="132210" y="41714"/>
                    <a:pt x="142992" y="41714"/>
                  </a:cubicBezTo>
                  <a:lnTo>
                    <a:pt x="142992" y="41714"/>
                  </a:lnTo>
                  <a:lnTo>
                    <a:pt x="169333" y="188469"/>
                  </a:lnTo>
                  <a:lnTo>
                    <a:pt x="94074" y="188469"/>
                  </a:lnTo>
                  <a:lnTo>
                    <a:pt x="33866" y="150840"/>
                  </a:lnTo>
                  <a:lnTo>
                    <a:pt x="0" y="158366"/>
                  </a:lnTo>
                  <a:lnTo>
                    <a:pt x="0" y="158366"/>
                  </a:lnTo>
                  <a:cubicBezTo>
                    <a:pt x="1254" y="128262"/>
                    <a:pt x="2137" y="98140"/>
                    <a:pt x="3763" y="68054"/>
                  </a:cubicBezTo>
                  <a:cubicBezTo>
                    <a:pt x="4646" y="51724"/>
                    <a:pt x="4512" y="35210"/>
                    <a:pt x="7526" y="19136"/>
                  </a:cubicBezTo>
                  <a:cubicBezTo>
                    <a:pt x="9838" y="6803"/>
                    <a:pt x="-3136" y="2203"/>
                    <a:pt x="11289" y="321"/>
                  </a:cubicBezTo>
                  <a:close/>
                </a:path>
              </a:pathLst>
            </a:custGeom>
            <a:solidFill>
              <a:srgbClr val="FF0000">
                <a:alpha val="49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1" name="Groupe 70"/>
          <p:cNvGrpSpPr/>
          <p:nvPr/>
        </p:nvGrpSpPr>
        <p:grpSpPr>
          <a:xfrm>
            <a:off x="1373481" y="3230413"/>
            <a:ext cx="6739467" cy="592757"/>
            <a:chOff x="1373481" y="3230413"/>
            <a:chExt cx="6739467" cy="592757"/>
          </a:xfrm>
        </p:grpSpPr>
        <p:sp>
          <p:nvSpPr>
            <p:cNvPr id="23" name="Forme libre 22"/>
            <p:cNvSpPr/>
            <p:nvPr/>
          </p:nvSpPr>
          <p:spPr>
            <a:xfrm>
              <a:off x="1373481" y="3243674"/>
              <a:ext cx="492949" cy="579496"/>
            </a:xfrm>
            <a:custGeom>
              <a:avLst/>
              <a:gdLst>
                <a:gd name="connsiteX0" fmla="*/ 368771 w 492949"/>
                <a:gd name="connsiteY0" fmla="*/ 0 h 579496"/>
                <a:gd name="connsiteX1" fmla="*/ 410163 w 492949"/>
                <a:gd name="connsiteY1" fmla="*/ 63970 h 579496"/>
                <a:gd name="connsiteX2" fmla="*/ 413926 w 492949"/>
                <a:gd name="connsiteY2" fmla="*/ 127941 h 579496"/>
                <a:gd name="connsiteX3" fmla="*/ 417689 w 492949"/>
                <a:gd name="connsiteY3" fmla="*/ 139230 h 579496"/>
                <a:gd name="connsiteX4" fmla="*/ 421452 w 492949"/>
                <a:gd name="connsiteY4" fmla="*/ 184385 h 579496"/>
                <a:gd name="connsiteX5" fmla="*/ 417689 w 492949"/>
                <a:gd name="connsiteY5" fmla="*/ 338667 h 579496"/>
                <a:gd name="connsiteX6" fmla="*/ 417689 w 492949"/>
                <a:gd name="connsiteY6" fmla="*/ 338667 h 579496"/>
                <a:gd name="connsiteX7" fmla="*/ 455319 w 492949"/>
                <a:gd name="connsiteY7" fmla="*/ 361245 h 579496"/>
                <a:gd name="connsiteX8" fmla="*/ 470371 w 492949"/>
                <a:gd name="connsiteY8" fmla="*/ 361245 h 579496"/>
                <a:gd name="connsiteX9" fmla="*/ 492949 w 492949"/>
                <a:gd name="connsiteY9" fmla="*/ 361245 h 579496"/>
                <a:gd name="connsiteX10" fmla="*/ 492949 w 492949"/>
                <a:gd name="connsiteY10" fmla="*/ 579496 h 579496"/>
                <a:gd name="connsiteX11" fmla="*/ 48919 w 492949"/>
                <a:gd name="connsiteY11" fmla="*/ 564445 h 579496"/>
                <a:gd name="connsiteX12" fmla="*/ 142993 w 492949"/>
                <a:gd name="connsiteY12" fmla="*/ 549393 h 579496"/>
                <a:gd name="connsiteX13" fmla="*/ 139230 w 492949"/>
                <a:gd name="connsiteY13" fmla="*/ 425215 h 579496"/>
                <a:gd name="connsiteX14" fmla="*/ 127941 w 492949"/>
                <a:gd name="connsiteY14" fmla="*/ 402637 h 579496"/>
                <a:gd name="connsiteX15" fmla="*/ 127941 w 492949"/>
                <a:gd name="connsiteY15" fmla="*/ 387585 h 579496"/>
                <a:gd name="connsiteX16" fmla="*/ 127941 w 492949"/>
                <a:gd name="connsiteY16" fmla="*/ 387585 h 579496"/>
                <a:gd name="connsiteX17" fmla="*/ 90312 w 492949"/>
                <a:gd name="connsiteY17" fmla="*/ 383822 h 579496"/>
                <a:gd name="connsiteX18" fmla="*/ 37630 w 492949"/>
                <a:gd name="connsiteY18" fmla="*/ 380059 h 579496"/>
                <a:gd name="connsiteX19" fmla="*/ 48919 w 492949"/>
                <a:gd name="connsiteY19" fmla="*/ 368770 h 579496"/>
                <a:gd name="connsiteX20" fmla="*/ 52682 w 492949"/>
                <a:gd name="connsiteY20" fmla="*/ 365007 h 579496"/>
                <a:gd name="connsiteX21" fmla="*/ 52682 w 492949"/>
                <a:gd name="connsiteY21" fmla="*/ 365007 h 579496"/>
                <a:gd name="connsiteX22" fmla="*/ 116652 w 492949"/>
                <a:gd name="connsiteY22" fmla="*/ 365007 h 579496"/>
                <a:gd name="connsiteX23" fmla="*/ 116652 w 492949"/>
                <a:gd name="connsiteY23" fmla="*/ 323615 h 579496"/>
                <a:gd name="connsiteX24" fmla="*/ 116652 w 492949"/>
                <a:gd name="connsiteY24" fmla="*/ 323615 h 579496"/>
                <a:gd name="connsiteX25" fmla="*/ 3763 w 492949"/>
                <a:gd name="connsiteY25" fmla="*/ 323615 h 579496"/>
                <a:gd name="connsiteX26" fmla="*/ 3763 w 492949"/>
                <a:gd name="connsiteY26" fmla="*/ 323615 h 579496"/>
                <a:gd name="connsiteX27" fmla="*/ 0 w 492949"/>
                <a:gd name="connsiteY27" fmla="*/ 0 h 579496"/>
                <a:gd name="connsiteX28" fmla="*/ 368771 w 492949"/>
                <a:gd name="connsiteY28" fmla="*/ 0 h 57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92949" h="579496">
                  <a:moveTo>
                    <a:pt x="368771" y="0"/>
                  </a:moveTo>
                  <a:lnTo>
                    <a:pt x="410163" y="63970"/>
                  </a:lnTo>
                  <a:cubicBezTo>
                    <a:pt x="411417" y="85294"/>
                    <a:pt x="411801" y="106686"/>
                    <a:pt x="413926" y="127941"/>
                  </a:cubicBezTo>
                  <a:cubicBezTo>
                    <a:pt x="414321" y="131888"/>
                    <a:pt x="417165" y="135298"/>
                    <a:pt x="417689" y="139230"/>
                  </a:cubicBezTo>
                  <a:cubicBezTo>
                    <a:pt x="419685" y="154201"/>
                    <a:pt x="420198" y="169333"/>
                    <a:pt x="421452" y="184385"/>
                  </a:cubicBezTo>
                  <a:cubicBezTo>
                    <a:pt x="417553" y="328631"/>
                    <a:pt x="417689" y="277188"/>
                    <a:pt x="417689" y="338667"/>
                  </a:cubicBezTo>
                  <a:lnTo>
                    <a:pt x="417689" y="338667"/>
                  </a:lnTo>
                  <a:cubicBezTo>
                    <a:pt x="427739" y="345846"/>
                    <a:pt x="440969" y="359195"/>
                    <a:pt x="455319" y="361245"/>
                  </a:cubicBezTo>
                  <a:cubicBezTo>
                    <a:pt x="460286" y="361955"/>
                    <a:pt x="465354" y="361245"/>
                    <a:pt x="470371" y="361245"/>
                  </a:cubicBezTo>
                  <a:lnTo>
                    <a:pt x="492949" y="361245"/>
                  </a:lnTo>
                  <a:lnTo>
                    <a:pt x="492949" y="579496"/>
                  </a:lnTo>
                  <a:lnTo>
                    <a:pt x="48919" y="564445"/>
                  </a:lnTo>
                  <a:lnTo>
                    <a:pt x="142993" y="549393"/>
                  </a:lnTo>
                  <a:cubicBezTo>
                    <a:pt x="141739" y="508000"/>
                    <a:pt x="141527" y="466563"/>
                    <a:pt x="139230" y="425215"/>
                  </a:cubicBezTo>
                  <a:cubicBezTo>
                    <a:pt x="138232" y="407259"/>
                    <a:pt x="132884" y="419936"/>
                    <a:pt x="127941" y="402637"/>
                  </a:cubicBezTo>
                  <a:cubicBezTo>
                    <a:pt x="126563" y="397813"/>
                    <a:pt x="127941" y="392602"/>
                    <a:pt x="127941" y="387585"/>
                  </a:cubicBezTo>
                  <a:lnTo>
                    <a:pt x="127941" y="387585"/>
                  </a:lnTo>
                  <a:lnTo>
                    <a:pt x="90312" y="383822"/>
                  </a:lnTo>
                  <a:cubicBezTo>
                    <a:pt x="72767" y="382360"/>
                    <a:pt x="54175" y="386076"/>
                    <a:pt x="37630" y="380059"/>
                  </a:cubicBezTo>
                  <a:cubicBezTo>
                    <a:pt x="32629" y="378240"/>
                    <a:pt x="45156" y="372533"/>
                    <a:pt x="48919" y="368770"/>
                  </a:cubicBezTo>
                  <a:lnTo>
                    <a:pt x="52682" y="365007"/>
                  </a:lnTo>
                  <a:lnTo>
                    <a:pt x="52682" y="365007"/>
                  </a:lnTo>
                  <a:lnTo>
                    <a:pt x="116652" y="365007"/>
                  </a:lnTo>
                  <a:lnTo>
                    <a:pt x="116652" y="323615"/>
                  </a:lnTo>
                  <a:lnTo>
                    <a:pt x="116652" y="323615"/>
                  </a:lnTo>
                  <a:lnTo>
                    <a:pt x="3763" y="323615"/>
                  </a:lnTo>
                  <a:lnTo>
                    <a:pt x="3763" y="323615"/>
                  </a:lnTo>
                  <a:cubicBezTo>
                    <a:pt x="2509" y="215743"/>
                    <a:pt x="1254" y="107872"/>
                    <a:pt x="0" y="0"/>
                  </a:cubicBezTo>
                  <a:lnTo>
                    <a:pt x="368771" y="0"/>
                  </a:lnTo>
                  <a:close/>
                </a:path>
              </a:pathLst>
            </a:custGeom>
            <a:solidFill>
              <a:srgbClr val="CC66FF">
                <a:alpha val="47000"/>
              </a:srgbClr>
            </a:solidFill>
            <a:ln>
              <a:solidFill>
                <a:srgbClr val="CC66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Forme libre 23"/>
            <p:cNvSpPr/>
            <p:nvPr/>
          </p:nvSpPr>
          <p:spPr>
            <a:xfrm>
              <a:off x="2566341" y="3230413"/>
              <a:ext cx="444029" cy="588994"/>
            </a:xfrm>
            <a:custGeom>
              <a:avLst/>
              <a:gdLst>
                <a:gd name="connsiteX0" fmla="*/ 112889 w 444029"/>
                <a:gd name="connsiteY0" fmla="*/ 1972 h 588994"/>
                <a:gd name="connsiteX1" fmla="*/ 79022 w 444029"/>
                <a:gd name="connsiteY1" fmla="*/ 54654 h 588994"/>
                <a:gd name="connsiteX2" fmla="*/ 82785 w 444029"/>
                <a:gd name="connsiteY2" fmla="*/ 366980 h 588994"/>
                <a:gd name="connsiteX3" fmla="*/ 15052 w 444029"/>
                <a:gd name="connsiteY3" fmla="*/ 366980 h 588994"/>
                <a:gd name="connsiteX4" fmla="*/ 0 w 444029"/>
                <a:gd name="connsiteY4" fmla="*/ 588994 h 588994"/>
                <a:gd name="connsiteX5" fmla="*/ 0 w 444029"/>
                <a:gd name="connsiteY5" fmla="*/ 588994 h 588994"/>
                <a:gd name="connsiteX6" fmla="*/ 444029 w 444029"/>
                <a:gd name="connsiteY6" fmla="*/ 581468 h 588994"/>
                <a:gd name="connsiteX7" fmla="*/ 353718 w 444029"/>
                <a:gd name="connsiteY7" fmla="*/ 566417 h 588994"/>
                <a:gd name="connsiteX8" fmla="*/ 357481 w 444029"/>
                <a:gd name="connsiteY8" fmla="*/ 464817 h 588994"/>
                <a:gd name="connsiteX9" fmla="*/ 361244 w 444029"/>
                <a:gd name="connsiteY9" fmla="*/ 415898 h 588994"/>
                <a:gd name="connsiteX10" fmla="*/ 361244 w 444029"/>
                <a:gd name="connsiteY10" fmla="*/ 415898 h 588994"/>
                <a:gd name="connsiteX11" fmla="*/ 432740 w 444029"/>
                <a:gd name="connsiteY11" fmla="*/ 385794 h 588994"/>
                <a:gd name="connsiteX12" fmla="*/ 316089 w 444029"/>
                <a:gd name="connsiteY12" fmla="*/ 389557 h 588994"/>
                <a:gd name="connsiteX13" fmla="*/ 316089 w 444029"/>
                <a:gd name="connsiteY13" fmla="*/ 389557 h 588994"/>
                <a:gd name="connsiteX14" fmla="*/ 297274 w 444029"/>
                <a:gd name="connsiteY14" fmla="*/ 329350 h 588994"/>
                <a:gd name="connsiteX15" fmla="*/ 297274 w 444029"/>
                <a:gd name="connsiteY15" fmla="*/ 329350 h 588994"/>
                <a:gd name="connsiteX16" fmla="*/ 210726 w 444029"/>
                <a:gd name="connsiteY16" fmla="*/ 329350 h 588994"/>
                <a:gd name="connsiteX17" fmla="*/ 210726 w 444029"/>
                <a:gd name="connsiteY17" fmla="*/ 329350 h 588994"/>
                <a:gd name="connsiteX18" fmla="*/ 229540 w 444029"/>
                <a:gd name="connsiteY18" fmla="*/ 1972 h 588994"/>
                <a:gd name="connsiteX19" fmla="*/ 135466 w 444029"/>
                <a:gd name="connsiteY19" fmla="*/ 9498 h 588994"/>
                <a:gd name="connsiteX20" fmla="*/ 112889 w 444029"/>
                <a:gd name="connsiteY20" fmla="*/ 1972 h 588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44029" h="588994">
                  <a:moveTo>
                    <a:pt x="112889" y="1972"/>
                  </a:moveTo>
                  <a:cubicBezTo>
                    <a:pt x="103482" y="9498"/>
                    <a:pt x="90311" y="37093"/>
                    <a:pt x="79022" y="54654"/>
                  </a:cubicBezTo>
                  <a:cubicBezTo>
                    <a:pt x="80276" y="158763"/>
                    <a:pt x="81531" y="262871"/>
                    <a:pt x="82785" y="366980"/>
                  </a:cubicBezTo>
                  <a:lnTo>
                    <a:pt x="15052" y="366980"/>
                  </a:lnTo>
                  <a:lnTo>
                    <a:pt x="0" y="588994"/>
                  </a:lnTo>
                  <a:lnTo>
                    <a:pt x="0" y="588994"/>
                  </a:lnTo>
                  <a:lnTo>
                    <a:pt x="444029" y="581468"/>
                  </a:lnTo>
                  <a:lnTo>
                    <a:pt x="353718" y="566417"/>
                  </a:lnTo>
                  <a:cubicBezTo>
                    <a:pt x="354972" y="532550"/>
                    <a:pt x="355548" y="498652"/>
                    <a:pt x="357481" y="464817"/>
                  </a:cubicBezTo>
                  <a:cubicBezTo>
                    <a:pt x="362022" y="385352"/>
                    <a:pt x="361244" y="471579"/>
                    <a:pt x="361244" y="415898"/>
                  </a:cubicBezTo>
                  <a:lnTo>
                    <a:pt x="361244" y="415898"/>
                  </a:lnTo>
                  <a:lnTo>
                    <a:pt x="432740" y="385794"/>
                  </a:lnTo>
                  <a:cubicBezTo>
                    <a:pt x="343701" y="390246"/>
                    <a:pt x="382599" y="389557"/>
                    <a:pt x="316089" y="389557"/>
                  </a:cubicBezTo>
                  <a:lnTo>
                    <a:pt x="316089" y="389557"/>
                  </a:lnTo>
                  <a:cubicBezTo>
                    <a:pt x="291956" y="350945"/>
                    <a:pt x="297274" y="371287"/>
                    <a:pt x="297274" y="329350"/>
                  </a:cubicBezTo>
                  <a:lnTo>
                    <a:pt x="297274" y="329350"/>
                  </a:lnTo>
                  <a:lnTo>
                    <a:pt x="210726" y="329350"/>
                  </a:lnTo>
                  <a:lnTo>
                    <a:pt x="210726" y="329350"/>
                  </a:lnTo>
                  <a:lnTo>
                    <a:pt x="229540" y="1972"/>
                  </a:lnTo>
                  <a:cubicBezTo>
                    <a:pt x="198182" y="4481"/>
                    <a:pt x="161640" y="-7953"/>
                    <a:pt x="135466" y="9498"/>
                  </a:cubicBezTo>
                  <a:cubicBezTo>
                    <a:pt x="123134" y="17720"/>
                    <a:pt x="122296" y="-5554"/>
                    <a:pt x="112889" y="1972"/>
                  </a:cubicBezTo>
                  <a:close/>
                </a:path>
              </a:pathLst>
            </a:custGeom>
            <a:solidFill>
              <a:srgbClr val="CC66FF">
                <a:alpha val="47000"/>
              </a:srgbClr>
            </a:solidFill>
            <a:ln>
              <a:solidFill>
                <a:srgbClr val="CC66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321762" y="3490149"/>
              <a:ext cx="929451" cy="70284"/>
            </a:xfrm>
            <a:prstGeom prst="rect">
              <a:avLst/>
            </a:prstGeom>
            <a:solidFill>
              <a:srgbClr val="CC66FF">
                <a:alpha val="47000"/>
              </a:srgbClr>
            </a:solidFill>
            <a:ln>
              <a:solidFill>
                <a:srgbClr val="CC66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Forme libre 26"/>
            <p:cNvSpPr/>
            <p:nvPr/>
          </p:nvSpPr>
          <p:spPr>
            <a:xfrm>
              <a:off x="5828830" y="3236148"/>
              <a:ext cx="2284118" cy="579496"/>
            </a:xfrm>
            <a:custGeom>
              <a:avLst/>
              <a:gdLst>
                <a:gd name="connsiteX0" fmla="*/ 2284118 w 2284118"/>
                <a:gd name="connsiteY0" fmla="*/ 579496 h 579496"/>
                <a:gd name="connsiteX1" fmla="*/ 703674 w 2284118"/>
                <a:gd name="connsiteY1" fmla="*/ 571971 h 579496"/>
                <a:gd name="connsiteX2" fmla="*/ 707437 w 2284118"/>
                <a:gd name="connsiteY2" fmla="*/ 338667 h 579496"/>
                <a:gd name="connsiteX3" fmla="*/ 707437 w 2284118"/>
                <a:gd name="connsiteY3" fmla="*/ 338667 h 579496"/>
                <a:gd name="connsiteX4" fmla="*/ 0 w 2284118"/>
                <a:gd name="connsiteY4" fmla="*/ 331141 h 579496"/>
                <a:gd name="connsiteX5" fmla="*/ 0 w 2284118"/>
                <a:gd name="connsiteY5" fmla="*/ 293511 h 579496"/>
                <a:gd name="connsiteX6" fmla="*/ 0 w 2284118"/>
                <a:gd name="connsiteY6" fmla="*/ 293511 h 579496"/>
                <a:gd name="connsiteX7" fmla="*/ 293511 w 2284118"/>
                <a:gd name="connsiteY7" fmla="*/ 289748 h 579496"/>
                <a:gd name="connsiteX8" fmla="*/ 293511 w 2284118"/>
                <a:gd name="connsiteY8" fmla="*/ 7526 h 579496"/>
                <a:gd name="connsiteX9" fmla="*/ 2095970 w 2284118"/>
                <a:gd name="connsiteY9" fmla="*/ 0 h 579496"/>
                <a:gd name="connsiteX10" fmla="*/ 2111022 w 2284118"/>
                <a:gd name="connsiteY10" fmla="*/ 346193 h 579496"/>
                <a:gd name="connsiteX11" fmla="*/ 2144889 w 2284118"/>
                <a:gd name="connsiteY11" fmla="*/ 349956 h 579496"/>
                <a:gd name="connsiteX12" fmla="*/ 2148651 w 2284118"/>
                <a:gd name="connsiteY12" fmla="*/ 361245 h 579496"/>
                <a:gd name="connsiteX13" fmla="*/ 2152414 w 2284118"/>
                <a:gd name="connsiteY13" fmla="*/ 376296 h 579496"/>
                <a:gd name="connsiteX14" fmla="*/ 2171229 w 2284118"/>
                <a:gd name="connsiteY14" fmla="*/ 376296 h 579496"/>
                <a:gd name="connsiteX15" fmla="*/ 2171229 w 2284118"/>
                <a:gd name="connsiteY15" fmla="*/ 376296 h 579496"/>
                <a:gd name="connsiteX16" fmla="*/ 2276592 w 2284118"/>
                <a:gd name="connsiteY16" fmla="*/ 380059 h 579496"/>
                <a:gd name="connsiteX17" fmla="*/ 2284118 w 2284118"/>
                <a:gd name="connsiteY17" fmla="*/ 579496 h 57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84118" h="579496">
                  <a:moveTo>
                    <a:pt x="2284118" y="579496"/>
                  </a:moveTo>
                  <a:lnTo>
                    <a:pt x="703674" y="571971"/>
                  </a:lnTo>
                  <a:cubicBezTo>
                    <a:pt x="704992" y="494204"/>
                    <a:pt x="707437" y="416445"/>
                    <a:pt x="707437" y="338667"/>
                  </a:cubicBezTo>
                  <a:lnTo>
                    <a:pt x="707437" y="338667"/>
                  </a:lnTo>
                  <a:lnTo>
                    <a:pt x="0" y="331141"/>
                  </a:lnTo>
                  <a:lnTo>
                    <a:pt x="0" y="293511"/>
                  </a:lnTo>
                  <a:lnTo>
                    <a:pt x="0" y="293511"/>
                  </a:lnTo>
                  <a:lnTo>
                    <a:pt x="293511" y="289748"/>
                  </a:lnTo>
                  <a:lnTo>
                    <a:pt x="293511" y="7526"/>
                  </a:lnTo>
                  <a:lnTo>
                    <a:pt x="2095970" y="0"/>
                  </a:lnTo>
                  <a:lnTo>
                    <a:pt x="2111022" y="346193"/>
                  </a:lnTo>
                  <a:cubicBezTo>
                    <a:pt x="2122311" y="347447"/>
                    <a:pt x="2134343" y="345737"/>
                    <a:pt x="2144889" y="349956"/>
                  </a:cubicBezTo>
                  <a:cubicBezTo>
                    <a:pt x="2148572" y="351429"/>
                    <a:pt x="2147561" y="357431"/>
                    <a:pt x="2148651" y="361245"/>
                  </a:cubicBezTo>
                  <a:cubicBezTo>
                    <a:pt x="2150072" y="366217"/>
                    <a:pt x="2148111" y="373428"/>
                    <a:pt x="2152414" y="376296"/>
                  </a:cubicBezTo>
                  <a:cubicBezTo>
                    <a:pt x="2157632" y="379775"/>
                    <a:pt x="2164957" y="376296"/>
                    <a:pt x="2171229" y="376296"/>
                  </a:cubicBezTo>
                  <a:lnTo>
                    <a:pt x="2171229" y="376296"/>
                  </a:lnTo>
                  <a:lnTo>
                    <a:pt x="2276592" y="380059"/>
                  </a:lnTo>
                  <a:lnTo>
                    <a:pt x="2284118" y="579496"/>
                  </a:lnTo>
                  <a:close/>
                </a:path>
              </a:pathLst>
            </a:custGeom>
            <a:solidFill>
              <a:srgbClr val="CC66FF">
                <a:alpha val="47000"/>
              </a:srgbClr>
            </a:solidFill>
            <a:ln>
              <a:solidFill>
                <a:srgbClr val="CC66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308593" y="3243674"/>
              <a:ext cx="929451" cy="70284"/>
            </a:xfrm>
            <a:prstGeom prst="rect">
              <a:avLst/>
            </a:prstGeom>
            <a:solidFill>
              <a:srgbClr val="CC66FF">
                <a:alpha val="47000"/>
              </a:srgbClr>
            </a:solidFill>
            <a:ln>
              <a:solidFill>
                <a:srgbClr val="CC66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6" name="Groupe 65"/>
          <p:cNvGrpSpPr/>
          <p:nvPr/>
        </p:nvGrpSpPr>
        <p:grpSpPr>
          <a:xfrm>
            <a:off x="3976195" y="2088319"/>
            <a:ext cx="2135847" cy="1445103"/>
            <a:chOff x="3976195" y="2088319"/>
            <a:chExt cx="2135847" cy="1445103"/>
          </a:xfrm>
        </p:grpSpPr>
        <p:sp>
          <p:nvSpPr>
            <p:cNvPr id="28" name="Forme libre 27"/>
            <p:cNvSpPr/>
            <p:nvPr/>
          </p:nvSpPr>
          <p:spPr>
            <a:xfrm>
              <a:off x="3976195" y="2088319"/>
              <a:ext cx="1595043" cy="1445103"/>
            </a:xfrm>
            <a:custGeom>
              <a:avLst/>
              <a:gdLst>
                <a:gd name="connsiteX0" fmla="*/ 51564 w 1595043"/>
                <a:gd name="connsiteY0" fmla="*/ 28814 h 1445103"/>
                <a:gd name="connsiteX1" fmla="*/ 336884 w 1595043"/>
                <a:gd name="connsiteY1" fmla="*/ 32252 h 1445103"/>
                <a:gd name="connsiteX2" fmla="*/ 336884 w 1595043"/>
                <a:gd name="connsiteY2" fmla="*/ 87253 h 1445103"/>
                <a:gd name="connsiteX3" fmla="*/ 336884 w 1595043"/>
                <a:gd name="connsiteY3" fmla="*/ 87253 h 1445103"/>
                <a:gd name="connsiteX4" fmla="*/ 1268472 w 1595043"/>
                <a:gd name="connsiteY4" fmla="*/ 83816 h 1445103"/>
                <a:gd name="connsiteX5" fmla="*/ 1275347 w 1595043"/>
                <a:gd name="connsiteY5" fmla="*/ 28814 h 1445103"/>
                <a:gd name="connsiteX6" fmla="*/ 1275347 w 1595043"/>
                <a:gd name="connsiteY6" fmla="*/ 28814 h 1445103"/>
                <a:gd name="connsiteX7" fmla="*/ 1357849 w 1595043"/>
                <a:gd name="connsiteY7" fmla="*/ 25376 h 1445103"/>
                <a:gd name="connsiteX8" fmla="*/ 1371600 w 1595043"/>
                <a:gd name="connsiteY8" fmla="*/ 18501 h 1445103"/>
                <a:gd name="connsiteX9" fmla="*/ 1385350 w 1595043"/>
                <a:gd name="connsiteY9" fmla="*/ 15064 h 1445103"/>
                <a:gd name="connsiteX10" fmla="*/ 1450664 w 1595043"/>
                <a:gd name="connsiteY10" fmla="*/ 11626 h 1445103"/>
                <a:gd name="connsiteX11" fmla="*/ 1533167 w 1595043"/>
                <a:gd name="connsiteY11" fmla="*/ 8189 h 1445103"/>
                <a:gd name="connsiteX12" fmla="*/ 1540042 w 1595043"/>
                <a:gd name="connsiteY12" fmla="*/ 18501 h 1445103"/>
                <a:gd name="connsiteX13" fmla="*/ 1560668 w 1595043"/>
                <a:gd name="connsiteY13" fmla="*/ 25376 h 1445103"/>
                <a:gd name="connsiteX14" fmla="*/ 1577855 w 1595043"/>
                <a:gd name="connsiteY14" fmla="*/ 32252 h 1445103"/>
                <a:gd name="connsiteX15" fmla="*/ 1577855 w 1595043"/>
                <a:gd name="connsiteY15" fmla="*/ 32252 h 1445103"/>
                <a:gd name="connsiteX16" fmla="*/ 1574418 w 1595043"/>
                <a:gd name="connsiteY16" fmla="*/ 252258 h 1445103"/>
                <a:gd name="connsiteX17" fmla="*/ 1574418 w 1595043"/>
                <a:gd name="connsiteY17" fmla="*/ 252258 h 1445103"/>
                <a:gd name="connsiteX18" fmla="*/ 1412851 w 1595043"/>
                <a:gd name="connsiteY18" fmla="*/ 259133 h 1445103"/>
                <a:gd name="connsiteX19" fmla="*/ 1409413 w 1595043"/>
                <a:gd name="connsiteY19" fmla="*/ 1183846 h 1445103"/>
                <a:gd name="connsiteX20" fmla="*/ 1450664 w 1595043"/>
                <a:gd name="connsiteY20" fmla="*/ 1190721 h 1445103"/>
                <a:gd name="connsiteX21" fmla="*/ 1588168 w 1595043"/>
                <a:gd name="connsiteY21" fmla="*/ 1201034 h 1445103"/>
                <a:gd name="connsiteX22" fmla="*/ 1595043 w 1595043"/>
                <a:gd name="connsiteY22" fmla="*/ 1221659 h 1445103"/>
                <a:gd name="connsiteX23" fmla="*/ 1595043 w 1595043"/>
                <a:gd name="connsiteY23" fmla="*/ 1221659 h 1445103"/>
                <a:gd name="connsiteX24" fmla="*/ 1584731 w 1595043"/>
                <a:gd name="connsiteY24" fmla="*/ 1445103 h 1445103"/>
                <a:gd name="connsiteX25" fmla="*/ 1275347 w 1595043"/>
                <a:gd name="connsiteY25" fmla="*/ 1431352 h 1445103"/>
                <a:gd name="connsiteX26" fmla="*/ 1289098 w 1595043"/>
                <a:gd name="connsiteY26" fmla="*/ 1376351 h 1445103"/>
                <a:gd name="connsiteX27" fmla="*/ 326571 w 1595043"/>
                <a:gd name="connsiteY27" fmla="*/ 1383226 h 1445103"/>
                <a:gd name="connsiteX28" fmla="*/ 319696 w 1595043"/>
                <a:gd name="connsiteY28" fmla="*/ 1431352 h 1445103"/>
                <a:gd name="connsiteX29" fmla="*/ 312821 w 1595043"/>
                <a:gd name="connsiteY29" fmla="*/ 1438228 h 1445103"/>
                <a:gd name="connsiteX30" fmla="*/ 305946 w 1595043"/>
                <a:gd name="connsiteY30" fmla="*/ 1441665 h 1445103"/>
                <a:gd name="connsiteX31" fmla="*/ 305946 w 1595043"/>
                <a:gd name="connsiteY31" fmla="*/ 1441665 h 1445103"/>
                <a:gd name="connsiteX32" fmla="*/ 37813 w 1595043"/>
                <a:gd name="connsiteY32" fmla="*/ 1427915 h 1445103"/>
                <a:gd name="connsiteX33" fmla="*/ 13750 w 1595043"/>
                <a:gd name="connsiteY33" fmla="*/ 1369476 h 1445103"/>
                <a:gd name="connsiteX34" fmla="*/ 10313 w 1595043"/>
                <a:gd name="connsiteY34" fmla="*/ 1359163 h 1445103"/>
                <a:gd name="connsiteX35" fmla="*/ 0 w 1595043"/>
                <a:gd name="connsiteY35" fmla="*/ 1352288 h 1445103"/>
                <a:gd name="connsiteX36" fmla="*/ 13750 w 1595043"/>
                <a:gd name="connsiteY36" fmla="*/ 1331662 h 1445103"/>
                <a:gd name="connsiteX37" fmla="*/ 20625 w 1595043"/>
                <a:gd name="connsiteY37" fmla="*/ 1297286 h 1445103"/>
                <a:gd name="connsiteX38" fmla="*/ 24063 w 1595043"/>
                <a:gd name="connsiteY38" fmla="*/ 1225097 h 1445103"/>
                <a:gd name="connsiteX39" fmla="*/ 30938 w 1595043"/>
                <a:gd name="connsiteY39" fmla="*/ 1214784 h 1445103"/>
                <a:gd name="connsiteX40" fmla="*/ 34376 w 1595043"/>
                <a:gd name="connsiteY40" fmla="*/ 1204471 h 1445103"/>
                <a:gd name="connsiteX41" fmla="*/ 37813 w 1595043"/>
                <a:gd name="connsiteY41" fmla="*/ 1204471 h 1445103"/>
                <a:gd name="connsiteX42" fmla="*/ 37813 w 1595043"/>
                <a:gd name="connsiteY42" fmla="*/ 1204471 h 1445103"/>
                <a:gd name="connsiteX43" fmla="*/ 195943 w 1595043"/>
                <a:gd name="connsiteY43" fmla="*/ 1204471 h 1445103"/>
                <a:gd name="connsiteX44" fmla="*/ 182192 w 1595043"/>
                <a:gd name="connsiteY44" fmla="*/ 262570 h 1445103"/>
                <a:gd name="connsiteX45" fmla="*/ 20625 w 1595043"/>
                <a:gd name="connsiteY45" fmla="*/ 255695 h 1445103"/>
                <a:gd name="connsiteX46" fmla="*/ 51564 w 1595043"/>
                <a:gd name="connsiteY46" fmla="*/ 28814 h 1445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595043" h="1445103">
                  <a:moveTo>
                    <a:pt x="51564" y="28814"/>
                  </a:moveTo>
                  <a:lnTo>
                    <a:pt x="336884" y="32252"/>
                  </a:lnTo>
                  <a:lnTo>
                    <a:pt x="336884" y="87253"/>
                  </a:lnTo>
                  <a:lnTo>
                    <a:pt x="336884" y="87253"/>
                  </a:lnTo>
                  <a:lnTo>
                    <a:pt x="1268472" y="83816"/>
                  </a:lnTo>
                  <a:cubicBezTo>
                    <a:pt x="1277087" y="45047"/>
                    <a:pt x="1275347" y="63442"/>
                    <a:pt x="1275347" y="28814"/>
                  </a:cubicBezTo>
                  <a:lnTo>
                    <a:pt x="1275347" y="28814"/>
                  </a:lnTo>
                  <a:cubicBezTo>
                    <a:pt x="1302848" y="27668"/>
                    <a:pt x="1330481" y="28308"/>
                    <a:pt x="1357849" y="25376"/>
                  </a:cubicBezTo>
                  <a:cubicBezTo>
                    <a:pt x="1362944" y="24830"/>
                    <a:pt x="1366802" y="20300"/>
                    <a:pt x="1371600" y="18501"/>
                  </a:cubicBezTo>
                  <a:cubicBezTo>
                    <a:pt x="1376024" y="16842"/>
                    <a:pt x="1380643" y="15473"/>
                    <a:pt x="1385350" y="15064"/>
                  </a:cubicBezTo>
                  <a:cubicBezTo>
                    <a:pt x="1407070" y="13175"/>
                    <a:pt x="1428893" y="12772"/>
                    <a:pt x="1450664" y="11626"/>
                  </a:cubicBezTo>
                  <a:cubicBezTo>
                    <a:pt x="1481749" y="-3916"/>
                    <a:pt x="1473578" y="-2645"/>
                    <a:pt x="1533167" y="8189"/>
                  </a:cubicBezTo>
                  <a:cubicBezTo>
                    <a:pt x="1537232" y="8928"/>
                    <a:pt x="1536539" y="16312"/>
                    <a:pt x="1540042" y="18501"/>
                  </a:cubicBezTo>
                  <a:cubicBezTo>
                    <a:pt x="1546188" y="22342"/>
                    <a:pt x="1560668" y="25376"/>
                    <a:pt x="1560668" y="25376"/>
                  </a:cubicBezTo>
                  <a:cubicBezTo>
                    <a:pt x="1569973" y="34683"/>
                    <a:pt x="1564302" y="32252"/>
                    <a:pt x="1577855" y="32252"/>
                  </a:cubicBezTo>
                  <a:lnTo>
                    <a:pt x="1577855" y="32252"/>
                  </a:lnTo>
                  <a:cubicBezTo>
                    <a:pt x="1568921" y="130547"/>
                    <a:pt x="1574418" y="57409"/>
                    <a:pt x="1574418" y="252258"/>
                  </a:cubicBezTo>
                  <a:lnTo>
                    <a:pt x="1574418" y="252258"/>
                  </a:lnTo>
                  <a:lnTo>
                    <a:pt x="1412851" y="259133"/>
                  </a:lnTo>
                  <a:lnTo>
                    <a:pt x="1409413" y="1183846"/>
                  </a:lnTo>
                  <a:cubicBezTo>
                    <a:pt x="1423163" y="1186138"/>
                    <a:pt x="1436749" y="1189886"/>
                    <a:pt x="1450664" y="1190721"/>
                  </a:cubicBezTo>
                  <a:cubicBezTo>
                    <a:pt x="1589329" y="1199040"/>
                    <a:pt x="1550138" y="1162999"/>
                    <a:pt x="1588168" y="1201034"/>
                  </a:cubicBezTo>
                  <a:lnTo>
                    <a:pt x="1595043" y="1221659"/>
                  </a:lnTo>
                  <a:lnTo>
                    <a:pt x="1595043" y="1221659"/>
                  </a:lnTo>
                  <a:lnTo>
                    <a:pt x="1584731" y="1445103"/>
                  </a:lnTo>
                  <a:lnTo>
                    <a:pt x="1275347" y="1431352"/>
                  </a:lnTo>
                  <a:lnTo>
                    <a:pt x="1289098" y="1376351"/>
                  </a:lnTo>
                  <a:lnTo>
                    <a:pt x="326571" y="1383226"/>
                  </a:lnTo>
                  <a:cubicBezTo>
                    <a:pt x="326517" y="1383822"/>
                    <a:pt x="326075" y="1420721"/>
                    <a:pt x="319696" y="1431352"/>
                  </a:cubicBezTo>
                  <a:cubicBezTo>
                    <a:pt x="318028" y="1434131"/>
                    <a:pt x="315600" y="1436560"/>
                    <a:pt x="312821" y="1438228"/>
                  </a:cubicBezTo>
                  <a:cubicBezTo>
                    <a:pt x="306489" y="1442027"/>
                    <a:pt x="297282" y="1441665"/>
                    <a:pt x="305946" y="1441665"/>
                  </a:cubicBezTo>
                  <a:lnTo>
                    <a:pt x="305946" y="1441665"/>
                  </a:lnTo>
                  <a:lnTo>
                    <a:pt x="37813" y="1427915"/>
                  </a:lnTo>
                  <a:cubicBezTo>
                    <a:pt x="9097" y="1341764"/>
                    <a:pt x="37446" y="1416869"/>
                    <a:pt x="13750" y="1369476"/>
                  </a:cubicBezTo>
                  <a:cubicBezTo>
                    <a:pt x="12130" y="1366235"/>
                    <a:pt x="12577" y="1361993"/>
                    <a:pt x="10313" y="1359163"/>
                  </a:cubicBezTo>
                  <a:cubicBezTo>
                    <a:pt x="7732" y="1355937"/>
                    <a:pt x="3438" y="1354580"/>
                    <a:pt x="0" y="1352288"/>
                  </a:cubicBezTo>
                  <a:cubicBezTo>
                    <a:pt x="4583" y="1345413"/>
                    <a:pt x="11746" y="1339678"/>
                    <a:pt x="13750" y="1331662"/>
                  </a:cubicBezTo>
                  <a:cubicBezTo>
                    <a:pt x="18879" y="1311150"/>
                    <a:pt x="16411" y="1322572"/>
                    <a:pt x="20625" y="1297286"/>
                  </a:cubicBezTo>
                  <a:cubicBezTo>
                    <a:pt x="21771" y="1273223"/>
                    <a:pt x="21075" y="1249001"/>
                    <a:pt x="24063" y="1225097"/>
                  </a:cubicBezTo>
                  <a:cubicBezTo>
                    <a:pt x="24575" y="1220997"/>
                    <a:pt x="29090" y="1218479"/>
                    <a:pt x="30938" y="1214784"/>
                  </a:cubicBezTo>
                  <a:cubicBezTo>
                    <a:pt x="32559" y="1211543"/>
                    <a:pt x="32366" y="1207486"/>
                    <a:pt x="34376" y="1204471"/>
                  </a:cubicBezTo>
                  <a:cubicBezTo>
                    <a:pt x="35011" y="1203518"/>
                    <a:pt x="36667" y="1204471"/>
                    <a:pt x="37813" y="1204471"/>
                  </a:cubicBezTo>
                  <a:lnTo>
                    <a:pt x="37813" y="1204471"/>
                  </a:lnTo>
                  <a:lnTo>
                    <a:pt x="195943" y="1204471"/>
                  </a:lnTo>
                  <a:lnTo>
                    <a:pt x="182192" y="262570"/>
                  </a:lnTo>
                  <a:lnTo>
                    <a:pt x="20625" y="255695"/>
                  </a:lnTo>
                  <a:lnTo>
                    <a:pt x="51564" y="28814"/>
                  </a:lnTo>
                  <a:close/>
                </a:path>
              </a:pathLst>
            </a:custGeom>
            <a:solidFill>
              <a:schemeClr val="accent6">
                <a:lumMod val="75000"/>
                <a:alpha val="47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828830" y="2117558"/>
              <a:ext cx="283212" cy="1407352"/>
            </a:xfrm>
            <a:prstGeom prst="rect">
              <a:avLst/>
            </a:prstGeom>
            <a:solidFill>
              <a:schemeClr val="accent6">
                <a:lumMod val="75000"/>
                <a:alpha val="47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9" name="Groupe 68"/>
          <p:cNvGrpSpPr/>
          <p:nvPr/>
        </p:nvGrpSpPr>
        <p:grpSpPr>
          <a:xfrm>
            <a:off x="1357850" y="2062556"/>
            <a:ext cx="6624243" cy="464088"/>
            <a:chOff x="1357850" y="2062556"/>
            <a:chExt cx="6624243" cy="464088"/>
          </a:xfrm>
        </p:grpSpPr>
        <p:sp>
          <p:nvSpPr>
            <p:cNvPr id="30" name="Rectangle 29"/>
            <p:cNvSpPr/>
            <p:nvPr/>
          </p:nvSpPr>
          <p:spPr>
            <a:xfrm>
              <a:off x="4308593" y="2323193"/>
              <a:ext cx="942620" cy="79968"/>
            </a:xfrm>
            <a:prstGeom prst="rect">
              <a:avLst/>
            </a:prstGeom>
            <a:solidFill>
              <a:schemeClr val="bg1">
                <a:lumMod val="65000"/>
                <a:alpha val="49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312131" y="2077574"/>
              <a:ext cx="942620" cy="79968"/>
            </a:xfrm>
            <a:prstGeom prst="rect">
              <a:avLst/>
            </a:prstGeom>
            <a:solidFill>
              <a:schemeClr val="bg1">
                <a:lumMod val="65000"/>
                <a:alpha val="49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Forme libre 32"/>
            <p:cNvSpPr/>
            <p:nvPr/>
          </p:nvSpPr>
          <p:spPr>
            <a:xfrm>
              <a:off x="1357850" y="2072869"/>
              <a:ext cx="443449" cy="453775"/>
            </a:xfrm>
            <a:custGeom>
              <a:avLst/>
              <a:gdLst>
                <a:gd name="connsiteX0" fmla="*/ 0 w 443449"/>
                <a:gd name="connsiteY0" fmla="*/ 0 h 453775"/>
                <a:gd name="connsiteX1" fmla="*/ 385010 w 443449"/>
                <a:gd name="connsiteY1" fmla="*/ 6875 h 453775"/>
                <a:gd name="connsiteX2" fmla="*/ 385010 w 443449"/>
                <a:gd name="connsiteY2" fmla="*/ 61877 h 453775"/>
                <a:gd name="connsiteX3" fmla="*/ 385010 w 443449"/>
                <a:gd name="connsiteY3" fmla="*/ 61877 h 453775"/>
                <a:gd name="connsiteX4" fmla="*/ 415948 w 443449"/>
                <a:gd name="connsiteY4" fmla="*/ 58439 h 453775"/>
                <a:gd name="connsiteX5" fmla="*/ 415948 w 443449"/>
                <a:gd name="connsiteY5" fmla="*/ 58439 h 453775"/>
                <a:gd name="connsiteX6" fmla="*/ 412511 w 443449"/>
                <a:gd name="connsiteY6" fmla="*/ 247507 h 453775"/>
                <a:gd name="connsiteX7" fmla="*/ 405636 w 443449"/>
                <a:gd name="connsiteY7" fmla="*/ 309384 h 453775"/>
                <a:gd name="connsiteX8" fmla="*/ 409073 w 443449"/>
                <a:gd name="connsiteY8" fmla="*/ 364385 h 453775"/>
                <a:gd name="connsiteX9" fmla="*/ 429699 w 443449"/>
                <a:gd name="connsiteY9" fmla="*/ 357510 h 453775"/>
                <a:gd name="connsiteX10" fmla="*/ 440012 w 443449"/>
                <a:gd name="connsiteY10" fmla="*/ 354072 h 453775"/>
                <a:gd name="connsiteX11" fmla="*/ 443449 w 443449"/>
                <a:gd name="connsiteY11" fmla="*/ 343760 h 453775"/>
                <a:gd name="connsiteX12" fmla="*/ 440012 w 443449"/>
                <a:gd name="connsiteY12" fmla="*/ 385011 h 453775"/>
                <a:gd name="connsiteX13" fmla="*/ 422824 w 443449"/>
                <a:gd name="connsiteY13" fmla="*/ 398761 h 453775"/>
                <a:gd name="connsiteX14" fmla="*/ 374697 w 443449"/>
                <a:gd name="connsiteY14" fmla="*/ 402199 h 453775"/>
                <a:gd name="connsiteX15" fmla="*/ 371260 w 443449"/>
                <a:gd name="connsiteY15" fmla="*/ 412511 h 453775"/>
                <a:gd name="connsiteX16" fmla="*/ 360947 w 443449"/>
                <a:gd name="connsiteY16" fmla="*/ 415949 h 453775"/>
                <a:gd name="connsiteX17" fmla="*/ 340321 w 443449"/>
                <a:gd name="connsiteY17" fmla="*/ 419387 h 453775"/>
                <a:gd name="connsiteX18" fmla="*/ 336884 w 443449"/>
                <a:gd name="connsiteY18" fmla="*/ 436575 h 453775"/>
                <a:gd name="connsiteX19" fmla="*/ 292195 w 443449"/>
                <a:gd name="connsiteY19" fmla="*/ 446887 h 453775"/>
                <a:gd name="connsiteX20" fmla="*/ 209693 w 443449"/>
                <a:gd name="connsiteY20" fmla="*/ 443450 h 453775"/>
                <a:gd name="connsiteX21" fmla="*/ 206255 w 443449"/>
                <a:gd name="connsiteY21" fmla="*/ 336884 h 453775"/>
                <a:gd name="connsiteX22" fmla="*/ 41251 w 443449"/>
                <a:gd name="connsiteY22" fmla="*/ 333447 h 453775"/>
                <a:gd name="connsiteX23" fmla="*/ 6875 w 443449"/>
                <a:gd name="connsiteY23" fmla="*/ 330009 h 453775"/>
                <a:gd name="connsiteX24" fmla="*/ 0 w 443449"/>
                <a:gd name="connsiteY24" fmla="*/ 0 h 453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3449" h="453775">
                  <a:moveTo>
                    <a:pt x="0" y="0"/>
                  </a:moveTo>
                  <a:lnTo>
                    <a:pt x="385010" y="6875"/>
                  </a:lnTo>
                  <a:lnTo>
                    <a:pt x="385010" y="61877"/>
                  </a:lnTo>
                  <a:lnTo>
                    <a:pt x="385010" y="61877"/>
                  </a:lnTo>
                  <a:lnTo>
                    <a:pt x="415948" y="58439"/>
                  </a:lnTo>
                  <a:lnTo>
                    <a:pt x="415948" y="58439"/>
                  </a:lnTo>
                  <a:cubicBezTo>
                    <a:pt x="414802" y="121462"/>
                    <a:pt x="415099" y="184527"/>
                    <a:pt x="412511" y="247507"/>
                  </a:cubicBezTo>
                  <a:cubicBezTo>
                    <a:pt x="411659" y="268242"/>
                    <a:pt x="405636" y="309384"/>
                    <a:pt x="405636" y="309384"/>
                  </a:cubicBezTo>
                  <a:cubicBezTo>
                    <a:pt x="406782" y="327718"/>
                    <a:pt x="400858" y="347955"/>
                    <a:pt x="409073" y="364385"/>
                  </a:cubicBezTo>
                  <a:cubicBezTo>
                    <a:pt x="412314" y="370867"/>
                    <a:pt x="422824" y="359802"/>
                    <a:pt x="429699" y="357510"/>
                  </a:cubicBezTo>
                  <a:lnTo>
                    <a:pt x="440012" y="354072"/>
                  </a:lnTo>
                  <a:cubicBezTo>
                    <a:pt x="441158" y="350635"/>
                    <a:pt x="443449" y="340137"/>
                    <a:pt x="443449" y="343760"/>
                  </a:cubicBezTo>
                  <a:cubicBezTo>
                    <a:pt x="443449" y="357558"/>
                    <a:pt x="442903" y="371519"/>
                    <a:pt x="440012" y="385011"/>
                  </a:cubicBezTo>
                  <a:cubicBezTo>
                    <a:pt x="439330" y="388195"/>
                    <a:pt x="424214" y="398516"/>
                    <a:pt x="422824" y="398761"/>
                  </a:cubicBezTo>
                  <a:cubicBezTo>
                    <a:pt x="406986" y="401556"/>
                    <a:pt x="390739" y="401053"/>
                    <a:pt x="374697" y="402199"/>
                  </a:cubicBezTo>
                  <a:cubicBezTo>
                    <a:pt x="373551" y="405636"/>
                    <a:pt x="373822" y="409949"/>
                    <a:pt x="371260" y="412511"/>
                  </a:cubicBezTo>
                  <a:cubicBezTo>
                    <a:pt x="368698" y="415073"/>
                    <a:pt x="364484" y="415163"/>
                    <a:pt x="360947" y="415949"/>
                  </a:cubicBezTo>
                  <a:cubicBezTo>
                    <a:pt x="354143" y="417461"/>
                    <a:pt x="347196" y="418241"/>
                    <a:pt x="340321" y="419387"/>
                  </a:cubicBezTo>
                  <a:cubicBezTo>
                    <a:pt x="339175" y="425116"/>
                    <a:pt x="339783" y="431502"/>
                    <a:pt x="336884" y="436575"/>
                  </a:cubicBezTo>
                  <a:cubicBezTo>
                    <a:pt x="330052" y="448532"/>
                    <a:pt x="294272" y="446679"/>
                    <a:pt x="292195" y="446887"/>
                  </a:cubicBezTo>
                  <a:cubicBezTo>
                    <a:pt x="264694" y="445741"/>
                    <a:pt x="226638" y="465140"/>
                    <a:pt x="209693" y="443450"/>
                  </a:cubicBezTo>
                  <a:cubicBezTo>
                    <a:pt x="187813" y="415443"/>
                    <a:pt x="236012" y="356317"/>
                    <a:pt x="206255" y="336884"/>
                  </a:cubicBezTo>
                  <a:cubicBezTo>
                    <a:pt x="160194" y="306803"/>
                    <a:pt x="96252" y="334593"/>
                    <a:pt x="41251" y="333447"/>
                  </a:cubicBezTo>
                  <a:cubicBezTo>
                    <a:pt x="16104" y="329255"/>
                    <a:pt x="27595" y="330009"/>
                    <a:pt x="6875" y="33000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  <a:alpha val="49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Forme libre 33"/>
            <p:cNvSpPr/>
            <p:nvPr/>
          </p:nvSpPr>
          <p:spPr>
            <a:xfrm>
              <a:off x="2646947" y="2062556"/>
              <a:ext cx="233757" cy="400847"/>
            </a:xfrm>
            <a:custGeom>
              <a:avLst/>
              <a:gdLst>
                <a:gd name="connsiteX0" fmla="*/ 34376 w 233757"/>
                <a:gd name="connsiteY0" fmla="*/ 0 h 400847"/>
                <a:gd name="connsiteX1" fmla="*/ 30939 w 233757"/>
                <a:gd name="connsiteY1" fmla="*/ 51564 h 400847"/>
                <a:gd name="connsiteX2" fmla="*/ 0 w 233757"/>
                <a:gd name="connsiteY2" fmla="*/ 55002 h 400847"/>
                <a:gd name="connsiteX3" fmla="*/ 0 w 233757"/>
                <a:gd name="connsiteY3" fmla="*/ 378136 h 400847"/>
                <a:gd name="connsiteX4" fmla="*/ 233757 w 233757"/>
                <a:gd name="connsiteY4" fmla="*/ 391886 h 400847"/>
                <a:gd name="connsiteX5" fmla="*/ 233757 w 233757"/>
                <a:gd name="connsiteY5" fmla="*/ 391886 h 400847"/>
                <a:gd name="connsiteX6" fmla="*/ 233757 w 233757"/>
                <a:gd name="connsiteY6" fmla="*/ 340322 h 400847"/>
                <a:gd name="connsiteX7" fmla="*/ 147817 w 233757"/>
                <a:gd name="connsiteY7" fmla="*/ 336885 h 400847"/>
                <a:gd name="connsiteX8" fmla="*/ 140942 w 233757"/>
                <a:gd name="connsiteY8" fmla="*/ 3438 h 400847"/>
                <a:gd name="connsiteX9" fmla="*/ 34376 w 233757"/>
                <a:gd name="connsiteY9" fmla="*/ 0 h 400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3757" h="400847">
                  <a:moveTo>
                    <a:pt x="34376" y="0"/>
                  </a:moveTo>
                  <a:lnTo>
                    <a:pt x="30939" y="51564"/>
                  </a:lnTo>
                  <a:lnTo>
                    <a:pt x="0" y="55002"/>
                  </a:lnTo>
                  <a:lnTo>
                    <a:pt x="0" y="378136"/>
                  </a:lnTo>
                  <a:cubicBezTo>
                    <a:pt x="92719" y="419342"/>
                    <a:pt x="19653" y="391886"/>
                    <a:pt x="233757" y="391886"/>
                  </a:cubicBezTo>
                  <a:lnTo>
                    <a:pt x="233757" y="391886"/>
                  </a:lnTo>
                  <a:lnTo>
                    <a:pt x="233757" y="340322"/>
                  </a:lnTo>
                  <a:lnTo>
                    <a:pt x="147817" y="336885"/>
                  </a:lnTo>
                  <a:lnTo>
                    <a:pt x="140942" y="3438"/>
                  </a:lnTo>
                  <a:lnTo>
                    <a:pt x="34376" y="0"/>
                  </a:lnTo>
                  <a:close/>
                </a:path>
              </a:pathLst>
            </a:custGeom>
            <a:solidFill>
              <a:schemeClr val="bg1">
                <a:lumMod val="65000"/>
                <a:alpha val="49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Forme libre 34"/>
            <p:cNvSpPr/>
            <p:nvPr/>
          </p:nvSpPr>
          <p:spPr>
            <a:xfrm>
              <a:off x="5830159" y="2065994"/>
              <a:ext cx="2151934" cy="433137"/>
            </a:xfrm>
            <a:custGeom>
              <a:avLst/>
              <a:gdLst>
                <a:gd name="connsiteX0" fmla="*/ 0 w 2151934"/>
                <a:gd name="connsiteY0" fmla="*/ 0 h 433137"/>
                <a:gd name="connsiteX1" fmla="*/ 2124433 w 2151934"/>
                <a:gd name="connsiteY1" fmla="*/ 10313 h 433137"/>
                <a:gd name="connsiteX2" fmla="*/ 2151934 w 2151934"/>
                <a:gd name="connsiteY2" fmla="*/ 385011 h 433137"/>
                <a:gd name="connsiteX3" fmla="*/ 1976617 w 2151934"/>
                <a:gd name="connsiteY3" fmla="*/ 419386 h 433137"/>
                <a:gd name="connsiteX4" fmla="*/ 983152 w 2151934"/>
                <a:gd name="connsiteY4" fmla="*/ 433137 h 433137"/>
                <a:gd name="connsiteX5" fmla="*/ 986590 w 2151934"/>
                <a:gd name="connsiteY5" fmla="*/ 391886 h 433137"/>
                <a:gd name="connsiteX6" fmla="*/ 986590 w 2151934"/>
                <a:gd name="connsiteY6" fmla="*/ 391886 h 433137"/>
                <a:gd name="connsiteX7" fmla="*/ 825023 w 2151934"/>
                <a:gd name="connsiteY7" fmla="*/ 391886 h 433137"/>
                <a:gd name="connsiteX8" fmla="*/ 828461 w 2151934"/>
                <a:gd name="connsiteY8" fmla="*/ 347197 h 433137"/>
                <a:gd name="connsiteX9" fmla="*/ 835336 w 2151934"/>
                <a:gd name="connsiteY9" fmla="*/ 326571 h 433137"/>
                <a:gd name="connsiteX10" fmla="*/ 835336 w 2151934"/>
                <a:gd name="connsiteY10" fmla="*/ 326571 h 433137"/>
                <a:gd name="connsiteX11" fmla="*/ 292196 w 2151934"/>
                <a:gd name="connsiteY11" fmla="*/ 333447 h 433137"/>
                <a:gd name="connsiteX12" fmla="*/ 305946 w 2151934"/>
                <a:gd name="connsiteY12" fmla="*/ 247507 h 433137"/>
                <a:gd name="connsiteX13" fmla="*/ 302509 w 2151934"/>
                <a:gd name="connsiteY13" fmla="*/ 230319 h 433137"/>
                <a:gd name="connsiteX14" fmla="*/ 299071 w 2151934"/>
                <a:gd name="connsiteY14" fmla="*/ 216568 h 433137"/>
                <a:gd name="connsiteX15" fmla="*/ 295633 w 2151934"/>
                <a:gd name="connsiteY15" fmla="*/ 158129 h 433137"/>
                <a:gd name="connsiteX16" fmla="*/ 285321 w 2151934"/>
                <a:gd name="connsiteY16" fmla="*/ 154692 h 433137"/>
                <a:gd name="connsiteX17" fmla="*/ 285321 w 2151934"/>
                <a:gd name="connsiteY17" fmla="*/ 41251 h 433137"/>
                <a:gd name="connsiteX18" fmla="*/ 285321 w 2151934"/>
                <a:gd name="connsiteY18" fmla="*/ 41251 h 433137"/>
                <a:gd name="connsiteX19" fmla="*/ 0 w 2151934"/>
                <a:gd name="connsiteY19" fmla="*/ 44689 h 433137"/>
                <a:gd name="connsiteX20" fmla="*/ 3438 w 2151934"/>
                <a:gd name="connsiteY20" fmla="*/ 13750 h 433137"/>
                <a:gd name="connsiteX21" fmla="*/ 0 w 2151934"/>
                <a:gd name="connsiteY21" fmla="*/ 0 h 433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51934" h="433137">
                  <a:moveTo>
                    <a:pt x="0" y="0"/>
                  </a:moveTo>
                  <a:lnTo>
                    <a:pt x="2124433" y="10313"/>
                  </a:lnTo>
                  <a:lnTo>
                    <a:pt x="2151934" y="385011"/>
                  </a:lnTo>
                  <a:lnTo>
                    <a:pt x="1976617" y="419386"/>
                  </a:lnTo>
                  <a:lnTo>
                    <a:pt x="983152" y="433137"/>
                  </a:lnTo>
                  <a:cubicBezTo>
                    <a:pt x="986970" y="398782"/>
                    <a:pt x="986590" y="412574"/>
                    <a:pt x="986590" y="391886"/>
                  </a:cubicBezTo>
                  <a:lnTo>
                    <a:pt x="986590" y="391886"/>
                  </a:lnTo>
                  <a:lnTo>
                    <a:pt x="825023" y="391886"/>
                  </a:lnTo>
                  <a:cubicBezTo>
                    <a:pt x="826169" y="376990"/>
                    <a:pt x="825708" y="361881"/>
                    <a:pt x="828461" y="347197"/>
                  </a:cubicBezTo>
                  <a:cubicBezTo>
                    <a:pt x="837243" y="300361"/>
                    <a:pt x="835336" y="369025"/>
                    <a:pt x="835336" y="326571"/>
                  </a:cubicBezTo>
                  <a:lnTo>
                    <a:pt x="835336" y="326571"/>
                  </a:lnTo>
                  <a:lnTo>
                    <a:pt x="292196" y="333447"/>
                  </a:lnTo>
                  <a:cubicBezTo>
                    <a:pt x="302999" y="254230"/>
                    <a:pt x="294465" y="281957"/>
                    <a:pt x="305946" y="247507"/>
                  </a:cubicBezTo>
                  <a:cubicBezTo>
                    <a:pt x="304800" y="241778"/>
                    <a:pt x="303776" y="236023"/>
                    <a:pt x="302509" y="230319"/>
                  </a:cubicBezTo>
                  <a:cubicBezTo>
                    <a:pt x="301484" y="225707"/>
                    <a:pt x="299519" y="221271"/>
                    <a:pt x="299071" y="216568"/>
                  </a:cubicBezTo>
                  <a:cubicBezTo>
                    <a:pt x="297221" y="197143"/>
                    <a:pt x="299866" y="177178"/>
                    <a:pt x="295633" y="158129"/>
                  </a:cubicBezTo>
                  <a:cubicBezTo>
                    <a:pt x="294847" y="154592"/>
                    <a:pt x="285639" y="158301"/>
                    <a:pt x="285321" y="154692"/>
                  </a:cubicBezTo>
                  <a:cubicBezTo>
                    <a:pt x="281998" y="117025"/>
                    <a:pt x="285321" y="79065"/>
                    <a:pt x="285321" y="41251"/>
                  </a:cubicBezTo>
                  <a:lnTo>
                    <a:pt x="285321" y="41251"/>
                  </a:lnTo>
                  <a:lnTo>
                    <a:pt x="0" y="44689"/>
                  </a:lnTo>
                  <a:cubicBezTo>
                    <a:pt x="1146" y="34376"/>
                    <a:pt x="1732" y="23985"/>
                    <a:pt x="3438" y="13750"/>
                  </a:cubicBezTo>
                  <a:cubicBezTo>
                    <a:pt x="5338" y="2351"/>
                    <a:pt x="3854" y="3438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49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0" name="Groupe 69"/>
          <p:cNvGrpSpPr/>
          <p:nvPr/>
        </p:nvGrpSpPr>
        <p:grpSpPr>
          <a:xfrm>
            <a:off x="166255" y="1542473"/>
            <a:ext cx="8818719" cy="1468741"/>
            <a:chOff x="166255" y="1542473"/>
            <a:chExt cx="8818719" cy="1468741"/>
          </a:xfrm>
        </p:grpSpPr>
        <p:sp>
          <p:nvSpPr>
            <p:cNvPr id="7" name="Forme libre 6"/>
            <p:cNvSpPr/>
            <p:nvPr/>
          </p:nvSpPr>
          <p:spPr>
            <a:xfrm>
              <a:off x="166255" y="1542473"/>
              <a:ext cx="4008581" cy="1450109"/>
            </a:xfrm>
            <a:custGeom>
              <a:avLst/>
              <a:gdLst>
                <a:gd name="connsiteX0" fmla="*/ 0 w 4008581"/>
                <a:gd name="connsiteY0" fmla="*/ 9236 h 1450109"/>
                <a:gd name="connsiteX1" fmla="*/ 4008581 w 4008581"/>
                <a:gd name="connsiteY1" fmla="*/ 0 h 1450109"/>
                <a:gd name="connsiteX2" fmla="*/ 4008581 w 4008581"/>
                <a:gd name="connsiteY2" fmla="*/ 240145 h 1450109"/>
                <a:gd name="connsiteX3" fmla="*/ 2392218 w 4008581"/>
                <a:gd name="connsiteY3" fmla="*/ 563418 h 1450109"/>
                <a:gd name="connsiteX4" fmla="*/ 2392218 w 4008581"/>
                <a:gd name="connsiteY4" fmla="*/ 831272 h 1450109"/>
                <a:gd name="connsiteX5" fmla="*/ 2309090 w 4008581"/>
                <a:gd name="connsiteY5" fmla="*/ 1034472 h 1450109"/>
                <a:gd name="connsiteX6" fmla="*/ 2576945 w 4008581"/>
                <a:gd name="connsiteY6" fmla="*/ 1034472 h 1450109"/>
                <a:gd name="connsiteX7" fmla="*/ 2558472 w 4008581"/>
                <a:gd name="connsiteY7" fmla="*/ 1200727 h 1450109"/>
                <a:gd name="connsiteX8" fmla="*/ 2447636 w 4008581"/>
                <a:gd name="connsiteY8" fmla="*/ 1450109 h 1450109"/>
                <a:gd name="connsiteX9" fmla="*/ 2225963 w 4008581"/>
                <a:gd name="connsiteY9" fmla="*/ 1450109 h 1450109"/>
                <a:gd name="connsiteX10" fmla="*/ 2318327 w 4008581"/>
                <a:gd name="connsiteY10" fmla="*/ 1293091 h 1450109"/>
                <a:gd name="connsiteX11" fmla="*/ 2216727 w 4008581"/>
                <a:gd name="connsiteY11" fmla="*/ 1182254 h 1450109"/>
                <a:gd name="connsiteX12" fmla="*/ 2096654 w 4008581"/>
                <a:gd name="connsiteY12" fmla="*/ 1191491 h 1450109"/>
                <a:gd name="connsiteX13" fmla="*/ 2013527 w 4008581"/>
                <a:gd name="connsiteY13" fmla="*/ 1117600 h 1450109"/>
                <a:gd name="connsiteX14" fmla="*/ 1717963 w 4008581"/>
                <a:gd name="connsiteY14" fmla="*/ 1089891 h 1450109"/>
                <a:gd name="connsiteX15" fmla="*/ 1708727 w 4008581"/>
                <a:gd name="connsiteY15" fmla="*/ 591127 h 1450109"/>
                <a:gd name="connsiteX16" fmla="*/ 27709 w 4008581"/>
                <a:gd name="connsiteY16" fmla="*/ 230909 h 1450109"/>
                <a:gd name="connsiteX17" fmla="*/ 0 w 4008581"/>
                <a:gd name="connsiteY17" fmla="*/ 9236 h 1450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08581" h="1450109">
                  <a:moveTo>
                    <a:pt x="0" y="9236"/>
                  </a:moveTo>
                  <a:lnTo>
                    <a:pt x="4008581" y="0"/>
                  </a:lnTo>
                  <a:lnTo>
                    <a:pt x="4008581" y="240145"/>
                  </a:lnTo>
                  <a:lnTo>
                    <a:pt x="2392218" y="563418"/>
                  </a:lnTo>
                  <a:lnTo>
                    <a:pt x="2392218" y="831272"/>
                  </a:lnTo>
                  <a:lnTo>
                    <a:pt x="2309090" y="1034472"/>
                  </a:lnTo>
                  <a:lnTo>
                    <a:pt x="2576945" y="1034472"/>
                  </a:lnTo>
                  <a:lnTo>
                    <a:pt x="2558472" y="1200727"/>
                  </a:lnTo>
                  <a:lnTo>
                    <a:pt x="2447636" y="1450109"/>
                  </a:lnTo>
                  <a:lnTo>
                    <a:pt x="2225963" y="1450109"/>
                  </a:lnTo>
                  <a:lnTo>
                    <a:pt x="2318327" y="1293091"/>
                  </a:lnTo>
                  <a:lnTo>
                    <a:pt x="2216727" y="1182254"/>
                  </a:lnTo>
                  <a:lnTo>
                    <a:pt x="2096654" y="1191491"/>
                  </a:lnTo>
                  <a:lnTo>
                    <a:pt x="2013527" y="1117600"/>
                  </a:lnTo>
                  <a:lnTo>
                    <a:pt x="1717963" y="1089891"/>
                  </a:lnTo>
                  <a:lnTo>
                    <a:pt x="1708727" y="591127"/>
                  </a:lnTo>
                  <a:lnTo>
                    <a:pt x="27709" y="230909"/>
                  </a:lnTo>
                  <a:lnTo>
                    <a:pt x="0" y="9236"/>
                  </a:lnTo>
                  <a:close/>
                </a:path>
              </a:pathLst>
            </a:custGeom>
            <a:solidFill>
              <a:srgbClr val="00B0F0">
                <a:alpha val="47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Forme libre 10"/>
            <p:cNvSpPr/>
            <p:nvPr/>
          </p:nvSpPr>
          <p:spPr>
            <a:xfrm>
              <a:off x="5685183" y="1550504"/>
              <a:ext cx="3299791" cy="532738"/>
            </a:xfrm>
            <a:custGeom>
              <a:avLst/>
              <a:gdLst>
                <a:gd name="connsiteX0" fmla="*/ 0 w 3299791"/>
                <a:gd name="connsiteY0" fmla="*/ 0 h 532738"/>
                <a:gd name="connsiteX1" fmla="*/ 3299791 w 3299791"/>
                <a:gd name="connsiteY1" fmla="*/ 7952 h 532738"/>
                <a:gd name="connsiteX2" fmla="*/ 3299791 w 3299791"/>
                <a:gd name="connsiteY2" fmla="*/ 278296 h 532738"/>
                <a:gd name="connsiteX3" fmla="*/ 1971923 w 3299791"/>
                <a:gd name="connsiteY3" fmla="*/ 516835 h 532738"/>
                <a:gd name="connsiteX4" fmla="*/ 1319916 w 3299791"/>
                <a:gd name="connsiteY4" fmla="*/ 532738 h 532738"/>
                <a:gd name="connsiteX5" fmla="*/ 0 w 3299791"/>
                <a:gd name="connsiteY5" fmla="*/ 246491 h 532738"/>
                <a:gd name="connsiteX6" fmla="*/ 7951 w 3299791"/>
                <a:gd name="connsiteY6" fmla="*/ 119270 h 532738"/>
                <a:gd name="connsiteX7" fmla="*/ 0 w 3299791"/>
                <a:gd name="connsiteY7" fmla="*/ 0 h 53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99791" h="532738">
                  <a:moveTo>
                    <a:pt x="0" y="0"/>
                  </a:moveTo>
                  <a:lnTo>
                    <a:pt x="3299791" y="7952"/>
                  </a:lnTo>
                  <a:lnTo>
                    <a:pt x="3299791" y="278296"/>
                  </a:lnTo>
                  <a:lnTo>
                    <a:pt x="1971923" y="516835"/>
                  </a:lnTo>
                  <a:lnTo>
                    <a:pt x="1319916" y="532738"/>
                  </a:lnTo>
                  <a:lnTo>
                    <a:pt x="0" y="246491"/>
                  </a:lnTo>
                  <a:cubicBezTo>
                    <a:pt x="2650" y="204084"/>
                    <a:pt x="4924" y="161652"/>
                    <a:pt x="7951" y="119270"/>
                  </a:cubicBezTo>
                  <a:cubicBezTo>
                    <a:pt x="16562" y="-1293"/>
                    <a:pt x="15902" y="60060"/>
                    <a:pt x="0" y="0"/>
                  </a:cubicBezTo>
                  <a:close/>
                </a:path>
              </a:pathLst>
            </a:custGeom>
            <a:solidFill>
              <a:srgbClr val="00B0F0">
                <a:alpha val="47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Forme libre 35"/>
            <p:cNvSpPr/>
            <p:nvPr/>
          </p:nvSpPr>
          <p:spPr>
            <a:xfrm>
              <a:off x="6826469" y="2494893"/>
              <a:ext cx="1041559" cy="516321"/>
            </a:xfrm>
            <a:custGeom>
              <a:avLst/>
              <a:gdLst>
                <a:gd name="connsiteX0" fmla="*/ 240424 w 1041559"/>
                <a:gd name="connsiteY0" fmla="*/ 3941 h 516321"/>
                <a:gd name="connsiteX1" fmla="*/ 0 w 1041559"/>
                <a:gd name="connsiteY1" fmla="*/ 47297 h 516321"/>
                <a:gd name="connsiteX2" fmla="*/ 3941 w 1041559"/>
                <a:gd name="connsiteY2" fmla="*/ 271955 h 516321"/>
                <a:gd name="connsiteX3" fmla="*/ 35472 w 1041559"/>
                <a:gd name="connsiteY3" fmla="*/ 260131 h 516321"/>
                <a:gd name="connsiteX4" fmla="*/ 47297 w 1041559"/>
                <a:gd name="connsiteY4" fmla="*/ 256190 h 516321"/>
                <a:gd name="connsiteX5" fmla="*/ 55179 w 1041559"/>
                <a:gd name="connsiteY5" fmla="*/ 244366 h 516321"/>
                <a:gd name="connsiteX6" fmla="*/ 67003 w 1041559"/>
                <a:gd name="connsiteY6" fmla="*/ 240424 h 516321"/>
                <a:gd name="connsiteX7" fmla="*/ 90652 w 1041559"/>
                <a:gd name="connsiteY7" fmla="*/ 220717 h 516321"/>
                <a:gd name="connsiteX8" fmla="*/ 106417 w 1041559"/>
                <a:gd name="connsiteY8" fmla="*/ 185245 h 516321"/>
                <a:gd name="connsiteX9" fmla="*/ 110359 w 1041559"/>
                <a:gd name="connsiteY9" fmla="*/ 173421 h 516321"/>
                <a:gd name="connsiteX10" fmla="*/ 110359 w 1041559"/>
                <a:gd name="connsiteY10" fmla="*/ 173421 h 516321"/>
                <a:gd name="connsiteX11" fmla="*/ 413845 w 1041559"/>
                <a:gd name="connsiteY11" fmla="*/ 173421 h 516321"/>
                <a:gd name="connsiteX12" fmla="*/ 433552 w 1041559"/>
                <a:gd name="connsiteY12" fmla="*/ 177362 h 516321"/>
                <a:gd name="connsiteX13" fmla="*/ 445376 w 1041559"/>
                <a:gd name="connsiteY13" fmla="*/ 185245 h 516321"/>
                <a:gd name="connsiteX14" fmla="*/ 449317 w 1041559"/>
                <a:gd name="connsiteY14" fmla="*/ 197069 h 516321"/>
                <a:gd name="connsiteX15" fmla="*/ 472965 w 1041559"/>
                <a:gd name="connsiteY15" fmla="*/ 201010 h 516321"/>
                <a:gd name="connsiteX16" fmla="*/ 472965 w 1041559"/>
                <a:gd name="connsiteY16" fmla="*/ 201010 h 516321"/>
                <a:gd name="connsiteX17" fmla="*/ 516321 w 1041559"/>
                <a:gd name="connsiteY17" fmla="*/ 240424 h 516321"/>
                <a:gd name="connsiteX18" fmla="*/ 528145 w 1041559"/>
                <a:gd name="connsiteY18" fmla="*/ 248307 h 516321"/>
                <a:gd name="connsiteX19" fmla="*/ 571500 w 1041559"/>
                <a:gd name="connsiteY19" fmla="*/ 260131 h 516321"/>
                <a:gd name="connsiteX20" fmla="*/ 571500 w 1041559"/>
                <a:gd name="connsiteY20" fmla="*/ 260131 h 516321"/>
                <a:gd name="connsiteX21" fmla="*/ 575441 w 1041559"/>
                <a:gd name="connsiteY21" fmla="*/ 358666 h 516321"/>
                <a:gd name="connsiteX22" fmla="*/ 579383 w 1041559"/>
                <a:gd name="connsiteY22" fmla="*/ 370490 h 516321"/>
                <a:gd name="connsiteX23" fmla="*/ 587265 w 1041559"/>
                <a:gd name="connsiteY23" fmla="*/ 413845 h 516321"/>
                <a:gd name="connsiteX24" fmla="*/ 591207 w 1041559"/>
                <a:gd name="connsiteY24" fmla="*/ 429610 h 516321"/>
                <a:gd name="connsiteX25" fmla="*/ 591207 w 1041559"/>
                <a:gd name="connsiteY25" fmla="*/ 429610 h 516321"/>
                <a:gd name="connsiteX26" fmla="*/ 622738 w 1041559"/>
                <a:gd name="connsiteY26" fmla="*/ 445376 h 516321"/>
                <a:gd name="connsiteX27" fmla="*/ 662152 w 1041559"/>
                <a:gd name="connsiteY27" fmla="*/ 449317 h 516321"/>
                <a:gd name="connsiteX28" fmla="*/ 666093 w 1041559"/>
                <a:gd name="connsiteY28" fmla="*/ 461141 h 516321"/>
                <a:gd name="connsiteX29" fmla="*/ 673976 w 1041559"/>
                <a:gd name="connsiteY29" fmla="*/ 472966 h 516321"/>
                <a:gd name="connsiteX30" fmla="*/ 729155 w 1041559"/>
                <a:gd name="connsiteY30" fmla="*/ 484790 h 516321"/>
                <a:gd name="connsiteX31" fmla="*/ 752803 w 1041559"/>
                <a:gd name="connsiteY31" fmla="*/ 496614 h 516321"/>
                <a:gd name="connsiteX32" fmla="*/ 768569 w 1041559"/>
                <a:gd name="connsiteY32" fmla="*/ 516321 h 516321"/>
                <a:gd name="connsiteX33" fmla="*/ 827690 w 1041559"/>
                <a:gd name="connsiteY33" fmla="*/ 512379 h 516321"/>
                <a:gd name="connsiteX34" fmla="*/ 843455 w 1041559"/>
                <a:gd name="connsiteY34" fmla="*/ 508438 h 516321"/>
                <a:gd name="connsiteX35" fmla="*/ 847397 w 1041559"/>
                <a:gd name="connsiteY35" fmla="*/ 496614 h 516321"/>
                <a:gd name="connsiteX36" fmla="*/ 871045 w 1041559"/>
                <a:gd name="connsiteY36" fmla="*/ 488731 h 516321"/>
                <a:gd name="connsiteX37" fmla="*/ 894693 w 1041559"/>
                <a:gd name="connsiteY37" fmla="*/ 480848 h 516321"/>
                <a:gd name="connsiteX38" fmla="*/ 906517 w 1041559"/>
                <a:gd name="connsiteY38" fmla="*/ 472966 h 516321"/>
                <a:gd name="connsiteX39" fmla="*/ 930165 w 1041559"/>
                <a:gd name="connsiteY39" fmla="*/ 465083 h 516321"/>
                <a:gd name="connsiteX40" fmla="*/ 961697 w 1041559"/>
                <a:gd name="connsiteY40" fmla="*/ 437493 h 516321"/>
                <a:gd name="connsiteX41" fmla="*/ 981403 w 1041559"/>
                <a:gd name="connsiteY41" fmla="*/ 402021 h 516321"/>
                <a:gd name="connsiteX42" fmla="*/ 985345 w 1041559"/>
                <a:gd name="connsiteY42" fmla="*/ 350783 h 516321"/>
                <a:gd name="connsiteX43" fmla="*/ 993228 w 1041559"/>
                <a:gd name="connsiteY43" fmla="*/ 307428 h 516321"/>
                <a:gd name="connsiteX44" fmla="*/ 1012934 w 1041559"/>
                <a:gd name="connsiteY44" fmla="*/ 279838 h 516321"/>
                <a:gd name="connsiteX45" fmla="*/ 1016876 w 1041559"/>
                <a:gd name="connsiteY45" fmla="*/ 260131 h 516321"/>
                <a:gd name="connsiteX46" fmla="*/ 1024759 w 1041559"/>
                <a:gd name="connsiteY46" fmla="*/ 248307 h 516321"/>
                <a:gd name="connsiteX47" fmla="*/ 1028700 w 1041559"/>
                <a:gd name="connsiteY47" fmla="*/ 212835 h 516321"/>
                <a:gd name="connsiteX48" fmla="*/ 1032641 w 1041559"/>
                <a:gd name="connsiteY48" fmla="*/ 141890 h 516321"/>
                <a:gd name="connsiteX49" fmla="*/ 1040524 w 1041559"/>
                <a:gd name="connsiteY49" fmla="*/ 130066 h 516321"/>
                <a:gd name="connsiteX50" fmla="*/ 1040524 w 1041559"/>
                <a:gd name="connsiteY50" fmla="*/ 35473 h 516321"/>
                <a:gd name="connsiteX51" fmla="*/ 1040524 w 1041559"/>
                <a:gd name="connsiteY51" fmla="*/ 35473 h 516321"/>
                <a:gd name="connsiteX52" fmla="*/ 740979 w 1041559"/>
                <a:gd name="connsiteY52" fmla="*/ 51238 h 516321"/>
                <a:gd name="connsiteX53" fmla="*/ 748862 w 1041559"/>
                <a:gd name="connsiteY53" fmla="*/ 0 h 516321"/>
                <a:gd name="connsiteX54" fmla="*/ 748862 w 1041559"/>
                <a:gd name="connsiteY54" fmla="*/ 0 h 516321"/>
                <a:gd name="connsiteX55" fmla="*/ 240424 w 1041559"/>
                <a:gd name="connsiteY55" fmla="*/ 3941 h 516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041559" h="516321">
                  <a:moveTo>
                    <a:pt x="240424" y="3941"/>
                  </a:moveTo>
                  <a:lnTo>
                    <a:pt x="0" y="47297"/>
                  </a:lnTo>
                  <a:cubicBezTo>
                    <a:pt x="1314" y="122183"/>
                    <a:pt x="2627" y="197069"/>
                    <a:pt x="3941" y="271955"/>
                  </a:cubicBezTo>
                  <a:lnTo>
                    <a:pt x="35472" y="260131"/>
                  </a:lnTo>
                  <a:cubicBezTo>
                    <a:pt x="39377" y="258711"/>
                    <a:pt x="44053" y="258785"/>
                    <a:pt x="47297" y="256190"/>
                  </a:cubicBezTo>
                  <a:cubicBezTo>
                    <a:pt x="50996" y="253231"/>
                    <a:pt x="51480" y="247325"/>
                    <a:pt x="55179" y="244366"/>
                  </a:cubicBezTo>
                  <a:cubicBezTo>
                    <a:pt x="58423" y="241771"/>
                    <a:pt x="63287" y="242282"/>
                    <a:pt x="67003" y="240424"/>
                  </a:cubicBezTo>
                  <a:cubicBezTo>
                    <a:pt x="75862" y="235994"/>
                    <a:pt x="84425" y="228190"/>
                    <a:pt x="90652" y="220717"/>
                  </a:cubicBezTo>
                  <a:cubicBezTo>
                    <a:pt x="101060" y="208226"/>
                    <a:pt x="100689" y="202428"/>
                    <a:pt x="106417" y="185245"/>
                  </a:cubicBezTo>
                  <a:lnTo>
                    <a:pt x="110359" y="173421"/>
                  </a:lnTo>
                  <a:lnTo>
                    <a:pt x="110359" y="173421"/>
                  </a:lnTo>
                  <a:cubicBezTo>
                    <a:pt x="231218" y="159990"/>
                    <a:pt x="159577" y="166455"/>
                    <a:pt x="413845" y="173421"/>
                  </a:cubicBezTo>
                  <a:cubicBezTo>
                    <a:pt x="420542" y="173604"/>
                    <a:pt x="426983" y="176048"/>
                    <a:pt x="433552" y="177362"/>
                  </a:cubicBezTo>
                  <a:cubicBezTo>
                    <a:pt x="437493" y="179990"/>
                    <a:pt x="442417" y="181546"/>
                    <a:pt x="445376" y="185245"/>
                  </a:cubicBezTo>
                  <a:cubicBezTo>
                    <a:pt x="447971" y="188489"/>
                    <a:pt x="446379" y="194131"/>
                    <a:pt x="449317" y="197069"/>
                  </a:cubicBezTo>
                  <a:cubicBezTo>
                    <a:pt x="454504" y="202256"/>
                    <a:pt x="466830" y="201010"/>
                    <a:pt x="472965" y="201010"/>
                  </a:cubicBezTo>
                  <a:lnTo>
                    <a:pt x="472965" y="201010"/>
                  </a:lnTo>
                  <a:cubicBezTo>
                    <a:pt x="521338" y="263204"/>
                    <a:pt x="479710" y="224734"/>
                    <a:pt x="516321" y="240424"/>
                  </a:cubicBezTo>
                  <a:cubicBezTo>
                    <a:pt x="520675" y="242290"/>
                    <a:pt x="523549" y="247158"/>
                    <a:pt x="528145" y="248307"/>
                  </a:cubicBezTo>
                  <a:cubicBezTo>
                    <a:pt x="574564" y="259912"/>
                    <a:pt x="552939" y="241570"/>
                    <a:pt x="571500" y="260131"/>
                  </a:cubicBezTo>
                  <a:lnTo>
                    <a:pt x="571500" y="260131"/>
                  </a:lnTo>
                  <a:cubicBezTo>
                    <a:pt x="572814" y="292976"/>
                    <a:pt x="573099" y="325878"/>
                    <a:pt x="575441" y="358666"/>
                  </a:cubicBezTo>
                  <a:cubicBezTo>
                    <a:pt x="575737" y="362810"/>
                    <a:pt x="578242" y="366495"/>
                    <a:pt x="579383" y="370490"/>
                  </a:cubicBezTo>
                  <a:cubicBezTo>
                    <a:pt x="587171" y="397748"/>
                    <a:pt x="579824" y="376639"/>
                    <a:pt x="587265" y="413845"/>
                  </a:cubicBezTo>
                  <a:cubicBezTo>
                    <a:pt x="591622" y="435632"/>
                    <a:pt x="591207" y="418758"/>
                    <a:pt x="591207" y="429610"/>
                  </a:cubicBezTo>
                  <a:lnTo>
                    <a:pt x="591207" y="429610"/>
                  </a:lnTo>
                  <a:cubicBezTo>
                    <a:pt x="601717" y="434865"/>
                    <a:pt x="611416" y="442231"/>
                    <a:pt x="622738" y="445376"/>
                  </a:cubicBezTo>
                  <a:cubicBezTo>
                    <a:pt x="635460" y="448910"/>
                    <a:pt x="649743" y="444805"/>
                    <a:pt x="662152" y="449317"/>
                  </a:cubicBezTo>
                  <a:cubicBezTo>
                    <a:pt x="666056" y="450737"/>
                    <a:pt x="664235" y="457425"/>
                    <a:pt x="666093" y="461141"/>
                  </a:cubicBezTo>
                  <a:cubicBezTo>
                    <a:pt x="668211" y="465378"/>
                    <a:pt x="669959" y="470455"/>
                    <a:pt x="673976" y="472966"/>
                  </a:cubicBezTo>
                  <a:cubicBezTo>
                    <a:pt x="688013" y="481739"/>
                    <a:pt x="714440" y="482950"/>
                    <a:pt x="729155" y="484790"/>
                  </a:cubicBezTo>
                  <a:cubicBezTo>
                    <a:pt x="736945" y="487387"/>
                    <a:pt x="747245" y="489667"/>
                    <a:pt x="752803" y="496614"/>
                  </a:cubicBezTo>
                  <a:cubicBezTo>
                    <a:pt x="774561" y="523811"/>
                    <a:pt x="734683" y="493729"/>
                    <a:pt x="768569" y="516321"/>
                  </a:cubicBezTo>
                  <a:cubicBezTo>
                    <a:pt x="788276" y="515007"/>
                    <a:pt x="808048" y="514447"/>
                    <a:pt x="827690" y="512379"/>
                  </a:cubicBezTo>
                  <a:cubicBezTo>
                    <a:pt x="833077" y="511812"/>
                    <a:pt x="839225" y="511822"/>
                    <a:pt x="843455" y="508438"/>
                  </a:cubicBezTo>
                  <a:cubicBezTo>
                    <a:pt x="846699" y="505843"/>
                    <a:pt x="844016" y="499029"/>
                    <a:pt x="847397" y="496614"/>
                  </a:cubicBezTo>
                  <a:cubicBezTo>
                    <a:pt x="854158" y="491784"/>
                    <a:pt x="863162" y="491359"/>
                    <a:pt x="871045" y="488731"/>
                  </a:cubicBezTo>
                  <a:cubicBezTo>
                    <a:pt x="871050" y="488729"/>
                    <a:pt x="894689" y="480851"/>
                    <a:pt x="894693" y="480848"/>
                  </a:cubicBezTo>
                  <a:cubicBezTo>
                    <a:pt x="898634" y="478221"/>
                    <a:pt x="902188" y="474890"/>
                    <a:pt x="906517" y="472966"/>
                  </a:cubicBezTo>
                  <a:cubicBezTo>
                    <a:pt x="914110" y="469591"/>
                    <a:pt x="930165" y="465083"/>
                    <a:pt x="930165" y="465083"/>
                  </a:cubicBezTo>
                  <a:cubicBezTo>
                    <a:pt x="957755" y="446689"/>
                    <a:pt x="948559" y="457200"/>
                    <a:pt x="961697" y="437493"/>
                  </a:cubicBezTo>
                  <a:cubicBezTo>
                    <a:pt x="971341" y="408557"/>
                    <a:pt x="963704" y="419720"/>
                    <a:pt x="981403" y="402021"/>
                  </a:cubicBezTo>
                  <a:cubicBezTo>
                    <a:pt x="982717" y="384942"/>
                    <a:pt x="983721" y="367836"/>
                    <a:pt x="985345" y="350783"/>
                  </a:cubicBezTo>
                  <a:cubicBezTo>
                    <a:pt x="986305" y="340704"/>
                    <a:pt x="987307" y="319269"/>
                    <a:pt x="993228" y="307428"/>
                  </a:cubicBezTo>
                  <a:cubicBezTo>
                    <a:pt x="996111" y="301662"/>
                    <a:pt x="1010254" y="283411"/>
                    <a:pt x="1012934" y="279838"/>
                  </a:cubicBezTo>
                  <a:cubicBezTo>
                    <a:pt x="1014248" y="273269"/>
                    <a:pt x="1014524" y="266404"/>
                    <a:pt x="1016876" y="260131"/>
                  </a:cubicBezTo>
                  <a:cubicBezTo>
                    <a:pt x="1018539" y="255696"/>
                    <a:pt x="1023610" y="252903"/>
                    <a:pt x="1024759" y="248307"/>
                  </a:cubicBezTo>
                  <a:cubicBezTo>
                    <a:pt x="1027644" y="236765"/>
                    <a:pt x="1027386" y="224659"/>
                    <a:pt x="1028700" y="212835"/>
                  </a:cubicBezTo>
                  <a:cubicBezTo>
                    <a:pt x="1030014" y="189187"/>
                    <a:pt x="1029292" y="165337"/>
                    <a:pt x="1032641" y="141890"/>
                  </a:cubicBezTo>
                  <a:cubicBezTo>
                    <a:pt x="1033311" y="137201"/>
                    <a:pt x="1040174" y="134790"/>
                    <a:pt x="1040524" y="130066"/>
                  </a:cubicBezTo>
                  <a:cubicBezTo>
                    <a:pt x="1042853" y="98621"/>
                    <a:pt x="1040524" y="67004"/>
                    <a:pt x="1040524" y="35473"/>
                  </a:cubicBezTo>
                  <a:lnTo>
                    <a:pt x="1040524" y="35473"/>
                  </a:lnTo>
                  <a:lnTo>
                    <a:pt x="740979" y="51238"/>
                  </a:lnTo>
                  <a:cubicBezTo>
                    <a:pt x="750002" y="10636"/>
                    <a:pt x="748862" y="27878"/>
                    <a:pt x="748862" y="0"/>
                  </a:cubicBezTo>
                  <a:lnTo>
                    <a:pt x="748862" y="0"/>
                  </a:lnTo>
                  <a:lnTo>
                    <a:pt x="240424" y="3941"/>
                  </a:lnTo>
                  <a:close/>
                </a:path>
              </a:pathLst>
            </a:custGeom>
            <a:solidFill>
              <a:srgbClr val="00B0F0">
                <a:alpha val="47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7" name="Image 3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0" t="73849" r="66700" b="11113"/>
          <a:stretch/>
        </p:blipFill>
        <p:spPr bwMode="auto">
          <a:xfrm>
            <a:off x="7783123" y="100527"/>
            <a:ext cx="1320681" cy="11353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5" name="Groupe 64"/>
          <p:cNvGrpSpPr/>
          <p:nvPr/>
        </p:nvGrpSpPr>
        <p:grpSpPr>
          <a:xfrm>
            <a:off x="1496291" y="3168073"/>
            <a:ext cx="7249292" cy="2629612"/>
            <a:chOff x="1496291" y="3168073"/>
            <a:chExt cx="7249292" cy="2629612"/>
          </a:xfrm>
        </p:grpSpPr>
        <p:sp>
          <p:nvSpPr>
            <p:cNvPr id="8" name="Forme libre 7"/>
            <p:cNvSpPr/>
            <p:nvPr/>
          </p:nvSpPr>
          <p:spPr>
            <a:xfrm>
              <a:off x="1496291" y="3168073"/>
              <a:ext cx="535709" cy="1865745"/>
            </a:xfrm>
            <a:custGeom>
              <a:avLst/>
              <a:gdLst>
                <a:gd name="connsiteX0" fmla="*/ 498764 w 535709"/>
                <a:gd name="connsiteY0" fmla="*/ 0 h 1865745"/>
                <a:gd name="connsiteX1" fmla="*/ 378691 w 535709"/>
                <a:gd name="connsiteY1" fmla="*/ 0 h 1865745"/>
                <a:gd name="connsiteX2" fmla="*/ 350982 w 535709"/>
                <a:gd name="connsiteY2" fmla="*/ 101600 h 1865745"/>
                <a:gd name="connsiteX3" fmla="*/ 387927 w 535709"/>
                <a:gd name="connsiteY3" fmla="*/ 720436 h 1865745"/>
                <a:gd name="connsiteX4" fmla="*/ 0 w 535709"/>
                <a:gd name="connsiteY4" fmla="*/ 692727 h 1865745"/>
                <a:gd name="connsiteX5" fmla="*/ 9236 w 535709"/>
                <a:gd name="connsiteY5" fmla="*/ 840509 h 1865745"/>
                <a:gd name="connsiteX6" fmla="*/ 157018 w 535709"/>
                <a:gd name="connsiteY6" fmla="*/ 831272 h 1865745"/>
                <a:gd name="connsiteX7" fmla="*/ 147782 w 535709"/>
                <a:gd name="connsiteY7" fmla="*/ 1865745 h 1865745"/>
                <a:gd name="connsiteX8" fmla="*/ 332509 w 535709"/>
                <a:gd name="connsiteY8" fmla="*/ 1819563 h 1865745"/>
                <a:gd name="connsiteX9" fmla="*/ 332509 w 535709"/>
                <a:gd name="connsiteY9" fmla="*/ 1690254 h 1865745"/>
                <a:gd name="connsiteX10" fmla="*/ 415636 w 535709"/>
                <a:gd name="connsiteY10" fmla="*/ 1653309 h 1865745"/>
                <a:gd name="connsiteX11" fmla="*/ 406400 w 535709"/>
                <a:gd name="connsiteY11" fmla="*/ 1542472 h 1865745"/>
                <a:gd name="connsiteX12" fmla="*/ 434109 w 535709"/>
                <a:gd name="connsiteY12" fmla="*/ 1256145 h 1865745"/>
                <a:gd name="connsiteX13" fmla="*/ 535709 w 535709"/>
                <a:gd name="connsiteY13" fmla="*/ 1237672 h 1865745"/>
                <a:gd name="connsiteX14" fmla="*/ 535709 w 535709"/>
                <a:gd name="connsiteY14" fmla="*/ 1099127 h 1865745"/>
                <a:gd name="connsiteX15" fmla="*/ 498764 w 535709"/>
                <a:gd name="connsiteY15" fmla="*/ 1089891 h 1865745"/>
                <a:gd name="connsiteX16" fmla="*/ 498764 w 535709"/>
                <a:gd name="connsiteY16" fmla="*/ 0 h 1865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5709" h="1865745">
                  <a:moveTo>
                    <a:pt x="498764" y="0"/>
                  </a:moveTo>
                  <a:lnTo>
                    <a:pt x="378691" y="0"/>
                  </a:lnTo>
                  <a:lnTo>
                    <a:pt x="350982" y="101600"/>
                  </a:lnTo>
                  <a:lnTo>
                    <a:pt x="387927" y="720436"/>
                  </a:lnTo>
                  <a:lnTo>
                    <a:pt x="0" y="692727"/>
                  </a:lnTo>
                  <a:lnTo>
                    <a:pt x="9236" y="840509"/>
                  </a:lnTo>
                  <a:lnTo>
                    <a:pt x="157018" y="831272"/>
                  </a:lnTo>
                  <a:cubicBezTo>
                    <a:pt x="153939" y="1176096"/>
                    <a:pt x="150861" y="1520921"/>
                    <a:pt x="147782" y="1865745"/>
                  </a:cubicBezTo>
                  <a:lnTo>
                    <a:pt x="332509" y="1819563"/>
                  </a:lnTo>
                  <a:lnTo>
                    <a:pt x="332509" y="1690254"/>
                  </a:lnTo>
                  <a:cubicBezTo>
                    <a:pt x="433669" y="1712734"/>
                    <a:pt x="415636" y="1737112"/>
                    <a:pt x="415636" y="1653309"/>
                  </a:cubicBezTo>
                  <a:lnTo>
                    <a:pt x="406400" y="1542472"/>
                  </a:lnTo>
                  <a:lnTo>
                    <a:pt x="434109" y="1256145"/>
                  </a:lnTo>
                  <a:lnTo>
                    <a:pt x="535709" y="1237672"/>
                  </a:lnTo>
                  <a:lnTo>
                    <a:pt x="535709" y="1099127"/>
                  </a:lnTo>
                  <a:lnTo>
                    <a:pt x="498764" y="1089891"/>
                  </a:lnTo>
                  <a:cubicBezTo>
                    <a:pt x="501843" y="729673"/>
                    <a:pt x="504921" y="369454"/>
                    <a:pt x="498764" y="0"/>
                  </a:cubicBezTo>
                  <a:close/>
                </a:path>
              </a:pathLst>
            </a:custGeom>
            <a:solidFill>
              <a:srgbClr val="FFC000">
                <a:alpha val="47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Forme libre 8"/>
            <p:cNvSpPr/>
            <p:nvPr/>
          </p:nvSpPr>
          <p:spPr>
            <a:xfrm>
              <a:off x="2429164" y="3177309"/>
              <a:ext cx="517236" cy="1616364"/>
            </a:xfrm>
            <a:custGeom>
              <a:avLst/>
              <a:gdLst>
                <a:gd name="connsiteX0" fmla="*/ 147781 w 517236"/>
                <a:gd name="connsiteY0" fmla="*/ 0 h 1616364"/>
                <a:gd name="connsiteX1" fmla="*/ 9236 w 517236"/>
                <a:gd name="connsiteY1" fmla="*/ 0 h 1616364"/>
                <a:gd name="connsiteX2" fmla="*/ 0 w 517236"/>
                <a:gd name="connsiteY2" fmla="*/ 1450109 h 1616364"/>
                <a:gd name="connsiteX3" fmla="*/ 120072 w 517236"/>
                <a:gd name="connsiteY3" fmla="*/ 1450109 h 1616364"/>
                <a:gd name="connsiteX4" fmla="*/ 203200 w 517236"/>
                <a:gd name="connsiteY4" fmla="*/ 1459346 h 1616364"/>
                <a:gd name="connsiteX5" fmla="*/ 240145 w 517236"/>
                <a:gd name="connsiteY5" fmla="*/ 1514764 h 1616364"/>
                <a:gd name="connsiteX6" fmla="*/ 258618 w 517236"/>
                <a:gd name="connsiteY6" fmla="*/ 1616364 h 1616364"/>
                <a:gd name="connsiteX7" fmla="*/ 258618 w 517236"/>
                <a:gd name="connsiteY7" fmla="*/ 1616364 h 1616364"/>
                <a:gd name="connsiteX8" fmla="*/ 360218 w 517236"/>
                <a:gd name="connsiteY8" fmla="*/ 1579418 h 1616364"/>
                <a:gd name="connsiteX9" fmla="*/ 369454 w 517236"/>
                <a:gd name="connsiteY9" fmla="*/ 858982 h 1616364"/>
                <a:gd name="connsiteX10" fmla="*/ 517236 w 517236"/>
                <a:gd name="connsiteY10" fmla="*/ 840509 h 1616364"/>
                <a:gd name="connsiteX11" fmla="*/ 498763 w 517236"/>
                <a:gd name="connsiteY11" fmla="*/ 701964 h 1616364"/>
                <a:gd name="connsiteX12" fmla="*/ 120072 w 517236"/>
                <a:gd name="connsiteY12" fmla="*/ 692727 h 1616364"/>
                <a:gd name="connsiteX13" fmla="*/ 147781 w 517236"/>
                <a:gd name="connsiteY13" fmla="*/ 0 h 161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7236" h="1616364">
                  <a:moveTo>
                    <a:pt x="147781" y="0"/>
                  </a:moveTo>
                  <a:lnTo>
                    <a:pt x="9236" y="0"/>
                  </a:lnTo>
                  <a:cubicBezTo>
                    <a:pt x="6157" y="483370"/>
                    <a:pt x="3079" y="966739"/>
                    <a:pt x="0" y="1450109"/>
                  </a:cubicBezTo>
                  <a:lnTo>
                    <a:pt x="120072" y="1450109"/>
                  </a:lnTo>
                  <a:cubicBezTo>
                    <a:pt x="147781" y="1453188"/>
                    <a:pt x="176751" y="1450530"/>
                    <a:pt x="203200" y="1459346"/>
                  </a:cubicBezTo>
                  <a:cubicBezTo>
                    <a:pt x="234717" y="1469852"/>
                    <a:pt x="229071" y="1492617"/>
                    <a:pt x="240145" y="1514764"/>
                  </a:cubicBezTo>
                  <a:cubicBezTo>
                    <a:pt x="272281" y="1579035"/>
                    <a:pt x="258618" y="1495719"/>
                    <a:pt x="258618" y="1616364"/>
                  </a:cubicBezTo>
                  <a:lnTo>
                    <a:pt x="258618" y="1616364"/>
                  </a:lnTo>
                  <a:lnTo>
                    <a:pt x="360218" y="1579418"/>
                  </a:lnTo>
                  <a:lnTo>
                    <a:pt x="369454" y="858982"/>
                  </a:lnTo>
                  <a:lnTo>
                    <a:pt x="517236" y="840509"/>
                  </a:lnTo>
                  <a:lnTo>
                    <a:pt x="498763" y="701964"/>
                  </a:lnTo>
                  <a:lnTo>
                    <a:pt x="120072" y="692727"/>
                  </a:lnTo>
                  <a:lnTo>
                    <a:pt x="147781" y="0"/>
                  </a:lnTo>
                  <a:close/>
                </a:path>
              </a:pathLst>
            </a:custGeom>
            <a:solidFill>
              <a:srgbClr val="FFC000">
                <a:alpha val="47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Forme libre 9"/>
            <p:cNvSpPr/>
            <p:nvPr/>
          </p:nvSpPr>
          <p:spPr>
            <a:xfrm>
              <a:off x="1653702" y="5527743"/>
              <a:ext cx="1123545" cy="269942"/>
            </a:xfrm>
            <a:custGeom>
              <a:avLst/>
              <a:gdLst>
                <a:gd name="connsiteX0" fmla="*/ 7296 w 1123545"/>
                <a:gd name="connsiteY0" fmla="*/ 0 h 269942"/>
                <a:gd name="connsiteX1" fmla="*/ 1118681 w 1123545"/>
                <a:gd name="connsiteY1" fmla="*/ 4863 h 269942"/>
                <a:gd name="connsiteX2" fmla="*/ 1123545 w 1123545"/>
                <a:gd name="connsiteY2" fmla="*/ 269942 h 269942"/>
                <a:gd name="connsiteX3" fmla="*/ 0 w 1123545"/>
                <a:gd name="connsiteY3" fmla="*/ 257783 h 269942"/>
                <a:gd name="connsiteX4" fmla="*/ 7296 w 1123545"/>
                <a:gd name="connsiteY4" fmla="*/ 0 h 26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3545" h="269942">
                  <a:moveTo>
                    <a:pt x="7296" y="0"/>
                  </a:moveTo>
                  <a:lnTo>
                    <a:pt x="1118681" y="4863"/>
                  </a:lnTo>
                  <a:cubicBezTo>
                    <a:pt x="1120302" y="93223"/>
                    <a:pt x="1121924" y="181582"/>
                    <a:pt x="1123545" y="269942"/>
                  </a:cubicBezTo>
                  <a:lnTo>
                    <a:pt x="0" y="257783"/>
                  </a:lnTo>
                  <a:lnTo>
                    <a:pt x="7296" y="0"/>
                  </a:lnTo>
                  <a:close/>
                </a:path>
              </a:pathLst>
            </a:custGeom>
            <a:solidFill>
              <a:srgbClr val="FFC000">
                <a:alpha val="47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Forme libre 12"/>
            <p:cNvSpPr/>
            <p:nvPr/>
          </p:nvSpPr>
          <p:spPr>
            <a:xfrm>
              <a:off x="6746966" y="3997234"/>
              <a:ext cx="1162594" cy="1783080"/>
            </a:xfrm>
            <a:custGeom>
              <a:avLst/>
              <a:gdLst>
                <a:gd name="connsiteX0" fmla="*/ 163285 w 1162594"/>
                <a:gd name="connsiteY0" fmla="*/ 6532 h 1783080"/>
                <a:gd name="connsiteX1" fmla="*/ 163285 w 1162594"/>
                <a:gd name="connsiteY1" fmla="*/ 1593669 h 1783080"/>
                <a:gd name="connsiteX2" fmla="*/ 306977 w 1162594"/>
                <a:gd name="connsiteY2" fmla="*/ 1606732 h 1783080"/>
                <a:gd name="connsiteX3" fmla="*/ 986245 w 1162594"/>
                <a:gd name="connsiteY3" fmla="*/ 1619795 h 1783080"/>
                <a:gd name="connsiteX4" fmla="*/ 1012371 w 1162594"/>
                <a:gd name="connsiteY4" fmla="*/ 0 h 1783080"/>
                <a:gd name="connsiteX5" fmla="*/ 1064623 w 1162594"/>
                <a:gd name="connsiteY5" fmla="*/ 19595 h 1783080"/>
                <a:gd name="connsiteX6" fmla="*/ 1084217 w 1162594"/>
                <a:gd name="connsiteY6" fmla="*/ 26126 h 1783080"/>
                <a:gd name="connsiteX7" fmla="*/ 1129937 w 1162594"/>
                <a:gd name="connsiteY7" fmla="*/ 6532 h 1783080"/>
                <a:gd name="connsiteX8" fmla="*/ 1129937 w 1162594"/>
                <a:gd name="connsiteY8" fmla="*/ 6532 h 1783080"/>
                <a:gd name="connsiteX9" fmla="*/ 1162594 w 1162594"/>
                <a:gd name="connsiteY9" fmla="*/ 1783080 h 1783080"/>
                <a:gd name="connsiteX10" fmla="*/ 0 w 1162594"/>
                <a:gd name="connsiteY10" fmla="*/ 1783080 h 1783080"/>
                <a:gd name="connsiteX11" fmla="*/ 26125 w 1162594"/>
                <a:gd name="connsiteY11" fmla="*/ 0 h 1783080"/>
                <a:gd name="connsiteX12" fmla="*/ 163285 w 1162594"/>
                <a:gd name="connsiteY12" fmla="*/ 6532 h 178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62594" h="1783080">
                  <a:moveTo>
                    <a:pt x="163285" y="6532"/>
                  </a:moveTo>
                  <a:lnTo>
                    <a:pt x="163285" y="1593669"/>
                  </a:lnTo>
                  <a:lnTo>
                    <a:pt x="306977" y="1606732"/>
                  </a:lnTo>
                  <a:lnTo>
                    <a:pt x="986245" y="1619795"/>
                  </a:lnTo>
                  <a:lnTo>
                    <a:pt x="1012371" y="0"/>
                  </a:lnTo>
                  <a:lnTo>
                    <a:pt x="1064623" y="19595"/>
                  </a:lnTo>
                  <a:cubicBezTo>
                    <a:pt x="1071093" y="21948"/>
                    <a:pt x="1077332" y="26126"/>
                    <a:pt x="1084217" y="26126"/>
                  </a:cubicBezTo>
                  <a:cubicBezTo>
                    <a:pt x="1134248" y="26126"/>
                    <a:pt x="1129937" y="32968"/>
                    <a:pt x="1129937" y="6532"/>
                  </a:cubicBezTo>
                  <a:lnTo>
                    <a:pt x="1129937" y="6532"/>
                  </a:lnTo>
                  <a:lnTo>
                    <a:pt x="1162594" y="1783080"/>
                  </a:lnTo>
                  <a:lnTo>
                    <a:pt x="0" y="1783080"/>
                  </a:lnTo>
                  <a:lnTo>
                    <a:pt x="26125" y="0"/>
                  </a:lnTo>
                  <a:cubicBezTo>
                    <a:pt x="108286" y="18258"/>
                    <a:pt x="64836" y="13063"/>
                    <a:pt x="163285" y="6532"/>
                  </a:cubicBezTo>
                  <a:close/>
                </a:path>
              </a:pathLst>
            </a:custGeom>
            <a:solidFill>
              <a:srgbClr val="FFC000">
                <a:alpha val="47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Forme libre 13"/>
            <p:cNvSpPr/>
            <p:nvPr/>
          </p:nvSpPr>
          <p:spPr>
            <a:xfrm>
              <a:off x="5904411" y="3853138"/>
              <a:ext cx="2841172" cy="477199"/>
            </a:xfrm>
            <a:custGeom>
              <a:avLst/>
              <a:gdLst>
                <a:gd name="connsiteX0" fmla="*/ 0 w 2841172"/>
                <a:gd name="connsiteY0" fmla="*/ 405 h 477199"/>
                <a:gd name="connsiteX1" fmla="*/ 2834640 w 2841172"/>
                <a:gd name="connsiteY1" fmla="*/ 13468 h 477199"/>
                <a:gd name="connsiteX2" fmla="*/ 2841172 w 2841172"/>
                <a:gd name="connsiteY2" fmla="*/ 176753 h 477199"/>
                <a:gd name="connsiteX3" fmla="*/ 2632166 w 2841172"/>
                <a:gd name="connsiteY3" fmla="*/ 163691 h 477199"/>
                <a:gd name="connsiteX4" fmla="*/ 2638698 w 2841172"/>
                <a:gd name="connsiteY4" fmla="*/ 470668 h 477199"/>
                <a:gd name="connsiteX5" fmla="*/ 2116183 w 2841172"/>
                <a:gd name="connsiteY5" fmla="*/ 470668 h 477199"/>
                <a:gd name="connsiteX6" fmla="*/ 2116183 w 2841172"/>
                <a:gd name="connsiteY6" fmla="*/ 163691 h 477199"/>
                <a:gd name="connsiteX7" fmla="*/ 2116183 w 2841172"/>
                <a:gd name="connsiteY7" fmla="*/ 163691 h 477199"/>
                <a:gd name="connsiteX8" fmla="*/ 738052 w 2841172"/>
                <a:gd name="connsiteY8" fmla="*/ 163691 h 477199"/>
                <a:gd name="connsiteX9" fmla="*/ 738052 w 2841172"/>
                <a:gd name="connsiteY9" fmla="*/ 477199 h 477199"/>
                <a:gd name="connsiteX10" fmla="*/ 209006 w 2841172"/>
                <a:gd name="connsiteY10" fmla="*/ 464136 h 477199"/>
                <a:gd name="connsiteX11" fmla="*/ 209006 w 2841172"/>
                <a:gd name="connsiteY11" fmla="*/ 150628 h 477199"/>
                <a:gd name="connsiteX12" fmla="*/ 26126 w 2841172"/>
                <a:gd name="connsiteY12" fmla="*/ 163691 h 477199"/>
                <a:gd name="connsiteX13" fmla="*/ 19595 w 2841172"/>
                <a:gd name="connsiteY13" fmla="*/ 104908 h 477199"/>
                <a:gd name="connsiteX14" fmla="*/ 0 w 2841172"/>
                <a:gd name="connsiteY14" fmla="*/ 405 h 47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41172" h="477199">
                  <a:moveTo>
                    <a:pt x="0" y="405"/>
                  </a:moveTo>
                  <a:lnTo>
                    <a:pt x="2834640" y="13468"/>
                  </a:lnTo>
                  <a:lnTo>
                    <a:pt x="2841172" y="176753"/>
                  </a:lnTo>
                  <a:lnTo>
                    <a:pt x="2632166" y="163691"/>
                  </a:lnTo>
                  <a:lnTo>
                    <a:pt x="2638698" y="470668"/>
                  </a:lnTo>
                  <a:lnTo>
                    <a:pt x="2116183" y="470668"/>
                  </a:lnTo>
                  <a:lnTo>
                    <a:pt x="2116183" y="163691"/>
                  </a:lnTo>
                  <a:lnTo>
                    <a:pt x="2116183" y="163691"/>
                  </a:lnTo>
                  <a:lnTo>
                    <a:pt x="738052" y="163691"/>
                  </a:lnTo>
                  <a:lnTo>
                    <a:pt x="738052" y="477199"/>
                  </a:lnTo>
                  <a:lnTo>
                    <a:pt x="209006" y="464136"/>
                  </a:lnTo>
                  <a:lnTo>
                    <a:pt x="209006" y="150628"/>
                  </a:lnTo>
                  <a:lnTo>
                    <a:pt x="26126" y="163691"/>
                  </a:lnTo>
                  <a:cubicBezTo>
                    <a:pt x="23949" y="144097"/>
                    <a:pt x="21107" y="124565"/>
                    <a:pt x="19595" y="104908"/>
                  </a:cubicBezTo>
                  <a:cubicBezTo>
                    <a:pt x="16751" y="67942"/>
                    <a:pt x="13063" y="-6127"/>
                    <a:pt x="0" y="405"/>
                  </a:cubicBezTo>
                  <a:close/>
                </a:path>
              </a:pathLst>
            </a:custGeom>
            <a:solidFill>
              <a:srgbClr val="FFC000">
                <a:alpha val="47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Forme libre 47"/>
            <p:cNvSpPr/>
            <p:nvPr/>
          </p:nvSpPr>
          <p:spPr>
            <a:xfrm>
              <a:off x="7038109" y="5398655"/>
              <a:ext cx="591127" cy="217054"/>
            </a:xfrm>
            <a:custGeom>
              <a:avLst/>
              <a:gdLst>
                <a:gd name="connsiteX0" fmla="*/ 166255 w 591127"/>
                <a:gd name="connsiteY0" fmla="*/ 0 h 217054"/>
                <a:gd name="connsiteX1" fmla="*/ 83127 w 591127"/>
                <a:gd name="connsiteY1" fmla="*/ 4618 h 217054"/>
                <a:gd name="connsiteX2" fmla="*/ 46182 w 591127"/>
                <a:gd name="connsiteY2" fmla="*/ 36945 h 217054"/>
                <a:gd name="connsiteX3" fmla="*/ 36946 w 591127"/>
                <a:gd name="connsiteY3" fmla="*/ 50800 h 217054"/>
                <a:gd name="connsiteX4" fmla="*/ 27709 w 591127"/>
                <a:gd name="connsiteY4" fmla="*/ 60036 h 217054"/>
                <a:gd name="connsiteX5" fmla="*/ 13855 w 591127"/>
                <a:gd name="connsiteY5" fmla="*/ 110836 h 217054"/>
                <a:gd name="connsiteX6" fmla="*/ 0 w 591127"/>
                <a:gd name="connsiteY6" fmla="*/ 143163 h 217054"/>
                <a:gd name="connsiteX7" fmla="*/ 0 w 591127"/>
                <a:gd name="connsiteY7" fmla="*/ 143163 h 217054"/>
                <a:gd name="connsiteX8" fmla="*/ 0 w 591127"/>
                <a:gd name="connsiteY8" fmla="*/ 193963 h 217054"/>
                <a:gd name="connsiteX9" fmla="*/ 0 w 591127"/>
                <a:gd name="connsiteY9" fmla="*/ 193963 h 217054"/>
                <a:gd name="connsiteX10" fmla="*/ 591127 w 591127"/>
                <a:gd name="connsiteY10" fmla="*/ 217054 h 217054"/>
                <a:gd name="connsiteX11" fmla="*/ 586509 w 591127"/>
                <a:gd name="connsiteY11" fmla="*/ 143163 h 217054"/>
                <a:gd name="connsiteX12" fmla="*/ 586509 w 591127"/>
                <a:gd name="connsiteY12" fmla="*/ 143163 h 217054"/>
                <a:gd name="connsiteX13" fmla="*/ 558800 w 591127"/>
                <a:gd name="connsiteY13" fmla="*/ 101600 h 217054"/>
                <a:gd name="connsiteX14" fmla="*/ 544946 w 591127"/>
                <a:gd name="connsiteY14" fmla="*/ 96981 h 217054"/>
                <a:gd name="connsiteX15" fmla="*/ 521855 w 591127"/>
                <a:gd name="connsiteY15" fmla="*/ 83127 h 217054"/>
                <a:gd name="connsiteX16" fmla="*/ 517236 w 591127"/>
                <a:gd name="connsiteY16" fmla="*/ 69272 h 217054"/>
                <a:gd name="connsiteX17" fmla="*/ 508000 w 591127"/>
                <a:gd name="connsiteY17" fmla="*/ 55418 h 217054"/>
                <a:gd name="connsiteX18" fmla="*/ 498764 w 591127"/>
                <a:gd name="connsiteY18" fmla="*/ 27709 h 217054"/>
                <a:gd name="connsiteX19" fmla="*/ 494146 w 591127"/>
                <a:gd name="connsiteY19" fmla="*/ 13854 h 217054"/>
                <a:gd name="connsiteX20" fmla="*/ 484909 w 591127"/>
                <a:gd name="connsiteY20" fmla="*/ 13854 h 217054"/>
                <a:gd name="connsiteX21" fmla="*/ 484909 w 591127"/>
                <a:gd name="connsiteY21" fmla="*/ 13854 h 217054"/>
                <a:gd name="connsiteX22" fmla="*/ 378691 w 591127"/>
                <a:gd name="connsiteY22" fmla="*/ 13854 h 217054"/>
                <a:gd name="connsiteX23" fmla="*/ 378691 w 591127"/>
                <a:gd name="connsiteY23" fmla="*/ 13854 h 217054"/>
                <a:gd name="connsiteX24" fmla="*/ 397164 w 591127"/>
                <a:gd name="connsiteY24" fmla="*/ 147781 h 217054"/>
                <a:gd name="connsiteX25" fmla="*/ 397164 w 591127"/>
                <a:gd name="connsiteY25" fmla="*/ 147781 h 217054"/>
                <a:gd name="connsiteX26" fmla="*/ 355600 w 591127"/>
                <a:gd name="connsiteY26" fmla="*/ 143163 h 217054"/>
                <a:gd name="connsiteX27" fmla="*/ 323273 w 591127"/>
                <a:gd name="connsiteY27" fmla="*/ 133927 h 217054"/>
                <a:gd name="connsiteX28" fmla="*/ 258618 w 591127"/>
                <a:gd name="connsiteY28" fmla="*/ 138545 h 217054"/>
                <a:gd name="connsiteX29" fmla="*/ 189346 w 591127"/>
                <a:gd name="connsiteY29" fmla="*/ 143163 h 217054"/>
                <a:gd name="connsiteX30" fmla="*/ 189346 w 591127"/>
                <a:gd name="connsiteY30" fmla="*/ 143163 h 217054"/>
                <a:gd name="connsiteX31" fmla="*/ 166255 w 591127"/>
                <a:gd name="connsiteY31" fmla="*/ 4618 h 217054"/>
                <a:gd name="connsiteX32" fmla="*/ 166255 w 591127"/>
                <a:gd name="connsiteY32" fmla="*/ 0 h 217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91127" h="217054">
                  <a:moveTo>
                    <a:pt x="166255" y="0"/>
                  </a:moveTo>
                  <a:cubicBezTo>
                    <a:pt x="152400" y="0"/>
                    <a:pt x="110836" y="3079"/>
                    <a:pt x="83127" y="4618"/>
                  </a:cubicBezTo>
                  <a:cubicBezTo>
                    <a:pt x="70812" y="15394"/>
                    <a:pt x="57753" y="25374"/>
                    <a:pt x="46182" y="36945"/>
                  </a:cubicBezTo>
                  <a:cubicBezTo>
                    <a:pt x="42257" y="40870"/>
                    <a:pt x="40413" y="46466"/>
                    <a:pt x="36946" y="50800"/>
                  </a:cubicBezTo>
                  <a:cubicBezTo>
                    <a:pt x="34226" y="54200"/>
                    <a:pt x="30788" y="56957"/>
                    <a:pt x="27709" y="60036"/>
                  </a:cubicBezTo>
                  <a:cubicBezTo>
                    <a:pt x="15080" y="97922"/>
                    <a:pt x="34694" y="37901"/>
                    <a:pt x="13855" y="110836"/>
                  </a:cubicBezTo>
                  <a:cubicBezTo>
                    <a:pt x="5915" y="138624"/>
                    <a:pt x="11058" y="132105"/>
                    <a:pt x="0" y="143163"/>
                  </a:cubicBezTo>
                  <a:lnTo>
                    <a:pt x="0" y="143163"/>
                  </a:lnTo>
                  <a:lnTo>
                    <a:pt x="0" y="193963"/>
                  </a:lnTo>
                  <a:lnTo>
                    <a:pt x="0" y="193963"/>
                  </a:lnTo>
                  <a:lnTo>
                    <a:pt x="591127" y="217054"/>
                  </a:lnTo>
                  <a:cubicBezTo>
                    <a:pt x="585319" y="164780"/>
                    <a:pt x="586509" y="189430"/>
                    <a:pt x="586509" y="143163"/>
                  </a:cubicBezTo>
                  <a:lnTo>
                    <a:pt x="586509" y="143163"/>
                  </a:lnTo>
                  <a:cubicBezTo>
                    <a:pt x="577273" y="129309"/>
                    <a:pt x="569939" y="113977"/>
                    <a:pt x="558800" y="101600"/>
                  </a:cubicBezTo>
                  <a:cubicBezTo>
                    <a:pt x="555544" y="97982"/>
                    <a:pt x="549120" y="99486"/>
                    <a:pt x="544946" y="96981"/>
                  </a:cubicBezTo>
                  <a:cubicBezTo>
                    <a:pt x="513255" y="77966"/>
                    <a:pt x="561094" y="96207"/>
                    <a:pt x="521855" y="83127"/>
                  </a:cubicBezTo>
                  <a:cubicBezTo>
                    <a:pt x="520315" y="78509"/>
                    <a:pt x="519413" y="73626"/>
                    <a:pt x="517236" y="69272"/>
                  </a:cubicBezTo>
                  <a:cubicBezTo>
                    <a:pt x="514754" y="64308"/>
                    <a:pt x="510254" y="60490"/>
                    <a:pt x="508000" y="55418"/>
                  </a:cubicBezTo>
                  <a:cubicBezTo>
                    <a:pt x="504046" y="46521"/>
                    <a:pt x="501843" y="36945"/>
                    <a:pt x="498764" y="27709"/>
                  </a:cubicBezTo>
                  <a:cubicBezTo>
                    <a:pt x="497225" y="23091"/>
                    <a:pt x="499014" y="13854"/>
                    <a:pt x="494146" y="13854"/>
                  </a:cubicBezTo>
                  <a:lnTo>
                    <a:pt x="484909" y="13854"/>
                  </a:lnTo>
                  <a:lnTo>
                    <a:pt x="484909" y="13854"/>
                  </a:lnTo>
                  <a:lnTo>
                    <a:pt x="378691" y="13854"/>
                  </a:lnTo>
                  <a:lnTo>
                    <a:pt x="378691" y="13854"/>
                  </a:lnTo>
                  <a:cubicBezTo>
                    <a:pt x="404408" y="97431"/>
                    <a:pt x="397164" y="52952"/>
                    <a:pt x="397164" y="147781"/>
                  </a:cubicBezTo>
                  <a:lnTo>
                    <a:pt x="397164" y="147781"/>
                  </a:lnTo>
                  <a:cubicBezTo>
                    <a:pt x="383309" y="146242"/>
                    <a:pt x="369378" y="145283"/>
                    <a:pt x="355600" y="143163"/>
                  </a:cubicBezTo>
                  <a:cubicBezTo>
                    <a:pt x="344829" y="141506"/>
                    <a:pt x="333619" y="137376"/>
                    <a:pt x="323273" y="133927"/>
                  </a:cubicBezTo>
                  <a:lnTo>
                    <a:pt x="258618" y="138545"/>
                  </a:lnTo>
                  <a:cubicBezTo>
                    <a:pt x="193596" y="143546"/>
                    <a:pt x="222983" y="143163"/>
                    <a:pt x="189346" y="143163"/>
                  </a:cubicBezTo>
                  <a:lnTo>
                    <a:pt x="189346" y="143163"/>
                  </a:lnTo>
                  <a:cubicBezTo>
                    <a:pt x="183244" y="-33773"/>
                    <a:pt x="228242" y="25280"/>
                    <a:pt x="166255" y="4618"/>
                  </a:cubicBezTo>
                  <a:cubicBezTo>
                    <a:pt x="162989" y="3529"/>
                    <a:pt x="180110" y="0"/>
                    <a:pt x="166255" y="0"/>
                  </a:cubicBezTo>
                  <a:close/>
                </a:path>
              </a:pathLst>
            </a:custGeom>
            <a:solidFill>
              <a:srgbClr val="FFC000">
                <a:alpha val="47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0" name="Forme libre 49"/>
          <p:cNvSpPr/>
          <p:nvPr/>
        </p:nvSpPr>
        <p:spPr>
          <a:xfrm>
            <a:off x="7966172" y="448235"/>
            <a:ext cx="1006612" cy="745864"/>
          </a:xfrm>
          <a:custGeom>
            <a:avLst/>
            <a:gdLst>
              <a:gd name="connsiteX0" fmla="*/ 87720 w 1006612"/>
              <a:gd name="connsiteY0" fmla="*/ 3586 h 745864"/>
              <a:gd name="connsiteX1" fmla="*/ 281357 w 1006612"/>
              <a:gd name="connsiteY1" fmla="*/ 100405 h 745864"/>
              <a:gd name="connsiteX2" fmla="*/ 761866 w 1006612"/>
              <a:gd name="connsiteY2" fmla="*/ 93233 h 745864"/>
              <a:gd name="connsiteX3" fmla="*/ 797724 w 1006612"/>
              <a:gd name="connsiteY3" fmla="*/ 89647 h 745864"/>
              <a:gd name="connsiteX4" fmla="*/ 804896 w 1006612"/>
              <a:gd name="connsiteY4" fmla="*/ 78890 h 745864"/>
              <a:gd name="connsiteX5" fmla="*/ 829997 w 1006612"/>
              <a:gd name="connsiteY5" fmla="*/ 75304 h 745864"/>
              <a:gd name="connsiteX6" fmla="*/ 851513 w 1006612"/>
              <a:gd name="connsiteY6" fmla="*/ 57374 h 745864"/>
              <a:gd name="connsiteX7" fmla="*/ 862270 w 1006612"/>
              <a:gd name="connsiteY7" fmla="*/ 53789 h 745864"/>
              <a:gd name="connsiteX8" fmla="*/ 873028 w 1006612"/>
              <a:gd name="connsiteY8" fmla="*/ 46617 h 745864"/>
              <a:gd name="connsiteX9" fmla="*/ 898129 w 1006612"/>
              <a:gd name="connsiteY9" fmla="*/ 17930 h 745864"/>
              <a:gd name="connsiteX10" fmla="*/ 908887 w 1006612"/>
              <a:gd name="connsiteY10" fmla="*/ 0 h 745864"/>
              <a:gd name="connsiteX11" fmla="*/ 908887 w 1006612"/>
              <a:gd name="connsiteY11" fmla="*/ 0 h 745864"/>
              <a:gd name="connsiteX12" fmla="*/ 930402 w 1006612"/>
              <a:gd name="connsiteY12" fmla="*/ 25101 h 745864"/>
              <a:gd name="connsiteX13" fmla="*/ 937574 w 1006612"/>
              <a:gd name="connsiteY13" fmla="*/ 35859 h 745864"/>
              <a:gd name="connsiteX14" fmla="*/ 944746 w 1006612"/>
              <a:gd name="connsiteY14" fmla="*/ 64546 h 745864"/>
              <a:gd name="connsiteX15" fmla="*/ 948332 w 1006612"/>
              <a:gd name="connsiteY15" fmla="*/ 75304 h 745864"/>
              <a:gd name="connsiteX16" fmla="*/ 977019 w 1006612"/>
              <a:gd name="connsiteY16" fmla="*/ 86061 h 745864"/>
              <a:gd name="connsiteX17" fmla="*/ 998534 w 1006612"/>
              <a:gd name="connsiteY17" fmla="*/ 93233 h 745864"/>
              <a:gd name="connsiteX18" fmla="*/ 998534 w 1006612"/>
              <a:gd name="connsiteY18" fmla="*/ 157779 h 745864"/>
              <a:gd name="connsiteX19" fmla="*/ 991362 w 1006612"/>
              <a:gd name="connsiteY19" fmla="*/ 168537 h 745864"/>
              <a:gd name="connsiteX20" fmla="*/ 980604 w 1006612"/>
              <a:gd name="connsiteY20" fmla="*/ 175709 h 745864"/>
              <a:gd name="connsiteX21" fmla="*/ 969847 w 1006612"/>
              <a:gd name="connsiteY21" fmla="*/ 186466 h 745864"/>
              <a:gd name="connsiteX22" fmla="*/ 937574 w 1006612"/>
              <a:gd name="connsiteY22" fmla="*/ 190052 h 745864"/>
              <a:gd name="connsiteX23" fmla="*/ 894543 w 1006612"/>
              <a:gd name="connsiteY23" fmla="*/ 200810 h 745864"/>
              <a:gd name="connsiteX24" fmla="*/ 887372 w 1006612"/>
              <a:gd name="connsiteY24" fmla="*/ 211567 h 745864"/>
              <a:gd name="connsiteX25" fmla="*/ 873028 w 1006612"/>
              <a:gd name="connsiteY25" fmla="*/ 218739 h 745864"/>
              <a:gd name="connsiteX26" fmla="*/ 865856 w 1006612"/>
              <a:gd name="connsiteY26" fmla="*/ 233083 h 745864"/>
              <a:gd name="connsiteX27" fmla="*/ 844341 w 1006612"/>
              <a:gd name="connsiteY27" fmla="*/ 247426 h 745864"/>
              <a:gd name="connsiteX28" fmla="*/ 829997 w 1006612"/>
              <a:gd name="connsiteY28" fmla="*/ 279699 h 745864"/>
              <a:gd name="connsiteX29" fmla="*/ 822826 w 1006612"/>
              <a:gd name="connsiteY29" fmla="*/ 301214 h 745864"/>
              <a:gd name="connsiteX30" fmla="*/ 815654 w 1006612"/>
              <a:gd name="connsiteY30" fmla="*/ 394447 h 745864"/>
              <a:gd name="connsiteX31" fmla="*/ 819240 w 1006612"/>
              <a:gd name="connsiteY31" fmla="*/ 498438 h 745864"/>
              <a:gd name="connsiteX32" fmla="*/ 833583 w 1006612"/>
              <a:gd name="connsiteY32" fmla="*/ 502024 h 745864"/>
              <a:gd name="connsiteX33" fmla="*/ 855099 w 1006612"/>
              <a:gd name="connsiteY33" fmla="*/ 505610 h 745864"/>
              <a:gd name="connsiteX34" fmla="*/ 880200 w 1006612"/>
              <a:gd name="connsiteY34" fmla="*/ 512781 h 745864"/>
              <a:gd name="connsiteX35" fmla="*/ 898129 w 1006612"/>
              <a:gd name="connsiteY35" fmla="*/ 537883 h 745864"/>
              <a:gd name="connsiteX36" fmla="*/ 901715 w 1006612"/>
              <a:gd name="connsiteY36" fmla="*/ 548640 h 745864"/>
              <a:gd name="connsiteX37" fmla="*/ 923230 w 1006612"/>
              <a:gd name="connsiteY37" fmla="*/ 562984 h 745864"/>
              <a:gd name="connsiteX38" fmla="*/ 933988 w 1006612"/>
              <a:gd name="connsiteY38" fmla="*/ 584499 h 745864"/>
              <a:gd name="connsiteX39" fmla="*/ 944746 w 1006612"/>
              <a:gd name="connsiteY39" fmla="*/ 591671 h 745864"/>
              <a:gd name="connsiteX40" fmla="*/ 948332 w 1006612"/>
              <a:gd name="connsiteY40" fmla="*/ 602429 h 745864"/>
              <a:gd name="connsiteX41" fmla="*/ 969847 w 1006612"/>
              <a:gd name="connsiteY41" fmla="*/ 609600 h 745864"/>
              <a:gd name="connsiteX42" fmla="*/ 973433 w 1006612"/>
              <a:gd name="connsiteY42" fmla="*/ 706419 h 745864"/>
              <a:gd name="connsiteX43" fmla="*/ 962675 w 1006612"/>
              <a:gd name="connsiteY43" fmla="*/ 717177 h 745864"/>
              <a:gd name="connsiteX44" fmla="*/ 941160 w 1006612"/>
              <a:gd name="connsiteY44" fmla="*/ 731520 h 745864"/>
              <a:gd name="connsiteX45" fmla="*/ 858684 w 1006612"/>
              <a:gd name="connsiteY45" fmla="*/ 727934 h 745864"/>
              <a:gd name="connsiteX46" fmla="*/ 855099 w 1006612"/>
              <a:gd name="connsiteY46" fmla="*/ 713591 h 745864"/>
              <a:gd name="connsiteX47" fmla="*/ 851513 w 1006612"/>
              <a:gd name="connsiteY47" fmla="*/ 702833 h 745864"/>
              <a:gd name="connsiteX48" fmla="*/ 840755 w 1006612"/>
              <a:gd name="connsiteY48" fmla="*/ 688490 h 745864"/>
              <a:gd name="connsiteX49" fmla="*/ 819240 w 1006612"/>
              <a:gd name="connsiteY49" fmla="*/ 674146 h 745864"/>
              <a:gd name="connsiteX50" fmla="*/ 812068 w 1006612"/>
              <a:gd name="connsiteY50" fmla="*/ 663389 h 745864"/>
              <a:gd name="connsiteX51" fmla="*/ 808482 w 1006612"/>
              <a:gd name="connsiteY51" fmla="*/ 652631 h 745864"/>
              <a:gd name="connsiteX52" fmla="*/ 797724 w 1006612"/>
              <a:gd name="connsiteY52" fmla="*/ 649045 h 745864"/>
              <a:gd name="connsiteX53" fmla="*/ 747522 w 1006612"/>
              <a:gd name="connsiteY53" fmla="*/ 652631 h 745864"/>
              <a:gd name="connsiteX54" fmla="*/ 726007 w 1006612"/>
              <a:gd name="connsiteY54" fmla="*/ 656217 h 745864"/>
              <a:gd name="connsiteX55" fmla="*/ 722421 w 1006612"/>
              <a:gd name="connsiteY55" fmla="*/ 666974 h 745864"/>
              <a:gd name="connsiteX56" fmla="*/ 700906 w 1006612"/>
              <a:gd name="connsiteY56" fmla="*/ 681318 h 745864"/>
              <a:gd name="connsiteX57" fmla="*/ 632774 w 1006612"/>
              <a:gd name="connsiteY57" fmla="*/ 677732 h 745864"/>
              <a:gd name="connsiteX58" fmla="*/ 629188 w 1006612"/>
              <a:gd name="connsiteY58" fmla="*/ 666974 h 745864"/>
              <a:gd name="connsiteX59" fmla="*/ 571814 w 1006612"/>
              <a:gd name="connsiteY59" fmla="*/ 656217 h 745864"/>
              <a:gd name="connsiteX60" fmla="*/ 424793 w 1006612"/>
              <a:gd name="connsiteY60" fmla="*/ 659803 h 745864"/>
              <a:gd name="connsiteX61" fmla="*/ 414035 w 1006612"/>
              <a:gd name="connsiteY61" fmla="*/ 666974 h 745864"/>
              <a:gd name="connsiteX62" fmla="*/ 399692 w 1006612"/>
              <a:gd name="connsiteY62" fmla="*/ 670560 h 745864"/>
              <a:gd name="connsiteX63" fmla="*/ 295701 w 1006612"/>
              <a:gd name="connsiteY63" fmla="*/ 674146 h 745864"/>
              <a:gd name="connsiteX64" fmla="*/ 284943 w 1006612"/>
              <a:gd name="connsiteY64" fmla="*/ 677732 h 745864"/>
              <a:gd name="connsiteX65" fmla="*/ 241913 w 1006612"/>
              <a:gd name="connsiteY65" fmla="*/ 684904 h 745864"/>
              <a:gd name="connsiteX66" fmla="*/ 220397 w 1006612"/>
              <a:gd name="connsiteY66" fmla="*/ 702833 h 745864"/>
              <a:gd name="connsiteX67" fmla="*/ 209640 w 1006612"/>
              <a:gd name="connsiteY67" fmla="*/ 710005 h 745864"/>
              <a:gd name="connsiteX68" fmla="*/ 202468 w 1006612"/>
              <a:gd name="connsiteY68" fmla="*/ 720763 h 745864"/>
              <a:gd name="connsiteX69" fmla="*/ 159437 w 1006612"/>
              <a:gd name="connsiteY69" fmla="*/ 727934 h 745864"/>
              <a:gd name="connsiteX70" fmla="*/ 137922 w 1006612"/>
              <a:gd name="connsiteY70" fmla="*/ 735106 h 745864"/>
              <a:gd name="connsiteX71" fmla="*/ 127164 w 1006612"/>
              <a:gd name="connsiteY71" fmla="*/ 742278 h 745864"/>
              <a:gd name="connsiteX72" fmla="*/ 109235 w 1006612"/>
              <a:gd name="connsiteY72" fmla="*/ 745864 h 745864"/>
              <a:gd name="connsiteX73" fmla="*/ 62619 w 1006612"/>
              <a:gd name="connsiteY73" fmla="*/ 742278 h 745864"/>
              <a:gd name="connsiteX74" fmla="*/ 51861 w 1006612"/>
              <a:gd name="connsiteY74" fmla="*/ 735106 h 745864"/>
              <a:gd name="connsiteX75" fmla="*/ 37517 w 1006612"/>
              <a:gd name="connsiteY75" fmla="*/ 713591 h 745864"/>
              <a:gd name="connsiteX76" fmla="*/ 30346 w 1006612"/>
              <a:gd name="connsiteY76" fmla="*/ 638287 h 745864"/>
              <a:gd name="connsiteX77" fmla="*/ 23174 w 1006612"/>
              <a:gd name="connsiteY77" fmla="*/ 627530 h 745864"/>
              <a:gd name="connsiteX78" fmla="*/ 26760 w 1006612"/>
              <a:gd name="connsiteY78" fmla="*/ 573741 h 745864"/>
              <a:gd name="connsiteX79" fmla="*/ 41103 w 1006612"/>
              <a:gd name="connsiteY79" fmla="*/ 570156 h 745864"/>
              <a:gd name="connsiteX80" fmla="*/ 55447 w 1006612"/>
              <a:gd name="connsiteY80" fmla="*/ 555812 h 745864"/>
              <a:gd name="connsiteX81" fmla="*/ 66204 w 1006612"/>
              <a:gd name="connsiteY81" fmla="*/ 545054 h 745864"/>
              <a:gd name="connsiteX82" fmla="*/ 76962 w 1006612"/>
              <a:gd name="connsiteY82" fmla="*/ 541469 h 745864"/>
              <a:gd name="connsiteX83" fmla="*/ 84134 w 1006612"/>
              <a:gd name="connsiteY83" fmla="*/ 530711 h 745864"/>
              <a:gd name="connsiteX84" fmla="*/ 105649 w 1006612"/>
              <a:gd name="connsiteY84" fmla="*/ 512781 h 745864"/>
              <a:gd name="connsiteX85" fmla="*/ 112821 w 1006612"/>
              <a:gd name="connsiteY85" fmla="*/ 502024 h 745864"/>
              <a:gd name="connsiteX86" fmla="*/ 123579 w 1006612"/>
              <a:gd name="connsiteY86" fmla="*/ 498438 h 745864"/>
              <a:gd name="connsiteX87" fmla="*/ 134336 w 1006612"/>
              <a:gd name="connsiteY87" fmla="*/ 487680 h 745864"/>
              <a:gd name="connsiteX88" fmla="*/ 137922 w 1006612"/>
              <a:gd name="connsiteY88" fmla="*/ 476923 h 745864"/>
              <a:gd name="connsiteX89" fmla="*/ 148680 w 1006612"/>
              <a:gd name="connsiteY89" fmla="*/ 466165 h 745864"/>
              <a:gd name="connsiteX90" fmla="*/ 152266 w 1006612"/>
              <a:gd name="connsiteY90" fmla="*/ 448236 h 745864"/>
              <a:gd name="connsiteX91" fmla="*/ 155852 w 1006612"/>
              <a:gd name="connsiteY91" fmla="*/ 437478 h 745864"/>
              <a:gd name="connsiteX92" fmla="*/ 130750 w 1006612"/>
              <a:gd name="connsiteY92" fmla="*/ 251012 h 745864"/>
              <a:gd name="connsiteX93" fmla="*/ 102063 w 1006612"/>
              <a:gd name="connsiteY93" fmla="*/ 247426 h 745864"/>
              <a:gd name="connsiteX94" fmla="*/ 76962 w 1006612"/>
              <a:gd name="connsiteY94" fmla="*/ 222325 h 745864"/>
              <a:gd name="connsiteX95" fmla="*/ 55447 w 1006612"/>
              <a:gd name="connsiteY95" fmla="*/ 204396 h 745864"/>
              <a:gd name="connsiteX96" fmla="*/ 37517 w 1006612"/>
              <a:gd name="connsiteY96" fmla="*/ 190052 h 745864"/>
              <a:gd name="connsiteX97" fmla="*/ 30346 w 1006612"/>
              <a:gd name="connsiteY97" fmla="*/ 179294 h 745864"/>
              <a:gd name="connsiteX98" fmla="*/ 26760 w 1006612"/>
              <a:gd name="connsiteY98" fmla="*/ 168537 h 745864"/>
              <a:gd name="connsiteX99" fmla="*/ 12416 w 1006612"/>
              <a:gd name="connsiteY99" fmla="*/ 164951 h 745864"/>
              <a:gd name="connsiteX100" fmla="*/ 5244 w 1006612"/>
              <a:gd name="connsiteY100" fmla="*/ 154193 h 745864"/>
              <a:gd name="connsiteX101" fmla="*/ 5244 w 1006612"/>
              <a:gd name="connsiteY101" fmla="*/ 75304 h 745864"/>
              <a:gd name="connsiteX102" fmla="*/ 16002 w 1006612"/>
              <a:gd name="connsiteY102" fmla="*/ 53789 h 745864"/>
              <a:gd name="connsiteX103" fmla="*/ 26760 w 1006612"/>
              <a:gd name="connsiteY103" fmla="*/ 46617 h 745864"/>
              <a:gd name="connsiteX104" fmla="*/ 41103 w 1006612"/>
              <a:gd name="connsiteY104" fmla="*/ 25101 h 745864"/>
              <a:gd name="connsiteX105" fmla="*/ 69790 w 1006612"/>
              <a:gd name="connsiteY105" fmla="*/ 0 h 745864"/>
              <a:gd name="connsiteX106" fmla="*/ 87720 w 1006612"/>
              <a:gd name="connsiteY106" fmla="*/ 3586 h 74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1006612" h="745864">
                <a:moveTo>
                  <a:pt x="87720" y="3586"/>
                </a:moveTo>
                <a:lnTo>
                  <a:pt x="281357" y="100405"/>
                </a:lnTo>
                <a:lnTo>
                  <a:pt x="761866" y="93233"/>
                </a:lnTo>
                <a:cubicBezTo>
                  <a:pt x="773819" y="92038"/>
                  <a:pt x="786328" y="93446"/>
                  <a:pt x="797724" y="89647"/>
                </a:cubicBezTo>
                <a:cubicBezTo>
                  <a:pt x="801812" y="88284"/>
                  <a:pt x="800958" y="80640"/>
                  <a:pt x="804896" y="78890"/>
                </a:cubicBezTo>
                <a:cubicBezTo>
                  <a:pt x="812620" y="75457"/>
                  <a:pt x="821630" y="76499"/>
                  <a:pt x="829997" y="75304"/>
                </a:cubicBezTo>
                <a:cubicBezTo>
                  <a:pt x="837927" y="67374"/>
                  <a:pt x="841528" y="62366"/>
                  <a:pt x="851513" y="57374"/>
                </a:cubicBezTo>
                <a:cubicBezTo>
                  <a:pt x="854894" y="55684"/>
                  <a:pt x="858684" y="54984"/>
                  <a:pt x="862270" y="53789"/>
                </a:cubicBezTo>
                <a:cubicBezTo>
                  <a:pt x="865856" y="51398"/>
                  <a:pt x="870190" y="49860"/>
                  <a:pt x="873028" y="46617"/>
                </a:cubicBezTo>
                <a:cubicBezTo>
                  <a:pt x="902312" y="13149"/>
                  <a:pt x="873926" y="34065"/>
                  <a:pt x="898129" y="17930"/>
                </a:cubicBezTo>
                <a:cubicBezTo>
                  <a:pt x="902784" y="3965"/>
                  <a:pt x="899042" y="9845"/>
                  <a:pt x="908887" y="0"/>
                </a:cubicBezTo>
                <a:lnTo>
                  <a:pt x="908887" y="0"/>
                </a:lnTo>
                <a:cubicBezTo>
                  <a:pt x="916059" y="8367"/>
                  <a:pt x="923518" y="16496"/>
                  <a:pt x="930402" y="25101"/>
                </a:cubicBezTo>
                <a:cubicBezTo>
                  <a:pt x="933094" y="28466"/>
                  <a:pt x="936101" y="31809"/>
                  <a:pt x="937574" y="35859"/>
                </a:cubicBezTo>
                <a:cubicBezTo>
                  <a:pt x="940943" y="45122"/>
                  <a:pt x="941629" y="55195"/>
                  <a:pt x="944746" y="64546"/>
                </a:cubicBezTo>
                <a:cubicBezTo>
                  <a:pt x="945941" y="68132"/>
                  <a:pt x="945971" y="72352"/>
                  <a:pt x="948332" y="75304"/>
                </a:cubicBezTo>
                <a:cubicBezTo>
                  <a:pt x="955879" y="84739"/>
                  <a:pt x="966575" y="83213"/>
                  <a:pt x="977019" y="86061"/>
                </a:cubicBezTo>
                <a:cubicBezTo>
                  <a:pt x="984312" y="88050"/>
                  <a:pt x="998534" y="93233"/>
                  <a:pt x="998534" y="93233"/>
                </a:cubicBezTo>
                <a:cubicBezTo>
                  <a:pt x="1008846" y="124169"/>
                  <a:pt x="1009754" y="115706"/>
                  <a:pt x="998534" y="157779"/>
                </a:cubicBezTo>
                <a:cubicBezTo>
                  <a:pt x="997423" y="161943"/>
                  <a:pt x="994410" y="165489"/>
                  <a:pt x="991362" y="168537"/>
                </a:cubicBezTo>
                <a:cubicBezTo>
                  <a:pt x="988314" y="171585"/>
                  <a:pt x="983915" y="172950"/>
                  <a:pt x="980604" y="175709"/>
                </a:cubicBezTo>
                <a:cubicBezTo>
                  <a:pt x="976708" y="178955"/>
                  <a:pt x="974658" y="184862"/>
                  <a:pt x="969847" y="186466"/>
                </a:cubicBezTo>
                <a:cubicBezTo>
                  <a:pt x="959579" y="189889"/>
                  <a:pt x="948332" y="188857"/>
                  <a:pt x="937574" y="190052"/>
                </a:cubicBezTo>
                <a:cubicBezTo>
                  <a:pt x="905681" y="211314"/>
                  <a:pt x="961561" y="176440"/>
                  <a:pt x="894543" y="200810"/>
                </a:cubicBezTo>
                <a:cubicBezTo>
                  <a:pt x="890493" y="202283"/>
                  <a:pt x="890683" y="208808"/>
                  <a:pt x="887372" y="211567"/>
                </a:cubicBezTo>
                <a:cubicBezTo>
                  <a:pt x="883265" y="214989"/>
                  <a:pt x="877809" y="216348"/>
                  <a:pt x="873028" y="218739"/>
                </a:cubicBezTo>
                <a:cubicBezTo>
                  <a:pt x="870637" y="223520"/>
                  <a:pt x="869636" y="229303"/>
                  <a:pt x="865856" y="233083"/>
                </a:cubicBezTo>
                <a:cubicBezTo>
                  <a:pt x="859761" y="239178"/>
                  <a:pt x="844341" y="247426"/>
                  <a:pt x="844341" y="247426"/>
                </a:cubicBezTo>
                <a:cubicBezTo>
                  <a:pt x="835806" y="273030"/>
                  <a:pt x="841362" y="262651"/>
                  <a:pt x="829997" y="279699"/>
                </a:cubicBezTo>
                <a:cubicBezTo>
                  <a:pt x="827607" y="286871"/>
                  <a:pt x="823204" y="293664"/>
                  <a:pt x="822826" y="301214"/>
                </a:cubicBezTo>
                <a:cubicBezTo>
                  <a:pt x="818877" y="380194"/>
                  <a:pt x="823175" y="349322"/>
                  <a:pt x="815654" y="394447"/>
                </a:cubicBezTo>
                <a:cubicBezTo>
                  <a:pt x="816849" y="429111"/>
                  <a:pt x="813538" y="464226"/>
                  <a:pt x="819240" y="498438"/>
                </a:cubicBezTo>
                <a:cubicBezTo>
                  <a:pt x="820050" y="503299"/>
                  <a:pt x="828751" y="501057"/>
                  <a:pt x="833583" y="502024"/>
                </a:cubicBezTo>
                <a:cubicBezTo>
                  <a:pt x="840713" y="503450"/>
                  <a:pt x="847969" y="504184"/>
                  <a:pt x="855099" y="505610"/>
                </a:cubicBezTo>
                <a:cubicBezTo>
                  <a:pt x="866349" y="507860"/>
                  <a:pt x="869952" y="509366"/>
                  <a:pt x="880200" y="512781"/>
                </a:cubicBezTo>
                <a:cubicBezTo>
                  <a:pt x="888567" y="537883"/>
                  <a:pt x="880200" y="531906"/>
                  <a:pt x="898129" y="537883"/>
                </a:cubicBezTo>
                <a:cubicBezTo>
                  <a:pt x="899324" y="541469"/>
                  <a:pt x="899042" y="545967"/>
                  <a:pt x="901715" y="548640"/>
                </a:cubicBezTo>
                <a:cubicBezTo>
                  <a:pt x="907810" y="554735"/>
                  <a:pt x="923230" y="562984"/>
                  <a:pt x="923230" y="562984"/>
                </a:cubicBezTo>
                <a:cubicBezTo>
                  <a:pt x="926147" y="571733"/>
                  <a:pt x="927037" y="577548"/>
                  <a:pt x="933988" y="584499"/>
                </a:cubicBezTo>
                <a:cubicBezTo>
                  <a:pt x="937036" y="587547"/>
                  <a:pt x="941160" y="589280"/>
                  <a:pt x="944746" y="591671"/>
                </a:cubicBezTo>
                <a:cubicBezTo>
                  <a:pt x="945941" y="595257"/>
                  <a:pt x="945256" y="600232"/>
                  <a:pt x="948332" y="602429"/>
                </a:cubicBezTo>
                <a:cubicBezTo>
                  <a:pt x="954483" y="606823"/>
                  <a:pt x="969847" y="609600"/>
                  <a:pt x="969847" y="609600"/>
                </a:cubicBezTo>
                <a:cubicBezTo>
                  <a:pt x="991764" y="642475"/>
                  <a:pt x="985072" y="627862"/>
                  <a:pt x="973433" y="706419"/>
                </a:cubicBezTo>
                <a:cubicBezTo>
                  <a:pt x="972690" y="711436"/>
                  <a:pt x="966678" y="714063"/>
                  <a:pt x="962675" y="717177"/>
                </a:cubicBezTo>
                <a:cubicBezTo>
                  <a:pt x="955871" y="722469"/>
                  <a:pt x="941160" y="731520"/>
                  <a:pt x="941160" y="731520"/>
                </a:cubicBezTo>
                <a:lnTo>
                  <a:pt x="858684" y="727934"/>
                </a:lnTo>
                <a:cubicBezTo>
                  <a:pt x="853860" y="726929"/>
                  <a:pt x="856453" y="718330"/>
                  <a:pt x="855099" y="713591"/>
                </a:cubicBezTo>
                <a:cubicBezTo>
                  <a:pt x="854061" y="709956"/>
                  <a:pt x="853388" y="706115"/>
                  <a:pt x="851513" y="702833"/>
                </a:cubicBezTo>
                <a:cubicBezTo>
                  <a:pt x="848548" y="697644"/>
                  <a:pt x="845222" y="692460"/>
                  <a:pt x="840755" y="688490"/>
                </a:cubicBezTo>
                <a:cubicBezTo>
                  <a:pt x="834313" y="682764"/>
                  <a:pt x="819240" y="674146"/>
                  <a:pt x="819240" y="674146"/>
                </a:cubicBezTo>
                <a:cubicBezTo>
                  <a:pt x="816849" y="670560"/>
                  <a:pt x="813995" y="667244"/>
                  <a:pt x="812068" y="663389"/>
                </a:cubicBezTo>
                <a:cubicBezTo>
                  <a:pt x="810377" y="660008"/>
                  <a:pt x="811155" y="655304"/>
                  <a:pt x="808482" y="652631"/>
                </a:cubicBezTo>
                <a:cubicBezTo>
                  <a:pt x="805809" y="649958"/>
                  <a:pt x="801310" y="650240"/>
                  <a:pt x="797724" y="649045"/>
                </a:cubicBezTo>
                <a:cubicBezTo>
                  <a:pt x="780990" y="650240"/>
                  <a:pt x="764215" y="650962"/>
                  <a:pt x="747522" y="652631"/>
                </a:cubicBezTo>
                <a:cubicBezTo>
                  <a:pt x="740287" y="653354"/>
                  <a:pt x="732320" y="652610"/>
                  <a:pt x="726007" y="656217"/>
                </a:cubicBezTo>
                <a:cubicBezTo>
                  <a:pt x="722725" y="658092"/>
                  <a:pt x="725094" y="664301"/>
                  <a:pt x="722421" y="666974"/>
                </a:cubicBezTo>
                <a:cubicBezTo>
                  <a:pt x="716326" y="673069"/>
                  <a:pt x="700906" y="681318"/>
                  <a:pt x="700906" y="681318"/>
                </a:cubicBezTo>
                <a:cubicBezTo>
                  <a:pt x="678195" y="680123"/>
                  <a:pt x="655074" y="682192"/>
                  <a:pt x="632774" y="677732"/>
                </a:cubicBezTo>
                <a:cubicBezTo>
                  <a:pt x="629067" y="676991"/>
                  <a:pt x="632264" y="669171"/>
                  <a:pt x="629188" y="666974"/>
                </a:cubicBezTo>
                <a:cubicBezTo>
                  <a:pt x="616688" y="658046"/>
                  <a:pt x="582760" y="657312"/>
                  <a:pt x="571814" y="656217"/>
                </a:cubicBezTo>
                <a:cubicBezTo>
                  <a:pt x="522807" y="657412"/>
                  <a:pt x="473701" y="656469"/>
                  <a:pt x="424793" y="659803"/>
                </a:cubicBezTo>
                <a:cubicBezTo>
                  <a:pt x="420493" y="660096"/>
                  <a:pt x="417996" y="665276"/>
                  <a:pt x="414035" y="666974"/>
                </a:cubicBezTo>
                <a:cubicBezTo>
                  <a:pt x="409505" y="668915"/>
                  <a:pt x="404611" y="670262"/>
                  <a:pt x="399692" y="670560"/>
                </a:cubicBezTo>
                <a:cubicBezTo>
                  <a:pt x="365071" y="672658"/>
                  <a:pt x="330365" y="672951"/>
                  <a:pt x="295701" y="674146"/>
                </a:cubicBezTo>
                <a:cubicBezTo>
                  <a:pt x="292115" y="675341"/>
                  <a:pt x="288672" y="677111"/>
                  <a:pt x="284943" y="677732"/>
                </a:cubicBezTo>
                <a:cubicBezTo>
                  <a:pt x="273011" y="679721"/>
                  <a:pt x="254524" y="678598"/>
                  <a:pt x="241913" y="684904"/>
                </a:cubicBezTo>
                <a:cubicBezTo>
                  <a:pt x="228560" y="691581"/>
                  <a:pt x="232291" y="692921"/>
                  <a:pt x="220397" y="702833"/>
                </a:cubicBezTo>
                <a:cubicBezTo>
                  <a:pt x="217086" y="705592"/>
                  <a:pt x="213226" y="707614"/>
                  <a:pt x="209640" y="710005"/>
                </a:cubicBezTo>
                <a:cubicBezTo>
                  <a:pt x="207249" y="713591"/>
                  <a:pt x="206527" y="719313"/>
                  <a:pt x="202468" y="720763"/>
                </a:cubicBezTo>
                <a:cubicBezTo>
                  <a:pt x="188774" y="725654"/>
                  <a:pt x="159437" y="727934"/>
                  <a:pt x="159437" y="727934"/>
                </a:cubicBezTo>
                <a:cubicBezTo>
                  <a:pt x="152265" y="730325"/>
                  <a:pt x="144212" y="730913"/>
                  <a:pt x="137922" y="735106"/>
                </a:cubicBezTo>
                <a:cubicBezTo>
                  <a:pt x="134336" y="737497"/>
                  <a:pt x="131199" y="740765"/>
                  <a:pt x="127164" y="742278"/>
                </a:cubicBezTo>
                <a:cubicBezTo>
                  <a:pt x="121457" y="744418"/>
                  <a:pt x="115211" y="744669"/>
                  <a:pt x="109235" y="745864"/>
                </a:cubicBezTo>
                <a:cubicBezTo>
                  <a:pt x="93696" y="744669"/>
                  <a:pt x="77937" y="745150"/>
                  <a:pt x="62619" y="742278"/>
                </a:cubicBezTo>
                <a:cubicBezTo>
                  <a:pt x="58383" y="741484"/>
                  <a:pt x="54699" y="738349"/>
                  <a:pt x="51861" y="735106"/>
                </a:cubicBezTo>
                <a:cubicBezTo>
                  <a:pt x="46185" y="728619"/>
                  <a:pt x="37517" y="713591"/>
                  <a:pt x="37517" y="713591"/>
                </a:cubicBezTo>
                <a:cubicBezTo>
                  <a:pt x="25288" y="676894"/>
                  <a:pt x="44582" y="737938"/>
                  <a:pt x="30346" y="638287"/>
                </a:cubicBezTo>
                <a:cubicBezTo>
                  <a:pt x="29737" y="634021"/>
                  <a:pt x="25565" y="631116"/>
                  <a:pt x="23174" y="627530"/>
                </a:cubicBezTo>
                <a:cubicBezTo>
                  <a:pt x="24369" y="609600"/>
                  <a:pt x="21400" y="590893"/>
                  <a:pt x="26760" y="573741"/>
                </a:cubicBezTo>
                <a:cubicBezTo>
                  <a:pt x="28230" y="569037"/>
                  <a:pt x="37255" y="573235"/>
                  <a:pt x="41103" y="570156"/>
                </a:cubicBezTo>
                <a:cubicBezTo>
                  <a:pt x="68426" y="548298"/>
                  <a:pt x="18562" y="568107"/>
                  <a:pt x="55447" y="555812"/>
                </a:cubicBezTo>
                <a:cubicBezTo>
                  <a:pt x="59033" y="552226"/>
                  <a:pt x="61985" y="547867"/>
                  <a:pt x="66204" y="545054"/>
                </a:cubicBezTo>
                <a:cubicBezTo>
                  <a:pt x="69349" y="542957"/>
                  <a:pt x="74010" y="543830"/>
                  <a:pt x="76962" y="541469"/>
                </a:cubicBezTo>
                <a:cubicBezTo>
                  <a:pt x="80328" y="538777"/>
                  <a:pt x="81375" y="534022"/>
                  <a:pt x="84134" y="530711"/>
                </a:cubicBezTo>
                <a:cubicBezTo>
                  <a:pt x="92762" y="520358"/>
                  <a:pt x="95072" y="519833"/>
                  <a:pt x="105649" y="512781"/>
                </a:cubicBezTo>
                <a:cubicBezTo>
                  <a:pt x="108040" y="509195"/>
                  <a:pt x="109456" y="504716"/>
                  <a:pt x="112821" y="502024"/>
                </a:cubicBezTo>
                <a:cubicBezTo>
                  <a:pt x="115773" y="499663"/>
                  <a:pt x="120434" y="500535"/>
                  <a:pt x="123579" y="498438"/>
                </a:cubicBezTo>
                <a:cubicBezTo>
                  <a:pt x="127798" y="495625"/>
                  <a:pt x="130750" y="491266"/>
                  <a:pt x="134336" y="487680"/>
                </a:cubicBezTo>
                <a:cubicBezTo>
                  <a:pt x="135531" y="484094"/>
                  <a:pt x="135825" y="480068"/>
                  <a:pt x="137922" y="476923"/>
                </a:cubicBezTo>
                <a:cubicBezTo>
                  <a:pt x="140735" y="472703"/>
                  <a:pt x="146412" y="470701"/>
                  <a:pt x="148680" y="466165"/>
                </a:cubicBezTo>
                <a:cubicBezTo>
                  <a:pt x="151406" y="460714"/>
                  <a:pt x="150788" y="454149"/>
                  <a:pt x="152266" y="448236"/>
                </a:cubicBezTo>
                <a:cubicBezTo>
                  <a:pt x="153183" y="444569"/>
                  <a:pt x="154657" y="441064"/>
                  <a:pt x="155852" y="437478"/>
                </a:cubicBezTo>
                <a:cubicBezTo>
                  <a:pt x="152444" y="263676"/>
                  <a:pt x="212370" y="262672"/>
                  <a:pt x="130750" y="251012"/>
                </a:cubicBezTo>
                <a:cubicBezTo>
                  <a:pt x="121210" y="249649"/>
                  <a:pt x="111625" y="248621"/>
                  <a:pt x="102063" y="247426"/>
                </a:cubicBezTo>
                <a:cubicBezTo>
                  <a:pt x="77723" y="239312"/>
                  <a:pt x="105732" y="251095"/>
                  <a:pt x="76962" y="222325"/>
                </a:cubicBezTo>
                <a:cubicBezTo>
                  <a:pt x="63157" y="208520"/>
                  <a:pt x="70424" y="214380"/>
                  <a:pt x="55447" y="204396"/>
                </a:cubicBezTo>
                <a:cubicBezTo>
                  <a:pt x="34891" y="173562"/>
                  <a:pt x="62263" y="209850"/>
                  <a:pt x="37517" y="190052"/>
                </a:cubicBezTo>
                <a:cubicBezTo>
                  <a:pt x="34152" y="187360"/>
                  <a:pt x="32273" y="183149"/>
                  <a:pt x="30346" y="179294"/>
                </a:cubicBezTo>
                <a:cubicBezTo>
                  <a:pt x="28656" y="175913"/>
                  <a:pt x="29711" y="170898"/>
                  <a:pt x="26760" y="168537"/>
                </a:cubicBezTo>
                <a:cubicBezTo>
                  <a:pt x="22911" y="165458"/>
                  <a:pt x="17197" y="166146"/>
                  <a:pt x="12416" y="164951"/>
                </a:cubicBezTo>
                <a:cubicBezTo>
                  <a:pt x="10025" y="161365"/>
                  <a:pt x="7171" y="158048"/>
                  <a:pt x="5244" y="154193"/>
                </a:cubicBezTo>
                <a:cubicBezTo>
                  <a:pt x="-5974" y="131757"/>
                  <a:pt x="4121" y="87663"/>
                  <a:pt x="5244" y="75304"/>
                </a:cubicBezTo>
                <a:cubicBezTo>
                  <a:pt x="5827" y="68887"/>
                  <a:pt x="11710" y="58081"/>
                  <a:pt x="16002" y="53789"/>
                </a:cubicBezTo>
                <a:cubicBezTo>
                  <a:pt x="19050" y="50742"/>
                  <a:pt x="23174" y="49008"/>
                  <a:pt x="26760" y="46617"/>
                </a:cubicBezTo>
                <a:lnTo>
                  <a:pt x="41103" y="25101"/>
                </a:lnTo>
                <a:cubicBezTo>
                  <a:pt x="47477" y="15539"/>
                  <a:pt x="55848" y="0"/>
                  <a:pt x="69790" y="0"/>
                </a:cubicBezTo>
                <a:lnTo>
                  <a:pt x="87720" y="3586"/>
                </a:lnTo>
                <a:close/>
              </a:path>
            </a:pathLst>
          </a:custGeom>
          <a:solidFill>
            <a:srgbClr val="FF0000">
              <a:alpha val="4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1" name="Connecteur droit avec flèche 50"/>
          <p:cNvCxnSpPr/>
          <p:nvPr/>
        </p:nvCxnSpPr>
        <p:spPr>
          <a:xfrm>
            <a:off x="4808506" y="2833871"/>
            <a:ext cx="869315" cy="5715"/>
          </a:xfrm>
          <a:prstGeom prst="straightConnector1">
            <a:avLst/>
          </a:prstGeom>
          <a:ln>
            <a:prstDash val="lgDash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 flipH="1" flipV="1">
            <a:off x="4765961" y="1828666"/>
            <a:ext cx="0" cy="1006475"/>
          </a:xfrm>
          <a:prstGeom prst="straightConnector1">
            <a:avLst/>
          </a:prstGeom>
          <a:ln>
            <a:prstDash val="lgDash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Zone de texte 44"/>
          <p:cNvSpPr txBox="1"/>
          <p:nvPr/>
        </p:nvSpPr>
        <p:spPr>
          <a:xfrm>
            <a:off x="5449221" y="2886576"/>
            <a:ext cx="366395" cy="27432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FR" sz="10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endParaRPr lang="fr-FR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Zone de texte 45"/>
          <p:cNvSpPr txBox="1"/>
          <p:nvPr/>
        </p:nvSpPr>
        <p:spPr>
          <a:xfrm>
            <a:off x="4844701" y="1787391"/>
            <a:ext cx="358775" cy="25463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fr-FR" sz="1000" baseline="-25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endParaRPr lang="fr-FR" sz="10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7" name="Connecteur droit avec flèche 56"/>
          <p:cNvCxnSpPr/>
          <p:nvPr/>
        </p:nvCxnSpPr>
        <p:spPr>
          <a:xfrm flipV="1">
            <a:off x="3515820" y="4502350"/>
            <a:ext cx="558048" cy="128312"/>
          </a:xfrm>
          <a:prstGeom prst="straightConnector1">
            <a:avLst/>
          </a:prstGeom>
          <a:ln>
            <a:prstDash val="lgDash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Zone de texte 47"/>
          <p:cNvSpPr txBox="1"/>
          <p:nvPr/>
        </p:nvSpPr>
        <p:spPr>
          <a:xfrm>
            <a:off x="3609800" y="4190605"/>
            <a:ext cx="366395" cy="27432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FR" sz="1000" baseline="-25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fr-FR" sz="10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Connecteur droit avec flèche 59"/>
          <p:cNvCxnSpPr/>
          <p:nvPr/>
        </p:nvCxnSpPr>
        <p:spPr>
          <a:xfrm flipH="1">
            <a:off x="6612410" y="3427358"/>
            <a:ext cx="695941" cy="0"/>
          </a:xfrm>
          <a:prstGeom prst="straightConnector1">
            <a:avLst/>
          </a:prstGeom>
          <a:ln>
            <a:prstDash val="lgDash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Zone de texte 44"/>
          <p:cNvSpPr txBox="1"/>
          <p:nvPr/>
        </p:nvSpPr>
        <p:spPr>
          <a:xfrm>
            <a:off x="6476103" y="3090124"/>
            <a:ext cx="232319" cy="27432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fr-FR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413037" y="1358464"/>
            <a:ext cx="1052783" cy="184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2355944" y="1344335"/>
            <a:ext cx="1052783" cy="184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3139625" y="1313122"/>
            <a:ext cx="3529921" cy="92333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alibri Light" panose="020F0302020204030204" pitchFamily="34" charset="0"/>
              </a:rPr>
              <a:t>Liaison 0/4 : cannelures</a:t>
            </a:r>
          </a:p>
          <a:p>
            <a:pPr algn="ctr"/>
            <a:r>
              <a:rPr lang="fr-FR" dirty="0" smtClean="0">
                <a:latin typeface="Calibri Light" panose="020F0302020204030204" pitchFamily="34" charset="0"/>
              </a:rPr>
              <a:t>↓</a:t>
            </a:r>
          </a:p>
          <a:p>
            <a:pPr algn="ctr"/>
            <a:r>
              <a:rPr lang="fr-FR" b="1" dirty="0" smtClean="0">
                <a:latin typeface="Calibri Light" panose="020F0302020204030204" pitchFamily="34" charset="0"/>
              </a:rPr>
              <a:t>Glissière d’axe Z</a:t>
            </a:r>
            <a:endParaRPr lang="fr-FR" b="1" dirty="0">
              <a:latin typeface="Calibri Light" panose="020F0302020204030204" pitchFamily="34" charset="0"/>
            </a:endParaRPr>
          </a:p>
        </p:txBody>
      </p:sp>
      <p:sp>
        <p:nvSpPr>
          <p:cNvPr id="47" name="Ellipse 46"/>
          <p:cNvSpPr/>
          <p:nvPr/>
        </p:nvSpPr>
        <p:spPr>
          <a:xfrm>
            <a:off x="1588006" y="2967071"/>
            <a:ext cx="1292698" cy="15635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867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Analyse cinématique et technologique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466D8FE-5733-7B45-8963-854D3AC5C96E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2599"/>
          <a:stretch/>
        </p:blipFill>
        <p:spPr bwMode="auto">
          <a:xfrm>
            <a:off x="-168275" y="682942"/>
            <a:ext cx="9480550" cy="5492115"/>
          </a:xfrm>
          <a:prstGeom prst="rect">
            <a:avLst/>
          </a:prstGeom>
          <a:solidFill>
            <a:srgbClr val="CC66FF">
              <a:alpha val="47000"/>
            </a:srgb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201865" y="3811831"/>
            <a:ext cx="33159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0 - Bâti </a:t>
            </a:r>
            <a:endParaRPr lang="fr-FR" sz="1000" dirty="0" smtClean="0">
              <a:solidFill>
                <a:srgbClr val="FFC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fr-FR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corps </a:t>
            </a:r>
            <a:r>
              <a:rPr lang="fr-FR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vérin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fr-FR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tige de vérin 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3 - cale </a:t>
            </a:r>
            <a:r>
              <a:rPr lang="fr-FR" sz="1000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inclinée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 smtClean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fr-FR" sz="1000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arbre </a:t>
            </a:r>
            <a:r>
              <a:rPr lang="fr-FR" sz="1000" dirty="0" smtClean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vertical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fr-FR" sz="1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croisillon : 32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6 - arbre </a:t>
            </a:r>
            <a:r>
              <a:rPr lang="fr-FR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moteur</a:t>
            </a:r>
            <a:endParaRPr lang="fr-FR" sz="1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– courroie </a:t>
            </a:r>
            <a:r>
              <a:rPr lang="fr-FR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crantée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 smtClean="0">
                <a:solidFill>
                  <a:srgbClr val="CC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fr-FR" sz="1000" dirty="0">
                <a:solidFill>
                  <a:srgbClr val="CC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entraineur inférieur </a:t>
            </a:r>
            <a:endParaRPr lang="fr-FR" sz="1000" dirty="0" smtClean="0">
              <a:solidFill>
                <a:srgbClr val="CC66F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fr-FR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entraineur </a:t>
            </a:r>
            <a:r>
              <a:rPr lang="fr-FR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supérieur</a:t>
            </a:r>
            <a:endParaRPr lang="fr-FR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10 - support en </a:t>
            </a:r>
            <a:r>
              <a:rPr lang="fr-FR" sz="1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fr-FR" sz="1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11 - plateau </a:t>
            </a:r>
            <a:r>
              <a:rPr lang="fr-FR" sz="1000" dirty="0" smtClean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oscillant</a:t>
            </a:r>
            <a:endParaRPr lang="fr-FR" sz="1000" dirty="0">
              <a:solidFill>
                <a:srgbClr val="00B0F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2" name="Groupe 71"/>
          <p:cNvGrpSpPr/>
          <p:nvPr/>
        </p:nvGrpSpPr>
        <p:grpSpPr>
          <a:xfrm>
            <a:off x="1079970" y="4530607"/>
            <a:ext cx="6333067" cy="1000949"/>
            <a:chOff x="1079970" y="4530607"/>
            <a:chExt cx="6333067" cy="1000949"/>
          </a:xfrm>
        </p:grpSpPr>
        <p:sp>
          <p:nvSpPr>
            <p:cNvPr id="16" name="Forme libre 15"/>
            <p:cNvSpPr/>
            <p:nvPr/>
          </p:nvSpPr>
          <p:spPr>
            <a:xfrm>
              <a:off x="1079970" y="4530607"/>
              <a:ext cx="2976504" cy="1000949"/>
            </a:xfrm>
            <a:custGeom>
              <a:avLst/>
              <a:gdLst>
                <a:gd name="connsiteX0" fmla="*/ 2889956 w 2976504"/>
                <a:gd name="connsiteY0" fmla="*/ 0 h 1000949"/>
                <a:gd name="connsiteX1" fmla="*/ 519289 w 2976504"/>
                <a:gd name="connsiteY1" fmla="*/ 511763 h 1000949"/>
                <a:gd name="connsiteX2" fmla="*/ 556919 w 2976504"/>
                <a:gd name="connsiteY2" fmla="*/ 654756 h 1000949"/>
                <a:gd name="connsiteX3" fmla="*/ 526815 w 2976504"/>
                <a:gd name="connsiteY3" fmla="*/ 673571 h 1000949"/>
                <a:gd name="connsiteX4" fmla="*/ 504237 w 2976504"/>
                <a:gd name="connsiteY4" fmla="*/ 681097 h 1000949"/>
                <a:gd name="connsiteX5" fmla="*/ 477897 w 2976504"/>
                <a:gd name="connsiteY5" fmla="*/ 692386 h 1000949"/>
                <a:gd name="connsiteX6" fmla="*/ 444030 w 2976504"/>
                <a:gd name="connsiteY6" fmla="*/ 688623 h 1000949"/>
                <a:gd name="connsiteX7" fmla="*/ 444030 w 2976504"/>
                <a:gd name="connsiteY7" fmla="*/ 688623 h 1000949"/>
                <a:gd name="connsiteX8" fmla="*/ 297274 w 2976504"/>
                <a:gd name="connsiteY8" fmla="*/ 620889 h 1000949"/>
                <a:gd name="connsiteX9" fmla="*/ 0 w 2976504"/>
                <a:gd name="connsiteY9" fmla="*/ 620889 h 1000949"/>
                <a:gd name="connsiteX10" fmla="*/ 15052 w 2976504"/>
                <a:gd name="connsiteY10" fmla="*/ 869245 h 1000949"/>
                <a:gd name="connsiteX11" fmla="*/ 120415 w 2976504"/>
                <a:gd name="connsiteY11" fmla="*/ 865482 h 1000949"/>
                <a:gd name="connsiteX12" fmla="*/ 131704 w 2976504"/>
                <a:gd name="connsiteY12" fmla="*/ 861719 h 1000949"/>
                <a:gd name="connsiteX13" fmla="*/ 161808 w 2976504"/>
                <a:gd name="connsiteY13" fmla="*/ 846667 h 1000949"/>
                <a:gd name="connsiteX14" fmla="*/ 176860 w 2976504"/>
                <a:gd name="connsiteY14" fmla="*/ 839141 h 1000949"/>
                <a:gd name="connsiteX15" fmla="*/ 206963 w 2976504"/>
                <a:gd name="connsiteY15" fmla="*/ 842904 h 1000949"/>
                <a:gd name="connsiteX16" fmla="*/ 240830 w 2976504"/>
                <a:gd name="connsiteY16" fmla="*/ 869245 h 1000949"/>
                <a:gd name="connsiteX17" fmla="*/ 252119 w 2976504"/>
                <a:gd name="connsiteY17" fmla="*/ 873008 h 1000949"/>
                <a:gd name="connsiteX18" fmla="*/ 274697 w 2976504"/>
                <a:gd name="connsiteY18" fmla="*/ 884297 h 1000949"/>
                <a:gd name="connsiteX19" fmla="*/ 304800 w 2976504"/>
                <a:gd name="connsiteY19" fmla="*/ 884297 h 1000949"/>
                <a:gd name="connsiteX20" fmla="*/ 304800 w 2976504"/>
                <a:gd name="connsiteY20" fmla="*/ 884297 h 1000949"/>
                <a:gd name="connsiteX21" fmla="*/ 462845 w 2976504"/>
                <a:gd name="connsiteY21" fmla="*/ 812800 h 1000949"/>
                <a:gd name="connsiteX22" fmla="*/ 553156 w 2976504"/>
                <a:gd name="connsiteY22" fmla="*/ 850430 h 1000949"/>
                <a:gd name="connsiteX23" fmla="*/ 553156 w 2976504"/>
                <a:gd name="connsiteY23" fmla="*/ 1000949 h 1000949"/>
                <a:gd name="connsiteX24" fmla="*/ 553156 w 2976504"/>
                <a:gd name="connsiteY24" fmla="*/ 1000949 h 1000949"/>
                <a:gd name="connsiteX25" fmla="*/ 2976504 w 2976504"/>
                <a:gd name="connsiteY25" fmla="*/ 997186 h 1000949"/>
                <a:gd name="connsiteX26" fmla="*/ 2976504 w 2976504"/>
                <a:gd name="connsiteY26" fmla="*/ 139230 h 1000949"/>
                <a:gd name="connsiteX27" fmla="*/ 2938874 w 2976504"/>
                <a:gd name="connsiteY27" fmla="*/ 142993 h 1000949"/>
                <a:gd name="connsiteX28" fmla="*/ 2889956 w 2976504"/>
                <a:gd name="connsiteY28" fmla="*/ 0 h 100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976504" h="1000949">
                  <a:moveTo>
                    <a:pt x="2889956" y="0"/>
                  </a:moveTo>
                  <a:lnTo>
                    <a:pt x="519289" y="511763"/>
                  </a:lnTo>
                  <a:lnTo>
                    <a:pt x="556919" y="654756"/>
                  </a:lnTo>
                  <a:cubicBezTo>
                    <a:pt x="546884" y="661028"/>
                    <a:pt x="537399" y="668279"/>
                    <a:pt x="526815" y="673571"/>
                  </a:cubicBezTo>
                  <a:cubicBezTo>
                    <a:pt x="519719" y="677119"/>
                    <a:pt x="511332" y="677549"/>
                    <a:pt x="504237" y="681097"/>
                  </a:cubicBezTo>
                  <a:cubicBezTo>
                    <a:pt x="485638" y="690397"/>
                    <a:pt x="494507" y="686849"/>
                    <a:pt x="477897" y="692386"/>
                  </a:cubicBezTo>
                  <a:lnTo>
                    <a:pt x="444030" y="688623"/>
                  </a:lnTo>
                  <a:lnTo>
                    <a:pt x="444030" y="688623"/>
                  </a:lnTo>
                  <a:lnTo>
                    <a:pt x="297274" y="620889"/>
                  </a:lnTo>
                  <a:lnTo>
                    <a:pt x="0" y="620889"/>
                  </a:lnTo>
                  <a:lnTo>
                    <a:pt x="15052" y="869245"/>
                  </a:lnTo>
                  <a:cubicBezTo>
                    <a:pt x="50173" y="867991"/>
                    <a:pt x="85345" y="867745"/>
                    <a:pt x="120415" y="865482"/>
                  </a:cubicBezTo>
                  <a:cubicBezTo>
                    <a:pt x="124373" y="865227"/>
                    <a:pt x="128093" y="863360"/>
                    <a:pt x="131704" y="861719"/>
                  </a:cubicBezTo>
                  <a:cubicBezTo>
                    <a:pt x="141917" y="857077"/>
                    <a:pt x="151773" y="851684"/>
                    <a:pt x="161808" y="846667"/>
                  </a:cubicBezTo>
                  <a:lnTo>
                    <a:pt x="176860" y="839141"/>
                  </a:lnTo>
                  <a:cubicBezTo>
                    <a:pt x="186894" y="840395"/>
                    <a:pt x="197440" y="839503"/>
                    <a:pt x="206963" y="842904"/>
                  </a:cubicBezTo>
                  <a:cubicBezTo>
                    <a:pt x="239334" y="854465"/>
                    <a:pt x="219988" y="855351"/>
                    <a:pt x="240830" y="869245"/>
                  </a:cubicBezTo>
                  <a:cubicBezTo>
                    <a:pt x="244130" y="871445"/>
                    <a:pt x="248571" y="871234"/>
                    <a:pt x="252119" y="873008"/>
                  </a:cubicBezTo>
                  <a:cubicBezTo>
                    <a:pt x="262126" y="878011"/>
                    <a:pt x="263137" y="883246"/>
                    <a:pt x="274697" y="884297"/>
                  </a:cubicBezTo>
                  <a:cubicBezTo>
                    <a:pt x="284690" y="885205"/>
                    <a:pt x="294766" y="884297"/>
                    <a:pt x="304800" y="884297"/>
                  </a:cubicBezTo>
                  <a:lnTo>
                    <a:pt x="304800" y="884297"/>
                  </a:lnTo>
                  <a:lnTo>
                    <a:pt x="462845" y="812800"/>
                  </a:lnTo>
                  <a:lnTo>
                    <a:pt x="553156" y="850430"/>
                  </a:lnTo>
                  <a:lnTo>
                    <a:pt x="553156" y="1000949"/>
                  </a:lnTo>
                  <a:lnTo>
                    <a:pt x="553156" y="1000949"/>
                  </a:lnTo>
                  <a:lnTo>
                    <a:pt x="2976504" y="997186"/>
                  </a:lnTo>
                  <a:lnTo>
                    <a:pt x="2976504" y="139230"/>
                  </a:lnTo>
                  <a:lnTo>
                    <a:pt x="2938874" y="142993"/>
                  </a:lnTo>
                  <a:lnTo>
                    <a:pt x="2889956" y="0"/>
                  </a:lnTo>
                  <a:close/>
                </a:path>
              </a:pathLst>
            </a:custGeom>
            <a:solidFill>
              <a:schemeClr val="accent1">
                <a:alpha val="49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Forme libre 16"/>
            <p:cNvSpPr/>
            <p:nvPr/>
          </p:nvSpPr>
          <p:spPr>
            <a:xfrm>
              <a:off x="7232415" y="4997215"/>
              <a:ext cx="180622" cy="534341"/>
            </a:xfrm>
            <a:custGeom>
              <a:avLst/>
              <a:gdLst>
                <a:gd name="connsiteX0" fmla="*/ 0 w 180622"/>
                <a:gd name="connsiteY0" fmla="*/ 530578 h 534341"/>
                <a:gd name="connsiteX1" fmla="*/ 180622 w 180622"/>
                <a:gd name="connsiteY1" fmla="*/ 534341 h 534341"/>
                <a:gd name="connsiteX2" fmla="*/ 176859 w 180622"/>
                <a:gd name="connsiteY2" fmla="*/ 0 h 534341"/>
                <a:gd name="connsiteX3" fmla="*/ 3763 w 180622"/>
                <a:gd name="connsiteY3" fmla="*/ 0 h 534341"/>
                <a:gd name="connsiteX4" fmla="*/ 0 w 180622"/>
                <a:gd name="connsiteY4" fmla="*/ 530578 h 53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622" h="534341">
                  <a:moveTo>
                    <a:pt x="0" y="530578"/>
                  </a:moveTo>
                  <a:lnTo>
                    <a:pt x="180622" y="534341"/>
                  </a:lnTo>
                  <a:cubicBezTo>
                    <a:pt x="179368" y="356227"/>
                    <a:pt x="178113" y="178114"/>
                    <a:pt x="176859" y="0"/>
                  </a:cubicBezTo>
                  <a:lnTo>
                    <a:pt x="3763" y="0"/>
                  </a:lnTo>
                  <a:cubicBezTo>
                    <a:pt x="2509" y="176859"/>
                    <a:pt x="1254" y="353719"/>
                    <a:pt x="0" y="530578"/>
                  </a:cubicBezTo>
                  <a:close/>
                </a:path>
              </a:pathLst>
            </a:custGeom>
            <a:solidFill>
              <a:schemeClr val="accent1">
                <a:alpha val="49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8" name="Groupe 67"/>
          <p:cNvGrpSpPr/>
          <p:nvPr/>
        </p:nvGrpSpPr>
        <p:grpSpPr>
          <a:xfrm>
            <a:off x="1693333" y="2660415"/>
            <a:ext cx="6152445" cy="2457217"/>
            <a:chOff x="1693333" y="2660415"/>
            <a:chExt cx="6152445" cy="2457217"/>
          </a:xfrm>
        </p:grpSpPr>
        <p:sp>
          <p:nvSpPr>
            <p:cNvPr id="18" name="Forme libre 17"/>
            <p:cNvSpPr/>
            <p:nvPr/>
          </p:nvSpPr>
          <p:spPr>
            <a:xfrm>
              <a:off x="1693333" y="2660415"/>
              <a:ext cx="955917" cy="2310459"/>
            </a:xfrm>
            <a:custGeom>
              <a:avLst/>
              <a:gdLst>
                <a:gd name="connsiteX0" fmla="*/ 417689 w 955917"/>
                <a:gd name="connsiteY0" fmla="*/ 71496 h 2310459"/>
                <a:gd name="connsiteX1" fmla="*/ 316089 w 955917"/>
                <a:gd name="connsiteY1" fmla="*/ 97837 h 2310459"/>
                <a:gd name="connsiteX2" fmla="*/ 308563 w 955917"/>
                <a:gd name="connsiteY2" fmla="*/ 158044 h 2310459"/>
                <a:gd name="connsiteX3" fmla="*/ 304800 w 955917"/>
                <a:gd name="connsiteY3" fmla="*/ 169333 h 2310459"/>
                <a:gd name="connsiteX4" fmla="*/ 293511 w 955917"/>
                <a:gd name="connsiteY4" fmla="*/ 180622 h 2310459"/>
                <a:gd name="connsiteX5" fmla="*/ 289748 w 955917"/>
                <a:gd name="connsiteY5" fmla="*/ 191911 h 2310459"/>
                <a:gd name="connsiteX6" fmla="*/ 289748 w 955917"/>
                <a:gd name="connsiteY6" fmla="*/ 191911 h 2310459"/>
                <a:gd name="connsiteX7" fmla="*/ 301037 w 955917"/>
                <a:gd name="connsiteY7" fmla="*/ 222015 h 2310459"/>
                <a:gd name="connsiteX8" fmla="*/ 304800 w 955917"/>
                <a:gd name="connsiteY8" fmla="*/ 233304 h 2310459"/>
                <a:gd name="connsiteX9" fmla="*/ 327378 w 955917"/>
                <a:gd name="connsiteY9" fmla="*/ 240829 h 2310459"/>
                <a:gd name="connsiteX10" fmla="*/ 331141 w 955917"/>
                <a:gd name="connsiteY10" fmla="*/ 252118 h 2310459"/>
                <a:gd name="connsiteX11" fmla="*/ 346193 w 955917"/>
                <a:gd name="connsiteY11" fmla="*/ 270933 h 2310459"/>
                <a:gd name="connsiteX12" fmla="*/ 357482 w 955917"/>
                <a:gd name="connsiteY12" fmla="*/ 267170 h 2310459"/>
                <a:gd name="connsiteX13" fmla="*/ 365008 w 955917"/>
                <a:gd name="connsiteY13" fmla="*/ 255881 h 2310459"/>
                <a:gd name="connsiteX14" fmla="*/ 376297 w 955917"/>
                <a:gd name="connsiteY14" fmla="*/ 244592 h 2310459"/>
                <a:gd name="connsiteX15" fmla="*/ 421452 w 955917"/>
                <a:gd name="connsiteY15" fmla="*/ 248355 h 2310459"/>
                <a:gd name="connsiteX16" fmla="*/ 444030 w 955917"/>
                <a:gd name="connsiteY16" fmla="*/ 259644 h 2310459"/>
                <a:gd name="connsiteX17" fmla="*/ 504237 w 955917"/>
                <a:gd name="connsiteY17" fmla="*/ 259644 h 2310459"/>
                <a:gd name="connsiteX18" fmla="*/ 504237 w 955917"/>
                <a:gd name="connsiteY18" fmla="*/ 259644 h 2310459"/>
                <a:gd name="connsiteX19" fmla="*/ 519289 w 955917"/>
                <a:gd name="connsiteY19" fmla="*/ 289748 h 2310459"/>
                <a:gd name="connsiteX20" fmla="*/ 526815 w 955917"/>
                <a:gd name="connsiteY20" fmla="*/ 316089 h 2310459"/>
                <a:gd name="connsiteX21" fmla="*/ 530578 w 955917"/>
                <a:gd name="connsiteY21" fmla="*/ 346192 h 2310459"/>
                <a:gd name="connsiteX22" fmla="*/ 534341 w 955917"/>
                <a:gd name="connsiteY22" fmla="*/ 357481 h 2310459"/>
                <a:gd name="connsiteX23" fmla="*/ 534341 w 955917"/>
                <a:gd name="connsiteY23" fmla="*/ 357481 h 2310459"/>
                <a:gd name="connsiteX24" fmla="*/ 861719 w 955917"/>
                <a:gd name="connsiteY24" fmla="*/ 349955 h 2310459"/>
                <a:gd name="connsiteX25" fmla="*/ 861719 w 955917"/>
                <a:gd name="connsiteY25" fmla="*/ 447792 h 2310459"/>
                <a:gd name="connsiteX26" fmla="*/ 733778 w 955917"/>
                <a:gd name="connsiteY26" fmla="*/ 459081 h 2310459"/>
                <a:gd name="connsiteX27" fmla="*/ 718726 w 955917"/>
                <a:gd name="connsiteY27" fmla="*/ 1983081 h 2310459"/>
                <a:gd name="connsiteX28" fmla="*/ 869245 w 955917"/>
                <a:gd name="connsiteY28" fmla="*/ 1990607 h 2310459"/>
                <a:gd name="connsiteX29" fmla="*/ 903111 w 955917"/>
                <a:gd name="connsiteY29" fmla="*/ 2020711 h 2310459"/>
                <a:gd name="connsiteX30" fmla="*/ 918163 w 955917"/>
                <a:gd name="connsiteY30" fmla="*/ 2035763 h 2310459"/>
                <a:gd name="connsiteX31" fmla="*/ 929452 w 955917"/>
                <a:gd name="connsiteY31" fmla="*/ 2050815 h 2310459"/>
                <a:gd name="connsiteX32" fmla="*/ 940741 w 955917"/>
                <a:gd name="connsiteY32" fmla="*/ 2054578 h 2310459"/>
                <a:gd name="connsiteX33" fmla="*/ 952030 w 955917"/>
                <a:gd name="connsiteY33" fmla="*/ 2065866 h 2310459"/>
                <a:gd name="connsiteX34" fmla="*/ 952030 w 955917"/>
                <a:gd name="connsiteY34" fmla="*/ 2118548 h 2310459"/>
                <a:gd name="connsiteX35" fmla="*/ 948267 w 955917"/>
                <a:gd name="connsiteY35" fmla="*/ 2133600 h 2310459"/>
                <a:gd name="connsiteX36" fmla="*/ 948267 w 955917"/>
                <a:gd name="connsiteY36" fmla="*/ 2144889 h 2310459"/>
                <a:gd name="connsiteX37" fmla="*/ 948267 w 955917"/>
                <a:gd name="connsiteY37" fmla="*/ 2144889 h 2310459"/>
                <a:gd name="connsiteX38" fmla="*/ 142993 w 955917"/>
                <a:gd name="connsiteY38" fmla="*/ 2310459 h 2310459"/>
                <a:gd name="connsiteX39" fmla="*/ 146756 w 955917"/>
                <a:gd name="connsiteY39" fmla="*/ 2212622 h 2310459"/>
                <a:gd name="connsiteX40" fmla="*/ 146756 w 955917"/>
                <a:gd name="connsiteY40" fmla="*/ 2212622 h 2310459"/>
                <a:gd name="connsiteX41" fmla="*/ 180623 w 955917"/>
                <a:gd name="connsiteY41" fmla="*/ 2205096 h 2310459"/>
                <a:gd name="connsiteX42" fmla="*/ 191911 w 955917"/>
                <a:gd name="connsiteY42" fmla="*/ 2193807 h 2310459"/>
                <a:gd name="connsiteX43" fmla="*/ 229541 w 955917"/>
                <a:gd name="connsiteY43" fmla="*/ 2186281 h 2310459"/>
                <a:gd name="connsiteX44" fmla="*/ 240830 w 955917"/>
                <a:gd name="connsiteY44" fmla="*/ 2190044 h 2310459"/>
                <a:gd name="connsiteX45" fmla="*/ 240830 w 955917"/>
                <a:gd name="connsiteY45" fmla="*/ 2190044 h 2310459"/>
                <a:gd name="connsiteX46" fmla="*/ 252119 w 955917"/>
                <a:gd name="connsiteY46" fmla="*/ 2058341 h 2310459"/>
                <a:gd name="connsiteX47" fmla="*/ 255882 w 955917"/>
                <a:gd name="connsiteY47" fmla="*/ 2047052 h 2310459"/>
                <a:gd name="connsiteX48" fmla="*/ 259645 w 955917"/>
                <a:gd name="connsiteY48" fmla="*/ 2032000 h 2310459"/>
                <a:gd name="connsiteX49" fmla="*/ 267171 w 955917"/>
                <a:gd name="connsiteY49" fmla="*/ 1975555 h 2310459"/>
                <a:gd name="connsiteX50" fmla="*/ 267171 w 955917"/>
                <a:gd name="connsiteY50" fmla="*/ 1772355 h 2310459"/>
                <a:gd name="connsiteX51" fmla="*/ 267171 w 955917"/>
                <a:gd name="connsiteY51" fmla="*/ 1772355 h 2310459"/>
                <a:gd name="connsiteX52" fmla="*/ 308563 w 955917"/>
                <a:gd name="connsiteY52" fmla="*/ 1746015 h 2310459"/>
                <a:gd name="connsiteX53" fmla="*/ 319852 w 955917"/>
                <a:gd name="connsiteY53" fmla="*/ 1742252 h 2310459"/>
                <a:gd name="connsiteX54" fmla="*/ 357482 w 955917"/>
                <a:gd name="connsiteY54" fmla="*/ 1738489 h 2310459"/>
                <a:gd name="connsiteX55" fmla="*/ 365008 w 955917"/>
                <a:gd name="connsiteY55" fmla="*/ 1727200 h 2310459"/>
                <a:gd name="connsiteX56" fmla="*/ 346193 w 955917"/>
                <a:gd name="connsiteY56" fmla="*/ 1591733 h 2310459"/>
                <a:gd name="connsiteX57" fmla="*/ 308563 w 955917"/>
                <a:gd name="connsiteY57" fmla="*/ 1580444 h 2310459"/>
                <a:gd name="connsiteX58" fmla="*/ 308563 w 955917"/>
                <a:gd name="connsiteY58" fmla="*/ 1580444 h 2310459"/>
                <a:gd name="connsiteX59" fmla="*/ 312326 w 955917"/>
                <a:gd name="connsiteY59" fmla="*/ 462844 h 2310459"/>
                <a:gd name="connsiteX60" fmla="*/ 0 w 955917"/>
                <a:gd name="connsiteY60" fmla="*/ 455318 h 2310459"/>
                <a:gd name="connsiteX61" fmla="*/ 0 w 955917"/>
                <a:gd name="connsiteY61" fmla="*/ 338666 h 2310459"/>
                <a:gd name="connsiteX62" fmla="*/ 0 w 955917"/>
                <a:gd name="connsiteY62" fmla="*/ 338666 h 2310459"/>
                <a:gd name="connsiteX63" fmla="*/ 3763 w 955917"/>
                <a:gd name="connsiteY63" fmla="*/ 282222 h 2310459"/>
                <a:gd name="connsiteX64" fmla="*/ 15052 w 955917"/>
                <a:gd name="connsiteY64" fmla="*/ 270933 h 2310459"/>
                <a:gd name="connsiteX65" fmla="*/ 18815 w 955917"/>
                <a:gd name="connsiteY65" fmla="*/ 259644 h 2310459"/>
                <a:gd name="connsiteX66" fmla="*/ 30104 w 955917"/>
                <a:gd name="connsiteY66" fmla="*/ 252118 h 2310459"/>
                <a:gd name="connsiteX67" fmla="*/ 37630 w 955917"/>
                <a:gd name="connsiteY67" fmla="*/ 244592 h 2310459"/>
                <a:gd name="connsiteX68" fmla="*/ 37630 w 955917"/>
                <a:gd name="connsiteY68" fmla="*/ 244592 h 2310459"/>
                <a:gd name="connsiteX69" fmla="*/ 60208 w 955917"/>
                <a:gd name="connsiteY69" fmla="*/ 112889 h 2310459"/>
                <a:gd name="connsiteX70" fmla="*/ 79023 w 955917"/>
                <a:gd name="connsiteY70" fmla="*/ 86548 h 2310459"/>
                <a:gd name="connsiteX71" fmla="*/ 82786 w 955917"/>
                <a:gd name="connsiteY71" fmla="*/ 75259 h 2310459"/>
                <a:gd name="connsiteX72" fmla="*/ 90311 w 955917"/>
                <a:gd name="connsiteY72" fmla="*/ 63970 h 2310459"/>
                <a:gd name="connsiteX73" fmla="*/ 97837 w 955917"/>
                <a:gd name="connsiteY73" fmla="*/ 48918 h 2310459"/>
                <a:gd name="connsiteX74" fmla="*/ 109126 w 955917"/>
                <a:gd name="connsiteY74" fmla="*/ 18815 h 2310459"/>
                <a:gd name="connsiteX75" fmla="*/ 112889 w 955917"/>
                <a:gd name="connsiteY75" fmla="*/ 0 h 2310459"/>
                <a:gd name="connsiteX76" fmla="*/ 124178 w 955917"/>
                <a:gd name="connsiteY76" fmla="*/ 3763 h 2310459"/>
                <a:gd name="connsiteX77" fmla="*/ 127941 w 955917"/>
                <a:gd name="connsiteY77" fmla="*/ 15052 h 2310459"/>
                <a:gd name="connsiteX78" fmla="*/ 158045 w 955917"/>
                <a:gd name="connsiteY78" fmla="*/ 11289 h 2310459"/>
                <a:gd name="connsiteX79" fmla="*/ 218252 w 955917"/>
                <a:gd name="connsiteY79" fmla="*/ 7526 h 2310459"/>
                <a:gd name="connsiteX80" fmla="*/ 361245 w 955917"/>
                <a:gd name="connsiteY80" fmla="*/ 18815 h 2310459"/>
                <a:gd name="connsiteX81" fmla="*/ 383823 w 955917"/>
                <a:gd name="connsiteY81" fmla="*/ 22578 h 2310459"/>
                <a:gd name="connsiteX82" fmla="*/ 395111 w 955917"/>
                <a:gd name="connsiteY82" fmla="*/ 26341 h 2310459"/>
                <a:gd name="connsiteX83" fmla="*/ 398874 w 955917"/>
                <a:gd name="connsiteY83" fmla="*/ 37629 h 2310459"/>
                <a:gd name="connsiteX84" fmla="*/ 417689 w 955917"/>
                <a:gd name="connsiteY84" fmla="*/ 71496 h 231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55917" h="2310459">
                  <a:moveTo>
                    <a:pt x="417689" y="71496"/>
                  </a:moveTo>
                  <a:cubicBezTo>
                    <a:pt x="403891" y="81531"/>
                    <a:pt x="349956" y="89057"/>
                    <a:pt x="316089" y="97837"/>
                  </a:cubicBezTo>
                  <a:cubicBezTo>
                    <a:pt x="314784" y="109578"/>
                    <a:pt x="311248" y="144620"/>
                    <a:pt x="308563" y="158044"/>
                  </a:cubicBezTo>
                  <a:cubicBezTo>
                    <a:pt x="307785" y="161934"/>
                    <a:pt x="307000" y="166033"/>
                    <a:pt x="304800" y="169333"/>
                  </a:cubicBezTo>
                  <a:cubicBezTo>
                    <a:pt x="301848" y="173761"/>
                    <a:pt x="297274" y="176859"/>
                    <a:pt x="293511" y="180622"/>
                  </a:cubicBezTo>
                  <a:lnTo>
                    <a:pt x="289748" y="191911"/>
                  </a:lnTo>
                  <a:lnTo>
                    <a:pt x="289748" y="191911"/>
                  </a:lnTo>
                  <a:cubicBezTo>
                    <a:pt x="293511" y="201946"/>
                    <a:pt x="297375" y="211943"/>
                    <a:pt x="301037" y="222015"/>
                  </a:cubicBezTo>
                  <a:cubicBezTo>
                    <a:pt x="302393" y="225743"/>
                    <a:pt x="301572" y="230999"/>
                    <a:pt x="304800" y="233304"/>
                  </a:cubicBezTo>
                  <a:cubicBezTo>
                    <a:pt x="311255" y="237915"/>
                    <a:pt x="327378" y="240829"/>
                    <a:pt x="327378" y="240829"/>
                  </a:cubicBezTo>
                  <a:cubicBezTo>
                    <a:pt x="328632" y="244592"/>
                    <a:pt x="328663" y="249021"/>
                    <a:pt x="331141" y="252118"/>
                  </a:cubicBezTo>
                  <a:cubicBezTo>
                    <a:pt x="350593" y="276434"/>
                    <a:pt x="336735" y="242558"/>
                    <a:pt x="346193" y="270933"/>
                  </a:cubicBezTo>
                  <a:cubicBezTo>
                    <a:pt x="349956" y="269679"/>
                    <a:pt x="354385" y="269648"/>
                    <a:pt x="357482" y="267170"/>
                  </a:cubicBezTo>
                  <a:cubicBezTo>
                    <a:pt x="361014" y="264345"/>
                    <a:pt x="362113" y="259355"/>
                    <a:pt x="365008" y="255881"/>
                  </a:cubicBezTo>
                  <a:cubicBezTo>
                    <a:pt x="368415" y="251793"/>
                    <a:pt x="372534" y="248355"/>
                    <a:pt x="376297" y="244592"/>
                  </a:cubicBezTo>
                  <a:cubicBezTo>
                    <a:pt x="391349" y="245846"/>
                    <a:pt x="406641" y="245393"/>
                    <a:pt x="421452" y="248355"/>
                  </a:cubicBezTo>
                  <a:cubicBezTo>
                    <a:pt x="448406" y="253746"/>
                    <a:pt x="417606" y="258253"/>
                    <a:pt x="444030" y="259644"/>
                  </a:cubicBezTo>
                  <a:cubicBezTo>
                    <a:pt x="464071" y="260699"/>
                    <a:pt x="484168" y="259644"/>
                    <a:pt x="504237" y="259644"/>
                  </a:cubicBezTo>
                  <a:lnTo>
                    <a:pt x="504237" y="259644"/>
                  </a:lnTo>
                  <a:cubicBezTo>
                    <a:pt x="509254" y="269679"/>
                    <a:pt x="514647" y="279535"/>
                    <a:pt x="519289" y="289748"/>
                  </a:cubicBezTo>
                  <a:cubicBezTo>
                    <a:pt x="521644" y="294928"/>
                    <a:pt x="526059" y="311551"/>
                    <a:pt x="526815" y="316089"/>
                  </a:cubicBezTo>
                  <a:cubicBezTo>
                    <a:pt x="528478" y="326064"/>
                    <a:pt x="528769" y="336243"/>
                    <a:pt x="530578" y="346192"/>
                  </a:cubicBezTo>
                  <a:cubicBezTo>
                    <a:pt x="531288" y="350095"/>
                    <a:pt x="534341" y="357481"/>
                    <a:pt x="534341" y="357481"/>
                  </a:cubicBezTo>
                  <a:lnTo>
                    <a:pt x="534341" y="357481"/>
                  </a:lnTo>
                  <a:lnTo>
                    <a:pt x="861719" y="349955"/>
                  </a:lnTo>
                  <a:lnTo>
                    <a:pt x="861719" y="447792"/>
                  </a:lnTo>
                  <a:lnTo>
                    <a:pt x="733778" y="459081"/>
                  </a:lnTo>
                  <a:lnTo>
                    <a:pt x="718726" y="1983081"/>
                  </a:lnTo>
                  <a:lnTo>
                    <a:pt x="869245" y="1990607"/>
                  </a:lnTo>
                  <a:cubicBezTo>
                    <a:pt x="880534" y="2000642"/>
                    <a:pt x="892013" y="2010466"/>
                    <a:pt x="903111" y="2020711"/>
                  </a:cubicBezTo>
                  <a:cubicBezTo>
                    <a:pt x="908325" y="2025524"/>
                    <a:pt x="913491" y="2030423"/>
                    <a:pt x="918163" y="2035763"/>
                  </a:cubicBezTo>
                  <a:cubicBezTo>
                    <a:pt x="922293" y="2040483"/>
                    <a:pt x="924634" y="2046800"/>
                    <a:pt x="929452" y="2050815"/>
                  </a:cubicBezTo>
                  <a:cubicBezTo>
                    <a:pt x="932499" y="2053354"/>
                    <a:pt x="936978" y="2053324"/>
                    <a:pt x="940741" y="2054578"/>
                  </a:cubicBezTo>
                  <a:cubicBezTo>
                    <a:pt x="944504" y="2058341"/>
                    <a:pt x="950054" y="2060925"/>
                    <a:pt x="952030" y="2065866"/>
                  </a:cubicBezTo>
                  <a:cubicBezTo>
                    <a:pt x="958929" y="2083113"/>
                    <a:pt x="955166" y="2101301"/>
                    <a:pt x="952030" y="2118548"/>
                  </a:cubicBezTo>
                  <a:cubicBezTo>
                    <a:pt x="951105" y="2123636"/>
                    <a:pt x="948998" y="2128480"/>
                    <a:pt x="948267" y="2133600"/>
                  </a:cubicBezTo>
                  <a:cubicBezTo>
                    <a:pt x="947735" y="2137325"/>
                    <a:pt x="948267" y="2141126"/>
                    <a:pt x="948267" y="2144889"/>
                  </a:cubicBezTo>
                  <a:lnTo>
                    <a:pt x="948267" y="2144889"/>
                  </a:lnTo>
                  <a:lnTo>
                    <a:pt x="142993" y="2310459"/>
                  </a:lnTo>
                  <a:cubicBezTo>
                    <a:pt x="146984" y="2222662"/>
                    <a:pt x="146756" y="2255297"/>
                    <a:pt x="146756" y="2212622"/>
                  </a:cubicBezTo>
                  <a:lnTo>
                    <a:pt x="146756" y="2212622"/>
                  </a:lnTo>
                  <a:cubicBezTo>
                    <a:pt x="158045" y="2210113"/>
                    <a:pt x="169948" y="2209544"/>
                    <a:pt x="180623" y="2205096"/>
                  </a:cubicBezTo>
                  <a:cubicBezTo>
                    <a:pt x="185535" y="2203049"/>
                    <a:pt x="187483" y="2196759"/>
                    <a:pt x="191911" y="2193807"/>
                  </a:cubicBezTo>
                  <a:cubicBezTo>
                    <a:pt x="199075" y="2189030"/>
                    <a:pt x="227311" y="2186600"/>
                    <a:pt x="229541" y="2186281"/>
                  </a:cubicBezTo>
                  <a:lnTo>
                    <a:pt x="240830" y="2190044"/>
                  </a:lnTo>
                  <a:lnTo>
                    <a:pt x="240830" y="2190044"/>
                  </a:lnTo>
                  <a:cubicBezTo>
                    <a:pt x="257150" y="2116604"/>
                    <a:pt x="243073" y="2189506"/>
                    <a:pt x="252119" y="2058341"/>
                  </a:cubicBezTo>
                  <a:cubicBezTo>
                    <a:pt x="252392" y="2054384"/>
                    <a:pt x="254792" y="2050866"/>
                    <a:pt x="255882" y="2047052"/>
                  </a:cubicBezTo>
                  <a:cubicBezTo>
                    <a:pt x="257303" y="2042079"/>
                    <a:pt x="258631" y="2037071"/>
                    <a:pt x="259645" y="2032000"/>
                  </a:cubicBezTo>
                  <a:cubicBezTo>
                    <a:pt x="262298" y="2018735"/>
                    <a:pt x="266998" y="1986461"/>
                    <a:pt x="267171" y="1975555"/>
                  </a:cubicBezTo>
                  <a:cubicBezTo>
                    <a:pt x="268246" y="1907830"/>
                    <a:pt x="267171" y="1840088"/>
                    <a:pt x="267171" y="1772355"/>
                  </a:cubicBezTo>
                  <a:lnTo>
                    <a:pt x="267171" y="1772355"/>
                  </a:lnTo>
                  <a:cubicBezTo>
                    <a:pt x="286197" y="1758765"/>
                    <a:pt x="290036" y="1753955"/>
                    <a:pt x="308563" y="1746015"/>
                  </a:cubicBezTo>
                  <a:cubicBezTo>
                    <a:pt x="312209" y="1744452"/>
                    <a:pt x="315932" y="1742855"/>
                    <a:pt x="319852" y="1742252"/>
                  </a:cubicBezTo>
                  <a:cubicBezTo>
                    <a:pt x="332311" y="1740335"/>
                    <a:pt x="344939" y="1739743"/>
                    <a:pt x="357482" y="1738489"/>
                  </a:cubicBezTo>
                  <a:lnTo>
                    <a:pt x="365008" y="1727200"/>
                  </a:lnTo>
                  <a:lnTo>
                    <a:pt x="346193" y="1591733"/>
                  </a:lnTo>
                  <a:cubicBezTo>
                    <a:pt x="313740" y="1579563"/>
                    <a:pt x="326806" y="1580444"/>
                    <a:pt x="308563" y="1580444"/>
                  </a:cubicBezTo>
                  <a:lnTo>
                    <a:pt x="308563" y="1580444"/>
                  </a:lnTo>
                  <a:cubicBezTo>
                    <a:pt x="309817" y="1207911"/>
                    <a:pt x="311072" y="835377"/>
                    <a:pt x="312326" y="462844"/>
                  </a:cubicBezTo>
                  <a:lnTo>
                    <a:pt x="0" y="455318"/>
                  </a:lnTo>
                  <a:lnTo>
                    <a:pt x="0" y="338666"/>
                  </a:lnTo>
                  <a:lnTo>
                    <a:pt x="0" y="338666"/>
                  </a:lnTo>
                  <a:cubicBezTo>
                    <a:pt x="1254" y="319851"/>
                    <a:pt x="-328" y="300629"/>
                    <a:pt x="3763" y="282222"/>
                  </a:cubicBezTo>
                  <a:cubicBezTo>
                    <a:pt x="4917" y="277027"/>
                    <a:pt x="12100" y="275361"/>
                    <a:pt x="15052" y="270933"/>
                  </a:cubicBezTo>
                  <a:cubicBezTo>
                    <a:pt x="17252" y="267633"/>
                    <a:pt x="16337" y="262741"/>
                    <a:pt x="18815" y="259644"/>
                  </a:cubicBezTo>
                  <a:cubicBezTo>
                    <a:pt x="21640" y="256112"/>
                    <a:pt x="26572" y="254943"/>
                    <a:pt x="30104" y="252118"/>
                  </a:cubicBezTo>
                  <a:cubicBezTo>
                    <a:pt x="32874" y="249902"/>
                    <a:pt x="35121" y="247101"/>
                    <a:pt x="37630" y="244592"/>
                  </a:cubicBezTo>
                  <a:lnTo>
                    <a:pt x="37630" y="244592"/>
                  </a:lnTo>
                  <a:lnTo>
                    <a:pt x="60208" y="112889"/>
                  </a:lnTo>
                  <a:cubicBezTo>
                    <a:pt x="66480" y="104109"/>
                    <a:pt x="73471" y="95801"/>
                    <a:pt x="79023" y="86548"/>
                  </a:cubicBezTo>
                  <a:cubicBezTo>
                    <a:pt x="81064" y="83147"/>
                    <a:pt x="81012" y="78807"/>
                    <a:pt x="82786" y="75259"/>
                  </a:cubicBezTo>
                  <a:cubicBezTo>
                    <a:pt x="84808" y="71214"/>
                    <a:pt x="88067" y="67897"/>
                    <a:pt x="90311" y="63970"/>
                  </a:cubicBezTo>
                  <a:cubicBezTo>
                    <a:pt x="93094" y="59099"/>
                    <a:pt x="95559" y="54044"/>
                    <a:pt x="97837" y="48918"/>
                  </a:cubicBezTo>
                  <a:cubicBezTo>
                    <a:pt x="99811" y="44476"/>
                    <a:pt x="107352" y="25909"/>
                    <a:pt x="109126" y="18815"/>
                  </a:cubicBezTo>
                  <a:cubicBezTo>
                    <a:pt x="110677" y="12610"/>
                    <a:pt x="111635" y="6272"/>
                    <a:pt x="112889" y="0"/>
                  </a:cubicBezTo>
                  <a:cubicBezTo>
                    <a:pt x="116652" y="1254"/>
                    <a:pt x="121373" y="958"/>
                    <a:pt x="124178" y="3763"/>
                  </a:cubicBezTo>
                  <a:cubicBezTo>
                    <a:pt x="126983" y="6568"/>
                    <a:pt x="124069" y="14192"/>
                    <a:pt x="127941" y="15052"/>
                  </a:cubicBezTo>
                  <a:cubicBezTo>
                    <a:pt x="137813" y="17246"/>
                    <a:pt x="148010" y="12543"/>
                    <a:pt x="158045" y="11289"/>
                  </a:cubicBezTo>
                  <a:cubicBezTo>
                    <a:pt x="192582" y="-223"/>
                    <a:pt x="172729" y="2974"/>
                    <a:pt x="218252" y="7526"/>
                  </a:cubicBezTo>
                  <a:cubicBezTo>
                    <a:pt x="274243" y="44854"/>
                    <a:pt x="231789" y="22861"/>
                    <a:pt x="361245" y="18815"/>
                  </a:cubicBezTo>
                  <a:cubicBezTo>
                    <a:pt x="368771" y="20069"/>
                    <a:pt x="376375" y="20923"/>
                    <a:pt x="383823" y="22578"/>
                  </a:cubicBezTo>
                  <a:cubicBezTo>
                    <a:pt x="387695" y="23438"/>
                    <a:pt x="392306" y="23536"/>
                    <a:pt x="395111" y="26341"/>
                  </a:cubicBezTo>
                  <a:cubicBezTo>
                    <a:pt x="397916" y="29146"/>
                    <a:pt x="397620" y="33866"/>
                    <a:pt x="398874" y="37629"/>
                  </a:cubicBezTo>
                  <a:cubicBezTo>
                    <a:pt x="403049" y="62682"/>
                    <a:pt x="431487" y="61461"/>
                    <a:pt x="417689" y="71496"/>
                  </a:cubicBezTo>
                  <a:close/>
                </a:path>
              </a:pathLst>
            </a:custGeom>
            <a:solidFill>
              <a:schemeClr val="accent2">
                <a:alpha val="48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Forme libre 18"/>
            <p:cNvSpPr/>
            <p:nvPr/>
          </p:nvSpPr>
          <p:spPr>
            <a:xfrm>
              <a:off x="7040504" y="4033896"/>
              <a:ext cx="590785" cy="1083736"/>
            </a:xfrm>
            <a:custGeom>
              <a:avLst/>
              <a:gdLst>
                <a:gd name="connsiteX0" fmla="*/ 82785 w 590785"/>
                <a:gd name="connsiteY0" fmla="*/ 0 h 1083736"/>
                <a:gd name="connsiteX1" fmla="*/ 496711 w 590785"/>
                <a:gd name="connsiteY1" fmla="*/ 3763 h 1083736"/>
                <a:gd name="connsiteX2" fmla="*/ 459081 w 590785"/>
                <a:gd name="connsiteY2" fmla="*/ 605837 h 1083736"/>
                <a:gd name="connsiteX3" fmla="*/ 590785 w 590785"/>
                <a:gd name="connsiteY3" fmla="*/ 598311 h 1083736"/>
                <a:gd name="connsiteX4" fmla="*/ 583259 w 590785"/>
                <a:gd name="connsiteY4" fmla="*/ 914400 h 1083736"/>
                <a:gd name="connsiteX5" fmla="*/ 477896 w 590785"/>
                <a:gd name="connsiteY5" fmla="*/ 1079971 h 1083736"/>
                <a:gd name="connsiteX6" fmla="*/ 383822 w 590785"/>
                <a:gd name="connsiteY6" fmla="*/ 1083734 h 1083736"/>
                <a:gd name="connsiteX7" fmla="*/ 383822 w 590785"/>
                <a:gd name="connsiteY7" fmla="*/ 1083734 h 1083736"/>
                <a:gd name="connsiteX8" fmla="*/ 387585 w 590785"/>
                <a:gd name="connsiteY8" fmla="*/ 1000948 h 1083736"/>
                <a:gd name="connsiteX9" fmla="*/ 383822 w 590785"/>
                <a:gd name="connsiteY9" fmla="*/ 936978 h 1083736"/>
                <a:gd name="connsiteX10" fmla="*/ 383822 w 590785"/>
                <a:gd name="connsiteY10" fmla="*/ 936978 h 1083736"/>
                <a:gd name="connsiteX11" fmla="*/ 255881 w 590785"/>
                <a:gd name="connsiteY11" fmla="*/ 936978 h 1083736"/>
                <a:gd name="connsiteX12" fmla="*/ 233303 w 590785"/>
                <a:gd name="connsiteY12" fmla="*/ 944504 h 1083736"/>
                <a:gd name="connsiteX13" fmla="*/ 222015 w 590785"/>
                <a:gd name="connsiteY13" fmla="*/ 948267 h 1083736"/>
                <a:gd name="connsiteX14" fmla="*/ 176859 w 590785"/>
                <a:gd name="connsiteY14" fmla="*/ 948267 h 1083736"/>
                <a:gd name="connsiteX15" fmla="*/ 176859 w 590785"/>
                <a:gd name="connsiteY15" fmla="*/ 948267 h 1083736"/>
                <a:gd name="connsiteX16" fmla="*/ 176859 w 590785"/>
                <a:gd name="connsiteY16" fmla="*/ 1083734 h 1083736"/>
                <a:gd name="connsiteX17" fmla="*/ 176859 w 590785"/>
                <a:gd name="connsiteY17" fmla="*/ 1083734 h 1083736"/>
                <a:gd name="connsiteX18" fmla="*/ 101600 w 590785"/>
                <a:gd name="connsiteY18" fmla="*/ 1083734 h 1083736"/>
                <a:gd name="connsiteX19" fmla="*/ 101600 w 590785"/>
                <a:gd name="connsiteY19" fmla="*/ 1083734 h 1083736"/>
                <a:gd name="connsiteX20" fmla="*/ 0 w 590785"/>
                <a:gd name="connsiteY20" fmla="*/ 929452 h 1083736"/>
                <a:gd name="connsiteX21" fmla="*/ 3763 w 590785"/>
                <a:gd name="connsiteY21" fmla="*/ 677334 h 1083736"/>
                <a:gd name="connsiteX22" fmla="*/ 7526 w 590785"/>
                <a:gd name="connsiteY22" fmla="*/ 658519 h 1083736"/>
                <a:gd name="connsiteX23" fmla="*/ 7526 w 590785"/>
                <a:gd name="connsiteY23" fmla="*/ 602074 h 1083736"/>
                <a:gd name="connsiteX24" fmla="*/ 7526 w 590785"/>
                <a:gd name="connsiteY24" fmla="*/ 602074 h 1083736"/>
                <a:gd name="connsiteX25" fmla="*/ 94074 w 590785"/>
                <a:gd name="connsiteY25" fmla="*/ 598311 h 1083736"/>
                <a:gd name="connsiteX26" fmla="*/ 105363 w 590785"/>
                <a:gd name="connsiteY26" fmla="*/ 594548 h 1083736"/>
                <a:gd name="connsiteX27" fmla="*/ 116652 w 590785"/>
                <a:gd name="connsiteY27" fmla="*/ 602074 h 1083736"/>
                <a:gd name="connsiteX28" fmla="*/ 116652 w 590785"/>
                <a:gd name="connsiteY28" fmla="*/ 602074 h 1083736"/>
                <a:gd name="connsiteX29" fmla="*/ 112889 w 590785"/>
                <a:gd name="connsiteY29" fmla="*/ 541867 h 1083736"/>
                <a:gd name="connsiteX30" fmla="*/ 109126 w 590785"/>
                <a:gd name="connsiteY30" fmla="*/ 500474 h 1083736"/>
                <a:gd name="connsiteX31" fmla="*/ 112889 w 590785"/>
                <a:gd name="connsiteY31" fmla="*/ 361245 h 1083736"/>
                <a:gd name="connsiteX32" fmla="*/ 116652 w 590785"/>
                <a:gd name="connsiteY32" fmla="*/ 346193 h 1083736"/>
                <a:gd name="connsiteX33" fmla="*/ 127940 w 590785"/>
                <a:gd name="connsiteY33" fmla="*/ 308563 h 1083736"/>
                <a:gd name="connsiteX34" fmla="*/ 135466 w 590785"/>
                <a:gd name="connsiteY34" fmla="*/ 285985 h 1083736"/>
                <a:gd name="connsiteX35" fmla="*/ 131703 w 590785"/>
                <a:gd name="connsiteY35" fmla="*/ 131704 h 1083736"/>
                <a:gd name="connsiteX36" fmla="*/ 120415 w 590785"/>
                <a:gd name="connsiteY36" fmla="*/ 97837 h 1083736"/>
                <a:gd name="connsiteX37" fmla="*/ 116652 w 590785"/>
                <a:gd name="connsiteY37" fmla="*/ 79023 h 1083736"/>
                <a:gd name="connsiteX38" fmla="*/ 105363 w 590785"/>
                <a:gd name="connsiteY38" fmla="*/ 52682 h 1083736"/>
                <a:gd name="connsiteX39" fmla="*/ 94074 w 590785"/>
                <a:gd name="connsiteY39" fmla="*/ 30104 h 1083736"/>
                <a:gd name="connsiteX40" fmla="*/ 82785 w 590785"/>
                <a:gd name="connsiteY40" fmla="*/ 26341 h 1083736"/>
                <a:gd name="connsiteX41" fmla="*/ 82785 w 590785"/>
                <a:gd name="connsiteY41" fmla="*/ 0 h 108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90785" h="1083736">
                  <a:moveTo>
                    <a:pt x="82785" y="0"/>
                  </a:moveTo>
                  <a:lnTo>
                    <a:pt x="496711" y="3763"/>
                  </a:lnTo>
                  <a:lnTo>
                    <a:pt x="459081" y="605837"/>
                  </a:lnTo>
                  <a:lnTo>
                    <a:pt x="590785" y="598311"/>
                  </a:lnTo>
                  <a:lnTo>
                    <a:pt x="583259" y="914400"/>
                  </a:lnTo>
                  <a:lnTo>
                    <a:pt x="477896" y="1079971"/>
                  </a:lnTo>
                  <a:cubicBezTo>
                    <a:pt x="393862" y="1083973"/>
                    <a:pt x="425245" y="1083734"/>
                    <a:pt x="383822" y="1083734"/>
                  </a:cubicBezTo>
                  <a:lnTo>
                    <a:pt x="383822" y="1083734"/>
                  </a:lnTo>
                  <a:cubicBezTo>
                    <a:pt x="385076" y="1056139"/>
                    <a:pt x="387585" y="1028572"/>
                    <a:pt x="387585" y="1000948"/>
                  </a:cubicBezTo>
                  <a:cubicBezTo>
                    <a:pt x="387585" y="979588"/>
                    <a:pt x="383822" y="936978"/>
                    <a:pt x="383822" y="936978"/>
                  </a:cubicBezTo>
                  <a:lnTo>
                    <a:pt x="383822" y="936978"/>
                  </a:lnTo>
                  <a:cubicBezTo>
                    <a:pt x="329184" y="930907"/>
                    <a:pt x="332513" y="929562"/>
                    <a:pt x="255881" y="936978"/>
                  </a:cubicBezTo>
                  <a:cubicBezTo>
                    <a:pt x="247985" y="937742"/>
                    <a:pt x="240829" y="941995"/>
                    <a:pt x="233303" y="944504"/>
                  </a:cubicBezTo>
                  <a:cubicBezTo>
                    <a:pt x="229540" y="945758"/>
                    <a:pt x="225981" y="948267"/>
                    <a:pt x="222015" y="948267"/>
                  </a:cubicBezTo>
                  <a:lnTo>
                    <a:pt x="176859" y="948267"/>
                  </a:lnTo>
                  <a:lnTo>
                    <a:pt x="176859" y="948267"/>
                  </a:lnTo>
                  <a:lnTo>
                    <a:pt x="176859" y="1083734"/>
                  </a:lnTo>
                  <a:lnTo>
                    <a:pt x="176859" y="1083734"/>
                  </a:lnTo>
                  <a:lnTo>
                    <a:pt x="101600" y="1083734"/>
                  </a:lnTo>
                  <a:lnTo>
                    <a:pt x="101600" y="1083734"/>
                  </a:lnTo>
                  <a:lnTo>
                    <a:pt x="0" y="929452"/>
                  </a:lnTo>
                  <a:cubicBezTo>
                    <a:pt x="1254" y="845413"/>
                    <a:pt x="1429" y="761350"/>
                    <a:pt x="3763" y="677334"/>
                  </a:cubicBezTo>
                  <a:cubicBezTo>
                    <a:pt x="3941" y="670941"/>
                    <a:pt x="7207" y="664907"/>
                    <a:pt x="7526" y="658519"/>
                  </a:cubicBezTo>
                  <a:cubicBezTo>
                    <a:pt x="8466" y="639727"/>
                    <a:pt x="7526" y="620889"/>
                    <a:pt x="7526" y="602074"/>
                  </a:cubicBezTo>
                  <a:lnTo>
                    <a:pt x="7526" y="602074"/>
                  </a:lnTo>
                  <a:cubicBezTo>
                    <a:pt x="36375" y="600820"/>
                    <a:pt x="65282" y="600526"/>
                    <a:pt x="94074" y="598311"/>
                  </a:cubicBezTo>
                  <a:cubicBezTo>
                    <a:pt x="98029" y="598007"/>
                    <a:pt x="101450" y="593896"/>
                    <a:pt x="105363" y="594548"/>
                  </a:cubicBezTo>
                  <a:cubicBezTo>
                    <a:pt x="109824" y="595292"/>
                    <a:pt x="116652" y="602074"/>
                    <a:pt x="116652" y="602074"/>
                  </a:cubicBezTo>
                  <a:lnTo>
                    <a:pt x="116652" y="602074"/>
                  </a:lnTo>
                  <a:cubicBezTo>
                    <a:pt x="115398" y="582005"/>
                    <a:pt x="114374" y="561920"/>
                    <a:pt x="112889" y="541867"/>
                  </a:cubicBezTo>
                  <a:cubicBezTo>
                    <a:pt x="111866" y="528050"/>
                    <a:pt x="109126" y="514329"/>
                    <a:pt x="109126" y="500474"/>
                  </a:cubicBezTo>
                  <a:cubicBezTo>
                    <a:pt x="109126" y="454047"/>
                    <a:pt x="110627" y="407616"/>
                    <a:pt x="112889" y="361245"/>
                  </a:cubicBezTo>
                  <a:cubicBezTo>
                    <a:pt x="113141" y="356079"/>
                    <a:pt x="115530" y="351242"/>
                    <a:pt x="116652" y="346193"/>
                  </a:cubicBezTo>
                  <a:cubicBezTo>
                    <a:pt x="124532" y="310733"/>
                    <a:pt x="115091" y="343900"/>
                    <a:pt x="127940" y="308563"/>
                  </a:cubicBezTo>
                  <a:cubicBezTo>
                    <a:pt x="130651" y="301107"/>
                    <a:pt x="135466" y="285985"/>
                    <a:pt x="135466" y="285985"/>
                  </a:cubicBezTo>
                  <a:cubicBezTo>
                    <a:pt x="134212" y="234558"/>
                    <a:pt x="133987" y="183096"/>
                    <a:pt x="131703" y="131704"/>
                  </a:cubicBezTo>
                  <a:cubicBezTo>
                    <a:pt x="131201" y="120404"/>
                    <a:pt x="123462" y="107994"/>
                    <a:pt x="120415" y="97837"/>
                  </a:cubicBezTo>
                  <a:cubicBezTo>
                    <a:pt x="118577" y="91711"/>
                    <a:pt x="118039" y="85266"/>
                    <a:pt x="116652" y="79023"/>
                  </a:cubicBezTo>
                  <a:cubicBezTo>
                    <a:pt x="110386" y="50829"/>
                    <a:pt x="116987" y="75930"/>
                    <a:pt x="105363" y="52682"/>
                  </a:cubicBezTo>
                  <a:cubicBezTo>
                    <a:pt x="100818" y="43593"/>
                    <a:pt x="103061" y="37293"/>
                    <a:pt x="94074" y="30104"/>
                  </a:cubicBezTo>
                  <a:cubicBezTo>
                    <a:pt x="90977" y="27626"/>
                    <a:pt x="86548" y="27595"/>
                    <a:pt x="82785" y="26341"/>
                  </a:cubicBezTo>
                  <a:cubicBezTo>
                    <a:pt x="78229" y="12672"/>
                    <a:pt x="79022" y="19019"/>
                    <a:pt x="82785" y="0"/>
                  </a:cubicBezTo>
                  <a:close/>
                </a:path>
              </a:pathLst>
            </a:custGeom>
            <a:solidFill>
              <a:schemeClr val="accent2">
                <a:alpha val="48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Forme libre 19"/>
            <p:cNvSpPr/>
            <p:nvPr/>
          </p:nvSpPr>
          <p:spPr>
            <a:xfrm>
              <a:off x="6799674" y="2671704"/>
              <a:ext cx="1046104" cy="520947"/>
            </a:xfrm>
            <a:custGeom>
              <a:avLst/>
              <a:gdLst>
                <a:gd name="connsiteX0" fmla="*/ 323615 w 1046104"/>
                <a:gd name="connsiteY0" fmla="*/ 7526 h 520947"/>
                <a:gd name="connsiteX1" fmla="*/ 323615 w 1046104"/>
                <a:gd name="connsiteY1" fmla="*/ 7526 h 520947"/>
                <a:gd name="connsiteX2" fmla="*/ 391348 w 1046104"/>
                <a:gd name="connsiteY2" fmla="*/ 41392 h 520947"/>
                <a:gd name="connsiteX3" fmla="*/ 402637 w 1046104"/>
                <a:gd name="connsiteY3" fmla="*/ 45155 h 520947"/>
                <a:gd name="connsiteX4" fmla="*/ 421452 w 1046104"/>
                <a:gd name="connsiteY4" fmla="*/ 60207 h 520947"/>
                <a:gd name="connsiteX5" fmla="*/ 440267 w 1046104"/>
                <a:gd name="connsiteY5" fmla="*/ 206963 h 520947"/>
                <a:gd name="connsiteX6" fmla="*/ 447793 w 1046104"/>
                <a:gd name="connsiteY6" fmla="*/ 233303 h 520947"/>
                <a:gd name="connsiteX7" fmla="*/ 459082 w 1046104"/>
                <a:gd name="connsiteY7" fmla="*/ 237066 h 520947"/>
                <a:gd name="connsiteX8" fmla="*/ 485422 w 1046104"/>
                <a:gd name="connsiteY8" fmla="*/ 225777 h 520947"/>
                <a:gd name="connsiteX9" fmla="*/ 496711 w 1046104"/>
                <a:gd name="connsiteY9" fmla="*/ 229540 h 520947"/>
                <a:gd name="connsiteX10" fmla="*/ 504237 w 1046104"/>
                <a:gd name="connsiteY10" fmla="*/ 327377 h 520947"/>
                <a:gd name="connsiteX11" fmla="*/ 1046104 w 1046104"/>
                <a:gd name="connsiteY11" fmla="*/ 312326 h 520947"/>
                <a:gd name="connsiteX12" fmla="*/ 1046104 w 1046104"/>
                <a:gd name="connsiteY12" fmla="*/ 451555 h 520947"/>
                <a:gd name="connsiteX13" fmla="*/ 1046104 w 1046104"/>
                <a:gd name="connsiteY13" fmla="*/ 451555 h 520947"/>
                <a:gd name="connsiteX14" fmla="*/ 745067 w 1046104"/>
                <a:gd name="connsiteY14" fmla="*/ 447792 h 520947"/>
                <a:gd name="connsiteX15" fmla="*/ 741304 w 1046104"/>
                <a:gd name="connsiteY15" fmla="*/ 496711 h 520947"/>
                <a:gd name="connsiteX16" fmla="*/ 733778 w 1046104"/>
                <a:gd name="connsiteY16" fmla="*/ 519289 h 520947"/>
                <a:gd name="connsiteX17" fmla="*/ 733778 w 1046104"/>
                <a:gd name="connsiteY17" fmla="*/ 492948 h 520947"/>
                <a:gd name="connsiteX18" fmla="*/ 733778 w 1046104"/>
                <a:gd name="connsiteY18" fmla="*/ 492948 h 520947"/>
                <a:gd name="connsiteX19" fmla="*/ 327378 w 1046104"/>
                <a:gd name="connsiteY19" fmla="*/ 500474 h 520947"/>
                <a:gd name="connsiteX20" fmla="*/ 327378 w 1046104"/>
                <a:gd name="connsiteY20" fmla="*/ 447792 h 520947"/>
                <a:gd name="connsiteX21" fmla="*/ 327378 w 1046104"/>
                <a:gd name="connsiteY21" fmla="*/ 447792 h 520947"/>
                <a:gd name="connsiteX22" fmla="*/ 0 w 1046104"/>
                <a:gd name="connsiteY22" fmla="*/ 455318 h 520947"/>
                <a:gd name="connsiteX23" fmla="*/ 7526 w 1046104"/>
                <a:gd name="connsiteY23" fmla="*/ 417689 h 520947"/>
                <a:gd name="connsiteX24" fmla="*/ 15052 w 1046104"/>
                <a:gd name="connsiteY24" fmla="*/ 398874 h 520947"/>
                <a:gd name="connsiteX25" fmla="*/ 18815 w 1046104"/>
                <a:gd name="connsiteY25" fmla="*/ 372533 h 520947"/>
                <a:gd name="connsiteX26" fmla="*/ 30104 w 1046104"/>
                <a:gd name="connsiteY26" fmla="*/ 319852 h 520947"/>
                <a:gd name="connsiteX27" fmla="*/ 30104 w 1046104"/>
                <a:gd name="connsiteY27" fmla="*/ 233303 h 520947"/>
                <a:gd name="connsiteX28" fmla="*/ 30104 w 1046104"/>
                <a:gd name="connsiteY28" fmla="*/ 233303 h 520947"/>
                <a:gd name="connsiteX29" fmla="*/ 60207 w 1046104"/>
                <a:gd name="connsiteY29" fmla="*/ 233303 h 520947"/>
                <a:gd name="connsiteX30" fmla="*/ 60207 w 1046104"/>
                <a:gd name="connsiteY30" fmla="*/ 94074 h 520947"/>
                <a:gd name="connsiteX31" fmla="*/ 60207 w 1046104"/>
                <a:gd name="connsiteY31" fmla="*/ 94074 h 520947"/>
                <a:gd name="connsiteX32" fmla="*/ 71496 w 1046104"/>
                <a:gd name="connsiteY32" fmla="*/ 63970 h 520947"/>
                <a:gd name="connsiteX33" fmla="*/ 79022 w 1046104"/>
                <a:gd name="connsiteY33" fmla="*/ 52681 h 520947"/>
                <a:gd name="connsiteX34" fmla="*/ 90311 w 1046104"/>
                <a:gd name="connsiteY34" fmla="*/ 30103 h 520947"/>
                <a:gd name="connsiteX35" fmla="*/ 101600 w 1046104"/>
                <a:gd name="connsiteY35" fmla="*/ 22577 h 520947"/>
                <a:gd name="connsiteX36" fmla="*/ 158045 w 1046104"/>
                <a:gd name="connsiteY36" fmla="*/ 18815 h 520947"/>
                <a:gd name="connsiteX37" fmla="*/ 169333 w 1046104"/>
                <a:gd name="connsiteY37" fmla="*/ 7526 h 520947"/>
                <a:gd name="connsiteX38" fmla="*/ 191911 w 1046104"/>
                <a:gd name="connsiteY38" fmla="*/ 0 h 520947"/>
                <a:gd name="connsiteX39" fmla="*/ 316089 w 1046104"/>
                <a:gd name="connsiteY39" fmla="*/ 3763 h 520947"/>
                <a:gd name="connsiteX40" fmla="*/ 323615 w 1046104"/>
                <a:gd name="connsiteY40" fmla="*/ 15052 h 520947"/>
                <a:gd name="connsiteX41" fmla="*/ 323615 w 1046104"/>
                <a:gd name="connsiteY41" fmla="*/ 7526 h 520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46104" h="520947">
                  <a:moveTo>
                    <a:pt x="323615" y="7526"/>
                  </a:moveTo>
                  <a:lnTo>
                    <a:pt x="323615" y="7526"/>
                  </a:lnTo>
                  <a:cubicBezTo>
                    <a:pt x="346193" y="18815"/>
                    <a:pt x="368557" y="30540"/>
                    <a:pt x="391348" y="41392"/>
                  </a:cubicBezTo>
                  <a:cubicBezTo>
                    <a:pt x="394929" y="43097"/>
                    <a:pt x="399540" y="42677"/>
                    <a:pt x="402637" y="45155"/>
                  </a:cubicBezTo>
                  <a:cubicBezTo>
                    <a:pt x="426953" y="64607"/>
                    <a:pt x="393077" y="50749"/>
                    <a:pt x="421452" y="60207"/>
                  </a:cubicBezTo>
                  <a:cubicBezTo>
                    <a:pt x="473097" y="98941"/>
                    <a:pt x="433057" y="62772"/>
                    <a:pt x="440267" y="206963"/>
                  </a:cubicBezTo>
                  <a:cubicBezTo>
                    <a:pt x="440272" y="207066"/>
                    <a:pt x="446014" y="231524"/>
                    <a:pt x="447793" y="233303"/>
                  </a:cubicBezTo>
                  <a:cubicBezTo>
                    <a:pt x="450598" y="236108"/>
                    <a:pt x="455319" y="235812"/>
                    <a:pt x="459082" y="237066"/>
                  </a:cubicBezTo>
                  <a:cubicBezTo>
                    <a:pt x="462022" y="235596"/>
                    <a:pt x="479884" y="225777"/>
                    <a:pt x="485422" y="225777"/>
                  </a:cubicBezTo>
                  <a:cubicBezTo>
                    <a:pt x="489389" y="225777"/>
                    <a:pt x="492948" y="228286"/>
                    <a:pt x="496711" y="229540"/>
                  </a:cubicBezTo>
                  <a:cubicBezTo>
                    <a:pt x="512170" y="275917"/>
                    <a:pt x="504237" y="244185"/>
                    <a:pt x="504237" y="327377"/>
                  </a:cubicBezTo>
                  <a:lnTo>
                    <a:pt x="1046104" y="312326"/>
                  </a:lnTo>
                  <a:lnTo>
                    <a:pt x="1046104" y="451555"/>
                  </a:lnTo>
                  <a:lnTo>
                    <a:pt x="1046104" y="451555"/>
                  </a:lnTo>
                  <a:lnTo>
                    <a:pt x="745067" y="447792"/>
                  </a:lnTo>
                  <a:cubicBezTo>
                    <a:pt x="743813" y="464098"/>
                    <a:pt x="743855" y="480557"/>
                    <a:pt x="741304" y="496711"/>
                  </a:cubicBezTo>
                  <a:cubicBezTo>
                    <a:pt x="740067" y="504547"/>
                    <a:pt x="733778" y="527222"/>
                    <a:pt x="733778" y="519289"/>
                  </a:cubicBezTo>
                  <a:lnTo>
                    <a:pt x="733778" y="492948"/>
                  </a:lnTo>
                  <a:lnTo>
                    <a:pt x="733778" y="492948"/>
                  </a:lnTo>
                  <a:lnTo>
                    <a:pt x="327378" y="500474"/>
                  </a:lnTo>
                  <a:lnTo>
                    <a:pt x="327378" y="447792"/>
                  </a:lnTo>
                  <a:lnTo>
                    <a:pt x="327378" y="447792"/>
                  </a:lnTo>
                  <a:lnTo>
                    <a:pt x="0" y="455318"/>
                  </a:lnTo>
                  <a:cubicBezTo>
                    <a:pt x="2509" y="442775"/>
                    <a:pt x="4230" y="430048"/>
                    <a:pt x="7526" y="417689"/>
                  </a:cubicBezTo>
                  <a:cubicBezTo>
                    <a:pt x="9266" y="411162"/>
                    <a:pt x="13414" y="405427"/>
                    <a:pt x="15052" y="398874"/>
                  </a:cubicBezTo>
                  <a:cubicBezTo>
                    <a:pt x="17203" y="390269"/>
                    <a:pt x="17076" y="381230"/>
                    <a:pt x="18815" y="372533"/>
                  </a:cubicBezTo>
                  <a:cubicBezTo>
                    <a:pt x="26147" y="335875"/>
                    <a:pt x="24930" y="407801"/>
                    <a:pt x="30104" y="319852"/>
                  </a:cubicBezTo>
                  <a:cubicBezTo>
                    <a:pt x="31798" y="291052"/>
                    <a:pt x="30104" y="262153"/>
                    <a:pt x="30104" y="233303"/>
                  </a:cubicBezTo>
                  <a:lnTo>
                    <a:pt x="30104" y="233303"/>
                  </a:lnTo>
                  <a:lnTo>
                    <a:pt x="60207" y="233303"/>
                  </a:lnTo>
                  <a:lnTo>
                    <a:pt x="60207" y="94074"/>
                  </a:lnTo>
                  <a:lnTo>
                    <a:pt x="60207" y="94074"/>
                  </a:lnTo>
                  <a:cubicBezTo>
                    <a:pt x="63970" y="84039"/>
                    <a:pt x="67061" y="73726"/>
                    <a:pt x="71496" y="63970"/>
                  </a:cubicBezTo>
                  <a:cubicBezTo>
                    <a:pt x="73367" y="59853"/>
                    <a:pt x="76999" y="56726"/>
                    <a:pt x="79022" y="52681"/>
                  </a:cubicBezTo>
                  <a:cubicBezTo>
                    <a:pt x="85143" y="40439"/>
                    <a:pt x="79527" y="40887"/>
                    <a:pt x="90311" y="30103"/>
                  </a:cubicBezTo>
                  <a:cubicBezTo>
                    <a:pt x="93509" y="26905"/>
                    <a:pt x="97139" y="23320"/>
                    <a:pt x="101600" y="22577"/>
                  </a:cubicBezTo>
                  <a:cubicBezTo>
                    <a:pt x="120200" y="19477"/>
                    <a:pt x="139230" y="20069"/>
                    <a:pt x="158045" y="18815"/>
                  </a:cubicBezTo>
                  <a:cubicBezTo>
                    <a:pt x="161808" y="15052"/>
                    <a:pt x="164681" y="10110"/>
                    <a:pt x="169333" y="7526"/>
                  </a:cubicBezTo>
                  <a:cubicBezTo>
                    <a:pt x="176268" y="3673"/>
                    <a:pt x="191911" y="0"/>
                    <a:pt x="191911" y="0"/>
                  </a:cubicBezTo>
                  <a:cubicBezTo>
                    <a:pt x="233304" y="1254"/>
                    <a:pt x="274945" y="-939"/>
                    <a:pt x="316089" y="3763"/>
                  </a:cubicBezTo>
                  <a:cubicBezTo>
                    <a:pt x="320582" y="4277"/>
                    <a:pt x="320083" y="12227"/>
                    <a:pt x="323615" y="15052"/>
                  </a:cubicBezTo>
                  <a:cubicBezTo>
                    <a:pt x="326712" y="17530"/>
                    <a:pt x="323615" y="8780"/>
                    <a:pt x="323615" y="7526"/>
                  </a:cubicBezTo>
                  <a:close/>
                </a:path>
              </a:pathLst>
            </a:custGeom>
            <a:solidFill>
              <a:schemeClr val="accent2">
                <a:alpha val="48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7" name="Groupe 66"/>
          <p:cNvGrpSpPr/>
          <p:nvPr/>
        </p:nvGrpSpPr>
        <p:grpSpPr>
          <a:xfrm>
            <a:off x="1968029" y="2735353"/>
            <a:ext cx="5452534" cy="188469"/>
            <a:chOff x="1968029" y="2735353"/>
            <a:chExt cx="5452534" cy="188469"/>
          </a:xfrm>
        </p:grpSpPr>
        <p:sp>
          <p:nvSpPr>
            <p:cNvPr id="21" name="Rectangle à coins arrondis 20"/>
            <p:cNvSpPr/>
            <p:nvPr/>
          </p:nvSpPr>
          <p:spPr>
            <a:xfrm>
              <a:off x="1968029" y="2736072"/>
              <a:ext cx="496711" cy="179849"/>
            </a:xfrm>
            <a:prstGeom prst="roundRect">
              <a:avLst>
                <a:gd name="adj" fmla="val 48004"/>
              </a:avLst>
            </a:prstGeom>
            <a:solidFill>
              <a:srgbClr val="FF0000">
                <a:alpha val="49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Forme libre 21"/>
            <p:cNvSpPr/>
            <p:nvPr/>
          </p:nvSpPr>
          <p:spPr>
            <a:xfrm>
              <a:off x="7251230" y="2735353"/>
              <a:ext cx="169333" cy="188469"/>
            </a:xfrm>
            <a:custGeom>
              <a:avLst/>
              <a:gdLst>
                <a:gd name="connsiteX0" fmla="*/ 11289 w 169333"/>
                <a:gd name="connsiteY0" fmla="*/ 321 h 188469"/>
                <a:gd name="connsiteX1" fmla="*/ 94074 w 169333"/>
                <a:gd name="connsiteY1" fmla="*/ 7847 h 188469"/>
                <a:gd name="connsiteX2" fmla="*/ 112889 w 169333"/>
                <a:gd name="connsiteY2" fmla="*/ 34188 h 188469"/>
                <a:gd name="connsiteX3" fmla="*/ 142992 w 169333"/>
                <a:gd name="connsiteY3" fmla="*/ 41714 h 188469"/>
                <a:gd name="connsiteX4" fmla="*/ 142992 w 169333"/>
                <a:gd name="connsiteY4" fmla="*/ 41714 h 188469"/>
                <a:gd name="connsiteX5" fmla="*/ 169333 w 169333"/>
                <a:gd name="connsiteY5" fmla="*/ 188469 h 188469"/>
                <a:gd name="connsiteX6" fmla="*/ 94074 w 169333"/>
                <a:gd name="connsiteY6" fmla="*/ 188469 h 188469"/>
                <a:gd name="connsiteX7" fmla="*/ 33866 w 169333"/>
                <a:gd name="connsiteY7" fmla="*/ 150840 h 188469"/>
                <a:gd name="connsiteX8" fmla="*/ 0 w 169333"/>
                <a:gd name="connsiteY8" fmla="*/ 158366 h 188469"/>
                <a:gd name="connsiteX9" fmla="*/ 0 w 169333"/>
                <a:gd name="connsiteY9" fmla="*/ 158366 h 188469"/>
                <a:gd name="connsiteX10" fmla="*/ 3763 w 169333"/>
                <a:gd name="connsiteY10" fmla="*/ 68054 h 188469"/>
                <a:gd name="connsiteX11" fmla="*/ 7526 w 169333"/>
                <a:gd name="connsiteY11" fmla="*/ 19136 h 188469"/>
                <a:gd name="connsiteX12" fmla="*/ 11289 w 169333"/>
                <a:gd name="connsiteY12" fmla="*/ 321 h 18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9333" h="188469">
                  <a:moveTo>
                    <a:pt x="11289" y="321"/>
                  </a:moveTo>
                  <a:cubicBezTo>
                    <a:pt x="25714" y="-1561"/>
                    <a:pt x="66479" y="5338"/>
                    <a:pt x="94074" y="7847"/>
                  </a:cubicBezTo>
                  <a:cubicBezTo>
                    <a:pt x="100346" y="16627"/>
                    <a:pt x="104538" y="27355"/>
                    <a:pt x="112889" y="34188"/>
                  </a:cubicBezTo>
                  <a:cubicBezTo>
                    <a:pt x="123057" y="42507"/>
                    <a:pt x="132210" y="41714"/>
                    <a:pt x="142992" y="41714"/>
                  </a:cubicBezTo>
                  <a:lnTo>
                    <a:pt x="142992" y="41714"/>
                  </a:lnTo>
                  <a:lnTo>
                    <a:pt x="169333" y="188469"/>
                  </a:lnTo>
                  <a:lnTo>
                    <a:pt x="94074" y="188469"/>
                  </a:lnTo>
                  <a:lnTo>
                    <a:pt x="33866" y="150840"/>
                  </a:lnTo>
                  <a:lnTo>
                    <a:pt x="0" y="158366"/>
                  </a:lnTo>
                  <a:lnTo>
                    <a:pt x="0" y="158366"/>
                  </a:lnTo>
                  <a:cubicBezTo>
                    <a:pt x="1254" y="128262"/>
                    <a:pt x="2137" y="98140"/>
                    <a:pt x="3763" y="68054"/>
                  </a:cubicBezTo>
                  <a:cubicBezTo>
                    <a:pt x="4646" y="51724"/>
                    <a:pt x="4512" y="35210"/>
                    <a:pt x="7526" y="19136"/>
                  </a:cubicBezTo>
                  <a:cubicBezTo>
                    <a:pt x="9838" y="6803"/>
                    <a:pt x="-3136" y="2203"/>
                    <a:pt x="11289" y="321"/>
                  </a:cubicBezTo>
                  <a:close/>
                </a:path>
              </a:pathLst>
            </a:custGeom>
            <a:solidFill>
              <a:srgbClr val="FF0000">
                <a:alpha val="49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1" name="Groupe 70"/>
          <p:cNvGrpSpPr/>
          <p:nvPr/>
        </p:nvGrpSpPr>
        <p:grpSpPr>
          <a:xfrm>
            <a:off x="1373481" y="3230413"/>
            <a:ext cx="6739467" cy="592757"/>
            <a:chOff x="1373481" y="3230413"/>
            <a:chExt cx="6739467" cy="592757"/>
          </a:xfrm>
        </p:grpSpPr>
        <p:sp>
          <p:nvSpPr>
            <p:cNvPr id="23" name="Forme libre 22"/>
            <p:cNvSpPr/>
            <p:nvPr/>
          </p:nvSpPr>
          <p:spPr>
            <a:xfrm>
              <a:off x="1373481" y="3243674"/>
              <a:ext cx="492949" cy="579496"/>
            </a:xfrm>
            <a:custGeom>
              <a:avLst/>
              <a:gdLst>
                <a:gd name="connsiteX0" fmla="*/ 368771 w 492949"/>
                <a:gd name="connsiteY0" fmla="*/ 0 h 579496"/>
                <a:gd name="connsiteX1" fmla="*/ 410163 w 492949"/>
                <a:gd name="connsiteY1" fmla="*/ 63970 h 579496"/>
                <a:gd name="connsiteX2" fmla="*/ 413926 w 492949"/>
                <a:gd name="connsiteY2" fmla="*/ 127941 h 579496"/>
                <a:gd name="connsiteX3" fmla="*/ 417689 w 492949"/>
                <a:gd name="connsiteY3" fmla="*/ 139230 h 579496"/>
                <a:gd name="connsiteX4" fmla="*/ 421452 w 492949"/>
                <a:gd name="connsiteY4" fmla="*/ 184385 h 579496"/>
                <a:gd name="connsiteX5" fmla="*/ 417689 w 492949"/>
                <a:gd name="connsiteY5" fmla="*/ 338667 h 579496"/>
                <a:gd name="connsiteX6" fmla="*/ 417689 w 492949"/>
                <a:gd name="connsiteY6" fmla="*/ 338667 h 579496"/>
                <a:gd name="connsiteX7" fmla="*/ 455319 w 492949"/>
                <a:gd name="connsiteY7" fmla="*/ 361245 h 579496"/>
                <a:gd name="connsiteX8" fmla="*/ 470371 w 492949"/>
                <a:gd name="connsiteY8" fmla="*/ 361245 h 579496"/>
                <a:gd name="connsiteX9" fmla="*/ 492949 w 492949"/>
                <a:gd name="connsiteY9" fmla="*/ 361245 h 579496"/>
                <a:gd name="connsiteX10" fmla="*/ 492949 w 492949"/>
                <a:gd name="connsiteY10" fmla="*/ 579496 h 579496"/>
                <a:gd name="connsiteX11" fmla="*/ 48919 w 492949"/>
                <a:gd name="connsiteY11" fmla="*/ 564445 h 579496"/>
                <a:gd name="connsiteX12" fmla="*/ 142993 w 492949"/>
                <a:gd name="connsiteY12" fmla="*/ 549393 h 579496"/>
                <a:gd name="connsiteX13" fmla="*/ 139230 w 492949"/>
                <a:gd name="connsiteY13" fmla="*/ 425215 h 579496"/>
                <a:gd name="connsiteX14" fmla="*/ 127941 w 492949"/>
                <a:gd name="connsiteY14" fmla="*/ 402637 h 579496"/>
                <a:gd name="connsiteX15" fmla="*/ 127941 w 492949"/>
                <a:gd name="connsiteY15" fmla="*/ 387585 h 579496"/>
                <a:gd name="connsiteX16" fmla="*/ 127941 w 492949"/>
                <a:gd name="connsiteY16" fmla="*/ 387585 h 579496"/>
                <a:gd name="connsiteX17" fmla="*/ 90312 w 492949"/>
                <a:gd name="connsiteY17" fmla="*/ 383822 h 579496"/>
                <a:gd name="connsiteX18" fmla="*/ 37630 w 492949"/>
                <a:gd name="connsiteY18" fmla="*/ 380059 h 579496"/>
                <a:gd name="connsiteX19" fmla="*/ 48919 w 492949"/>
                <a:gd name="connsiteY19" fmla="*/ 368770 h 579496"/>
                <a:gd name="connsiteX20" fmla="*/ 52682 w 492949"/>
                <a:gd name="connsiteY20" fmla="*/ 365007 h 579496"/>
                <a:gd name="connsiteX21" fmla="*/ 52682 w 492949"/>
                <a:gd name="connsiteY21" fmla="*/ 365007 h 579496"/>
                <a:gd name="connsiteX22" fmla="*/ 116652 w 492949"/>
                <a:gd name="connsiteY22" fmla="*/ 365007 h 579496"/>
                <a:gd name="connsiteX23" fmla="*/ 116652 w 492949"/>
                <a:gd name="connsiteY23" fmla="*/ 323615 h 579496"/>
                <a:gd name="connsiteX24" fmla="*/ 116652 w 492949"/>
                <a:gd name="connsiteY24" fmla="*/ 323615 h 579496"/>
                <a:gd name="connsiteX25" fmla="*/ 3763 w 492949"/>
                <a:gd name="connsiteY25" fmla="*/ 323615 h 579496"/>
                <a:gd name="connsiteX26" fmla="*/ 3763 w 492949"/>
                <a:gd name="connsiteY26" fmla="*/ 323615 h 579496"/>
                <a:gd name="connsiteX27" fmla="*/ 0 w 492949"/>
                <a:gd name="connsiteY27" fmla="*/ 0 h 579496"/>
                <a:gd name="connsiteX28" fmla="*/ 368771 w 492949"/>
                <a:gd name="connsiteY28" fmla="*/ 0 h 57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92949" h="579496">
                  <a:moveTo>
                    <a:pt x="368771" y="0"/>
                  </a:moveTo>
                  <a:lnTo>
                    <a:pt x="410163" y="63970"/>
                  </a:lnTo>
                  <a:cubicBezTo>
                    <a:pt x="411417" y="85294"/>
                    <a:pt x="411801" y="106686"/>
                    <a:pt x="413926" y="127941"/>
                  </a:cubicBezTo>
                  <a:cubicBezTo>
                    <a:pt x="414321" y="131888"/>
                    <a:pt x="417165" y="135298"/>
                    <a:pt x="417689" y="139230"/>
                  </a:cubicBezTo>
                  <a:cubicBezTo>
                    <a:pt x="419685" y="154201"/>
                    <a:pt x="420198" y="169333"/>
                    <a:pt x="421452" y="184385"/>
                  </a:cubicBezTo>
                  <a:cubicBezTo>
                    <a:pt x="417553" y="328631"/>
                    <a:pt x="417689" y="277188"/>
                    <a:pt x="417689" y="338667"/>
                  </a:cubicBezTo>
                  <a:lnTo>
                    <a:pt x="417689" y="338667"/>
                  </a:lnTo>
                  <a:cubicBezTo>
                    <a:pt x="427739" y="345846"/>
                    <a:pt x="440969" y="359195"/>
                    <a:pt x="455319" y="361245"/>
                  </a:cubicBezTo>
                  <a:cubicBezTo>
                    <a:pt x="460286" y="361955"/>
                    <a:pt x="465354" y="361245"/>
                    <a:pt x="470371" y="361245"/>
                  </a:cubicBezTo>
                  <a:lnTo>
                    <a:pt x="492949" y="361245"/>
                  </a:lnTo>
                  <a:lnTo>
                    <a:pt x="492949" y="579496"/>
                  </a:lnTo>
                  <a:lnTo>
                    <a:pt x="48919" y="564445"/>
                  </a:lnTo>
                  <a:lnTo>
                    <a:pt x="142993" y="549393"/>
                  </a:lnTo>
                  <a:cubicBezTo>
                    <a:pt x="141739" y="508000"/>
                    <a:pt x="141527" y="466563"/>
                    <a:pt x="139230" y="425215"/>
                  </a:cubicBezTo>
                  <a:cubicBezTo>
                    <a:pt x="138232" y="407259"/>
                    <a:pt x="132884" y="419936"/>
                    <a:pt x="127941" y="402637"/>
                  </a:cubicBezTo>
                  <a:cubicBezTo>
                    <a:pt x="126563" y="397813"/>
                    <a:pt x="127941" y="392602"/>
                    <a:pt x="127941" y="387585"/>
                  </a:cubicBezTo>
                  <a:lnTo>
                    <a:pt x="127941" y="387585"/>
                  </a:lnTo>
                  <a:lnTo>
                    <a:pt x="90312" y="383822"/>
                  </a:lnTo>
                  <a:cubicBezTo>
                    <a:pt x="72767" y="382360"/>
                    <a:pt x="54175" y="386076"/>
                    <a:pt x="37630" y="380059"/>
                  </a:cubicBezTo>
                  <a:cubicBezTo>
                    <a:pt x="32629" y="378240"/>
                    <a:pt x="45156" y="372533"/>
                    <a:pt x="48919" y="368770"/>
                  </a:cubicBezTo>
                  <a:lnTo>
                    <a:pt x="52682" y="365007"/>
                  </a:lnTo>
                  <a:lnTo>
                    <a:pt x="52682" y="365007"/>
                  </a:lnTo>
                  <a:lnTo>
                    <a:pt x="116652" y="365007"/>
                  </a:lnTo>
                  <a:lnTo>
                    <a:pt x="116652" y="323615"/>
                  </a:lnTo>
                  <a:lnTo>
                    <a:pt x="116652" y="323615"/>
                  </a:lnTo>
                  <a:lnTo>
                    <a:pt x="3763" y="323615"/>
                  </a:lnTo>
                  <a:lnTo>
                    <a:pt x="3763" y="323615"/>
                  </a:lnTo>
                  <a:cubicBezTo>
                    <a:pt x="2509" y="215743"/>
                    <a:pt x="1254" y="107872"/>
                    <a:pt x="0" y="0"/>
                  </a:cubicBezTo>
                  <a:lnTo>
                    <a:pt x="368771" y="0"/>
                  </a:lnTo>
                  <a:close/>
                </a:path>
              </a:pathLst>
            </a:custGeom>
            <a:solidFill>
              <a:srgbClr val="CC66FF">
                <a:alpha val="47000"/>
              </a:srgbClr>
            </a:solidFill>
            <a:ln>
              <a:solidFill>
                <a:srgbClr val="CC66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Forme libre 23"/>
            <p:cNvSpPr/>
            <p:nvPr/>
          </p:nvSpPr>
          <p:spPr>
            <a:xfrm>
              <a:off x="2566341" y="3230413"/>
              <a:ext cx="444029" cy="588994"/>
            </a:xfrm>
            <a:custGeom>
              <a:avLst/>
              <a:gdLst>
                <a:gd name="connsiteX0" fmla="*/ 112889 w 444029"/>
                <a:gd name="connsiteY0" fmla="*/ 1972 h 588994"/>
                <a:gd name="connsiteX1" fmla="*/ 79022 w 444029"/>
                <a:gd name="connsiteY1" fmla="*/ 54654 h 588994"/>
                <a:gd name="connsiteX2" fmla="*/ 82785 w 444029"/>
                <a:gd name="connsiteY2" fmla="*/ 366980 h 588994"/>
                <a:gd name="connsiteX3" fmla="*/ 15052 w 444029"/>
                <a:gd name="connsiteY3" fmla="*/ 366980 h 588994"/>
                <a:gd name="connsiteX4" fmla="*/ 0 w 444029"/>
                <a:gd name="connsiteY4" fmla="*/ 588994 h 588994"/>
                <a:gd name="connsiteX5" fmla="*/ 0 w 444029"/>
                <a:gd name="connsiteY5" fmla="*/ 588994 h 588994"/>
                <a:gd name="connsiteX6" fmla="*/ 444029 w 444029"/>
                <a:gd name="connsiteY6" fmla="*/ 581468 h 588994"/>
                <a:gd name="connsiteX7" fmla="*/ 353718 w 444029"/>
                <a:gd name="connsiteY7" fmla="*/ 566417 h 588994"/>
                <a:gd name="connsiteX8" fmla="*/ 357481 w 444029"/>
                <a:gd name="connsiteY8" fmla="*/ 464817 h 588994"/>
                <a:gd name="connsiteX9" fmla="*/ 361244 w 444029"/>
                <a:gd name="connsiteY9" fmla="*/ 415898 h 588994"/>
                <a:gd name="connsiteX10" fmla="*/ 361244 w 444029"/>
                <a:gd name="connsiteY10" fmla="*/ 415898 h 588994"/>
                <a:gd name="connsiteX11" fmla="*/ 432740 w 444029"/>
                <a:gd name="connsiteY11" fmla="*/ 385794 h 588994"/>
                <a:gd name="connsiteX12" fmla="*/ 316089 w 444029"/>
                <a:gd name="connsiteY12" fmla="*/ 389557 h 588994"/>
                <a:gd name="connsiteX13" fmla="*/ 316089 w 444029"/>
                <a:gd name="connsiteY13" fmla="*/ 389557 h 588994"/>
                <a:gd name="connsiteX14" fmla="*/ 297274 w 444029"/>
                <a:gd name="connsiteY14" fmla="*/ 329350 h 588994"/>
                <a:gd name="connsiteX15" fmla="*/ 297274 w 444029"/>
                <a:gd name="connsiteY15" fmla="*/ 329350 h 588994"/>
                <a:gd name="connsiteX16" fmla="*/ 210726 w 444029"/>
                <a:gd name="connsiteY16" fmla="*/ 329350 h 588994"/>
                <a:gd name="connsiteX17" fmla="*/ 210726 w 444029"/>
                <a:gd name="connsiteY17" fmla="*/ 329350 h 588994"/>
                <a:gd name="connsiteX18" fmla="*/ 229540 w 444029"/>
                <a:gd name="connsiteY18" fmla="*/ 1972 h 588994"/>
                <a:gd name="connsiteX19" fmla="*/ 135466 w 444029"/>
                <a:gd name="connsiteY19" fmla="*/ 9498 h 588994"/>
                <a:gd name="connsiteX20" fmla="*/ 112889 w 444029"/>
                <a:gd name="connsiteY20" fmla="*/ 1972 h 588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44029" h="588994">
                  <a:moveTo>
                    <a:pt x="112889" y="1972"/>
                  </a:moveTo>
                  <a:cubicBezTo>
                    <a:pt x="103482" y="9498"/>
                    <a:pt x="90311" y="37093"/>
                    <a:pt x="79022" y="54654"/>
                  </a:cubicBezTo>
                  <a:cubicBezTo>
                    <a:pt x="80276" y="158763"/>
                    <a:pt x="81531" y="262871"/>
                    <a:pt x="82785" y="366980"/>
                  </a:cubicBezTo>
                  <a:lnTo>
                    <a:pt x="15052" y="366980"/>
                  </a:lnTo>
                  <a:lnTo>
                    <a:pt x="0" y="588994"/>
                  </a:lnTo>
                  <a:lnTo>
                    <a:pt x="0" y="588994"/>
                  </a:lnTo>
                  <a:lnTo>
                    <a:pt x="444029" y="581468"/>
                  </a:lnTo>
                  <a:lnTo>
                    <a:pt x="353718" y="566417"/>
                  </a:lnTo>
                  <a:cubicBezTo>
                    <a:pt x="354972" y="532550"/>
                    <a:pt x="355548" y="498652"/>
                    <a:pt x="357481" y="464817"/>
                  </a:cubicBezTo>
                  <a:cubicBezTo>
                    <a:pt x="362022" y="385352"/>
                    <a:pt x="361244" y="471579"/>
                    <a:pt x="361244" y="415898"/>
                  </a:cubicBezTo>
                  <a:lnTo>
                    <a:pt x="361244" y="415898"/>
                  </a:lnTo>
                  <a:lnTo>
                    <a:pt x="432740" y="385794"/>
                  </a:lnTo>
                  <a:cubicBezTo>
                    <a:pt x="343701" y="390246"/>
                    <a:pt x="382599" y="389557"/>
                    <a:pt x="316089" y="389557"/>
                  </a:cubicBezTo>
                  <a:lnTo>
                    <a:pt x="316089" y="389557"/>
                  </a:lnTo>
                  <a:cubicBezTo>
                    <a:pt x="291956" y="350945"/>
                    <a:pt x="297274" y="371287"/>
                    <a:pt x="297274" y="329350"/>
                  </a:cubicBezTo>
                  <a:lnTo>
                    <a:pt x="297274" y="329350"/>
                  </a:lnTo>
                  <a:lnTo>
                    <a:pt x="210726" y="329350"/>
                  </a:lnTo>
                  <a:lnTo>
                    <a:pt x="210726" y="329350"/>
                  </a:lnTo>
                  <a:lnTo>
                    <a:pt x="229540" y="1972"/>
                  </a:lnTo>
                  <a:cubicBezTo>
                    <a:pt x="198182" y="4481"/>
                    <a:pt x="161640" y="-7953"/>
                    <a:pt x="135466" y="9498"/>
                  </a:cubicBezTo>
                  <a:cubicBezTo>
                    <a:pt x="123134" y="17720"/>
                    <a:pt x="122296" y="-5554"/>
                    <a:pt x="112889" y="1972"/>
                  </a:cubicBezTo>
                  <a:close/>
                </a:path>
              </a:pathLst>
            </a:custGeom>
            <a:solidFill>
              <a:srgbClr val="CC66FF">
                <a:alpha val="47000"/>
              </a:srgbClr>
            </a:solidFill>
            <a:ln>
              <a:solidFill>
                <a:srgbClr val="CC66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321762" y="3490149"/>
              <a:ext cx="929451" cy="70284"/>
            </a:xfrm>
            <a:prstGeom prst="rect">
              <a:avLst/>
            </a:prstGeom>
            <a:solidFill>
              <a:srgbClr val="CC66FF">
                <a:alpha val="47000"/>
              </a:srgbClr>
            </a:solidFill>
            <a:ln>
              <a:solidFill>
                <a:srgbClr val="CC66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Forme libre 26"/>
            <p:cNvSpPr/>
            <p:nvPr/>
          </p:nvSpPr>
          <p:spPr>
            <a:xfrm>
              <a:off x="5828830" y="3236148"/>
              <a:ext cx="2284118" cy="579496"/>
            </a:xfrm>
            <a:custGeom>
              <a:avLst/>
              <a:gdLst>
                <a:gd name="connsiteX0" fmla="*/ 2284118 w 2284118"/>
                <a:gd name="connsiteY0" fmla="*/ 579496 h 579496"/>
                <a:gd name="connsiteX1" fmla="*/ 703674 w 2284118"/>
                <a:gd name="connsiteY1" fmla="*/ 571971 h 579496"/>
                <a:gd name="connsiteX2" fmla="*/ 707437 w 2284118"/>
                <a:gd name="connsiteY2" fmla="*/ 338667 h 579496"/>
                <a:gd name="connsiteX3" fmla="*/ 707437 w 2284118"/>
                <a:gd name="connsiteY3" fmla="*/ 338667 h 579496"/>
                <a:gd name="connsiteX4" fmla="*/ 0 w 2284118"/>
                <a:gd name="connsiteY4" fmla="*/ 331141 h 579496"/>
                <a:gd name="connsiteX5" fmla="*/ 0 w 2284118"/>
                <a:gd name="connsiteY5" fmla="*/ 293511 h 579496"/>
                <a:gd name="connsiteX6" fmla="*/ 0 w 2284118"/>
                <a:gd name="connsiteY6" fmla="*/ 293511 h 579496"/>
                <a:gd name="connsiteX7" fmla="*/ 293511 w 2284118"/>
                <a:gd name="connsiteY7" fmla="*/ 289748 h 579496"/>
                <a:gd name="connsiteX8" fmla="*/ 293511 w 2284118"/>
                <a:gd name="connsiteY8" fmla="*/ 7526 h 579496"/>
                <a:gd name="connsiteX9" fmla="*/ 2095970 w 2284118"/>
                <a:gd name="connsiteY9" fmla="*/ 0 h 579496"/>
                <a:gd name="connsiteX10" fmla="*/ 2111022 w 2284118"/>
                <a:gd name="connsiteY10" fmla="*/ 346193 h 579496"/>
                <a:gd name="connsiteX11" fmla="*/ 2144889 w 2284118"/>
                <a:gd name="connsiteY11" fmla="*/ 349956 h 579496"/>
                <a:gd name="connsiteX12" fmla="*/ 2148651 w 2284118"/>
                <a:gd name="connsiteY12" fmla="*/ 361245 h 579496"/>
                <a:gd name="connsiteX13" fmla="*/ 2152414 w 2284118"/>
                <a:gd name="connsiteY13" fmla="*/ 376296 h 579496"/>
                <a:gd name="connsiteX14" fmla="*/ 2171229 w 2284118"/>
                <a:gd name="connsiteY14" fmla="*/ 376296 h 579496"/>
                <a:gd name="connsiteX15" fmla="*/ 2171229 w 2284118"/>
                <a:gd name="connsiteY15" fmla="*/ 376296 h 579496"/>
                <a:gd name="connsiteX16" fmla="*/ 2276592 w 2284118"/>
                <a:gd name="connsiteY16" fmla="*/ 380059 h 579496"/>
                <a:gd name="connsiteX17" fmla="*/ 2284118 w 2284118"/>
                <a:gd name="connsiteY17" fmla="*/ 579496 h 57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84118" h="579496">
                  <a:moveTo>
                    <a:pt x="2284118" y="579496"/>
                  </a:moveTo>
                  <a:lnTo>
                    <a:pt x="703674" y="571971"/>
                  </a:lnTo>
                  <a:cubicBezTo>
                    <a:pt x="704992" y="494204"/>
                    <a:pt x="707437" y="416445"/>
                    <a:pt x="707437" y="338667"/>
                  </a:cubicBezTo>
                  <a:lnTo>
                    <a:pt x="707437" y="338667"/>
                  </a:lnTo>
                  <a:lnTo>
                    <a:pt x="0" y="331141"/>
                  </a:lnTo>
                  <a:lnTo>
                    <a:pt x="0" y="293511"/>
                  </a:lnTo>
                  <a:lnTo>
                    <a:pt x="0" y="293511"/>
                  </a:lnTo>
                  <a:lnTo>
                    <a:pt x="293511" y="289748"/>
                  </a:lnTo>
                  <a:lnTo>
                    <a:pt x="293511" y="7526"/>
                  </a:lnTo>
                  <a:lnTo>
                    <a:pt x="2095970" y="0"/>
                  </a:lnTo>
                  <a:lnTo>
                    <a:pt x="2111022" y="346193"/>
                  </a:lnTo>
                  <a:cubicBezTo>
                    <a:pt x="2122311" y="347447"/>
                    <a:pt x="2134343" y="345737"/>
                    <a:pt x="2144889" y="349956"/>
                  </a:cubicBezTo>
                  <a:cubicBezTo>
                    <a:pt x="2148572" y="351429"/>
                    <a:pt x="2147561" y="357431"/>
                    <a:pt x="2148651" y="361245"/>
                  </a:cubicBezTo>
                  <a:cubicBezTo>
                    <a:pt x="2150072" y="366217"/>
                    <a:pt x="2148111" y="373428"/>
                    <a:pt x="2152414" y="376296"/>
                  </a:cubicBezTo>
                  <a:cubicBezTo>
                    <a:pt x="2157632" y="379775"/>
                    <a:pt x="2164957" y="376296"/>
                    <a:pt x="2171229" y="376296"/>
                  </a:cubicBezTo>
                  <a:lnTo>
                    <a:pt x="2171229" y="376296"/>
                  </a:lnTo>
                  <a:lnTo>
                    <a:pt x="2276592" y="380059"/>
                  </a:lnTo>
                  <a:lnTo>
                    <a:pt x="2284118" y="579496"/>
                  </a:lnTo>
                  <a:close/>
                </a:path>
              </a:pathLst>
            </a:custGeom>
            <a:solidFill>
              <a:srgbClr val="CC66FF">
                <a:alpha val="47000"/>
              </a:srgbClr>
            </a:solidFill>
            <a:ln>
              <a:solidFill>
                <a:srgbClr val="CC66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308593" y="3243674"/>
              <a:ext cx="929451" cy="70284"/>
            </a:xfrm>
            <a:prstGeom prst="rect">
              <a:avLst/>
            </a:prstGeom>
            <a:solidFill>
              <a:srgbClr val="CC66FF">
                <a:alpha val="47000"/>
              </a:srgbClr>
            </a:solidFill>
            <a:ln>
              <a:solidFill>
                <a:srgbClr val="CC66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6" name="Groupe 65"/>
          <p:cNvGrpSpPr/>
          <p:nvPr/>
        </p:nvGrpSpPr>
        <p:grpSpPr>
          <a:xfrm>
            <a:off x="3976195" y="2088319"/>
            <a:ext cx="2135847" cy="1445103"/>
            <a:chOff x="3976195" y="2088319"/>
            <a:chExt cx="2135847" cy="1445103"/>
          </a:xfrm>
        </p:grpSpPr>
        <p:sp>
          <p:nvSpPr>
            <p:cNvPr id="28" name="Forme libre 27"/>
            <p:cNvSpPr/>
            <p:nvPr/>
          </p:nvSpPr>
          <p:spPr>
            <a:xfrm>
              <a:off x="3976195" y="2088319"/>
              <a:ext cx="1595043" cy="1445103"/>
            </a:xfrm>
            <a:custGeom>
              <a:avLst/>
              <a:gdLst>
                <a:gd name="connsiteX0" fmla="*/ 51564 w 1595043"/>
                <a:gd name="connsiteY0" fmla="*/ 28814 h 1445103"/>
                <a:gd name="connsiteX1" fmla="*/ 336884 w 1595043"/>
                <a:gd name="connsiteY1" fmla="*/ 32252 h 1445103"/>
                <a:gd name="connsiteX2" fmla="*/ 336884 w 1595043"/>
                <a:gd name="connsiteY2" fmla="*/ 87253 h 1445103"/>
                <a:gd name="connsiteX3" fmla="*/ 336884 w 1595043"/>
                <a:gd name="connsiteY3" fmla="*/ 87253 h 1445103"/>
                <a:gd name="connsiteX4" fmla="*/ 1268472 w 1595043"/>
                <a:gd name="connsiteY4" fmla="*/ 83816 h 1445103"/>
                <a:gd name="connsiteX5" fmla="*/ 1275347 w 1595043"/>
                <a:gd name="connsiteY5" fmla="*/ 28814 h 1445103"/>
                <a:gd name="connsiteX6" fmla="*/ 1275347 w 1595043"/>
                <a:gd name="connsiteY6" fmla="*/ 28814 h 1445103"/>
                <a:gd name="connsiteX7" fmla="*/ 1357849 w 1595043"/>
                <a:gd name="connsiteY7" fmla="*/ 25376 h 1445103"/>
                <a:gd name="connsiteX8" fmla="*/ 1371600 w 1595043"/>
                <a:gd name="connsiteY8" fmla="*/ 18501 h 1445103"/>
                <a:gd name="connsiteX9" fmla="*/ 1385350 w 1595043"/>
                <a:gd name="connsiteY9" fmla="*/ 15064 h 1445103"/>
                <a:gd name="connsiteX10" fmla="*/ 1450664 w 1595043"/>
                <a:gd name="connsiteY10" fmla="*/ 11626 h 1445103"/>
                <a:gd name="connsiteX11" fmla="*/ 1533167 w 1595043"/>
                <a:gd name="connsiteY11" fmla="*/ 8189 h 1445103"/>
                <a:gd name="connsiteX12" fmla="*/ 1540042 w 1595043"/>
                <a:gd name="connsiteY12" fmla="*/ 18501 h 1445103"/>
                <a:gd name="connsiteX13" fmla="*/ 1560668 w 1595043"/>
                <a:gd name="connsiteY13" fmla="*/ 25376 h 1445103"/>
                <a:gd name="connsiteX14" fmla="*/ 1577855 w 1595043"/>
                <a:gd name="connsiteY14" fmla="*/ 32252 h 1445103"/>
                <a:gd name="connsiteX15" fmla="*/ 1577855 w 1595043"/>
                <a:gd name="connsiteY15" fmla="*/ 32252 h 1445103"/>
                <a:gd name="connsiteX16" fmla="*/ 1574418 w 1595043"/>
                <a:gd name="connsiteY16" fmla="*/ 252258 h 1445103"/>
                <a:gd name="connsiteX17" fmla="*/ 1574418 w 1595043"/>
                <a:gd name="connsiteY17" fmla="*/ 252258 h 1445103"/>
                <a:gd name="connsiteX18" fmla="*/ 1412851 w 1595043"/>
                <a:gd name="connsiteY18" fmla="*/ 259133 h 1445103"/>
                <a:gd name="connsiteX19" fmla="*/ 1409413 w 1595043"/>
                <a:gd name="connsiteY19" fmla="*/ 1183846 h 1445103"/>
                <a:gd name="connsiteX20" fmla="*/ 1450664 w 1595043"/>
                <a:gd name="connsiteY20" fmla="*/ 1190721 h 1445103"/>
                <a:gd name="connsiteX21" fmla="*/ 1588168 w 1595043"/>
                <a:gd name="connsiteY21" fmla="*/ 1201034 h 1445103"/>
                <a:gd name="connsiteX22" fmla="*/ 1595043 w 1595043"/>
                <a:gd name="connsiteY22" fmla="*/ 1221659 h 1445103"/>
                <a:gd name="connsiteX23" fmla="*/ 1595043 w 1595043"/>
                <a:gd name="connsiteY23" fmla="*/ 1221659 h 1445103"/>
                <a:gd name="connsiteX24" fmla="*/ 1584731 w 1595043"/>
                <a:gd name="connsiteY24" fmla="*/ 1445103 h 1445103"/>
                <a:gd name="connsiteX25" fmla="*/ 1275347 w 1595043"/>
                <a:gd name="connsiteY25" fmla="*/ 1431352 h 1445103"/>
                <a:gd name="connsiteX26" fmla="*/ 1289098 w 1595043"/>
                <a:gd name="connsiteY26" fmla="*/ 1376351 h 1445103"/>
                <a:gd name="connsiteX27" fmla="*/ 326571 w 1595043"/>
                <a:gd name="connsiteY27" fmla="*/ 1383226 h 1445103"/>
                <a:gd name="connsiteX28" fmla="*/ 319696 w 1595043"/>
                <a:gd name="connsiteY28" fmla="*/ 1431352 h 1445103"/>
                <a:gd name="connsiteX29" fmla="*/ 312821 w 1595043"/>
                <a:gd name="connsiteY29" fmla="*/ 1438228 h 1445103"/>
                <a:gd name="connsiteX30" fmla="*/ 305946 w 1595043"/>
                <a:gd name="connsiteY30" fmla="*/ 1441665 h 1445103"/>
                <a:gd name="connsiteX31" fmla="*/ 305946 w 1595043"/>
                <a:gd name="connsiteY31" fmla="*/ 1441665 h 1445103"/>
                <a:gd name="connsiteX32" fmla="*/ 37813 w 1595043"/>
                <a:gd name="connsiteY32" fmla="*/ 1427915 h 1445103"/>
                <a:gd name="connsiteX33" fmla="*/ 13750 w 1595043"/>
                <a:gd name="connsiteY33" fmla="*/ 1369476 h 1445103"/>
                <a:gd name="connsiteX34" fmla="*/ 10313 w 1595043"/>
                <a:gd name="connsiteY34" fmla="*/ 1359163 h 1445103"/>
                <a:gd name="connsiteX35" fmla="*/ 0 w 1595043"/>
                <a:gd name="connsiteY35" fmla="*/ 1352288 h 1445103"/>
                <a:gd name="connsiteX36" fmla="*/ 13750 w 1595043"/>
                <a:gd name="connsiteY36" fmla="*/ 1331662 h 1445103"/>
                <a:gd name="connsiteX37" fmla="*/ 20625 w 1595043"/>
                <a:gd name="connsiteY37" fmla="*/ 1297286 h 1445103"/>
                <a:gd name="connsiteX38" fmla="*/ 24063 w 1595043"/>
                <a:gd name="connsiteY38" fmla="*/ 1225097 h 1445103"/>
                <a:gd name="connsiteX39" fmla="*/ 30938 w 1595043"/>
                <a:gd name="connsiteY39" fmla="*/ 1214784 h 1445103"/>
                <a:gd name="connsiteX40" fmla="*/ 34376 w 1595043"/>
                <a:gd name="connsiteY40" fmla="*/ 1204471 h 1445103"/>
                <a:gd name="connsiteX41" fmla="*/ 37813 w 1595043"/>
                <a:gd name="connsiteY41" fmla="*/ 1204471 h 1445103"/>
                <a:gd name="connsiteX42" fmla="*/ 37813 w 1595043"/>
                <a:gd name="connsiteY42" fmla="*/ 1204471 h 1445103"/>
                <a:gd name="connsiteX43" fmla="*/ 195943 w 1595043"/>
                <a:gd name="connsiteY43" fmla="*/ 1204471 h 1445103"/>
                <a:gd name="connsiteX44" fmla="*/ 182192 w 1595043"/>
                <a:gd name="connsiteY44" fmla="*/ 262570 h 1445103"/>
                <a:gd name="connsiteX45" fmla="*/ 20625 w 1595043"/>
                <a:gd name="connsiteY45" fmla="*/ 255695 h 1445103"/>
                <a:gd name="connsiteX46" fmla="*/ 51564 w 1595043"/>
                <a:gd name="connsiteY46" fmla="*/ 28814 h 1445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595043" h="1445103">
                  <a:moveTo>
                    <a:pt x="51564" y="28814"/>
                  </a:moveTo>
                  <a:lnTo>
                    <a:pt x="336884" y="32252"/>
                  </a:lnTo>
                  <a:lnTo>
                    <a:pt x="336884" y="87253"/>
                  </a:lnTo>
                  <a:lnTo>
                    <a:pt x="336884" y="87253"/>
                  </a:lnTo>
                  <a:lnTo>
                    <a:pt x="1268472" y="83816"/>
                  </a:lnTo>
                  <a:cubicBezTo>
                    <a:pt x="1277087" y="45047"/>
                    <a:pt x="1275347" y="63442"/>
                    <a:pt x="1275347" y="28814"/>
                  </a:cubicBezTo>
                  <a:lnTo>
                    <a:pt x="1275347" y="28814"/>
                  </a:lnTo>
                  <a:cubicBezTo>
                    <a:pt x="1302848" y="27668"/>
                    <a:pt x="1330481" y="28308"/>
                    <a:pt x="1357849" y="25376"/>
                  </a:cubicBezTo>
                  <a:cubicBezTo>
                    <a:pt x="1362944" y="24830"/>
                    <a:pt x="1366802" y="20300"/>
                    <a:pt x="1371600" y="18501"/>
                  </a:cubicBezTo>
                  <a:cubicBezTo>
                    <a:pt x="1376024" y="16842"/>
                    <a:pt x="1380643" y="15473"/>
                    <a:pt x="1385350" y="15064"/>
                  </a:cubicBezTo>
                  <a:cubicBezTo>
                    <a:pt x="1407070" y="13175"/>
                    <a:pt x="1428893" y="12772"/>
                    <a:pt x="1450664" y="11626"/>
                  </a:cubicBezTo>
                  <a:cubicBezTo>
                    <a:pt x="1481749" y="-3916"/>
                    <a:pt x="1473578" y="-2645"/>
                    <a:pt x="1533167" y="8189"/>
                  </a:cubicBezTo>
                  <a:cubicBezTo>
                    <a:pt x="1537232" y="8928"/>
                    <a:pt x="1536539" y="16312"/>
                    <a:pt x="1540042" y="18501"/>
                  </a:cubicBezTo>
                  <a:cubicBezTo>
                    <a:pt x="1546188" y="22342"/>
                    <a:pt x="1560668" y="25376"/>
                    <a:pt x="1560668" y="25376"/>
                  </a:cubicBezTo>
                  <a:cubicBezTo>
                    <a:pt x="1569973" y="34683"/>
                    <a:pt x="1564302" y="32252"/>
                    <a:pt x="1577855" y="32252"/>
                  </a:cubicBezTo>
                  <a:lnTo>
                    <a:pt x="1577855" y="32252"/>
                  </a:lnTo>
                  <a:cubicBezTo>
                    <a:pt x="1568921" y="130547"/>
                    <a:pt x="1574418" y="57409"/>
                    <a:pt x="1574418" y="252258"/>
                  </a:cubicBezTo>
                  <a:lnTo>
                    <a:pt x="1574418" y="252258"/>
                  </a:lnTo>
                  <a:lnTo>
                    <a:pt x="1412851" y="259133"/>
                  </a:lnTo>
                  <a:lnTo>
                    <a:pt x="1409413" y="1183846"/>
                  </a:lnTo>
                  <a:cubicBezTo>
                    <a:pt x="1423163" y="1186138"/>
                    <a:pt x="1436749" y="1189886"/>
                    <a:pt x="1450664" y="1190721"/>
                  </a:cubicBezTo>
                  <a:cubicBezTo>
                    <a:pt x="1589329" y="1199040"/>
                    <a:pt x="1550138" y="1162999"/>
                    <a:pt x="1588168" y="1201034"/>
                  </a:cubicBezTo>
                  <a:lnTo>
                    <a:pt x="1595043" y="1221659"/>
                  </a:lnTo>
                  <a:lnTo>
                    <a:pt x="1595043" y="1221659"/>
                  </a:lnTo>
                  <a:lnTo>
                    <a:pt x="1584731" y="1445103"/>
                  </a:lnTo>
                  <a:lnTo>
                    <a:pt x="1275347" y="1431352"/>
                  </a:lnTo>
                  <a:lnTo>
                    <a:pt x="1289098" y="1376351"/>
                  </a:lnTo>
                  <a:lnTo>
                    <a:pt x="326571" y="1383226"/>
                  </a:lnTo>
                  <a:cubicBezTo>
                    <a:pt x="326517" y="1383822"/>
                    <a:pt x="326075" y="1420721"/>
                    <a:pt x="319696" y="1431352"/>
                  </a:cubicBezTo>
                  <a:cubicBezTo>
                    <a:pt x="318028" y="1434131"/>
                    <a:pt x="315600" y="1436560"/>
                    <a:pt x="312821" y="1438228"/>
                  </a:cubicBezTo>
                  <a:cubicBezTo>
                    <a:pt x="306489" y="1442027"/>
                    <a:pt x="297282" y="1441665"/>
                    <a:pt x="305946" y="1441665"/>
                  </a:cubicBezTo>
                  <a:lnTo>
                    <a:pt x="305946" y="1441665"/>
                  </a:lnTo>
                  <a:lnTo>
                    <a:pt x="37813" y="1427915"/>
                  </a:lnTo>
                  <a:cubicBezTo>
                    <a:pt x="9097" y="1341764"/>
                    <a:pt x="37446" y="1416869"/>
                    <a:pt x="13750" y="1369476"/>
                  </a:cubicBezTo>
                  <a:cubicBezTo>
                    <a:pt x="12130" y="1366235"/>
                    <a:pt x="12577" y="1361993"/>
                    <a:pt x="10313" y="1359163"/>
                  </a:cubicBezTo>
                  <a:cubicBezTo>
                    <a:pt x="7732" y="1355937"/>
                    <a:pt x="3438" y="1354580"/>
                    <a:pt x="0" y="1352288"/>
                  </a:cubicBezTo>
                  <a:cubicBezTo>
                    <a:pt x="4583" y="1345413"/>
                    <a:pt x="11746" y="1339678"/>
                    <a:pt x="13750" y="1331662"/>
                  </a:cubicBezTo>
                  <a:cubicBezTo>
                    <a:pt x="18879" y="1311150"/>
                    <a:pt x="16411" y="1322572"/>
                    <a:pt x="20625" y="1297286"/>
                  </a:cubicBezTo>
                  <a:cubicBezTo>
                    <a:pt x="21771" y="1273223"/>
                    <a:pt x="21075" y="1249001"/>
                    <a:pt x="24063" y="1225097"/>
                  </a:cubicBezTo>
                  <a:cubicBezTo>
                    <a:pt x="24575" y="1220997"/>
                    <a:pt x="29090" y="1218479"/>
                    <a:pt x="30938" y="1214784"/>
                  </a:cubicBezTo>
                  <a:cubicBezTo>
                    <a:pt x="32559" y="1211543"/>
                    <a:pt x="32366" y="1207486"/>
                    <a:pt x="34376" y="1204471"/>
                  </a:cubicBezTo>
                  <a:cubicBezTo>
                    <a:pt x="35011" y="1203518"/>
                    <a:pt x="36667" y="1204471"/>
                    <a:pt x="37813" y="1204471"/>
                  </a:cubicBezTo>
                  <a:lnTo>
                    <a:pt x="37813" y="1204471"/>
                  </a:lnTo>
                  <a:lnTo>
                    <a:pt x="195943" y="1204471"/>
                  </a:lnTo>
                  <a:lnTo>
                    <a:pt x="182192" y="262570"/>
                  </a:lnTo>
                  <a:lnTo>
                    <a:pt x="20625" y="255695"/>
                  </a:lnTo>
                  <a:lnTo>
                    <a:pt x="51564" y="28814"/>
                  </a:lnTo>
                  <a:close/>
                </a:path>
              </a:pathLst>
            </a:custGeom>
            <a:solidFill>
              <a:schemeClr val="accent6">
                <a:lumMod val="75000"/>
                <a:alpha val="47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828830" y="2117558"/>
              <a:ext cx="283212" cy="1407352"/>
            </a:xfrm>
            <a:prstGeom prst="rect">
              <a:avLst/>
            </a:prstGeom>
            <a:solidFill>
              <a:schemeClr val="accent6">
                <a:lumMod val="75000"/>
                <a:alpha val="47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9" name="Groupe 68"/>
          <p:cNvGrpSpPr/>
          <p:nvPr/>
        </p:nvGrpSpPr>
        <p:grpSpPr>
          <a:xfrm>
            <a:off x="1357850" y="2062556"/>
            <a:ext cx="6624243" cy="464088"/>
            <a:chOff x="1357850" y="2062556"/>
            <a:chExt cx="6624243" cy="464088"/>
          </a:xfrm>
        </p:grpSpPr>
        <p:sp>
          <p:nvSpPr>
            <p:cNvPr id="30" name="Rectangle 29"/>
            <p:cNvSpPr/>
            <p:nvPr/>
          </p:nvSpPr>
          <p:spPr>
            <a:xfrm>
              <a:off x="4308593" y="2323193"/>
              <a:ext cx="942620" cy="79968"/>
            </a:xfrm>
            <a:prstGeom prst="rect">
              <a:avLst/>
            </a:prstGeom>
            <a:solidFill>
              <a:schemeClr val="bg1">
                <a:lumMod val="65000"/>
                <a:alpha val="49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312131" y="2077574"/>
              <a:ext cx="942620" cy="79968"/>
            </a:xfrm>
            <a:prstGeom prst="rect">
              <a:avLst/>
            </a:prstGeom>
            <a:solidFill>
              <a:schemeClr val="bg1">
                <a:lumMod val="65000"/>
                <a:alpha val="49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Forme libre 32"/>
            <p:cNvSpPr/>
            <p:nvPr/>
          </p:nvSpPr>
          <p:spPr>
            <a:xfrm>
              <a:off x="1357850" y="2072869"/>
              <a:ext cx="443449" cy="453775"/>
            </a:xfrm>
            <a:custGeom>
              <a:avLst/>
              <a:gdLst>
                <a:gd name="connsiteX0" fmla="*/ 0 w 443449"/>
                <a:gd name="connsiteY0" fmla="*/ 0 h 453775"/>
                <a:gd name="connsiteX1" fmla="*/ 385010 w 443449"/>
                <a:gd name="connsiteY1" fmla="*/ 6875 h 453775"/>
                <a:gd name="connsiteX2" fmla="*/ 385010 w 443449"/>
                <a:gd name="connsiteY2" fmla="*/ 61877 h 453775"/>
                <a:gd name="connsiteX3" fmla="*/ 385010 w 443449"/>
                <a:gd name="connsiteY3" fmla="*/ 61877 h 453775"/>
                <a:gd name="connsiteX4" fmla="*/ 415948 w 443449"/>
                <a:gd name="connsiteY4" fmla="*/ 58439 h 453775"/>
                <a:gd name="connsiteX5" fmla="*/ 415948 w 443449"/>
                <a:gd name="connsiteY5" fmla="*/ 58439 h 453775"/>
                <a:gd name="connsiteX6" fmla="*/ 412511 w 443449"/>
                <a:gd name="connsiteY6" fmla="*/ 247507 h 453775"/>
                <a:gd name="connsiteX7" fmla="*/ 405636 w 443449"/>
                <a:gd name="connsiteY7" fmla="*/ 309384 h 453775"/>
                <a:gd name="connsiteX8" fmla="*/ 409073 w 443449"/>
                <a:gd name="connsiteY8" fmla="*/ 364385 h 453775"/>
                <a:gd name="connsiteX9" fmla="*/ 429699 w 443449"/>
                <a:gd name="connsiteY9" fmla="*/ 357510 h 453775"/>
                <a:gd name="connsiteX10" fmla="*/ 440012 w 443449"/>
                <a:gd name="connsiteY10" fmla="*/ 354072 h 453775"/>
                <a:gd name="connsiteX11" fmla="*/ 443449 w 443449"/>
                <a:gd name="connsiteY11" fmla="*/ 343760 h 453775"/>
                <a:gd name="connsiteX12" fmla="*/ 440012 w 443449"/>
                <a:gd name="connsiteY12" fmla="*/ 385011 h 453775"/>
                <a:gd name="connsiteX13" fmla="*/ 422824 w 443449"/>
                <a:gd name="connsiteY13" fmla="*/ 398761 h 453775"/>
                <a:gd name="connsiteX14" fmla="*/ 374697 w 443449"/>
                <a:gd name="connsiteY14" fmla="*/ 402199 h 453775"/>
                <a:gd name="connsiteX15" fmla="*/ 371260 w 443449"/>
                <a:gd name="connsiteY15" fmla="*/ 412511 h 453775"/>
                <a:gd name="connsiteX16" fmla="*/ 360947 w 443449"/>
                <a:gd name="connsiteY16" fmla="*/ 415949 h 453775"/>
                <a:gd name="connsiteX17" fmla="*/ 340321 w 443449"/>
                <a:gd name="connsiteY17" fmla="*/ 419387 h 453775"/>
                <a:gd name="connsiteX18" fmla="*/ 336884 w 443449"/>
                <a:gd name="connsiteY18" fmla="*/ 436575 h 453775"/>
                <a:gd name="connsiteX19" fmla="*/ 292195 w 443449"/>
                <a:gd name="connsiteY19" fmla="*/ 446887 h 453775"/>
                <a:gd name="connsiteX20" fmla="*/ 209693 w 443449"/>
                <a:gd name="connsiteY20" fmla="*/ 443450 h 453775"/>
                <a:gd name="connsiteX21" fmla="*/ 206255 w 443449"/>
                <a:gd name="connsiteY21" fmla="*/ 336884 h 453775"/>
                <a:gd name="connsiteX22" fmla="*/ 41251 w 443449"/>
                <a:gd name="connsiteY22" fmla="*/ 333447 h 453775"/>
                <a:gd name="connsiteX23" fmla="*/ 6875 w 443449"/>
                <a:gd name="connsiteY23" fmla="*/ 330009 h 453775"/>
                <a:gd name="connsiteX24" fmla="*/ 0 w 443449"/>
                <a:gd name="connsiteY24" fmla="*/ 0 h 453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3449" h="453775">
                  <a:moveTo>
                    <a:pt x="0" y="0"/>
                  </a:moveTo>
                  <a:lnTo>
                    <a:pt x="385010" y="6875"/>
                  </a:lnTo>
                  <a:lnTo>
                    <a:pt x="385010" y="61877"/>
                  </a:lnTo>
                  <a:lnTo>
                    <a:pt x="385010" y="61877"/>
                  </a:lnTo>
                  <a:lnTo>
                    <a:pt x="415948" y="58439"/>
                  </a:lnTo>
                  <a:lnTo>
                    <a:pt x="415948" y="58439"/>
                  </a:lnTo>
                  <a:cubicBezTo>
                    <a:pt x="414802" y="121462"/>
                    <a:pt x="415099" y="184527"/>
                    <a:pt x="412511" y="247507"/>
                  </a:cubicBezTo>
                  <a:cubicBezTo>
                    <a:pt x="411659" y="268242"/>
                    <a:pt x="405636" y="309384"/>
                    <a:pt x="405636" y="309384"/>
                  </a:cubicBezTo>
                  <a:cubicBezTo>
                    <a:pt x="406782" y="327718"/>
                    <a:pt x="400858" y="347955"/>
                    <a:pt x="409073" y="364385"/>
                  </a:cubicBezTo>
                  <a:cubicBezTo>
                    <a:pt x="412314" y="370867"/>
                    <a:pt x="422824" y="359802"/>
                    <a:pt x="429699" y="357510"/>
                  </a:cubicBezTo>
                  <a:lnTo>
                    <a:pt x="440012" y="354072"/>
                  </a:lnTo>
                  <a:cubicBezTo>
                    <a:pt x="441158" y="350635"/>
                    <a:pt x="443449" y="340137"/>
                    <a:pt x="443449" y="343760"/>
                  </a:cubicBezTo>
                  <a:cubicBezTo>
                    <a:pt x="443449" y="357558"/>
                    <a:pt x="442903" y="371519"/>
                    <a:pt x="440012" y="385011"/>
                  </a:cubicBezTo>
                  <a:cubicBezTo>
                    <a:pt x="439330" y="388195"/>
                    <a:pt x="424214" y="398516"/>
                    <a:pt x="422824" y="398761"/>
                  </a:cubicBezTo>
                  <a:cubicBezTo>
                    <a:pt x="406986" y="401556"/>
                    <a:pt x="390739" y="401053"/>
                    <a:pt x="374697" y="402199"/>
                  </a:cubicBezTo>
                  <a:cubicBezTo>
                    <a:pt x="373551" y="405636"/>
                    <a:pt x="373822" y="409949"/>
                    <a:pt x="371260" y="412511"/>
                  </a:cubicBezTo>
                  <a:cubicBezTo>
                    <a:pt x="368698" y="415073"/>
                    <a:pt x="364484" y="415163"/>
                    <a:pt x="360947" y="415949"/>
                  </a:cubicBezTo>
                  <a:cubicBezTo>
                    <a:pt x="354143" y="417461"/>
                    <a:pt x="347196" y="418241"/>
                    <a:pt x="340321" y="419387"/>
                  </a:cubicBezTo>
                  <a:cubicBezTo>
                    <a:pt x="339175" y="425116"/>
                    <a:pt x="339783" y="431502"/>
                    <a:pt x="336884" y="436575"/>
                  </a:cubicBezTo>
                  <a:cubicBezTo>
                    <a:pt x="330052" y="448532"/>
                    <a:pt x="294272" y="446679"/>
                    <a:pt x="292195" y="446887"/>
                  </a:cubicBezTo>
                  <a:cubicBezTo>
                    <a:pt x="264694" y="445741"/>
                    <a:pt x="226638" y="465140"/>
                    <a:pt x="209693" y="443450"/>
                  </a:cubicBezTo>
                  <a:cubicBezTo>
                    <a:pt x="187813" y="415443"/>
                    <a:pt x="236012" y="356317"/>
                    <a:pt x="206255" y="336884"/>
                  </a:cubicBezTo>
                  <a:cubicBezTo>
                    <a:pt x="160194" y="306803"/>
                    <a:pt x="96252" y="334593"/>
                    <a:pt x="41251" y="333447"/>
                  </a:cubicBezTo>
                  <a:cubicBezTo>
                    <a:pt x="16104" y="329255"/>
                    <a:pt x="27595" y="330009"/>
                    <a:pt x="6875" y="33000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  <a:alpha val="49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Forme libre 33"/>
            <p:cNvSpPr/>
            <p:nvPr/>
          </p:nvSpPr>
          <p:spPr>
            <a:xfrm>
              <a:off x="2646947" y="2062556"/>
              <a:ext cx="233757" cy="400847"/>
            </a:xfrm>
            <a:custGeom>
              <a:avLst/>
              <a:gdLst>
                <a:gd name="connsiteX0" fmla="*/ 34376 w 233757"/>
                <a:gd name="connsiteY0" fmla="*/ 0 h 400847"/>
                <a:gd name="connsiteX1" fmla="*/ 30939 w 233757"/>
                <a:gd name="connsiteY1" fmla="*/ 51564 h 400847"/>
                <a:gd name="connsiteX2" fmla="*/ 0 w 233757"/>
                <a:gd name="connsiteY2" fmla="*/ 55002 h 400847"/>
                <a:gd name="connsiteX3" fmla="*/ 0 w 233757"/>
                <a:gd name="connsiteY3" fmla="*/ 378136 h 400847"/>
                <a:gd name="connsiteX4" fmla="*/ 233757 w 233757"/>
                <a:gd name="connsiteY4" fmla="*/ 391886 h 400847"/>
                <a:gd name="connsiteX5" fmla="*/ 233757 w 233757"/>
                <a:gd name="connsiteY5" fmla="*/ 391886 h 400847"/>
                <a:gd name="connsiteX6" fmla="*/ 233757 w 233757"/>
                <a:gd name="connsiteY6" fmla="*/ 340322 h 400847"/>
                <a:gd name="connsiteX7" fmla="*/ 147817 w 233757"/>
                <a:gd name="connsiteY7" fmla="*/ 336885 h 400847"/>
                <a:gd name="connsiteX8" fmla="*/ 140942 w 233757"/>
                <a:gd name="connsiteY8" fmla="*/ 3438 h 400847"/>
                <a:gd name="connsiteX9" fmla="*/ 34376 w 233757"/>
                <a:gd name="connsiteY9" fmla="*/ 0 h 400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3757" h="400847">
                  <a:moveTo>
                    <a:pt x="34376" y="0"/>
                  </a:moveTo>
                  <a:lnTo>
                    <a:pt x="30939" y="51564"/>
                  </a:lnTo>
                  <a:lnTo>
                    <a:pt x="0" y="55002"/>
                  </a:lnTo>
                  <a:lnTo>
                    <a:pt x="0" y="378136"/>
                  </a:lnTo>
                  <a:cubicBezTo>
                    <a:pt x="92719" y="419342"/>
                    <a:pt x="19653" y="391886"/>
                    <a:pt x="233757" y="391886"/>
                  </a:cubicBezTo>
                  <a:lnTo>
                    <a:pt x="233757" y="391886"/>
                  </a:lnTo>
                  <a:lnTo>
                    <a:pt x="233757" y="340322"/>
                  </a:lnTo>
                  <a:lnTo>
                    <a:pt x="147817" y="336885"/>
                  </a:lnTo>
                  <a:lnTo>
                    <a:pt x="140942" y="3438"/>
                  </a:lnTo>
                  <a:lnTo>
                    <a:pt x="34376" y="0"/>
                  </a:lnTo>
                  <a:close/>
                </a:path>
              </a:pathLst>
            </a:custGeom>
            <a:solidFill>
              <a:schemeClr val="bg1">
                <a:lumMod val="65000"/>
                <a:alpha val="49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Forme libre 34"/>
            <p:cNvSpPr/>
            <p:nvPr/>
          </p:nvSpPr>
          <p:spPr>
            <a:xfrm>
              <a:off x="5830159" y="2065994"/>
              <a:ext cx="2151934" cy="433137"/>
            </a:xfrm>
            <a:custGeom>
              <a:avLst/>
              <a:gdLst>
                <a:gd name="connsiteX0" fmla="*/ 0 w 2151934"/>
                <a:gd name="connsiteY0" fmla="*/ 0 h 433137"/>
                <a:gd name="connsiteX1" fmla="*/ 2124433 w 2151934"/>
                <a:gd name="connsiteY1" fmla="*/ 10313 h 433137"/>
                <a:gd name="connsiteX2" fmla="*/ 2151934 w 2151934"/>
                <a:gd name="connsiteY2" fmla="*/ 385011 h 433137"/>
                <a:gd name="connsiteX3" fmla="*/ 1976617 w 2151934"/>
                <a:gd name="connsiteY3" fmla="*/ 419386 h 433137"/>
                <a:gd name="connsiteX4" fmla="*/ 983152 w 2151934"/>
                <a:gd name="connsiteY4" fmla="*/ 433137 h 433137"/>
                <a:gd name="connsiteX5" fmla="*/ 986590 w 2151934"/>
                <a:gd name="connsiteY5" fmla="*/ 391886 h 433137"/>
                <a:gd name="connsiteX6" fmla="*/ 986590 w 2151934"/>
                <a:gd name="connsiteY6" fmla="*/ 391886 h 433137"/>
                <a:gd name="connsiteX7" fmla="*/ 825023 w 2151934"/>
                <a:gd name="connsiteY7" fmla="*/ 391886 h 433137"/>
                <a:gd name="connsiteX8" fmla="*/ 828461 w 2151934"/>
                <a:gd name="connsiteY8" fmla="*/ 347197 h 433137"/>
                <a:gd name="connsiteX9" fmla="*/ 835336 w 2151934"/>
                <a:gd name="connsiteY9" fmla="*/ 326571 h 433137"/>
                <a:gd name="connsiteX10" fmla="*/ 835336 w 2151934"/>
                <a:gd name="connsiteY10" fmla="*/ 326571 h 433137"/>
                <a:gd name="connsiteX11" fmla="*/ 292196 w 2151934"/>
                <a:gd name="connsiteY11" fmla="*/ 333447 h 433137"/>
                <a:gd name="connsiteX12" fmla="*/ 305946 w 2151934"/>
                <a:gd name="connsiteY12" fmla="*/ 247507 h 433137"/>
                <a:gd name="connsiteX13" fmla="*/ 302509 w 2151934"/>
                <a:gd name="connsiteY13" fmla="*/ 230319 h 433137"/>
                <a:gd name="connsiteX14" fmla="*/ 299071 w 2151934"/>
                <a:gd name="connsiteY14" fmla="*/ 216568 h 433137"/>
                <a:gd name="connsiteX15" fmla="*/ 295633 w 2151934"/>
                <a:gd name="connsiteY15" fmla="*/ 158129 h 433137"/>
                <a:gd name="connsiteX16" fmla="*/ 285321 w 2151934"/>
                <a:gd name="connsiteY16" fmla="*/ 154692 h 433137"/>
                <a:gd name="connsiteX17" fmla="*/ 285321 w 2151934"/>
                <a:gd name="connsiteY17" fmla="*/ 41251 h 433137"/>
                <a:gd name="connsiteX18" fmla="*/ 285321 w 2151934"/>
                <a:gd name="connsiteY18" fmla="*/ 41251 h 433137"/>
                <a:gd name="connsiteX19" fmla="*/ 0 w 2151934"/>
                <a:gd name="connsiteY19" fmla="*/ 44689 h 433137"/>
                <a:gd name="connsiteX20" fmla="*/ 3438 w 2151934"/>
                <a:gd name="connsiteY20" fmla="*/ 13750 h 433137"/>
                <a:gd name="connsiteX21" fmla="*/ 0 w 2151934"/>
                <a:gd name="connsiteY21" fmla="*/ 0 h 433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51934" h="433137">
                  <a:moveTo>
                    <a:pt x="0" y="0"/>
                  </a:moveTo>
                  <a:lnTo>
                    <a:pt x="2124433" y="10313"/>
                  </a:lnTo>
                  <a:lnTo>
                    <a:pt x="2151934" y="385011"/>
                  </a:lnTo>
                  <a:lnTo>
                    <a:pt x="1976617" y="419386"/>
                  </a:lnTo>
                  <a:lnTo>
                    <a:pt x="983152" y="433137"/>
                  </a:lnTo>
                  <a:cubicBezTo>
                    <a:pt x="986970" y="398782"/>
                    <a:pt x="986590" y="412574"/>
                    <a:pt x="986590" y="391886"/>
                  </a:cubicBezTo>
                  <a:lnTo>
                    <a:pt x="986590" y="391886"/>
                  </a:lnTo>
                  <a:lnTo>
                    <a:pt x="825023" y="391886"/>
                  </a:lnTo>
                  <a:cubicBezTo>
                    <a:pt x="826169" y="376990"/>
                    <a:pt x="825708" y="361881"/>
                    <a:pt x="828461" y="347197"/>
                  </a:cubicBezTo>
                  <a:cubicBezTo>
                    <a:pt x="837243" y="300361"/>
                    <a:pt x="835336" y="369025"/>
                    <a:pt x="835336" y="326571"/>
                  </a:cubicBezTo>
                  <a:lnTo>
                    <a:pt x="835336" y="326571"/>
                  </a:lnTo>
                  <a:lnTo>
                    <a:pt x="292196" y="333447"/>
                  </a:lnTo>
                  <a:cubicBezTo>
                    <a:pt x="302999" y="254230"/>
                    <a:pt x="294465" y="281957"/>
                    <a:pt x="305946" y="247507"/>
                  </a:cubicBezTo>
                  <a:cubicBezTo>
                    <a:pt x="304800" y="241778"/>
                    <a:pt x="303776" y="236023"/>
                    <a:pt x="302509" y="230319"/>
                  </a:cubicBezTo>
                  <a:cubicBezTo>
                    <a:pt x="301484" y="225707"/>
                    <a:pt x="299519" y="221271"/>
                    <a:pt x="299071" y="216568"/>
                  </a:cubicBezTo>
                  <a:cubicBezTo>
                    <a:pt x="297221" y="197143"/>
                    <a:pt x="299866" y="177178"/>
                    <a:pt x="295633" y="158129"/>
                  </a:cubicBezTo>
                  <a:cubicBezTo>
                    <a:pt x="294847" y="154592"/>
                    <a:pt x="285639" y="158301"/>
                    <a:pt x="285321" y="154692"/>
                  </a:cubicBezTo>
                  <a:cubicBezTo>
                    <a:pt x="281998" y="117025"/>
                    <a:pt x="285321" y="79065"/>
                    <a:pt x="285321" y="41251"/>
                  </a:cubicBezTo>
                  <a:lnTo>
                    <a:pt x="285321" y="41251"/>
                  </a:lnTo>
                  <a:lnTo>
                    <a:pt x="0" y="44689"/>
                  </a:lnTo>
                  <a:cubicBezTo>
                    <a:pt x="1146" y="34376"/>
                    <a:pt x="1732" y="23985"/>
                    <a:pt x="3438" y="13750"/>
                  </a:cubicBezTo>
                  <a:cubicBezTo>
                    <a:pt x="5338" y="2351"/>
                    <a:pt x="3854" y="3438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49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0" name="Groupe 69"/>
          <p:cNvGrpSpPr/>
          <p:nvPr/>
        </p:nvGrpSpPr>
        <p:grpSpPr>
          <a:xfrm>
            <a:off x="166255" y="1542473"/>
            <a:ext cx="8818719" cy="1468741"/>
            <a:chOff x="166255" y="1542473"/>
            <a:chExt cx="8818719" cy="1468741"/>
          </a:xfrm>
        </p:grpSpPr>
        <p:sp>
          <p:nvSpPr>
            <p:cNvPr id="7" name="Forme libre 6"/>
            <p:cNvSpPr/>
            <p:nvPr/>
          </p:nvSpPr>
          <p:spPr>
            <a:xfrm>
              <a:off x="166255" y="1542473"/>
              <a:ext cx="4008581" cy="1450109"/>
            </a:xfrm>
            <a:custGeom>
              <a:avLst/>
              <a:gdLst>
                <a:gd name="connsiteX0" fmla="*/ 0 w 4008581"/>
                <a:gd name="connsiteY0" fmla="*/ 9236 h 1450109"/>
                <a:gd name="connsiteX1" fmla="*/ 4008581 w 4008581"/>
                <a:gd name="connsiteY1" fmla="*/ 0 h 1450109"/>
                <a:gd name="connsiteX2" fmla="*/ 4008581 w 4008581"/>
                <a:gd name="connsiteY2" fmla="*/ 240145 h 1450109"/>
                <a:gd name="connsiteX3" fmla="*/ 2392218 w 4008581"/>
                <a:gd name="connsiteY3" fmla="*/ 563418 h 1450109"/>
                <a:gd name="connsiteX4" fmla="*/ 2392218 w 4008581"/>
                <a:gd name="connsiteY4" fmla="*/ 831272 h 1450109"/>
                <a:gd name="connsiteX5" fmla="*/ 2309090 w 4008581"/>
                <a:gd name="connsiteY5" fmla="*/ 1034472 h 1450109"/>
                <a:gd name="connsiteX6" fmla="*/ 2576945 w 4008581"/>
                <a:gd name="connsiteY6" fmla="*/ 1034472 h 1450109"/>
                <a:gd name="connsiteX7" fmla="*/ 2558472 w 4008581"/>
                <a:gd name="connsiteY7" fmla="*/ 1200727 h 1450109"/>
                <a:gd name="connsiteX8" fmla="*/ 2447636 w 4008581"/>
                <a:gd name="connsiteY8" fmla="*/ 1450109 h 1450109"/>
                <a:gd name="connsiteX9" fmla="*/ 2225963 w 4008581"/>
                <a:gd name="connsiteY9" fmla="*/ 1450109 h 1450109"/>
                <a:gd name="connsiteX10" fmla="*/ 2318327 w 4008581"/>
                <a:gd name="connsiteY10" fmla="*/ 1293091 h 1450109"/>
                <a:gd name="connsiteX11" fmla="*/ 2216727 w 4008581"/>
                <a:gd name="connsiteY11" fmla="*/ 1182254 h 1450109"/>
                <a:gd name="connsiteX12" fmla="*/ 2096654 w 4008581"/>
                <a:gd name="connsiteY12" fmla="*/ 1191491 h 1450109"/>
                <a:gd name="connsiteX13" fmla="*/ 2013527 w 4008581"/>
                <a:gd name="connsiteY13" fmla="*/ 1117600 h 1450109"/>
                <a:gd name="connsiteX14" fmla="*/ 1717963 w 4008581"/>
                <a:gd name="connsiteY14" fmla="*/ 1089891 h 1450109"/>
                <a:gd name="connsiteX15" fmla="*/ 1708727 w 4008581"/>
                <a:gd name="connsiteY15" fmla="*/ 591127 h 1450109"/>
                <a:gd name="connsiteX16" fmla="*/ 27709 w 4008581"/>
                <a:gd name="connsiteY16" fmla="*/ 230909 h 1450109"/>
                <a:gd name="connsiteX17" fmla="*/ 0 w 4008581"/>
                <a:gd name="connsiteY17" fmla="*/ 9236 h 1450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08581" h="1450109">
                  <a:moveTo>
                    <a:pt x="0" y="9236"/>
                  </a:moveTo>
                  <a:lnTo>
                    <a:pt x="4008581" y="0"/>
                  </a:lnTo>
                  <a:lnTo>
                    <a:pt x="4008581" y="240145"/>
                  </a:lnTo>
                  <a:lnTo>
                    <a:pt x="2392218" y="563418"/>
                  </a:lnTo>
                  <a:lnTo>
                    <a:pt x="2392218" y="831272"/>
                  </a:lnTo>
                  <a:lnTo>
                    <a:pt x="2309090" y="1034472"/>
                  </a:lnTo>
                  <a:lnTo>
                    <a:pt x="2576945" y="1034472"/>
                  </a:lnTo>
                  <a:lnTo>
                    <a:pt x="2558472" y="1200727"/>
                  </a:lnTo>
                  <a:lnTo>
                    <a:pt x="2447636" y="1450109"/>
                  </a:lnTo>
                  <a:lnTo>
                    <a:pt x="2225963" y="1450109"/>
                  </a:lnTo>
                  <a:lnTo>
                    <a:pt x="2318327" y="1293091"/>
                  </a:lnTo>
                  <a:lnTo>
                    <a:pt x="2216727" y="1182254"/>
                  </a:lnTo>
                  <a:lnTo>
                    <a:pt x="2096654" y="1191491"/>
                  </a:lnTo>
                  <a:lnTo>
                    <a:pt x="2013527" y="1117600"/>
                  </a:lnTo>
                  <a:lnTo>
                    <a:pt x="1717963" y="1089891"/>
                  </a:lnTo>
                  <a:lnTo>
                    <a:pt x="1708727" y="591127"/>
                  </a:lnTo>
                  <a:lnTo>
                    <a:pt x="27709" y="230909"/>
                  </a:lnTo>
                  <a:lnTo>
                    <a:pt x="0" y="9236"/>
                  </a:lnTo>
                  <a:close/>
                </a:path>
              </a:pathLst>
            </a:custGeom>
            <a:solidFill>
              <a:srgbClr val="00B0F0">
                <a:alpha val="47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Forme libre 10"/>
            <p:cNvSpPr/>
            <p:nvPr/>
          </p:nvSpPr>
          <p:spPr>
            <a:xfrm>
              <a:off x="5685183" y="1550504"/>
              <a:ext cx="3299791" cy="532738"/>
            </a:xfrm>
            <a:custGeom>
              <a:avLst/>
              <a:gdLst>
                <a:gd name="connsiteX0" fmla="*/ 0 w 3299791"/>
                <a:gd name="connsiteY0" fmla="*/ 0 h 532738"/>
                <a:gd name="connsiteX1" fmla="*/ 3299791 w 3299791"/>
                <a:gd name="connsiteY1" fmla="*/ 7952 h 532738"/>
                <a:gd name="connsiteX2" fmla="*/ 3299791 w 3299791"/>
                <a:gd name="connsiteY2" fmla="*/ 278296 h 532738"/>
                <a:gd name="connsiteX3" fmla="*/ 1971923 w 3299791"/>
                <a:gd name="connsiteY3" fmla="*/ 516835 h 532738"/>
                <a:gd name="connsiteX4" fmla="*/ 1319916 w 3299791"/>
                <a:gd name="connsiteY4" fmla="*/ 532738 h 532738"/>
                <a:gd name="connsiteX5" fmla="*/ 0 w 3299791"/>
                <a:gd name="connsiteY5" fmla="*/ 246491 h 532738"/>
                <a:gd name="connsiteX6" fmla="*/ 7951 w 3299791"/>
                <a:gd name="connsiteY6" fmla="*/ 119270 h 532738"/>
                <a:gd name="connsiteX7" fmla="*/ 0 w 3299791"/>
                <a:gd name="connsiteY7" fmla="*/ 0 h 53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99791" h="532738">
                  <a:moveTo>
                    <a:pt x="0" y="0"/>
                  </a:moveTo>
                  <a:lnTo>
                    <a:pt x="3299791" y="7952"/>
                  </a:lnTo>
                  <a:lnTo>
                    <a:pt x="3299791" y="278296"/>
                  </a:lnTo>
                  <a:lnTo>
                    <a:pt x="1971923" y="516835"/>
                  </a:lnTo>
                  <a:lnTo>
                    <a:pt x="1319916" y="532738"/>
                  </a:lnTo>
                  <a:lnTo>
                    <a:pt x="0" y="246491"/>
                  </a:lnTo>
                  <a:cubicBezTo>
                    <a:pt x="2650" y="204084"/>
                    <a:pt x="4924" y="161652"/>
                    <a:pt x="7951" y="119270"/>
                  </a:cubicBezTo>
                  <a:cubicBezTo>
                    <a:pt x="16562" y="-1293"/>
                    <a:pt x="15902" y="60060"/>
                    <a:pt x="0" y="0"/>
                  </a:cubicBezTo>
                  <a:close/>
                </a:path>
              </a:pathLst>
            </a:custGeom>
            <a:solidFill>
              <a:srgbClr val="00B0F0">
                <a:alpha val="47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Forme libre 35"/>
            <p:cNvSpPr/>
            <p:nvPr/>
          </p:nvSpPr>
          <p:spPr>
            <a:xfrm>
              <a:off x="6826469" y="2494893"/>
              <a:ext cx="1041559" cy="516321"/>
            </a:xfrm>
            <a:custGeom>
              <a:avLst/>
              <a:gdLst>
                <a:gd name="connsiteX0" fmla="*/ 240424 w 1041559"/>
                <a:gd name="connsiteY0" fmla="*/ 3941 h 516321"/>
                <a:gd name="connsiteX1" fmla="*/ 0 w 1041559"/>
                <a:gd name="connsiteY1" fmla="*/ 47297 h 516321"/>
                <a:gd name="connsiteX2" fmla="*/ 3941 w 1041559"/>
                <a:gd name="connsiteY2" fmla="*/ 271955 h 516321"/>
                <a:gd name="connsiteX3" fmla="*/ 35472 w 1041559"/>
                <a:gd name="connsiteY3" fmla="*/ 260131 h 516321"/>
                <a:gd name="connsiteX4" fmla="*/ 47297 w 1041559"/>
                <a:gd name="connsiteY4" fmla="*/ 256190 h 516321"/>
                <a:gd name="connsiteX5" fmla="*/ 55179 w 1041559"/>
                <a:gd name="connsiteY5" fmla="*/ 244366 h 516321"/>
                <a:gd name="connsiteX6" fmla="*/ 67003 w 1041559"/>
                <a:gd name="connsiteY6" fmla="*/ 240424 h 516321"/>
                <a:gd name="connsiteX7" fmla="*/ 90652 w 1041559"/>
                <a:gd name="connsiteY7" fmla="*/ 220717 h 516321"/>
                <a:gd name="connsiteX8" fmla="*/ 106417 w 1041559"/>
                <a:gd name="connsiteY8" fmla="*/ 185245 h 516321"/>
                <a:gd name="connsiteX9" fmla="*/ 110359 w 1041559"/>
                <a:gd name="connsiteY9" fmla="*/ 173421 h 516321"/>
                <a:gd name="connsiteX10" fmla="*/ 110359 w 1041559"/>
                <a:gd name="connsiteY10" fmla="*/ 173421 h 516321"/>
                <a:gd name="connsiteX11" fmla="*/ 413845 w 1041559"/>
                <a:gd name="connsiteY11" fmla="*/ 173421 h 516321"/>
                <a:gd name="connsiteX12" fmla="*/ 433552 w 1041559"/>
                <a:gd name="connsiteY12" fmla="*/ 177362 h 516321"/>
                <a:gd name="connsiteX13" fmla="*/ 445376 w 1041559"/>
                <a:gd name="connsiteY13" fmla="*/ 185245 h 516321"/>
                <a:gd name="connsiteX14" fmla="*/ 449317 w 1041559"/>
                <a:gd name="connsiteY14" fmla="*/ 197069 h 516321"/>
                <a:gd name="connsiteX15" fmla="*/ 472965 w 1041559"/>
                <a:gd name="connsiteY15" fmla="*/ 201010 h 516321"/>
                <a:gd name="connsiteX16" fmla="*/ 472965 w 1041559"/>
                <a:gd name="connsiteY16" fmla="*/ 201010 h 516321"/>
                <a:gd name="connsiteX17" fmla="*/ 516321 w 1041559"/>
                <a:gd name="connsiteY17" fmla="*/ 240424 h 516321"/>
                <a:gd name="connsiteX18" fmla="*/ 528145 w 1041559"/>
                <a:gd name="connsiteY18" fmla="*/ 248307 h 516321"/>
                <a:gd name="connsiteX19" fmla="*/ 571500 w 1041559"/>
                <a:gd name="connsiteY19" fmla="*/ 260131 h 516321"/>
                <a:gd name="connsiteX20" fmla="*/ 571500 w 1041559"/>
                <a:gd name="connsiteY20" fmla="*/ 260131 h 516321"/>
                <a:gd name="connsiteX21" fmla="*/ 575441 w 1041559"/>
                <a:gd name="connsiteY21" fmla="*/ 358666 h 516321"/>
                <a:gd name="connsiteX22" fmla="*/ 579383 w 1041559"/>
                <a:gd name="connsiteY22" fmla="*/ 370490 h 516321"/>
                <a:gd name="connsiteX23" fmla="*/ 587265 w 1041559"/>
                <a:gd name="connsiteY23" fmla="*/ 413845 h 516321"/>
                <a:gd name="connsiteX24" fmla="*/ 591207 w 1041559"/>
                <a:gd name="connsiteY24" fmla="*/ 429610 h 516321"/>
                <a:gd name="connsiteX25" fmla="*/ 591207 w 1041559"/>
                <a:gd name="connsiteY25" fmla="*/ 429610 h 516321"/>
                <a:gd name="connsiteX26" fmla="*/ 622738 w 1041559"/>
                <a:gd name="connsiteY26" fmla="*/ 445376 h 516321"/>
                <a:gd name="connsiteX27" fmla="*/ 662152 w 1041559"/>
                <a:gd name="connsiteY27" fmla="*/ 449317 h 516321"/>
                <a:gd name="connsiteX28" fmla="*/ 666093 w 1041559"/>
                <a:gd name="connsiteY28" fmla="*/ 461141 h 516321"/>
                <a:gd name="connsiteX29" fmla="*/ 673976 w 1041559"/>
                <a:gd name="connsiteY29" fmla="*/ 472966 h 516321"/>
                <a:gd name="connsiteX30" fmla="*/ 729155 w 1041559"/>
                <a:gd name="connsiteY30" fmla="*/ 484790 h 516321"/>
                <a:gd name="connsiteX31" fmla="*/ 752803 w 1041559"/>
                <a:gd name="connsiteY31" fmla="*/ 496614 h 516321"/>
                <a:gd name="connsiteX32" fmla="*/ 768569 w 1041559"/>
                <a:gd name="connsiteY32" fmla="*/ 516321 h 516321"/>
                <a:gd name="connsiteX33" fmla="*/ 827690 w 1041559"/>
                <a:gd name="connsiteY33" fmla="*/ 512379 h 516321"/>
                <a:gd name="connsiteX34" fmla="*/ 843455 w 1041559"/>
                <a:gd name="connsiteY34" fmla="*/ 508438 h 516321"/>
                <a:gd name="connsiteX35" fmla="*/ 847397 w 1041559"/>
                <a:gd name="connsiteY35" fmla="*/ 496614 h 516321"/>
                <a:gd name="connsiteX36" fmla="*/ 871045 w 1041559"/>
                <a:gd name="connsiteY36" fmla="*/ 488731 h 516321"/>
                <a:gd name="connsiteX37" fmla="*/ 894693 w 1041559"/>
                <a:gd name="connsiteY37" fmla="*/ 480848 h 516321"/>
                <a:gd name="connsiteX38" fmla="*/ 906517 w 1041559"/>
                <a:gd name="connsiteY38" fmla="*/ 472966 h 516321"/>
                <a:gd name="connsiteX39" fmla="*/ 930165 w 1041559"/>
                <a:gd name="connsiteY39" fmla="*/ 465083 h 516321"/>
                <a:gd name="connsiteX40" fmla="*/ 961697 w 1041559"/>
                <a:gd name="connsiteY40" fmla="*/ 437493 h 516321"/>
                <a:gd name="connsiteX41" fmla="*/ 981403 w 1041559"/>
                <a:gd name="connsiteY41" fmla="*/ 402021 h 516321"/>
                <a:gd name="connsiteX42" fmla="*/ 985345 w 1041559"/>
                <a:gd name="connsiteY42" fmla="*/ 350783 h 516321"/>
                <a:gd name="connsiteX43" fmla="*/ 993228 w 1041559"/>
                <a:gd name="connsiteY43" fmla="*/ 307428 h 516321"/>
                <a:gd name="connsiteX44" fmla="*/ 1012934 w 1041559"/>
                <a:gd name="connsiteY44" fmla="*/ 279838 h 516321"/>
                <a:gd name="connsiteX45" fmla="*/ 1016876 w 1041559"/>
                <a:gd name="connsiteY45" fmla="*/ 260131 h 516321"/>
                <a:gd name="connsiteX46" fmla="*/ 1024759 w 1041559"/>
                <a:gd name="connsiteY46" fmla="*/ 248307 h 516321"/>
                <a:gd name="connsiteX47" fmla="*/ 1028700 w 1041559"/>
                <a:gd name="connsiteY47" fmla="*/ 212835 h 516321"/>
                <a:gd name="connsiteX48" fmla="*/ 1032641 w 1041559"/>
                <a:gd name="connsiteY48" fmla="*/ 141890 h 516321"/>
                <a:gd name="connsiteX49" fmla="*/ 1040524 w 1041559"/>
                <a:gd name="connsiteY49" fmla="*/ 130066 h 516321"/>
                <a:gd name="connsiteX50" fmla="*/ 1040524 w 1041559"/>
                <a:gd name="connsiteY50" fmla="*/ 35473 h 516321"/>
                <a:gd name="connsiteX51" fmla="*/ 1040524 w 1041559"/>
                <a:gd name="connsiteY51" fmla="*/ 35473 h 516321"/>
                <a:gd name="connsiteX52" fmla="*/ 740979 w 1041559"/>
                <a:gd name="connsiteY52" fmla="*/ 51238 h 516321"/>
                <a:gd name="connsiteX53" fmla="*/ 748862 w 1041559"/>
                <a:gd name="connsiteY53" fmla="*/ 0 h 516321"/>
                <a:gd name="connsiteX54" fmla="*/ 748862 w 1041559"/>
                <a:gd name="connsiteY54" fmla="*/ 0 h 516321"/>
                <a:gd name="connsiteX55" fmla="*/ 240424 w 1041559"/>
                <a:gd name="connsiteY55" fmla="*/ 3941 h 516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041559" h="516321">
                  <a:moveTo>
                    <a:pt x="240424" y="3941"/>
                  </a:moveTo>
                  <a:lnTo>
                    <a:pt x="0" y="47297"/>
                  </a:lnTo>
                  <a:cubicBezTo>
                    <a:pt x="1314" y="122183"/>
                    <a:pt x="2627" y="197069"/>
                    <a:pt x="3941" y="271955"/>
                  </a:cubicBezTo>
                  <a:lnTo>
                    <a:pt x="35472" y="260131"/>
                  </a:lnTo>
                  <a:cubicBezTo>
                    <a:pt x="39377" y="258711"/>
                    <a:pt x="44053" y="258785"/>
                    <a:pt x="47297" y="256190"/>
                  </a:cubicBezTo>
                  <a:cubicBezTo>
                    <a:pt x="50996" y="253231"/>
                    <a:pt x="51480" y="247325"/>
                    <a:pt x="55179" y="244366"/>
                  </a:cubicBezTo>
                  <a:cubicBezTo>
                    <a:pt x="58423" y="241771"/>
                    <a:pt x="63287" y="242282"/>
                    <a:pt x="67003" y="240424"/>
                  </a:cubicBezTo>
                  <a:cubicBezTo>
                    <a:pt x="75862" y="235994"/>
                    <a:pt x="84425" y="228190"/>
                    <a:pt x="90652" y="220717"/>
                  </a:cubicBezTo>
                  <a:cubicBezTo>
                    <a:pt x="101060" y="208226"/>
                    <a:pt x="100689" y="202428"/>
                    <a:pt x="106417" y="185245"/>
                  </a:cubicBezTo>
                  <a:lnTo>
                    <a:pt x="110359" y="173421"/>
                  </a:lnTo>
                  <a:lnTo>
                    <a:pt x="110359" y="173421"/>
                  </a:lnTo>
                  <a:cubicBezTo>
                    <a:pt x="231218" y="159990"/>
                    <a:pt x="159577" y="166455"/>
                    <a:pt x="413845" y="173421"/>
                  </a:cubicBezTo>
                  <a:cubicBezTo>
                    <a:pt x="420542" y="173604"/>
                    <a:pt x="426983" y="176048"/>
                    <a:pt x="433552" y="177362"/>
                  </a:cubicBezTo>
                  <a:cubicBezTo>
                    <a:pt x="437493" y="179990"/>
                    <a:pt x="442417" y="181546"/>
                    <a:pt x="445376" y="185245"/>
                  </a:cubicBezTo>
                  <a:cubicBezTo>
                    <a:pt x="447971" y="188489"/>
                    <a:pt x="446379" y="194131"/>
                    <a:pt x="449317" y="197069"/>
                  </a:cubicBezTo>
                  <a:cubicBezTo>
                    <a:pt x="454504" y="202256"/>
                    <a:pt x="466830" y="201010"/>
                    <a:pt x="472965" y="201010"/>
                  </a:cubicBezTo>
                  <a:lnTo>
                    <a:pt x="472965" y="201010"/>
                  </a:lnTo>
                  <a:cubicBezTo>
                    <a:pt x="521338" y="263204"/>
                    <a:pt x="479710" y="224734"/>
                    <a:pt x="516321" y="240424"/>
                  </a:cubicBezTo>
                  <a:cubicBezTo>
                    <a:pt x="520675" y="242290"/>
                    <a:pt x="523549" y="247158"/>
                    <a:pt x="528145" y="248307"/>
                  </a:cubicBezTo>
                  <a:cubicBezTo>
                    <a:pt x="574564" y="259912"/>
                    <a:pt x="552939" y="241570"/>
                    <a:pt x="571500" y="260131"/>
                  </a:cubicBezTo>
                  <a:lnTo>
                    <a:pt x="571500" y="260131"/>
                  </a:lnTo>
                  <a:cubicBezTo>
                    <a:pt x="572814" y="292976"/>
                    <a:pt x="573099" y="325878"/>
                    <a:pt x="575441" y="358666"/>
                  </a:cubicBezTo>
                  <a:cubicBezTo>
                    <a:pt x="575737" y="362810"/>
                    <a:pt x="578242" y="366495"/>
                    <a:pt x="579383" y="370490"/>
                  </a:cubicBezTo>
                  <a:cubicBezTo>
                    <a:pt x="587171" y="397748"/>
                    <a:pt x="579824" y="376639"/>
                    <a:pt x="587265" y="413845"/>
                  </a:cubicBezTo>
                  <a:cubicBezTo>
                    <a:pt x="591622" y="435632"/>
                    <a:pt x="591207" y="418758"/>
                    <a:pt x="591207" y="429610"/>
                  </a:cubicBezTo>
                  <a:lnTo>
                    <a:pt x="591207" y="429610"/>
                  </a:lnTo>
                  <a:cubicBezTo>
                    <a:pt x="601717" y="434865"/>
                    <a:pt x="611416" y="442231"/>
                    <a:pt x="622738" y="445376"/>
                  </a:cubicBezTo>
                  <a:cubicBezTo>
                    <a:pt x="635460" y="448910"/>
                    <a:pt x="649743" y="444805"/>
                    <a:pt x="662152" y="449317"/>
                  </a:cubicBezTo>
                  <a:cubicBezTo>
                    <a:pt x="666056" y="450737"/>
                    <a:pt x="664235" y="457425"/>
                    <a:pt x="666093" y="461141"/>
                  </a:cubicBezTo>
                  <a:cubicBezTo>
                    <a:pt x="668211" y="465378"/>
                    <a:pt x="669959" y="470455"/>
                    <a:pt x="673976" y="472966"/>
                  </a:cubicBezTo>
                  <a:cubicBezTo>
                    <a:pt x="688013" y="481739"/>
                    <a:pt x="714440" y="482950"/>
                    <a:pt x="729155" y="484790"/>
                  </a:cubicBezTo>
                  <a:cubicBezTo>
                    <a:pt x="736945" y="487387"/>
                    <a:pt x="747245" y="489667"/>
                    <a:pt x="752803" y="496614"/>
                  </a:cubicBezTo>
                  <a:cubicBezTo>
                    <a:pt x="774561" y="523811"/>
                    <a:pt x="734683" y="493729"/>
                    <a:pt x="768569" y="516321"/>
                  </a:cubicBezTo>
                  <a:cubicBezTo>
                    <a:pt x="788276" y="515007"/>
                    <a:pt x="808048" y="514447"/>
                    <a:pt x="827690" y="512379"/>
                  </a:cubicBezTo>
                  <a:cubicBezTo>
                    <a:pt x="833077" y="511812"/>
                    <a:pt x="839225" y="511822"/>
                    <a:pt x="843455" y="508438"/>
                  </a:cubicBezTo>
                  <a:cubicBezTo>
                    <a:pt x="846699" y="505843"/>
                    <a:pt x="844016" y="499029"/>
                    <a:pt x="847397" y="496614"/>
                  </a:cubicBezTo>
                  <a:cubicBezTo>
                    <a:pt x="854158" y="491784"/>
                    <a:pt x="863162" y="491359"/>
                    <a:pt x="871045" y="488731"/>
                  </a:cubicBezTo>
                  <a:cubicBezTo>
                    <a:pt x="871050" y="488729"/>
                    <a:pt x="894689" y="480851"/>
                    <a:pt x="894693" y="480848"/>
                  </a:cubicBezTo>
                  <a:cubicBezTo>
                    <a:pt x="898634" y="478221"/>
                    <a:pt x="902188" y="474890"/>
                    <a:pt x="906517" y="472966"/>
                  </a:cubicBezTo>
                  <a:cubicBezTo>
                    <a:pt x="914110" y="469591"/>
                    <a:pt x="930165" y="465083"/>
                    <a:pt x="930165" y="465083"/>
                  </a:cubicBezTo>
                  <a:cubicBezTo>
                    <a:pt x="957755" y="446689"/>
                    <a:pt x="948559" y="457200"/>
                    <a:pt x="961697" y="437493"/>
                  </a:cubicBezTo>
                  <a:cubicBezTo>
                    <a:pt x="971341" y="408557"/>
                    <a:pt x="963704" y="419720"/>
                    <a:pt x="981403" y="402021"/>
                  </a:cubicBezTo>
                  <a:cubicBezTo>
                    <a:pt x="982717" y="384942"/>
                    <a:pt x="983721" y="367836"/>
                    <a:pt x="985345" y="350783"/>
                  </a:cubicBezTo>
                  <a:cubicBezTo>
                    <a:pt x="986305" y="340704"/>
                    <a:pt x="987307" y="319269"/>
                    <a:pt x="993228" y="307428"/>
                  </a:cubicBezTo>
                  <a:cubicBezTo>
                    <a:pt x="996111" y="301662"/>
                    <a:pt x="1010254" y="283411"/>
                    <a:pt x="1012934" y="279838"/>
                  </a:cubicBezTo>
                  <a:cubicBezTo>
                    <a:pt x="1014248" y="273269"/>
                    <a:pt x="1014524" y="266404"/>
                    <a:pt x="1016876" y="260131"/>
                  </a:cubicBezTo>
                  <a:cubicBezTo>
                    <a:pt x="1018539" y="255696"/>
                    <a:pt x="1023610" y="252903"/>
                    <a:pt x="1024759" y="248307"/>
                  </a:cubicBezTo>
                  <a:cubicBezTo>
                    <a:pt x="1027644" y="236765"/>
                    <a:pt x="1027386" y="224659"/>
                    <a:pt x="1028700" y="212835"/>
                  </a:cubicBezTo>
                  <a:cubicBezTo>
                    <a:pt x="1030014" y="189187"/>
                    <a:pt x="1029292" y="165337"/>
                    <a:pt x="1032641" y="141890"/>
                  </a:cubicBezTo>
                  <a:cubicBezTo>
                    <a:pt x="1033311" y="137201"/>
                    <a:pt x="1040174" y="134790"/>
                    <a:pt x="1040524" y="130066"/>
                  </a:cubicBezTo>
                  <a:cubicBezTo>
                    <a:pt x="1042853" y="98621"/>
                    <a:pt x="1040524" y="67004"/>
                    <a:pt x="1040524" y="35473"/>
                  </a:cubicBezTo>
                  <a:lnTo>
                    <a:pt x="1040524" y="35473"/>
                  </a:lnTo>
                  <a:lnTo>
                    <a:pt x="740979" y="51238"/>
                  </a:lnTo>
                  <a:cubicBezTo>
                    <a:pt x="750002" y="10636"/>
                    <a:pt x="748862" y="27878"/>
                    <a:pt x="748862" y="0"/>
                  </a:cubicBezTo>
                  <a:lnTo>
                    <a:pt x="748862" y="0"/>
                  </a:lnTo>
                  <a:lnTo>
                    <a:pt x="240424" y="3941"/>
                  </a:lnTo>
                  <a:close/>
                </a:path>
              </a:pathLst>
            </a:custGeom>
            <a:solidFill>
              <a:srgbClr val="00B0F0">
                <a:alpha val="47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7" name="Image 3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0" t="73849" r="66700" b="11113"/>
          <a:stretch/>
        </p:blipFill>
        <p:spPr bwMode="auto">
          <a:xfrm>
            <a:off x="7783123" y="100527"/>
            <a:ext cx="1320681" cy="11353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5" name="Groupe 64"/>
          <p:cNvGrpSpPr/>
          <p:nvPr/>
        </p:nvGrpSpPr>
        <p:grpSpPr>
          <a:xfrm>
            <a:off x="1496291" y="3168073"/>
            <a:ext cx="7249292" cy="2629612"/>
            <a:chOff x="1496291" y="3168073"/>
            <a:chExt cx="7249292" cy="2629612"/>
          </a:xfrm>
        </p:grpSpPr>
        <p:sp>
          <p:nvSpPr>
            <p:cNvPr id="8" name="Forme libre 7"/>
            <p:cNvSpPr/>
            <p:nvPr/>
          </p:nvSpPr>
          <p:spPr>
            <a:xfrm>
              <a:off x="1496291" y="3168073"/>
              <a:ext cx="535709" cy="1865745"/>
            </a:xfrm>
            <a:custGeom>
              <a:avLst/>
              <a:gdLst>
                <a:gd name="connsiteX0" fmla="*/ 498764 w 535709"/>
                <a:gd name="connsiteY0" fmla="*/ 0 h 1865745"/>
                <a:gd name="connsiteX1" fmla="*/ 378691 w 535709"/>
                <a:gd name="connsiteY1" fmla="*/ 0 h 1865745"/>
                <a:gd name="connsiteX2" fmla="*/ 350982 w 535709"/>
                <a:gd name="connsiteY2" fmla="*/ 101600 h 1865745"/>
                <a:gd name="connsiteX3" fmla="*/ 387927 w 535709"/>
                <a:gd name="connsiteY3" fmla="*/ 720436 h 1865745"/>
                <a:gd name="connsiteX4" fmla="*/ 0 w 535709"/>
                <a:gd name="connsiteY4" fmla="*/ 692727 h 1865745"/>
                <a:gd name="connsiteX5" fmla="*/ 9236 w 535709"/>
                <a:gd name="connsiteY5" fmla="*/ 840509 h 1865745"/>
                <a:gd name="connsiteX6" fmla="*/ 157018 w 535709"/>
                <a:gd name="connsiteY6" fmla="*/ 831272 h 1865745"/>
                <a:gd name="connsiteX7" fmla="*/ 147782 w 535709"/>
                <a:gd name="connsiteY7" fmla="*/ 1865745 h 1865745"/>
                <a:gd name="connsiteX8" fmla="*/ 332509 w 535709"/>
                <a:gd name="connsiteY8" fmla="*/ 1819563 h 1865745"/>
                <a:gd name="connsiteX9" fmla="*/ 332509 w 535709"/>
                <a:gd name="connsiteY9" fmla="*/ 1690254 h 1865745"/>
                <a:gd name="connsiteX10" fmla="*/ 415636 w 535709"/>
                <a:gd name="connsiteY10" fmla="*/ 1653309 h 1865745"/>
                <a:gd name="connsiteX11" fmla="*/ 406400 w 535709"/>
                <a:gd name="connsiteY11" fmla="*/ 1542472 h 1865745"/>
                <a:gd name="connsiteX12" fmla="*/ 434109 w 535709"/>
                <a:gd name="connsiteY12" fmla="*/ 1256145 h 1865745"/>
                <a:gd name="connsiteX13" fmla="*/ 535709 w 535709"/>
                <a:gd name="connsiteY13" fmla="*/ 1237672 h 1865745"/>
                <a:gd name="connsiteX14" fmla="*/ 535709 w 535709"/>
                <a:gd name="connsiteY14" fmla="*/ 1099127 h 1865745"/>
                <a:gd name="connsiteX15" fmla="*/ 498764 w 535709"/>
                <a:gd name="connsiteY15" fmla="*/ 1089891 h 1865745"/>
                <a:gd name="connsiteX16" fmla="*/ 498764 w 535709"/>
                <a:gd name="connsiteY16" fmla="*/ 0 h 1865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5709" h="1865745">
                  <a:moveTo>
                    <a:pt x="498764" y="0"/>
                  </a:moveTo>
                  <a:lnTo>
                    <a:pt x="378691" y="0"/>
                  </a:lnTo>
                  <a:lnTo>
                    <a:pt x="350982" y="101600"/>
                  </a:lnTo>
                  <a:lnTo>
                    <a:pt x="387927" y="720436"/>
                  </a:lnTo>
                  <a:lnTo>
                    <a:pt x="0" y="692727"/>
                  </a:lnTo>
                  <a:lnTo>
                    <a:pt x="9236" y="840509"/>
                  </a:lnTo>
                  <a:lnTo>
                    <a:pt x="157018" y="831272"/>
                  </a:lnTo>
                  <a:cubicBezTo>
                    <a:pt x="153939" y="1176096"/>
                    <a:pt x="150861" y="1520921"/>
                    <a:pt x="147782" y="1865745"/>
                  </a:cubicBezTo>
                  <a:lnTo>
                    <a:pt x="332509" y="1819563"/>
                  </a:lnTo>
                  <a:lnTo>
                    <a:pt x="332509" y="1690254"/>
                  </a:lnTo>
                  <a:cubicBezTo>
                    <a:pt x="433669" y="1712734"/>
                    <a:pt x="415636" y="1737112"/>
                    <a:pt x="415636" y="1653309"/>
                  </a:cubicBezTo>
                  <a:lnTo>
                    <a:pt x="406400" y="1542472"/>
                  </a:lnTo>
                  <a:lnTo>
                    <a:pt x="434109" y="1256145"/>
                  </a:lnTo>
                  <a:lnTo>
                    <a:pt x="535709" y="1237672"/>
                  </a:lnTo>
                  <a:lnTo>
                    <a:pt x="535709" y="1099127"/>
                  </a:lnTo>
                  <a:lnTo>
                    <a:pt x="498764" y="1089891"/>
                  </a:lnTo>
                  <a:cubicBezTo>
                    <a:pt x="501843" y="729673"/>
                    <a:pt x="504921" y="369454"/>
                    <a:pt x="498764" y="0"/>
                  </a:cubicBezTo>
                  <a:close/>
                </a:path>
              </a:pathLst>
            </a:custGeom>
            <a:solidFill>
              <a:srgbClr val="FFC000">
                <a:alpha val="47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Forme libre 8"/>
            <p:cNvSpPr/>
            <p:nvPr/>
          </p:nvSpPr>
          <p:spPr>
            <a:xfrm>
              <a:off x="2429164" y="3177309"/>
              <a:ext cx="517236" cy="1616364"/>
            </a:xfrm>
            <a:custGeom>
              <a:avLst/>
              <a:gdLst>
                <a:gd name="connsiteX0" fmla="*/ 147781 w 517236"/>
                <a:gd name="connsiteY0" fmla="*/ 0 h 1616364"/>
                <a:gd name="connsiteX1" fmla="*/ 9236 w 517236"/>
                <a:gd name="connsiteY1" fmla="*/ 0 h 1616364"/>
                <a:gd name="connsiteX2" fmla="*/ 0 w 517236"/>
                <a:gd name="connsiteY2" fmla="*/ 1450109 h 1616364"/>
                <a:gd name="connsiteX3" fmla="*/ 120072 w 517236"/>
                <a:gd name="connsiteY3" fmla="*/ 1450109 h 1616364"/>
                <a:gd name="connsiteX4" fmla="*/ 203200 w 517236"/>
                <a:gd name="connsiteY4" fmla="*/ 1459346 h 1616364"/>
                <a:gd name="connsiteX5" fmla="*/ 240145 w 517236"/>
                <a:gd name="connsiteY5" fmla="*/ 1514764 h 1616364"/>
                <a:gd name="connsiteX6" fmla="*/ 258618 w 517236"/>
                <a:gd name="connsiteY6" fmla="*/ 1616364 h 1616364"/>
                <a:gd name="connsiteX7" fmla="*/ 258618 w 517236"/>
                <a:gd name="connsiteY7" fmla="*/ 1616364 h 1616364"/>
                <a:gd name="connsiteX8" fmla="*/ 360218 w 517236"/>
                <a:gd name="connsiteY8" fmla="*/ 1579418 h 1616364"/>
                <a:gd name="connsiteX9" fmla="*/ 369454 w 517236"/>
                <a:gd name="connsiteY9" fmla="*/ 858982 h 1616364"/>
                <a:gd name="connsiteX10" fmla="*/ 517236 w 517236"/>
                <a:gd name="connsiteY10" fmla="*/ 840509 h 1616364"/>
                <a:gd name="connsiteX11" fmla="*/ 498763 w 517236"/>
                <a:gd name="connsiteY11" fmla="*/ 701964 h 1616364"/>
                <a:gd name="connsiteX12" fmla="*/ 120072 w 517236"/>
                <a:gd name="connsiteY12" fmla="*/ 692727 h 1616364"/>
                <a:gd name="connsiteX13" fmla="*/ 147781 w 517236"/>
                <a:gd name="connsiteY13" fmla="*/ 0 h 161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7236" h="1616364">
                  <a:moveTo>
                    <a:pt x="147781" y="0"/>
                  </a:moveTo>
                  <a:lnTo>
                    <a:pt x="9236" y="0"/>
                  </a:lnTo>
                  <a:cubicBezTo>
                    <a:pt x="6157" y="483370"/>
                    <a:pt x="3079" y="966739"/>
                    <a:pt x="0" y="1450109"/>
                  </a:cubicBezTo>
                  <a:lnTo>
                    <a:pt x="120072" y="1450109"/>
                  </a:lnTo>
                  <a:cubicBezTo>
                    <a:pt x="147781" y="1453188"/>
                    <a:pt x="176751" y="1450530"/>
                    <a:pt x="203200" y="1459346"/>
                  </a:cubicBezTo>
                  <a:cubicBezTo>
                    <a:pt x="234717" y="1469852"/>
                    <a:pt x="229071" y="1492617"/>
                    <a:pt x="240145" y="1514764"/>
                  </a:cubicBezTo>
                  <a:cubicBezTo>
                    <a:pt x="272281" y="1579035"/>
                    <a:pt x="258618" y="1495719"/>
                    <a:pt x="258618" y="1616364"/>
                  </a:cubicBezTo>
                  <a:lnTo>
                    <a:pt x="258618" y="1616364"/>
                  </a:lnTo>
                  <a:lnTo>
                    <a:pt x="360218" y="1579418"/>
                  </a:lnTo>
                  <a:lnTo>
                    <a:pt x="369454" y="858982"/>
                  </a:lnTo>
                  <a:lnTo>
                    <a:pt x="517236" y="840509"/>
                  </a:lnTo>
                  <a:lnTo>
                    <a:pt x="498763" y="701964"/>
                  </a:lnTo>
                  <a:lnTo>
                    <a:pt x="120072" y="692727"/>
                  </a:lnTo>
                  <a:lnTo>
                    <a:pt x="147781" y="0"/>
                  </a:lnTo>
                  <a:close/>
                </a:path>
              </a:pathLst>
            </a:custGeom>
            <a:solidFill>
              <a:srgbClr val="FFC000">
                <a:alpha val="47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Forme libre 9"/>
            <p:cNvSpPr/>
            <p:nvPr/>
          </p:nvSpPr>
          <p:spPr>
            <a:xfrm>
              <a:off x="1653702" y="5527743"/>
              <a:ext cx="1123545" cy="269942"/>
            </a:xfrm>
            <a:custGeom>
              <a:avLst/>
              <a:gdLst>
                <a:gd name="connsiteX0" fmla="*/ 7296 w 1123545"/>
                <a:gd name="connsiteY0" fmla="*/ 0 h 269942"/>
                <a:gd name="connsiteX1" fmla="*/ 1118681 w 1123545"/>
                <a:gd name="connsiteY1" fmla="*/ 4863 h 269942"/>
                <a:gd name="connsiteX2" fmla="*/ 1123545 w 1123545"/>
                <a:gd name="connsiteY2" fmla="*/ 269942 h 269942"/>
                <a:gd name="connsiteX3" fmla="*/ 0 w 1123545"/>
                <a:gd name="connsiteY3" fmla="*/ 257783 h 269942"/>
                <a:gd name="connsiteX4" fmla="*/ 7296 w 1123545"/>
                <a:gd name="connsiteY4" fmla="*/ 0 h 26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3545" h="269942">
                  <a:moveTo>
                    <a:pt x="7296" y="0"/>
                  </a:moveTo>
                  <a:lnTo>
                    <a:pt x="1118681" y="4863"/>
                  </a:lnTo>
                  <a:cubicBezTo>
                    <a:pt x="1120302" y="93223"/>
                    <a:pt x="1121924" y="181582"/>
                    <a:pt x="1123545" y="269942"/>
                  </a:cubicBezTo>
                  <a:lnTo>
                    <a:pt x="0" y="257783"/>
                  </a:lnTo>
                  <a:lnTo>
                    <a:pt x="7296" y="0"/>
                  </a:lnTo>
                  <a:close/>
                </a:path>
              </a:pathLst>
            </a:custGeom>
            <a:solidFill>
              <a:srgbClr val="FFC000">
                <a:alpha val="47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Forme libre 12"/>
            <p:cNvSpPr/>
            <p:nvPr/>
          </p:nvSpPr>
          <p:spPr>
            <a:xfrm>
              <a:off x="6746966" y="3997234"/>
              <a:ext cx="1162594" cy="1783080"/>
            </a:xfrm>
            <a:custGeom>
              <a:avLst/>
              <a:gdLst>
                <a:gd name="connsiteX0" fmla="*/ 163285 w 1162594"/>
                <a:gd name="connsiteY0" fmla="*/ 6532 h 1783080"/>
                <a:gd name="connsiteX1" fmla="*/ 163285 w 1162594"/>
                <a:gd name="connsiteY1" fmla="*/ 1593669 h 1783080"/>
                <a:gd name="connsiteX2" fmla="*/ 306977 w 1162594"/>
                <a:gd name="connsiteY2" fmla="*/ 1606732 h 1783080"/>
                <a:gd name="connsiteX3" fmla="*/ 986245 w 1162594"/>
                <a:gd name="connsiteY3" fmla="*/ 1619795 h 1783080"/>
                <a:gd name="connsiteX4" fmla="*/ 1012371 w 1162594"/>
                <a:gd name="connsiteY4" fmla="*/ 0 h 1783080"/>
                <a:gd name="connsiteX5" fmla="*/ 1064623 w 1162594"/>
                <a:gd name="connsiteY5" fmla="*/ 19595 h 1783080"/>
                <a:gd name="connsiteX6" fmla="*/ 1084217 w 1162594"/>
                <a:gd name="connsiteY6" fmla="*/ 26126 h 1783080"/>
                <a:gd name="connsiteX7" fmla="*/ 1129937 w 1162594"/>
                <a:gd name="connsiteY7" fmla="*/ 6532 h 1783080"/>
                <a:gd name="connsiteX8" fmla="*/ 1129937 w 1162594"/>
                <a:gd name="connsiteY8" fmla="*/ 6532 h 1783080"/>
                <a:gd name="connsiteX9" fmla="*/ 1162594 w 1162594"/>
                <a:gd name="connsiteY9" fmla="*/ 1783080 h 1783080"/>
                <a:gd name="connsiteX10" fmla="*/ 0 w 1162594"/>
                <a:gd name="connsiteY10" fmla="*/ 1783080 h 1783080"/>
                <a:gd name="connsiteX11" fmla="*/ 26125 w 1162594"/>
                <a:gd name="connsiteY11" fmla="*/ 0 h 1783080"/>
                <a:gd name="connsiteX12" fmla="*/ 163285 w 1162594"/>
                <a:gd name="connsiteY12" fmla="*/ 6532 h 178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62594" h="1783080">
                  <a:moveTo>
                    <a:pt x="163285" y="6532"/>
                  </a:moveTo>
                  <a:lnTo>
                    <a:pt x="163285" y="1593669"/>
                  </a:lnTo>
                  <a:lnTo>
                    <a:pt x="306977" y="1606732"/>
                  </a:lnTo>
                  <a:lnTo>
                    <a:pt x="986245" y="1619795"/>
                  </a:lnTo>
                  <a:lnTo>
                    <a:pt x="1012371" y="0"/>
                  </a:lnTo>
                  <a:lnTo>
                    <a:pt x="1064623" y="19595"/>
                  </a:lnTo>
                  <a:cubicBezTo>
                    <a:pt x="1071093" y="21948"/>
                    <a:pt x="1077332" y="26126"/>
                    <a:pt x="1084217" y="26126"/>
                  </a:cubicBezTo>
                  <a:cubicBezTo>
                    <a:pt x="1134248" y="26126"/>
                    <a:pt x="1129937" y="32968"/>
                    <a:pt x="1129937" y="6532"/>
                  </a:cubicBezTo>
                  <a:lnTo>
                    <a:pt x="1129937" y="6532"/>
                  </a:lnTo>
                  <a:lnTo>
                    <a:pt x="1162594" y="1783080"/>
                  </a:lnTo>
                  <a:lnTo>
                    <a:pt x="0" y="1783080"/>
                  </a:lnTo>
                  <a:lnTo>
                    <a:pt x="26125" y="0"/>
                  </a:lnTo>
                  <a:cubicBezTo>
                    <a:pt x="108286" y="18258"/>
                    <a:pt x="64836" y="13063"/>
                    <a:pt x="163285" y="6532"/>
                  </a:cubicBezTo>
                  <a:close/>
                </a:path>
              </a:pathLst>
            </a:custGeom>
            <a:solidFill>
              <a:srgbClr val="FFC000">
                <a:alpha val="47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Forme libre 13"/>
            <p:cNvSpPr/>
            <p:nvPr/>
          </p:nvSpPr>
          <p:spPr>
            <a:xfrm>
              <a:off x="5904411" y="3853138"/>
              <a:ext cx="2841172" cy="477199"/>
            </a:xfrm>
            <a:custGeom>
              <a:avLst/>
              <a:gdLst>
                <a:gd name="connsiteX0" fmla="*/ 0 w 2841172"/>
                <a:gd name="connsiteY0" fmla="*/ 405 h 477199"/>
                <a:gd name="connsiteX1" fmla="*/ 2834640 w 2841172"/>
                <a:gd name="connsiteY1" fmla="*/ 13468 h 477199"/>
                <a:gd name="connsiteX2" fmla="*/ 2841172 w 2841172"/>
                <a:gd name="connsiteY2" fmla="*/ 176753 h 477199"/>
                <a:gd name="connsiteX3" fmla="*/ 2632166 w 2841172"/>
                <a:gd name="connsiteY3" fmla="*/ 163691 h 477199"/>
                <a:gd name="connsiteX4" fmla="*/ 2638698 w 2841172"/>
                <a:gd name="connsiteY4" fmla="*/ 470668 h 477199"/>
                <a:gd name="connsiteX5" fmla="*/ 2116183 w 2841172"/>
                <a:gd name="connsiteY5" fmla="*/ 470668 h 477199"/>
                <a:gd name="connsiteX6" fmla="*/ 2116183 w 2841172"/>
                <a:gd name="connsiteY6" fmla="*/ 163691 h 477199"/>
                <a:gd name="connsiteX7" fmla="*/ 2116183 w 2841172"/>
                <a:gd name="connsiteY7" fmla="*/ 163691 h 477199"/>
                <a:gd name="connsiteX8" fmla="*/ 738052 w 2841172"/>
                <a:gd name="connsiteY8" fmla="*/ 163691 h 477199"/>
                <a:gd name="connsiteX9" fmla="*/ 738052 w 2841172"/>
                <a:gd name="connsiteY9" fmla="*/ 477199 h 477199"/>
                <a:gd name="connsiteX10" fmla="*/ 209006 w 2841172"/>
                <a:gd name="connsiteY10" fmla="*/ 464136 h 477199"/>
                <a:gd name="connsiteX11" fmla="*/ 209006 w 2841172"/>
                <a:gd name="connsiteY11" fmla="*/ 150628 h 477199"/>
                <a:gd name="connsiteX12" fmla="*/ 26126 w 2841172"/>
                <a:gd name="connsiteY12" fmla="*/ 163691 h 477199"/>
                <a:gd name="connsiteX13" fmla="*/ 19595 w 2841172"/>
                <a:gd name="connsiteY13" fmla="*/ 104908 h 477199"/>
                <a:gd name="connsiteX14" fmla="*/ 0 w 2841172"/>
                <a:gd name="connsiteY14" fmla="*/ 405 h 47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41172" h="477199">
                  <a:moveTo>
                    <a:pt x="0" y="405"/>
                  </a:moveTo>
                  <a:lnTo>
                    <a:pt x="2834640" y="13468"/>
                  </a:lnTo>
                  <a:lnTo>
                    <a:pt x="2841172" y="176753"/>
                  </a:lnTo>
                  <a:lnTo>
                    <a:pt x="2632166" y="163691"/>
                  </a:lnTo>
                  <a:lnTo>
                    <a:pt x="2638698" y="470668"/>
                  </a:lnTo>
                  <a:lnTo>
                    <a:pt x="2116183" y="470668"/>
                  </a:lnTo>
                  <a:lnTo>
                    <a:pt x="2116183" y="163691"/>
                  </a:lnTo>
                  <a:lnTo>
                    <a:pt x="2116183" y="163691"/>
                  </a:lnTo>
                  <a:lnTo>
                    <a:pt x="738052" y="163691"/>
                  </a:lnTo>
                  <a:lnTo>
                    <a:pt x="738052" y="477199"/>
                  </a:lnTo>
                  <a:lnTo>
                    <a:pt x="209006" y="464136"/>
                  </a:lnTo>
                  <a:lnTo>
                    <a:pt x="209006" y="150628"/>
                  </a:lnTo>
                  <a:lnTo>
                    <a:pt x="26126" y="163691"/>
                  </a:lnTo>
                  <a:cubicBezTo>
                    <a:pt x="23949" y="144097"/>
                    <a:pt x="21107" y="124565"/>
                    <a:pt x="19595" y="104908"/>
                  </a:cubicBezTo>
                  <a:cubicBezTo>
                    <a:pt x="16751" y="67942"/>
                    <a:pt x="13063" y="-6127"/>
                    <a:pt x="0" y="405"/>
                  </a:cubicBezTo>
                  <a:close/>
                </a:path>
              </a:pathLst>
            </a:custGeom>
            <a:solidFill>
              <a:srgbClr val="FFC000">
                <a:alpha val="47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Forme libre 47"/>
            <p:cNvSpPr/>
            <p:nvPr/>
          </p:nvSpPr>
          <p:spPr>
            <a:xfrm>
              <a:off x="7038109" y="5398655"/>
              <a:ext cx="591127" cy="217054"/>
            </a:xfrm>
            <a:custGeom>
              <a:avLst/>
              <a:gdLst>
                <a:gd name="connsiteX0" fmla="*/ 166255 w 591127"/>
                <a:gd name="connsiteY0" fmla="*/ 0 h 217054"/>
                <a:gd name="connsiteX1" fmla="*/ 83127 w 591127"/>
                <a:gd name="connsiteY1" fmla="*/ 4618 h 217054"/>
                <a:gd name="connsiteX2" fmla="*/ 46182 w 591127"/>
                <a:gd name="connsiteY2" fmla="*/ 36945 h 217054"/>
                <a:gd name="connsiteX3" fmla="*/ 36946 w 591127"/>
                <a:gd name="connsiteY3" fmla="*/ 50800 h 217054"/>
                <a:gd name="connsiteX4" fmla="*/ 27709 w 591127"/>
                <a:gd name="connsiteY4" fmla="*/ 60036 h 217054"/>
                <a:gd name="connsiteX5" fmla="*/ 13855 w 591127"/>
                <a:gd name="connsiteY5" fmla="*/ 110836 h 217054"/>
                <a:gd name="connsiteX6" fmla="*/ 0 w 591127"/>
                <a:gd name="connsiteY6" fmla="*/ 143163 h 217054"/>
                <a:gd name="connsiteX7" fmla="*/ 0 w 591127"/>
                <a:gd name="connsiteY7" fmla="*/ 143163 h 217054"/>
                <a:gd name="connsiteX8" fmla="*/ 0 w 591127"/>
                <a:gd name="connsiteY8" fmla="*/ 193963 h 217054"/>
                <a:gd name="connsiteX9" fmla="*/ 0 w 591127"/>
                <a:gd name="connsiteY9" fmla="*/ 193963 h 217054"/>
                <a:gd name="connsiteX10" fmla="*/ 591127 w 591127"/>
                <a:gd name="connsiteY10" fmla="*/ 217054 h 217054"/>
                <a:gd name="connsiteX11" fmla="*/ 586509 w 591127"/>
                <a:gd name="connsiteY11" fmla="*/ 143163 h 217054"/>
                <a:gd name="connsiteX12" fmla="*/ 586509 w 591127"/>
                <a:gd name="connsiteY12" fmla="*/ 143163 h 217054"/>
                <a:gd name="connsiteX13" fmla="*/ 558800 w 591127"/>
                <a:gd name="connsiteY13" fmla="*/ 101600 h 217054"/>
                <a:gd name="connsiteX14" fmla="*/ 544946 w 591127"/>
                <a:gd name="connsiteY14" fmla="*/ 96981 h 217054"/>
                <a:gd name="connsiteX15" fmla="*/ 521855 w 591127"/>
                <a:gd name="connsiteY15" fmla="*/ 83127 h 217054"/>
                <a:gd name="connsiteX16" fmla="*/ 517236 w 591127"/>
                <a:gd name="connsiteY16" fmla="*/ 69272 h 217054"/>
                <a:gd name="connsiteX17" fmla="*/ 508000 w 591127"/>
                <a:gd name="connsiteY17" fmla="*/ 55418 h 217054"/>
                <a:gd name="connsiteX18" fmla="*/ 498764 w 591127"/>
                <a:gd name="connsiteY18" fmla="*/ 27709 h 217054"/>
                <a:gd name="connsiteX19" fmla="*/ 494146 w 591127"/>
                <a:gd name="connsiteY19" fmla="*/ 13854 h 217054"/>
                <a:gd name="connsiteX20" fmla="*/ 484909 w 591127"/>
                <a:gd name="connsiteY20" fmla="*/ 13854 h 217054"/>
                <a:gd name="connsiteX21" fmla="*/ 484909 w 591127"/>
                <a:gd name="connsiteY21" fmla="*/ 13854 h 217054"/>
                <a:gd name="connsiteX22" fmla="*/ 378691 w 591127"/>
                <a:gd name="connsiteY22" fmla="*/ 13854 h 217054"/>
                <a:gd name="connsiteX23" fmla="*/ 378691 w 591127"/>
                <a:gd name="connsiteY23" fmla="*/ 13854 h 217054"/>
                <a:gd name="connsiteX24" fmla="*/ 397164 w 591127"/>
                <a:gd name="connsiteY24" fmla="*/ 147781 h 217054"/>
                <a:gd name="connsiteX25" fmla="*/ 397164 w 591127"/>
                <a:gd name="connsiteY25" fmla="*/ 147781 h 217054"/>
                <a:gd name="connsiteX26" fmla="*/ 355600 w 591127"/>
                <a:gd name="connsiteY26" fmla="*/ 143163 h 217054"/>
                <a:gd name="connsiteX27" fmla="*/ 323273 w 591127"/>
                <a:gd name="connsiteY27" fmla="*/ 133927 h 217054"/>
                <a:gd name="connsiteX28" fmla="*/ 258618 w 591127"/>
                <a:gd name="connsiteY28" fmla="*/ 138545 h 217054"/>
                <a:gd name="connsiteX29" fmla="*/ 189346 w 591127"/>
                <a:gd name="connsiteY29" fmla="*/ 143163 h 217054"/>
                <a:gd name="connsiteX30" fmla="*/ 189346 w 591127"/>
                <a:gd name="connsiteY30" fmla="*/ 143163 h 217054"/>
                <a:gd name="connsiteX31" fmla="*/ 166255 w 591127"/>
                <a:gd name="connsiteY31" fmla="*/ 4618 h 217054"/>
                <a:gd name="connsiteX32" fmla="*/ 166255 w 591127"/>
                <a:gd name="connsiteY32" fmla="*/ 0 h 217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91127" h="217054">
                  <a:moveTo>
                    <a:pt x="166255" y="0"/>
                  </a:moveTo>
                  <a:cubicBezTo>
                    <a:pt x="152400" y="0"/>
                    <a:pt x="110836" y="3079"/>
                    <a:pt x="83127" y="4618"/>
                  </a:cubicBezTo>
                  <a:cubicBezTo>
                    <a:pt x="70812" y="15394"/>
                    <a:pt x="57753" y="25374"/>
                    <a:pt x="46182" y="36945"/>
                  </a:cubicBezTo>
                  <a:cubicBezTo>
                    <a:pt x="42257" y="40870"/>
                    <a:pt x="40413" y="46466"/>
                    <a:pt x="36946" y="50800"/>
                  </a:cubicBezTo>
                  <a:cubicBezTo>
                    <a:pt x="34226" y="54200"/>
                    <a:pt x="30788" y="56957"/>
                    <a:pt x="27709" y="60036"/>
                  </a:cubicBezTo>
                  <a:cubicBezTo>
                    <a:pt x="15080" y="97922"/>
                    <a:pt x="34694" y="37901"/>
                    <a:pt x="13855" y="110836"/>
                  </a:cubicBezTo>
                  <a:cubicBezTo>
                    <a:pt x="5915" y="138624"/>
                    <a:pt x="11058" y="132105"/>
                    <a:pt x="0" y="143163"/>
                  </a:cubicBezTo>
                  <a:lnTo>
                    <a:pt x="0" y="143163"/>
                  </a:lnTo>
                  <a:lnTo>
                    <a:pt x="0" y="193963"/>
                  </a:lnTo>
                  <a:lnTo>
                    <a:pt x="0" y="193963"/>
                  </a:lnTo>
                  <a:lnTo>
                    <a:pt x="591127" y="217054"/>
                  </a:lnTo>
                  <a:cubicBezTo>
                    <a:pt x="585319" y="164780"/>
                    <a:pt x="586509" y="189430"/>
                    <a:pt x="586509" y="143163"/>
                  </a:cubicBezTo>
                  <a:lnTo>
                    <a:pt x="586509" y="143163"/>
                  </a:lnTo>
                  <a:cubicBezTo>
                    <a:pt x="577273" y="129309"/>
                    <a:pt x="569939" y="113977"/>
                    <a:pt x="558800" y="101600"/>
                  </a:cubicBezTo>
                  <a:cubicBezTo>
                    <a:pt x="555544" y="97982"/>
                    <a:pt x="549120" y="99486"/>
                    <a:pt x="544946" y="96981"/>
                  </a:cubicBezTo>
                  <a:cubicBezTo>
                    <a:pt x="513255" y="77966"/>
                    <a:pt x="561094" y="96207"/>
                    <a:pt x="521855" y="83127"/>
                  </a:cubicBezTo>
                  <a:cubicBezTo>
                    <a:pt x="520315" y="78509"/>
                    <a:pt x="519413" y="73626"/>
                    <a:pt x="517236" y="69272"/>
                  </a:cubicBezTo>
                  <a:cubicBezTo>
                    <a:pt x="514754" y="64308"/>
                    <a:pt x="510254" y="60490"/>
                    <a:pt x="508000" y="55418"/>
                  </a:cubicBezTo>
                  <a:cubicBezTo>
                    <a:pt x="504046" y="46521"/>
                    <a:pt x="501843" y="36945"/>
                    <a:pt x="498764" y="27709"/>
                  </a:cubicBezTo>
                  <a:cubicBezTo>
                    <a:pt x="497225" y="23091"/>
                    <a:pt x="499014" y="13854"/>
                    <a:pt x="494146" y="13854"/>
                  </a:cubicBezTo>
                  <a:lnTo>
                    <a:pt x="484909" y="13854"/>
                  </a:lnTo>
                  <a:lnTo>
                    <a:pt x="484909" y="13854"/>
                  </a:lnTo>
                  <a:lnTo>
                    <a:pt x="378691" y="13854"/>
                  </a:lnTo>
                  <a:lnTo>
                    <a:pt x="378691" y="13854"/>
                  </a:lnTo>
                  <a:cubicBezTo>
                    <a:pt x="404408" y="97431"/>
                    <a:pt x="397164" y="52952"/>
                    <a:pt x="397164" y="147781"/>
                  </a:cubicBezTo>
                  <a:lnTo>
                    <a:pt x="397164" y="147781"/>
                  </a:lnTo>
                  <a:cubicBezTo>
                    <a:pt x="383309" y="146242"/>
                    <a:pt x="369378" y="145283"/>
                    <a:pt x="355600" y="143163"/>
                  </a:cubicBezTo>
                  <a:cubicBezTo>
                    <a:pt x="344829" y="141506"/>
                    <a:pt x="333619" y="137376"/>
                    <a:pt x="323273" y="133927"/>
                  </a:cubicBezTo>
                  <a:lnTo>
                    <a:pt x="258618" y="138545"/>
                  </a:lnTo>
                  <a:cubicBezTo>
                    <a:pt x="193596" y="143546"/>
                    <a:pt x="222983" y="143163"/>
                    <a:pt x="189346" y="143163"/>
                  </a:cubicBezTo>
                  <a:lnTo>
                    <a:pt x="189346" y="143163"/>
                  </a:lnTo>
                  <a:cubicBezTo>
                    <a:pt x="183244" y="-33773"/>
                    <a:pt x="228242" y="25280"/>
                    <a:pt x="166255" y="4618"/>
                  </a:cubicBezTo>
                  <a:cubicBezTo>
                    <a:pt x="162989" y="3529"/>
                    <a:pt x="180110" y="0"/>
                    <a:pt x="166255" y="0"/>
                  </a:cubicBezTo>
                  <a:close/>
                </a:path>
              </a:pathLst>
            </a:custGeom>
            <a:solidFill>
              <a:srgbClr val="FFC000">
                <a:alpha val="47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0" name="Forme libre 49"/>
          <p:cNvSpPr/>
          <p:nvPr/>
        </p:nvSpPr>
        <p:spPr>
          <a:xfrm>
            <a:off x="7966172" y="448235"/>
            <a:ext cx="1006612" cy="745864"/>
          </a:xfrm>
          <a:custGeom>
            <a:avLst/>
            <a:gdLst>
              <a:gd name="connsiteX0" fmla="*/ 87720 w 1006612"/>
              <a:gd name="connsiteY0" fmla="*/ 3586 h 745864"/>
              <a:gd name="connsiteX1" fmla="*/ 281357 w 1006612"/>
              <a:gd name="connsiteY1" fmla="*/ 100405 h 745864"/>
              <a:gd name="connsiteX2" fmla="*/ 761866 w 1006612"/>
              <a:gd name="connsiteY2" fmla="*/ 93233 h 745864"/>
              <a:gd name="connsiteX3" fmla="*/ 797724 w 1006612"/>
              <a:gd name="connsiteY3" fmla="*/ 89647 h 745864"/>
              <a:gd name="connsiteX4" fmla="*/ 804896 w 1006612"/>
              <a:gd name="connsiteY4" fmla="*/ 78890 h 745864"/>
              <a:gd name="connsiteX5" fmla="*/ 829997 w 1006612"/>
              <a:gd name="connsiteY5" fmla="*/ 75304 h 745864"/>
              <a:gd name="connsiteX6" fmla="*/ 851513 w 1006612"/>
              <a:gd name="connsiteY6" fmla="*/ 57374 h 745864"/>
              <a:gd name="connsiteX7" fmla="*/ 862270 w 1006612"/>
              <a:gd name="connsiteY7" fmla="*/ 53789 h 745864"/>
              <a:gd name="connsiteX8" fmla="*/ 873028 w 1006612"/>
              <a:gd name="connsiteY8" fmla="*/ 46617 h 745864"/>
              <a:gd name="connsiteX9" fmla="*/ 898129 w 1006612"/>
              <a:gd name="connsiteY9" fmla="*/ 17930 h 745864"/>
              <a:gd name="connsiteX10" fmla="*/ 908887 w 1006612"/>
              <a:gd name="connsiteY10" fmla="*/ 0 h 745864"/>
              <a:gd name="connsiteX11" fmla="*/ 908887 w 1006612"/>
              <a:gd name="connsiteY11" fmla="*/ 0 h 745864"/>
              <a:gd name="connsiteX12" fmla="*/ 930402 w 1006612"/>
              <a:gd name="connsiteY12" fmla="*/ 25101 h 745864"/>
              <a:gd name="connsiteX13" fmla="*/ 937574 w 1006612"/>
              <a:gd name="connsiteY13" fmla="*/ 35859 h 745864"/>
              <a:gd name="connsiteX14" fmla="*/ 944746 w 1006612"/>
              <a:gd name="connsiteY14" fmla="*/ 64546 h 745864"/>
              <a:gd name="connsiteX15" fmla="*/ 948332 w 1006612"/>
              <a:gd name="connsiteY15" fmla="*/ 75304 h 745864"/>
              <a:gd name="connsiteX16" fmla="*/ 977019 w 1006612"/>
              <a:gd name="connsiteY16" fmla="*/ 86061 h 745864"/>
              <a:gd name="connsiteX17" fmla="*/ 998534 w 1006612"/>
              <a:gd name="connsiteY17" fmla="*/ 93233 h 745864"/>
              <a:gd name="connsiteX18" fmla="*/ 998534 w 1006612"/>
              <a:gd name="connsiteY18" fmla="*/ 157779 h 745864"/>
              <a:gd name="connsiteX19" fmla="*/ 991362 w 1006612"/>
              <a:gd name="connsiteY19" fmla="*/ 168537 h 745864"/>
              <a:gd name="connsiteX20" fmla="*/ 980604 w 1006612"/>
              <a:gd name="connsiteY20" fmla="*/ 175709 h 745864"/>
              <a:gd name="connsiteX21" fmla="*/ 969847 w 1006612"/>
              <a:gd name="connsiteY21" fmla="*/ 186466 h 745864"/>
              <a:gd name="connsiteX22" fmla="*/ 937574 w 1006612"/>
              <a:gd name="connsiteY22" fmla="*/ 190052 h 745864"/>
              <a:gd name="connsiteX23" fmla="*/ 894543 w 1006612"/>
              <a:gd name="connsiteY23" fmla="*/ 200810 h 745864"/>
              <a:gd name="connsiteX24" fmla="*/ 887372 w 1006612"/>
              <a:gd name="connsiteY24" fmla="*/ 211567 h 745864"/>
              <a:gd name="connsiteX25" fmla="*/ 873028 w 1006612"/>
              <a:gd name="connsiteY25" fmla="*/ 218739 h 745864"/>
              <a:gd name="connsiteX26" fmla="*/ 865856 w 1006612"/>
              <a:gd name="connsiteY26" fmla="*/ 233083 h 745864"/>
              <a:gd name="connsiteX27" fmla="*/ 844341 w 1006612"/>
              <a:gd name="connsiteY27" fmla="*/ 247426 h 745864"/>
              <a:gd name="connsiteX28" fmla="*/ 829997 w 1006612"/>
              <a:gd name="connsiteY28" fmla="*/ 279699 h 745864"/>
              <a:gd name="connsiteX29" fmla="*/ 822826 w 1006612"/>
              <a:gd name="connsiteY29" fmla="*/ 301214 h 745864"/>
              <a:gd name="connsiteX30" fmla="*/ 815654 w 1006612"/>
              <a:gd name="connsiteY30" fmla="*/ 394447 h 745864"/>
              <a:gd name="connsiteX31" fmla="*/ 819240 w 1006612"/>
              <a:gd name="connsiteY31" fmla="*/ 498438 h 745864"/>
              <a:gd name="connsiteX32" fmla="*/ 833583 w 1006612"/>
              <a:gd name="connsiteY32" fmla="*/ 502024 h 745864"/>
              <a:gd name="connsiteX33" fmla="*/ 855099 w 1006612"/>
              <a:gd name="connsiteY33" fmla="*/ 505610 h 745864"/>
              <a:gd name="connsiteX34" fmla="*/ 880200 w 1006612"/>
              <a:gd name="connsiteY34" fmla="*/ 512781 h 745864"/>
              <a:gd name="connsiteX35" fmla="*/ 898129 w 1006612"/>
              <a:gd name="connsiteY35" fmla="*/ 537883 h 745864"/>
              <a:gd name="connsiteX36" fmla="*/ 901715 w 1006612"/>
              <a:gd name="connsiteY36" fmla="*/ 548640 h 745864"/>
              <a:gd name="connsiteX37" fmla="*/ 923230 w 1006612"/>
              <a:gd name="connsiteY37" fmla="*/ 562984 h 745864"/>
              <a:gd name="connsiteX38" fmla="*/ 933988 w 1006612"/>
              <a:gd name="connsiteY38" fmla="*/ 584499 h 745864"/>
              <a:gd name="connsiteX39" fmla="*/ 944746 w 1006612"/>
              <a:gd name="connsiteY39" fmla="*/ 591671 h 745864"/>
              <a:gd name="connsiteX40" fmla="*/ 948332 w 1006612"/>
              <a:gd name="connsiteY40" fmla="*/ 602429 h 745864"/>
              <a:gd name="connsiteX41" fmla="*/ 969847 w 1006612"/>
              <a:gd name="connsiteY41" fmla="*/ 609600 h 745864"/>
              <a:gd name="connsiteX42" fmla="*/ 973433 w 1006612"/>
              <a:gd name="connsiteY42" fmla="*/ 706419 h 745864"/>
              <a:gd name="connsiteX43" fmla="*/ 962675 w 1006612"/>
              <a:gd name="connsiteY43" fmla="*/ 717177 h 745864"/>
              <a:gd name="connsiteX44" fmla="*/ 941160 w 1006612"/>
              <a:gd name="connsiteY44" fmla="*/ 731520 h 745864"/>
              <a:gd name="connsiteX45" fmla="*/ 858684 w 1006612"/>
              <a:gd name="connsiteY45" fmla="*/ 727934 h 745864"/>
              <a:gd name="connsiteX46" fmla="*/ 855099 w 1006612"/>
              <a:gd name="connsiteY46" fmla="*/ 713591 h 745864"/>
              <a:gd name="connsiteX47" fmla="*/ 851513 w 1006612"/>
              <a:gd name="connsiteY47" fmla="*/ 702833 h 745864"/>
              <a:gd name="connsiteX48" fmla="*/ 840755 w 1006612"/>
              <a:gd name="connsiteY48" fmla="*/ 688490 h 745864"/>
              <a:gd name="connsiteX49" fmla="*/ 819240 w 1006612"/>
              <a:gd name="connsiteY49" fmla="*/ 674146 h 745864"/>
              <a:gd name="connsiteX50" fmla="*/ 812068 w 1006612"/>
              <a:gd name="connsiteY50" fmla="*/ 663389 h 745864"/>
              <a:gd name="connsiteX51" fmla="*/ 808482 w 1006612"/>
              <a:gd name="connsiteY51" fmla="*/ 652631 h 745864"/>
              <a:gd name="connsiteX52" fmla="*/ 797724 w 1006612"/>
              <a:gd name="connsiteY52" fmla="*/ 649045 h 745864"/>
              <a:gd name="connsiteX53" fmla="*/ 747522 w 1006612"/>
              <a:gd name="connsiteY53" fmla="*/ 652631 h 745864"/>
              <a:gd name="connsiteX54" fmla="*/ 726007 w 1006612"/>
              <a:gd name="connsiteY54" fmla="*/ 656217 h 745864"/>
              <a:gd name="connsiteX55" fmla="*/ 722421 w 1006612"/>
              <a:gd name="connsiteY55" fmla="*/ 666974 h 745864"/>
              <a:gd name="connsiteX56" fmla="*/ 700906 w 1006612"/>
              <a:gd name="connsiteY56" fmla="*/ 681318 h 745864"/>
              <a:gd name="connsiteX57" fmla="*/ 632774 w 1006612"/>
              <a:gd name="connsiteY57" fmla="*/ 677732 h 745864"/>
              <a:gd name="connsiteX58" fmla="*/ 629188 w 1006612"/>
              <a:gd name="connsiteY58" fmla="*/ 666974 h 745864"/>
              <a:gd name="connsiteX59" fmla="*/ 571814 w 1006612"/>
              <a:gd name="connsiteY59" fmla="*/ 656217 h 745864"/>
              <a:gd name="connsiteX60" fmla="*/ 424793 w 1006612"/>
              <a:gd name="connsiteY60" fmla="*/ 659803 h 745864"/>
              <a:gd name="connsiteX61" fmla="*/ 414035 w 1006612"/>
              <a:gd name="connsiteY61" fmla="*/ 666974 h 745864"/>
              <a:gd name="connsiteX62" fmla="*/ 399692 w 1006612"/>
              <a:gd name="connsiteY62" fmla="*/ 670560 h 745864"/>
              <a:gd name="connsiteX63" fmla="*/ 295701 w 1006612"/>
              <a:gd name="connsiteY63" fmla="*/ 674146 h 745864"/>
              <a:gd name="connsiteX64" fmla="*/ 284943 w 1006612"/>
              <a:gd name="connsiteY64" fmla="*/ 677732 h 745864"/>
              <a:gd name="connsiteX65" fmla="*/ 241913 w 1006612"/>
              <a:gd name="connsiteY65" fmla="*/ 684904 h 745864"/>
              <a:gd name="connsiteX66" fmla="*/ 220397 w 1006612"/>
              <a:gd name="connsiteY66" fmla="*/ 702833 h 745864"/>
              <a:gd name="connsiteX67" fmla="*/ 209640 w 1006612"/>
              <a:gd name="connsiteY67" fmla="*/ 710005 h 745864"/>
              <a:gd name="connsiteX68" fmla="*/ 202468 w 1006612"/>
              <a:gd name="connsiteY68" fmla="*/ 720763 h 745864"/>
              <a:gd name="connsiteX69" fmla="*/ 159437 w 1006612"/>
              <a:gd name="connsiteY69" fmla="*/ 727934 h 745864"/>
              <a:gd name="connsiteX70" fmla="*/ 137922 w 1006612"/>
              <a:gd name="connsiteY70" fmla="*/ 735106 h 745864"/>
              <a:gd name="connsiteX71" fmla="*/ 127164 w 1006612"/>
              <a:gd name="connsiteY71" fmla="*/ 742278 h 745864"/>
              <a:gd name="connsiteX72" fmla="*/ 109235 w 1006612"/>
              <a:gd name="connsiteY72" fmla="*/ 745864 h 745864"/>
              <a:gd name="connsiteX73" fmla="*/ 62619 w 1006612"/>
              <a:gd name="connsiteY73" fmla="*/ 742278 h 745864"/>
              <a:gd name="connsiteX74" fmla="*/ 51861 w 1006612"/>
              <a:gd name="connsiteY74" fmla="*/ 735106 h 745864"/>
              <a:gd name="connsiteX75" fmla="*/ 37517 w 1006612"/>
              <a:gd name="connsiteY75" fmla="*/ 713591 h 745864"/>
              <a:gd name="connsiteX76" fmla="*/ 30346 w 1006612"/>
              <a:gd name="connsiteY76" fmla="*/ 638287 h 745864"/>
              <a:gd name="connsiteX77" fmla="*/ 23174 w 1006612"/>
              <a:gd name="connsiteY77" fmla="*/ 627530 h 745864"/>
              <a:gd name="connsiteX78" fmla="*/ 26760 w 1006612"/>
              <a:gd name="connsiteY78" fmla="*/ 573741 h 745864"/>
              <a:gd name="connsiteX79" fmla="*/ 41103 w 1006612"/>
              <a:gd name="connsiteY79" fmla="*/ 570156 h 745864"/>
              <a:gd name="connsiteX80" fmla="*/ 55447 w 1006612"/>
              <a:gd name="connsiteY80" fmla="*/ 555812 h 745864"/>
              <a:gd name="connsiteX81" fmla="*/ 66204 w 1006612"/>
              <a:gd name="connsiteY81" fmla="*/ 545054 h 745864"/>
              <a:gd name="connsiteX82" fmla="*/ 76962 w 1006612"/>
              <a:gd name="connsiteY82" fmla="*/ 541469 h 745864"/>
              <a:gd name="connsiteX83" fmla="*/ 84134 w 1006612"/>
              <a:gd name="connsiteY83" fmla="*/ 530711 h 745864"/>
              <a:gd name="connsiteX84" fmla="*/ 105649 w 1006612"/>
              <a:gd name="connsiteY84" fmla="*/ 512781 h 745864"/>
              <a:gd name="connsiteX85" fmla="*/ 112821 w 1006612"/>
              <a:gd name="connsiteY85" fmla="*/ 502024 h 745864"/>
              <a:gd name="connsiteX86" fmla="*/ 123579 w 1006612"/>
              <a:gd name="connsiteY86" fmla="*/ 498438 h 745864"/>
              <a:gd name="connsiteX87" fmla="*/ 134336 w 1006612"/>
              <a:gd name="connsiteY87" fmla="*/ 487680 h 745864"/>
              <a:gd name="connsiteX88" fmla="*/ 137922 w 1006612"/>
              <a:gd name="connsiteY88" fmla="*/ 476923 h 745864"/>
              <a:gd name="connsiteX89" fmla="*/ 148680 w 1006612"/>
              <a:gd name="connsiteY89" fmla="*/ 466165 h 745864"/>
              <a:gd name="connsiteX90" fmla="*/ 152266 w 1006612"/>
              <a:gd name="connsiteY90" fmla="*/ 448236 h 745864"/>
              <a:gd name="connsiteX91" fmla="*/ 155852 w 1006612"/>
              <a:gd name="connsiteY91" fmla="*/ 437478 h 745864"/>
              <a:gd name="connsiteX92" fmla="*/ 130750 w 1006612"/>
              <a:gd name="connsiteY92" fmla="*/ 251012 h 745864"/>
              <a:gd name="connsiteX93" fmla="*/ 102063 w 1006612"/>
              <a:gd name="connsiteY93" fmla="*/ 247426 h 745864"/>
              <a:gd name="connsiteX94" fmla="*/ 76962 w 1006612"/>
              <a:gd name="connsiteY94" fmla="*/ 222325 h 745864"/>
              <a:gd name="connsiteX95" fmla="*/ 55447 w 1006612"/>
              <a:gd name="connsiteY95" fmla="*/ 204396 h 745864"/>
              <a:gd name="connsiteX96" fmla="*/ 37517 w 1006612"/>
              <a:gd name="connsiteY96" fmla="*/ 190052 h 745864"/>
              <a:gd name="connsiteX97" fmla="*/ 30346 w 1006612"/>
              <a:gd name="connsiteY97" fmla="*/ 179294 h 745864"/>
              <a:gd name="connsiteX98" fmla="*/ 26760 w 1006612"/>
              <a:gd name="connsiteY98" fmla="*/ 168537 h 745864"/>
              <a:gd name="connsiteX99" fmla="*/ 12416 w 1006612"/>
              <a:gd name="connsiteY99" fmla="*/ 164951 h 745864"/>
              <a:gd name="connsiteX100" fmla="*/ 5244 w 1006612"/>
              <a:gd name="connsiteY100" fmla="*/ 154193 h 745864"/>
              <a:gd name="connsiteX101" fmla="*/ 5244 w 1006612"/>
              <a:gd name="connsiteY101" fmla="*/ 75304 h 745864"/>
              <a:gd name="connsiteX102" fmla="*/ 16002 w 1006612"/>
              <a:gd name="connsiteY102" fmla="*/ 53789 h 745864"/>
              <a:gd name="connsiteX103" fmla="*/ 26760 w 1006612"/>
              <a:gd name="connsiteY103" fmla="*/ 46617 h 745864"/>
              <a:gd name="connsiteX104" fmla="*/ 41103 w 1006612"/>
              <a:gd name="connsiteY104" fmla="*/ 25101 h 745864"/>
              <a:gd name="connsiteX105" fmla="*/ 69790 w 1006612"/>
              <a:gd name="connsiteY105" fmla="*/ 0 h 745864"/>
              <a:gd name="connsiteX106" fmla="*/ 87720 w 1006612"/>
              <a:gd name="connsiteY106" fmla="*/ 3586 h 74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1006612" h="745864">
                <a:moveTo>
                  <a:pt x="87720" y="3586"/>
                </a:moveTo>
                <a:lnTo>
                  <a:pt x="281357" y="100405"/>
                </a:lnTo>
                <a:lnTo>
                  <a:pt x="761866" y="93233"/>
                </a:lnTo>
                <a:cubicBezTo>
                  <a:pt x="773819" y="92038"/>
                  <a:pt x="786328" y="93446"/>
                  <a:pt x="797724" y="89647"/>
                </a:cubicBezTo>
                <a:cubicBezTo>
                  <a:pt x="801812" y="88284"/>
                  <a:pt x="800958" y="80640"/>
                  <a:pt x="804896" y="78890"/>
                </a:cubicBezTo>
                <a:cubicBezTo>
                  <a:pt x="812620" y="75457"/>
                  <a:pt x="821630" y="76499"/>
                  <a:pt x="829997" y="75304"/>
                </a:cubicBezTo>
                <a:cubicBezTo>
                  <a:pt x="837927" y="67374"/>
                  <a:pt x="841528" y="62366"/>
                  <a:pt x="851513" y="57374"/>
                </a:cubicBezTo>
                <a:cubicBezTo>
                  <a:pt x="854894" y="55684"/>
                  <a:pt x="858684" y="54984"/>
                  <a:pt x="862270" y="53789"/>
                </a:cubicBezTo>
                <a:cubicBezTo>
                  <a:pt x="865856" y="51398"/>
                  <a:pt x="870190" y="49860"/>
                  <a:pt x="873028" y="46617"/>
                </a:cubicBezTo>
                <a:cubicBezTo>
                  <a:pt x="902312" y="13149"/>
                  <a:pt x="873926" y="34065"/>
                  <a:pt x="898129" y="17930"/>
                </a:cubicBezTo>
                <a:cubicBezTo>
                  <a:pt x="902784" y="3965"/>
                  <a:pt x="899042" y="9845"/>
                  <a:pt x="908887" y="0"/>
                </a:cubicBezTo>
                <a:lnTo>
                  <a:pt x="908887" y="0"/>
                </a:lnTo>
                <a:cubicBezTo>
                  <a:pt x="916059" y="8367"/>
                  <a:pt x="923518" y="16496"/>
                  <a:pt x="930402" y="25101"/>
                </a:cubicBezTo>
                <a:cubicBezTo>
                  <a:pt x="933094" y="28466"/>
                  <a:pt x="936101" y="31809"/>
                  <a:pt x="937574" y="35859"/>
                </a:cubicBezTo>
                <a:cubicBezTo>
                  <a:pt x="940943" y="45122"/>
                  <a:pt x="941629" y="55195"/>
                  <a:pt x="944746" y="64546"/>
                </a:cubicBezTo>
                <a:cubicBezTo>
                  <a:pt x="945941" y="68132"/>
                  <a:pt x="945971" y="72352"/>
                  <a:pt x="948332" y="75304"/>
                </a:cubicBezTo>
                <a:cubicBezTo>
                  <a:pt x="955879" y="84739"/>
                  <a:pt x="966575" y="83213"/>
                  <a:pt x="977019" y="86061"/>
                </a:cubicBezTo>
                <a:cubicBezTo>
                  <a:pt x="984312" y="88050"/>
                  <a:pt x="998534" y="93233"/>
                  <a:pt x="998534" y="93233"/>
                </a:cubicBezTo>
                <a:cubicBezTo>
                  <a:pt x="1008846" y="124169"/>
                  <a:pt x="1009754" y="115706"/>
                  <a:pt x="998534" y="157779"/>
                </a:cubicBezTo>
                <a:cubicBezTo>
                  <a:pt x="997423" y="161943"/>
                  <a:pt x="994410" y="165489"/>
                  <a:pt x="991362" y="168537"/>
                </a:cubicBezTo>
                <a:cubicBezTo>
                  <a:pt x="988314" y="171585"/>
                  <a:pt x="983915" y="172950"/>
                  <a:pt x="980604" y="175709"/>
                </a:cubicBezTo>
                <a:cubicBezTo>
                  <a:pt x="976708" y="178955"/>
                  <a:pt x="974658" y="184862"/>
                  <a:pt x="969847" y="186466"/>
                </a:cubicBezTo>
                <a:cubicBezTo>
                  <a:pt x="959579" y="189889"/>
                  <a:pt x="948332" y="188857"/>
                  <a:pt x="937574" y="190052"/>
                </a:cubicBezTo>
                <a:cubicBezTo>
                  <a:pt x="905681" y="211314"/>
                  <a:pt x="961561" y="176440"/>
                  <a:pt x="894543" y="200810"/>
                </a:cubicBezTo>
                <a:cubicBezTo>
                  <a:pt x="890493" y="202283"/>
                  <a:pt x="890683" y="208808"/>
                  <a:pt x="887372" y="211567"/>
                </a:cubicBezTo>
                <a:cubicBezTo>
                  <a:pt x="883265" y="214989"/>
                  <a:pt x="877809" y="216348"/>
                  <a:pt x="873028" y="218739"/>
                </a:cubicBezTo>
                <a:cubicBezTo>
                  <a:pt x="870637" y="223520"/>
                  <a:pt x="869636" y="229303"/>
                  <a:pt x="865856" y="233083"/>
                </a:cubicBezTo>
                <a:cubicBezTo>
                  <a:pt x="859761" y="239178"/>
                  <a:pt x="844341" y="247426"/>
                  <a:pt x="844341" y="247426"/>
                </a:cubicBezTo>
                <a:cubicBezTo>
                  <a:pt x="835806" y="273030"/>
                  <a:pt x="841362" y="262651"/>
                  <a:pt x="829997" y="279699"/>
                </a:cubicBezTo>
                <a:cubicBezTo>
                  <a:pt x="827607" y="286871"/>
                  <a:pt x="823204" y="293664"/>
                  <a:pt x="822826" y="301214"/>
                </a:cubicBezTo>
                <a:cubicBezTo>
                  <a:pt x="818877" y="380194"/>
                  <a:pt x="823175" y="349322"/>
                  <a:pt x="815654" y="394447"/>
                </a:cubicBezTo>
                <a:cubicBezTo>
                  <a:pt x="816849" y="429111"/>
                  <a:pt x="813538" y="464226"/>
                  <a:pt x="819240" y="498438"/>
                </a:cubicBezTo>
                <a:cubicBezTo>
                  <a:pt x="820050" y="503299"/>
                  <a:pt x="828751" y="501057"/>
                  <a:pt x="833583" y="502024"/>
                </a:cubicBezTo>
                <a:cubicBezTo>
                  <a:pt x="840713" y="503450"/>
                  <a:pt x="847969" y="504184"/>
                  <a:pt x="855099" y="505610"/>
                </a:cubicBezTo>
                <a:cubicBezTo>
                  <a:pt x="866349" y="507860"/>
                  <a:pt x="869952" y="509366"/>
                  <a:pt x="880200" y="512781"/>
                </a:cubicBezTo>
                <a:cubicBezTo>
                  <a:pt x="888567" y="537883"/>
                  <a:pt x="880200" y="531906"/>
                  <a:pt x="898129" y="537883"/>
                </a:cubicBezTo>
                <a:cubicBezTo>
                  <a:pt x="899324" y="541469"/>
                  <a:pt x="899042" y="545967"/>
                  <a:pt x="901715" y="548640"/>
                </a:cubicBezTo>
                <a:cubicBezTo>
                  <a:pt x="907810" y="554735"/>
                  <a:pt x="923230" y="562984"/>
                  <a:pt x="923230" y="562984"/>
                </a:cubicBezTo>
                <a:cubicBezTo>
                  <a:pt x="926147" y="571733"/>
                  <a:pt x="927037" y="577548"/>
                  <a:pt x="933988" y="584499"/>
                </a:cubicBezTo>
                <a:cubicBezTo>
                  <a:pt x="937036" y="587547"/>
                  <a:pt x="941160" y="589280"/>
                  <a:pt x="944746" y="591671"/>
                </a:cubicBezTo>
                <a:cubicBezTo>
                  <a:pt x="945941" y="595257"/>
                  <a:pt x="945256" y="600232"/>
                  <a:pt x="948332" y="602429"/>
                </a:cubicBezTo>
                <a:cubicBezTo>
                  <a:pt x="954483" y="606823"/>
                  <a:pt x="969847" y="609600"/>
                  <a:pt x="969847" y="609600"/>
                </a:cubicBezTo>
                <a:cubicBezTo>
                  <a:pt x="991764" y="642475"/>
                  <a:pt x="985072" y="627862"/>
                  <a:pt x="973433" y="706419"/>
                </a:cubicBezTo>
                <a:cubicBezTo>
                  <a:pt x="972690" y="711436"/>
                  <a:pt x="966678" y="714063"/>
                  <a:pt x="962675" y="717177"/>
                </a:cubicBezTo>
                <a:cubicBezTo>
                  <a:pt x="955871" y="722469"/>
                  <a:pt x="941160" y="731520"/>
                  <a:pt x="941160" y="731520"/>
                </a:cubicBezTo>
                <a:lnTo>
                  <a:pt x="858684" y="727934"/>
                </a:lnTo>
                <a:cubicBezTo>
                  <a:pt x="853860" y="726929"/>
                  <a:pt x="856453" y="718330"/>
                  <a:pt x="855099" y="713591"/>
                </a:cubicBezTo>
                <a:cubicBezTo>
                  <a:pt x="854061" y="709956"/>
                  <a:pt x="853388" y="706115"/>
                  <a:pt x="851513" y="702833"/>
                </a:cubicBezTo>
                <a:cubicBezTo>
                  <a:pt x="848548" y="697644"/>
                  <a:pt x="845222" y="692460"/>
                  <a:pt x="840755" y="688490"/>
                </a:cubicBezTo>
                <a:cubicBezTo>
                  <a:pt x="834313" y="682764"/>
                  <a:pt x="819240" y="674146"/>
                  <a:pt x="819240" y="674146"/>
                </a:cubicBezTo>
                <a:cubicBezTo>
                  <a:pt x="816849" y="670560"/>
                  <a:pt x="813995" y="667244"/>
                  <a:pt x="812068" y="663389"/>
                </a:cubicBezTo>
                <a:cubicBezTo>
                  <a:pt x="810377" y="660008"/>
                  <a:pt x="811155" y="655304"/>
                  <a:pt x="808482" y="652631"/>
                </a:cubicBezTo>
                <a:cubicBezTo>
                  <a:pt x="805809" y="649958"/>
                  <a:pt x="801310" y="650240"/>
                  <a:pt x="797724" y="649045"/>
                </a:cubicBezTo>
                <a:cubicBezTo>
                  <a:pt x="780990" y="650240"/>
                  <a:pt x="764215" y="650962"/>
                  <a:pt x="747522" y="652631"/>
                </a:cubicBezTo>
                <a:cubicBezTo>
                  <a:pt x="740287" y="653354"/>
                  <a:pt x="732320" y="652610"/>
                  <a:pt x="726007" y="656217"/>
                </a:cubicBezTo>
                <a:cubicBezTo>
                  <a:pt x="722725" y="658092"/>
                  <a:pt x="725094" y="664301"/>
                  <a:pt x="722421" y="666974"/>
                </a:cubicBezTo>
                <a:cubicBezTo>
                  <a:pt x="716326" y="673069"/>
                  <a:pt x="700906" y="681318"/>
                  <a:pt x="700906" y="681318"/>
                </a:cubicBezTo>
                <a:cubicBezTo>
                  <a:pt x="678195" y="680123"/>
                  <a:pt x="655074" y="682192"/>
                  <a:pt x="632774" y="677732"/>
                </a:cubicBezTo>
                <a:cubicBezTo>
                  <a:pt x="629067" y="676991"/>
                  <a:pt x="632264" y="669171"/>
                  <a:pt x="629188" y="666974"/>
                </a:cubicBezTo>
                <a:cubicBezTo>
                  <a:pt x="616688" y="658046"/>
                  <a:pt x="582760" y="657312"/>
                  <a:pt x="571814" y="656217"/>
                </a:cubicBezTo>
                <a:cubicBezTo>
                  <a:pt x="522807" y="657412"/>
                  <a:pt x="473701" y="656469"/>
                  <a:pt x="424793" y="659803"/>
                </a:cubicBezTo>
                <a:cubicBezTo>
                  <a:pt x="420493" y="660096"/>
                  <a:pt x="417996" y="665276"/>
                  <a:pt x="414035" y="666974"/>
                </a:cubicBezTo>
                <a:cubicBezTo>
                  <a:pt x="409505" y="668915"/>
                  <a:pt x="404611" y="670262"/>
                  <a:pt x="399692" y="670560"/>
                </a:cubicBezTo>
                <a:cubicBezTo>
                  <a:pt x="365071" y="672658"/>
                  <a:pt x="330365" y="672951"/>
                  <a:pt x="295701" y="674146"/>
                </a:cubicBezTo>
                <a:cubicBezTo>
                  <a:pt x="292115" y="675341"/>
                  <a:pt x="288672" y="677111"/>
                  <a:pt x="284943" y="677732"/>
                </a:cubicBezTo>
                <a:cubicBezTo>
                  <a:pt x="273011" y="679721"/>
                  <a:pt x="254524" y="678598"/>
                  <a:pt x="241913" y="684904"/>
                </a:cubicBezTo>
                <a:cubicBezTo>
                  <a:pt x="228560" y="691581"/>
                  <a:pt x="232291" y="692921"/>
                  <a:pt x="220397" y="702833"/>
                </a:cubicBezTo>
                <a:cubicBezTo>
                  <a:pt x="217086" y="705592"/>
                  <a:pt x="213226" y="707614"/>
                  <a:pt x="209640" y="710005"/>
                </a:cubicBezTo>
                <a:cubicBezTo>
                  <a:pt x="207249" y="713591"/>
                  <a:pt x="206527" y="719313"/>
                  <a:pt x="202468" y="720763"/>
                </a:cubicBezTo>
                <a:cubicBezTo>
                  <a:pt x="188774" y="725654"/>
                  <a:pt x="159437" y="727934"/>
                  <a:pt x="159437" y="727934"/>
                </a:cubicBezTo>
                <a:cubicBezTo>
                  <a:pt x="152265" y="730325"/>
                  <a:pt x="144212" y="730913"/>
                  <a:pt x="137922" y="735106"/>
                </a:cubicBezTo>
                <a:cubicBezTo>
                  <a:pt x="134336" y="737497"/>
                  <a:pt x="131199" y="740765"/>
                  <a:pt x="127164" y="742278"/>
                </a:cubicBezTo>
                <a:cubicBezTo>
                  <a:pt x="121457" y="744418"/>
                  <a:pt x="115211" y="744669"/>
                  <a:pt x="109235" y="745864"/>
                </a:cubicBezTo>
                <a:cubicBezTo>
                  <a:pt x="93696" y="744669"/>
                  <a:pt x="77937" y="745150"/>
                  <a:pt x="62619" y="742278"/>
                </a:cubicBezTo>
                <a:cubicBezTo>
                  <a:pt x="58383" y="741484"/>
                  <a:pt x="54699" y="738349"/>
                  <a:pt x="51861" y="735106"/>
                </a:cubicBezTo>
                <a:cubicBezTo>
                  <a:pt x="46185" y="728619"/>
                  <a:pt x="37517" y="713591"/>
                  <a:pt x="37517" y="713591"/>
                </a:cubicBezTo>
                <a:cubicBezTo>
                  <a:pt x="25288" y="676894"/>
                  <a:pt x="44582" y="737938"/>
                  <a:pt x="30346" y="638287"/>
                </a:cubicBezTo>
                <a:cubicBezTo>
                  <a:pt x="29737" y="634021"/>
                  <a:pt x="25565" y="631116"/>
                  <a:pt x="23174" y="627530"/>
                </a:cubicBezTo>
                <a:cubicBezTo>
                  <a:pt x="24369" y="609600"/>
                  <a:pt x="21400" y="590893"/>
                  <a:pt x="26760" y="573741"/>
                </a:cubicBezTo>
                <a:cubicBezTo>
                  <a:pt x="28230" y="569037"/>
                  <a:pt x="37255" y="573235"/>
                  <a:pt x="41103" y="570156"/>
                </a:cubicBezTo>
                <a:cubicBezTo>
                  <a:pt x="68426" y="548298"/>
                  <a:pt x="18562" y="568107"/>
                  <a:pt x="55447" y="555812"/>
                </a:cubicBezTo>
                <a:cubicBezTo>
                  <a:pt x="59033" y="552226"/>
                  <a:pt x="61985" y="547867"/>
                  <a:pt x="66204" y="545054"/>
                </a:cubicBezTo>
                <a:cubicBezTo>
                  <a:pt x="69349" y="542957"/>
                  <a:pt x="74010" y="543830"/>
                  <a:pt x="76962" y="541469"/>
                </a:cubicBezTo>
                <a:cubicBezTo>
                  <a:pt x="80328" y="538777"/>
                  <a:pt x="81375" y="534022"/>
                  <a:pt x="84134" y="530711"/>
                </a:cubicBezTo>
                <a:cubicBezTo>
                  <a:pt x="92762" y="520358"/>
                  <a:pt x="95072" y="519833"/>
                  <a:pt x="105649" y="512781"/>
                </a:cubicBezTo>
                <a:cubicBezTo>
                  <a:pt x="108040" y="509195"/>
                  <a:pt x="109456" y="504716"/>
                  <a:pt x="112821" y="502024"/>
                </a:cubicBezTo>
                <a:cubicBezTo>
                  <a:pt x="115773" y="499663"/>
                  <a:pt x="120434" y="500535"/>
                  <a:pt x="123579" y="498438"/>
                </a:cubicBezTo>
                <a:cubicBezTo>
                  <a:pt x="127798" y="495625"/>
                  <a:pt x="130750" y="491266"/>
                  <a:pt x="134336" y="487680"/>
                </a:cubicBezTo>
                <a:cubicBezTo>
                  <a:pt x="135531" y="484094"/>
                  <a:pt x="135825" y="480068"/>
                  <a:pt x="137922" y="476923"/>
                </a:cubicBezTo>
                <a:cubicBezTo>
                  <a:pt x="140735" y="472703"/>
                  <a:pt x="146412" y="470701"/>
                  <a:pt x="148680" y="466165"/>
                </a:cubicBezTo>
                <a:cubicBezTo>
                  <a:pt x="151406" y="460714"/>
                  <a:pt x="150788" y="454149"/>
                  <a:pt x="152266" y="448236"/>
                </a:cubicBezTo>
                <a:cubicBezTo>
                  <a:pt x="153183" y="444569"/>
                  <a:pt x="154657" y="441064"/>
                  <a:pt x="155852" y="437478"/>
                </a:cubicBezTo>
                <a:cubicBezTo>
                  <a:pt x="152444" y="263676"/>
                  <a:pt x="212370" y="262672"/>
                  <a:pt x="130750" y="251012"/>
                </a:cubicBezTo>
                <a:cubicBezTo>
                  <a:pt x="121210" y="249649"/>
                  <a:pt x="111625" y="248621"/>
                  <a:pt x="102063" y="247426"/>
                </a:cubicBezTo>
                <a:cubicBezTo>
                  <a:pt x="77723" y="239312"/>
                  <a:pt x="105732" y="251095"/>
                  <a:pt x="76962" y="222325"/>
                </a:cubicBezTo>
                <a:cubicBezTo>
                  <a:pt x="63157" y="208520"/>
                  <a:pt x="70424" y="214380"/>
                  <a:pt x="55447" y="204396"/>
                </a:cubicBezTo>
                <a:cubicBezTo>
                  <a:pt x="34891" y="173562"/>
                  <a:pt x="62263" y="209850"/>
                  <a:pt x="37517" y="190052"/>
                </a:cubicBezTo>
                <a:cubicBezTo>
                  <a:pt x="34152" y="187360"/>
                  <a:pt x="32273" y="183149"/>
                  <a:pt x="30346" y="179294"/>
                </a:cubicBezTo>
                <a:cubicBezTo>
                  <a:pt x="28656" y="175913"/>
                  <a:pt x="29711" y="170898"/>
                  <a:pt x="26760" y="168537"/>
                </a:cubicBezTo>
                <a:cubicBezTo>
                  <a:pt x="22911" y="165458"/>
                  <a:pt x="17197" y="166146"/>
                  <a:pt x="12416" y="164951"/>
                </a:cubicBezTo>
                <a:cubicBezTo>
                  <a:pt x="10025" y="161365"/>
                  <a:pt x="7171" y="158048"/>
                  <a:pt x="5244" y="154193"/>
                </a:cubicBezTo>
                <a:cubicBezTo>
                  <a:pt x="-5974" y="131757"/>
                  <a:pt x="4121" y="87663"/>
                  <a:pt x="5244" y="75304"/>
                </a:cubicBezTo>
                <a:cubicBezTo>
                  <a:pt x="5827" y="68887"/>
                  <a:pt x="11710" y="58081"/>
                  <a:pt x="16002" y="53789"/>
                </a:cubicBezTo>
                <a:cubicBezTo>
                  <a:pt x="19050" y="50742"/>
                  <a:pt x="23174" y="49008"/>
                  <a:pt x="26760" y="46617"/>
                </a:cubicBezTo>
                <a:lnTo>
                  <a:pt x="41103" y="25101"/>
                </a:lnTo>
                <a:cubicBezTo>
                  <a:pt x="47477" y="15539"/>
                  <a:pt x="55848" y="0"/>
                  <a:pt x="69790" y="0"/>
                </a:cubicBezTo>
                <a:lnTo>
                  <a:pt x="87720" y="3586"/>
                </a:lnTo>
                <a:close/>
              </a:path>
            </a:pathLst>
          </a:custGeom>
          <a:solidFill>
            <a:srgbClr val="FF0000">
              <a:alpha val="4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1" name="Connecteur droit avec flèche 50"/>
          <p:cNvCxnSpPr/>
          <p:nvPr/>
        </p:nvCxnSpPr>
        <p:spPr>
          <a:xfrm>
            <a:off x="4808506" y="2833871"/>
            <a:ext cx="869315" cy="5715"/>
          </a:xfrm>
          <a:prstGeom prst="straightConnector1">
            <a:avLst/>
          </a:prstGeom>
          <a:ln>
            <a:prstDash val="lgDash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 flipH="1" flipV="1">
            <a:off x="4765961" y="1828666"/>
            <a:ext cx="0" cy="1006475"/>
          </a:xfrm>
          <a:prstGeom prst="straightConnector1">
            <a:avLst/>
          </a:prstGeom>
          <a:ln>
            <a:prstDash val="lgDash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Zone de texte 44"/>
          <p:cNvSpPr txBox="1"/>
          <p:nvPr/>
        </p:nvSpPr>
        <p:spPr>
          <a:xfrm>
            <a:off x="5449221" y="2886576"/>
            <a:ext cx="366395" cy="27432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FR" sz="10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endParaRPr lang="fr-FR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Zone de texte 45"/>
          <p:cNvSpPr txBox="1"/>
          <p:nvPr/>
        </p:nvSpPr>
        <p:spPr>
          <a:xfrm>
            <a:off x="4844701" y="1787391"/>
            <a:ext cx="358775" cy="25463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fr-FR" sz="1000" baseline="-25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endParaRPr lang="fr-FR" sz="10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7" name="Connecteur droit avec flèche 56"/>
          <p:cNvCxnSpPr/>
          <p:nvPr/>
        </p:nvCxnSpPr>
        <p:spPr>
          <a:xfrm flipV="1">
            <a:off x="3515820" y="4502350"/>
            <a:ext cx="558048" cy="128312"/>
          </a:xfrm>
          <a:prstGeom prst="straightConnector1">
            <a:avLst/>
          </a:prstGeom>
          <a:ln>
            <a:prstDash val="lgDash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Zone de texte 47"/>
          <p:cNvSpPr txBox="1"/>
          <p:nvPr/>
        </p:nvSpPr>
        <p:spPr>
          <a:xfrm>
            <a:off x="3609800" y="4190605"/>
            <a:ext cx="366395" cy="27432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FR" sz="1000" baseline="-25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fr-FR" sz="10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Connecteur droit avec flèche 59"/>
          <p:cNvCxnSpPr/>
          <p:nvPr/>
        </p:nvCxnSpPr>
        <p:spPr>
          <a:xfrm flipH="1">
            <a:off x="6612410" y="3427358"/>
            <a:ext cx="695941" cy="0"/>
          </a:xfrm>
          <a:prstGeom prst="straightConnector1">
            <a:avLst/>
          </a:prstGeom>
          <a:ln>
            <a:prstDash val="lgDash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Zone de texte 44"/>
          <p:cNvSpPr txBox="1"/>
          <p:nvPr/>
        </p:nvSpPr>
        <p:spPr>
          <a:xfrm>
            <a:off x="6476103" y="3090124"/>
            <a:ext cx="232319" cy="27432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fr-FR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413037" y="1358464"/>
            <a:ext cx="1052783" cy="184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2355944" y="1344335"/>
            <a:ext cx="1052783" cy="184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3139625" y="1313122"/>
            <a:ext cx="3529921" cy="1200329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alibri Light" panose="020F0302020204030204" pitchFamily="34" charset="0"/>
              </a:rPr>
              <a:t>Liaison 9/11 : roulement à 2 rangées de billes + 4 arrêts axiaux</a:t>
            </a:r>
          </a:p>
          <a:p>
            <a:pPr algn="ctr"/>
            <a:r>
              <a:rPr lang="fr-FR" dirty="0" smtClean="0">
                <a:latin typeface="Calibri Light" panose="020F0302020204030204" pitchFamily="34" charset="0"/>
              </a:rPr>
              <a:t>↓</a:t>
            </a:r>
          </a:p>
          <a:p>
            <a:pPr algn="ctr"/>
            <a:r>
              <a:rPr lang="fr-FR" b="1" dirty="0" smtClean="0">
                <a:latin typeface="Calibri Light" panose="020F0302020204030204" pitchFamily="34" charset="0"/>
              </a:rPr>
              <a:t>Pivot d’axe Z</a:t>
            </a:r>
            <a:endParaRPr lang="fr-FR" b="1" dirty="0">
              <a:latin typeface="Calibri Light" panose="020F0302020204030204" pitchFamily="34" charset="0"/>
            </a:endParaRPr>
          </a:p>
        </p:txBody>
      </p:sp>
      <p:sp>
        <p:nvSpPr>
          <p:cNvPr id="47" name="Ellipse 46"/>
          <p:cNvSpPr/>
          <p:nvPr/>
        </p:nvSpPr>
        <p:spPr>
          <a:xfrm>
            <a:off x="1244684" y="1846662"/>
            <a:ext cx="1836158" cy="88465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142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Analyse cinématique et technologique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466D8FE-5733-7B45-8963-854D3AC5C96E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2599"/>
          <a:stretch/>
        </p:blipFill>
        <p:spPr bwMode="auto">
          <a:xfrm>
            <a:off x="-168275" y="682942"/>
            <a:ext cx="9480550" cy="5492115"/>
          </a:xfrm>
          <a:prstGeom prst="rect">
            <a:avLst/>
          </a:prstGeom>
          <a:solidFill>
            <a:srgbClr val="CC66FF">
              <a:alpha val="47000"/>
            </a:srgb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201865" y="3811831"/>
            <a:ext cx="33159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0 - Bâti </a:t>
            </a:r>
            <a:endParaRPr lang="fr-FR" sz="1000" dirty="0" smtClean="0">
              <a:solidFill>
                <a:srgbClr val="FFC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fr-FR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corps </a:t>
            </a:r>
            <a:r>
              <a:rPr lang="fr-FR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vérin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fr-FR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tige de vérin 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3 - cale </a:t>
            </a:r>
            <a:r>
              <a:rPr lang="fr-FR" sz="1000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inclinée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 smtClean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fr-FR" sz="1000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arbre </a:t>
            </a:r>
            <a:r>
              <a:rPr lang="fr-FR" sz="1000" dirty="0" smtClean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vertical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fr-FR" sz="1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croisillon : 32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6 - arbre </a:t>
            </a:r>
            <a:r>
              <a:rPr lang="fr-FR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moteur</a:t>
            </a:r>
            <a:endParaRPr lang="fr-FR" sz="1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– courroie </a:t>
            </a:r>
            <a:r>
              <a:rPr lang="fr-FR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crantée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 smtClean="0">
                <a:solidFill>
                  <a:srgbClr val="CC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fr-FR" sz="1000" dirty="0">
                <a:solidFill>
                  <a:srgbClr val="CC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entraineur inférieur </a:t>
            </a:r>
            <a:endParaRPr lang="fr-FR" sz="1000" dirty="0" smtClean="0">
              <a:solidFill>
                <a:srgbClr val="CC66F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fr-FR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entraineur </a:t>
            </a:r>
            <a:r>
              <a:rPr lang="fr-FR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supérieur</a:t>
            </a:r>
            <a:endParaRPr lang="fr-FR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10 - support en </a:t>
            </a:r>
            <a:r>
              <a:rPr lang="fr-FR" sz="1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fr-FR" sz="1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11 - plateau </a:t>
            </a:r>
            <a:r>
              <a:rPr lang="fr-FR" sz="1000" dirty="0" smtClean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oscillant</a:t>
            </a:r>
            <a:endParaRPr lang="fr-FR" sz="1000" dirty="0">
              <a:solidFill>
                <a:srgbClr val="00B0F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2" name="Groupe 71"/>
          <p:cNvGrpSpPr/>
          <p:nvPr/>
        </p:nvGrpSpPr>
        <p:grpSpPr>
          <a:xfrm>
            <a:off x="1079970" y="4530607"/>
            <a:ext cx="6333067" cy="1000949"/>
            <a:chOff x="1079970" y="4530607"/>
            <a:chExt cx="6333067" cy="1000949"/>
          </a:xfrm>
        </p:grpSpPr>
        <p:sp>
          <p:nvSpPr>
            <p:cNvPr id="16" name="Forme libre 15"/>
            <p:cNvSpPr/>
            <p:nvPr/>
          </p:nvSpPr>
          <p:spPr>
            <a:xfrm>
              <a:off x="1079970" y="4530607"/>
              <a:ext cx="2976504" cy="1000949"/>
            </a:xfrm>
            <a:custGeom>
              <a:avLst/>
              <a:gdLst>
                <a:gd name="connsiteX0" fmla="*/ 2889956 w 2976504"/>
                <a:gd name="connsiteY0" fmla="*/ 0 h 1000949"/>
                <a:gd name="connsiteX1" fmla="*/ 519289 w 2976504"/>
                <a:gd name="connsiteY1" fmla="*/ 511763 h 1000949"/>
                <a:gd name="connsiteX2" fmla="*/ 556919 w 2976504"/>
                <a:gd name="connsiteY2" fmla="*/ 654756 h 1000949"/>
                <a:gd name="connsiteX3" fmla="*/ 526815 w 2976504"/>
                <a:gd name="connsiteY3" fmla="*/ 673571 h 1000949"/>
                <a:gd name="connsiteX4" fmla="*/ 504237 w 2976504"/>
                <a:gd name="connsiteY4" fmla="*/ 681097 h 1000949"/>
                <a:gd name="connsiteX5" fmla="*/ 477897 w 2976504"/>
                <a:gd name="connsiteY5" fmla="*/ 692386 h 1000949"/>
                <a:gd name="connsiteX6" fmla="*/ 444030 w 2976504"/>
                <a:gd name="connsiteY6" fmla="*/ 688623 h 1000949"/>
                <a:gd name="connsiteX7" fmla="*/ 444030 w 2976504"/>
                <a:gd name="connsiteY7" fmla="*/ 688623 h 1000949"/>
                <a:gd name="connsiteX8" fmla="*/ 297274 w 2976504"/>
                <a:gd name="connsiteY8" fmla="*/ 620889 h 1000949"/>
                <a:gd name="connsiteX9" fmla="*/ 0 w 2976504"/>
                <a:gd name="connsiteY9" fmla="*/ 620889 h 1000949"/>
                <a:gd name="connsiteX10" fmla="*/ 15052 w 2976504"/>
                <a:gd name="connsiteY10" fmla="*/ 869245 h 1000949"/>
                <a:gd name="connsiteX11" fmla="*/ 120415 w 2976504"/>
                <a:gd name="connsiteY11" fmla="*/ 865482 h 1000949"/>
                <a:gd name="connsiteX12" fmla="*/ 131704 w 2976504"/>
                <a:gd name="connsiteY12" fmla="*/ 861719 h 1000949"/>
                <a:gd name="connsiteX13" fmla="*/ 161808 w 2976504"/>
                <a:gd name="connsiteY13" fmla="*/ 846667 h 1000949"/>
                <a:gd name="connsiteX14" fmla="*/ 176860 w 2976504"/>
                <a:gd name="connsiteY14" fmla="*/ 839141 h 1000949"/>
                <a:gd name="connsiteX15" fmla="*/ 206963 w 2976504"/>
                <a:gd name="connsiteY15" fmla="*/ 842904 h 1000949"/>
                <a:gd name="connsiteX16" fmla="*/ 240830 w 2976504"/>
                <a:gd name="connsiteY16" fmla="*/ 869245 h 1000949"/>
                <a:gd name="connsiteX17" fmla="*/ 252119 w 2976504"/>
                <a:gd name="connsiteY17" fmla="*/ 873008 h 1000949"/>
                <a:gd name="connsiteX18" fmla="*/ 274697 w 2976504"/>
                <a:gd name="connsiteY18" fmla="*/ 884297 h 1000949"/>
                <a:gd name="connsiteX19" fmla="*/ 304800 w 2976504"/>
                <a:gd name="connsiteY19" fmla="*/ 884297 h 1000949"/>
                <a:gd name="connsiteX20" fmla="*/ 304800 w 2976504"/>
                <a:gd name="connsiteY20" fmla="*/ 884297 h 1000949"/>
                <a:gd name="connsiteX21" fmla="*/ 462845 w 2976504"/>
                <a:gd name="connsiteY21" fmla="*/ 812800 h 1000949"/>
                <a:gd name="connsiteX22" fmla="*/ 553156 w 2976504"/>
                <a:gd name="connsiteY22" fmla="*/ 850430 h 1000949"/>
                <a:gd name="connsiteX23" fmla="*/ 553156 w 2976504"/>
                <a:gd name="connsiteY23" fmla="*/ 1000949 h 1000949"/>
                <a:gd name="connsiteX24" fmla="*/ 553156 w 2976504"/>
                <a:gd name="connsiteY24" fmla="*/ 1000949 h 1000949"/>
                <a:gd name="connsiteX25" fmla="*/ 2976504 w 2976504"/>
                <a:gd name="connsiteY25" fmla="*/ 997186 h 1000949"/>
                <a:gd name="connsiteX26" fmla="*/ 2976504 w 2976504"/>
                <a:gd name="connsiteY26" fmla="*/ 139230 h 1000949"/>
                <a:gd name="connsiteX27" fmla="*/ 2938874 w 2976504"/>
                <a:gd name="connsiteY27" fmla="*/ 142993 h 1000949"/>
                <a:gd name="connsiteX28" fmla="*/ 2889956 w 2976504"/>
                <a:gd name="connsiteY28" fmla="*/ 0 h 100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976504" h="1000949">
                  <a:moveTo>
                    <a:pt x="2889956" y="0"/>
                  </a:moveTo>
                  <a:lnTo>
                    <a:pt x="519289" y="511763"/>
                  </a:lnTo>
                  <a:lnTo>
                    <a:pt x="556919" y="654756"/>
                  </a:lnTo>
                  <a:cubicBezTo>
                    <a:pt x="546884" y="661028"/>
                    <a:pt x="537399" y="668279"/>
                    <a:pt x="526815" y="673571"/>
                  </a:cubicBezTo>
                  <a:cubicBezTo>
                    <a:pt x="519719" y="677119"/>
                    <a:pt x="511332" y="677549"/>
                    <a:pt x="504237" y="681097"/>
                  </a:cubicBezTo>
                  <a:cubicBezTo>
                    <a:pt x="485638" y="690397"/>
                    <a:pt x="494507" y="686849"/>
                    <a:pt x="477897" y="692386"/>
                  </a:cubicBezTo>
                  <a:lnTo>
                    <a:pt x="444030" y="688623"/>
                  </a:lnTo>
                  <a:lnTo>
                    <a:pt x="444030" y="688623"/>
                  </a:lnTo>
                  <a:lnTo>
                    <a:pt x="297274" y="620889"/>
                  </a:lnTo>
                  <a:lnTo>
                    <a:pt x="0" y="620889"/>
                  </a:lnTo>
                  <a:lnTo>
                    <a:pt x="15052" y="869245"/>
                  </a:lnTo>
                  <a:cubicBezTo>
                    <a:pt x="50173" y="867991"/>
                    <a:pt x="85345" y="867745"/>
                    <a:pt x="120415" y="865482"/>
                  </a:cubicBezTo>
                  <a:cubicBezTo>
                    <a:pt x="124373" y="865227"/>
                    <a:pt x="128093" y="863360"/>
                    <a:pt x="131704" y="861719"/>
                  </a:cubicBezTo>
                  <a:cubicBezTo>
                    <a:pt x="141917" y="857077"/>
                    <a:pt x="151773" y="851684"/>
                    <a:pt x="161808" y="846667"/>
                  </a:cubicBezTo>
                  <a:lnTo>
                    <a:pt x="176860" y="839141"/>
                  </a:lnTo>
                  <a:cubicBezTo>
                    <a:pt x="186894" y="840395"/>
                    <a:pt x="197440" y="839503"/>
                    <a:pt x="206963" y="842904"/>
                  </a:cubicBezTo>
                  <a:cubicBezTo>
                    <a:pt x="239334" y="854465"/>
                    <a:pt x="219988" y="855351"/>
                    <a:pt x="240830" y="869245"/>
                  </a:cubicBezTo>
                  <a:cubicBezTo>
                    <a:pt x="244130" y="871445"/>
                    <a:pt x="248571" y="871234"/>
                    <a:pt x="252119" y="873008"/>
                  </a:cubicBezTo>
                  <a:cubicBezTo>
                    <a:pt x="262126" y="878011"/>
                    <a:pt x="263137" y="883246"/>
                    <a:pt x="274697" y="884297"/>
                  </a:cubicBezTo>
                  <a:cubicBezTo>
                    <a:pt x="284690" y="885205"/>
                    <a:pt x="294766" y="884297"/>
                    <a:pt x="304800" y="884297"/>
                  </a:cubicBezTo>
                  <a:lnTo>
                    <a:pt x="304800" y="884297"/>
                  </a:lnTo>
                  <a:lnTo>
                    <a:pt x="462845" y="812800"/>
                  </a:lnTo>
                  <a:lnTo>
                    <a:pt x="553156" y="850430"/>
                  </a:lnTo>
                  <a:lnTo>
                    <a:pt x="553156" y="1000949"/>
                  </a:lnTo>
                  <a:lnTo>
                    <a:pt x="553156" y="1000949"/>
                  </a:lnTo>
                  <a:lnTo>
                    <a:pt x="2976504" y="997186"/>
                  </a:lnTo>
                  <a:lnTo>
                    <a:pt x="2976504" y="139230"/>
                  </a:lnTo>
                  <a:lnTo>
                    <a:pt x="2938874" y="142993"/>
                  </a:lnTo>
                  <a:lnTo>
                    <a:pt x="2889956" y="0"/>
                  </a:lnTo>
                  <a:close/>
                </a:path>
              </a:pathLst>
            </a:custGeom>
            <a:solidFill>
              <a:schemeClr val="accent1">
                <a:alpha val="49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Forme libre 16"/>
            <p:cNvSpPr/>
            <p:nvPr/>
          </p:nvSpPr>
          <p:spPr>
            <a:xfrm>
              <a:off x="7232415" y="4997215"/>
              <a:ext cx="180622" cy="534341"/>
            </a:xfrm>
            <a:custGeom>
              <a:avLst/>
              <a:gdLst>
                <a:gd name="connsiteX0" fmla="*/ 0 w 180622"/>
                <a:gd name="connsiteY0" fmla="*/ 530578 h 534341"/>
                <a:gd name="connsiteX1" fmla="*/ 180622 w 180622"/>
                <a:gd name="connsiteY1" fmla="*/ 534341 h 534341"/>
                <a:gd name="connsiteX2" fmla="*/ 176859 w 180622"/>
                <a:gd name="connsiteY2" fmla="*/ 0 h 534341"/>
                <a:gd name="connsiteX3" fmla="*/ 3763 w 180622"/>
                <a:gd name="connsiteY3" fmla="*/ 0 h 534341"/>
                <a:gd name="connsiteX4" fmla="*/ 0 w 180622"/>
                <a:gd name="connsiteY4" fmla="*/ 530578 h 53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622" h="534341">
                  <a:moveTo>
                    <a:pt x="0" y="530578"/>
                  </a:moveTo>
                  <a:lnTo>
                    <a:pt x="180622" y="534341"/>
                  </a:lnTo>
                  <a:cubicBezTo>
                    <a:pt x="179368" y="356227"/>
                    <a:pt x="178113" y="178114"/>
                    <a:pt x="176859" y="0"/>
                  </a:cubicBezTo>
                  <a:lnTo>
                    <a:pt x="3763" y="0"/>
                  </a:lnTo>
                  <a:cubicBezTo>
                    <a:pt x="2509" y="176859"/>
                    <a:pt x="1254" y="353719"/>
                    <a:pt x="0" y="530578"/>
                  </a:cubicBezTo>
                  <a:close/>
                </a:path>
              </a:pathLst>
            </a:custGeom>
            <a:solidFill>
              <a:schemeClr val="accent1">
                <a:alpha val="49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8" name="Groupe 67"/>
          <p:cNvGrpSpPr/>
          <p:nvPr/>
        </p:nvGrpSpPr>
        <p:grpSpPr>
          <a:xfrm>
            <a:off x="1693333" y="2660415"/>
            <a:ext cx="6152445" cy="2457217"/>
            <a:chOff x="1693333" y="2660415"/>
            <a:chExt cx="6152445" cy="2457217"/>
          </a:xfrm>
        </p:grpSpPr>
        <p:sp>
          <p:nvSpPr>
            <p:cNvPr id="18" name="Forme libre 17"/>
            <p:cNvSpPr/>
            <p:nvPr/>
          </p:nvSpPr>
          <p:spPr>
            <a:xfrm>
              <a:off x="1693333" y="2660415"/>
              <a:ext cx="955917" cy="2310459"/>
            </a:xfrm>
            <a:custGeom>
              <a:avLst/>
              <a:gdLst>
                <a:gd name="connsiteX0" fmla="*/ 417689 w 955917"/>
                <a:gd name="connsiteY0" fmla="*/ 71496 h 2310459"/>
                <a:gd name="connsiteX1" fmla="*/ 316089 w 955917"/>
                <a:gd name="connsiteY1" fmla="*/ 97837 h 2310459"/>
                <a:gd name="connsiteX2" fmla="*/ 308563 w 955917"/>
                <a:gd name="connsiteY2" fmla="*/ 158044 h 2310459"/>
                <a:gd name="connsiteX3" fmla="*/ 304800 w 955917"/>
                <a:gd name="connsiteY3" fmla="*/ 169333 h 2310459"/>
                <a:gd name="connsiteX4" fmla="*/ 293511 w 955917"/>
                <a:gd name="connsiteY4" fmla="*/ 180622 h 2310459"/>
                <a:gd name="connsiteX5" fmla="*/ 289748 w 955917"/>
                <a:gd name="connsiteY5" fmla="*/ 191911 h 2310459"/>
                <a:gd name="connsiteX6" fmla="*/ 289748 w 955917"/>
                <a:gd name="connsiteY6" fmla="*/ 191911 h 2310459"/>
                <a:gd name="connsiteX7" fmla="*/ 301037 w 955917"/>
                <a:gd name="connsiteY7" fmla="*/ 222015 h 2310459"/>
                <a:gd name="connsiteX8" fmla="*/ 304800 w 955917"/>
                <a:gd name="connsiteY8" fmla="*/ 233304 h 2310459"/>
                <a:gd name="connsiteX9" fmla="*/ 327378 w 955917"/>
                <a:gd name="connsiteY9" fmla="*/ 240829 h 2310459"/>
                <a:gd name="connsiteX10" fmla="*/ 331141 w 955917"/>
                <a:gd name="connsiteY10" fmla="*/ 252118 h 2310459"/>
                <a:gd name="connsiteX11" fmla="*/ 346193 w 955917"/>
                <a:gd name="connsiteY11" fmla="*/ 270933 h 2310459"/>
                <a:gd name="connsiteX12" fmla="*/ 357482 w 955917"/>
                <a:gd name="connsiteY12" fmla="*/ 267170 h 2310459"/>
                <a:gd name="connsiteX13" fmla="*/ 365008 w 955917"/>
                <a:gd name="connsiteY13" fmla="*/ 255881 h 2310459"/>
                <a:gd name="connsiteX14" fmla="*/ 376297 w 955917"/>
                <a:gd name="connsiteY14" fmla="*/ 244592 h 2310459"/>
                <a:gd name="connsiteX15" fmla="*/ 421452 w 955917"/>
                <a:gd name="connsiteY15" fmla="*/ 248355 h 2310459"/>
                <a:gd name="connsiteX16" fmla="*/ 444030 w 955917"/>
                <a:gd name="connsiteY16" fmla="*/ 259644 h 2310459"/>
                <a:gd name="connsiteX17" fmla="*/ 504237 w 955917"/>
                <a:gd name="connsiteY17" fmla="*/ 259644 h 2310459"/>
                <a:gd name="connsiteX18" fmla="*/ 504237 w 955917"/>
                <a:gd name="connsiteY18" fmla="*/ 259644 h 2310459"/>
                <a:gd name="connsiteX19" fmla="*/ 519289 w 955917"/>
                <a:gd name="connsiteY19" fmla="*/ 289748 h 2310459"/>
                <a:gd name="connsiteX20" fmla="*/ 526815 w 955917"/>
                <a:gd name="connsiteY20" fmla="*/ 316089 h 2310459"/>
                <a:gd name="connsiteX21" fmla="*/ 530578 w 955917"/>
                <a:gd name="connsiteY21" fmla="*/ 346192 h 2310459"/>
                <a:gd name="connsiteX22" fmla="*/ 534341 w 955917"/>
                <a:gd name="connsiteY22" fmla="*/ 357481 h 2310459"/>
                <a:gd name="connsiteX23" fmla="*/ 534341 w 955917"/>
                <a:gd name="connsiteY23" fmla="*/ 357481 h 2310459"/>
                <a:gd name="connsiteX24" fmla="*/ 861719 w 955917"/>
                <a:gd name="connsiteY24" fmla="*/ 349955 h 2310459"/>
                <a:gd name="connsiteX25" fmla="*/ 861719 w 955917"/>
                <a:gd name="connsiteY25" fmla="*/ 447792 h 2310459"/>
                <a:gd name="connsiteX26" fmla="*/ 733778 w 955917"/>
                <a:gd name="connsiteY26" fmla="*/ 459081 h 2310459"/>
                <a:gd name="connsiteX27" fmla="*/ 718726 w 955917"/>
                <a:gd name="connsiteY27" fmla="*/ 1983081 h 2310459"/>
                <a:gd name="connsiteX28" fmla="*/ 869245 w 955917"/>
                <a:gd name="connsiteY28" fmla="*/ 1990607 h 2310459"/>
                <a:gd name="connsiteX29" fmla="*/ 903111 w 955917"/>
                <a:gd name="connsiteY29" fmla="*/ 2020711 h 2310459"/>
                <a:gd name="connsiteX30" fmla="*/ 918163 w 955917"/>
                <a:gd name="connsiteY30" fmla="*/ 2035763 h 2310459"/>
                <a:gd name="connsiteX31" fmla="*/ 929452 w 955917"/>
                <a:gd name="connsiteY31" fmla="*/ 2050815 h 2310459"/>
                <a:gd name="connsiteX32" fmla="*/ 940741 w 955917"/>
                <a:gd name="connsiteY32" fmla="*/ 2054578 h 2310459"/>
                <a:gd name="connsiteX33" fmla="*/ 952030 w 955917"/>
                <a:gd name="connsiteY33" fmla="*/ 2065866 h 2310459"/>
                <a:gd name="connsiteX34" fmla="*/ 952030 w 955917"/>
                <a:gd name="connsiteY34" fmla="*/ 2118548 h 2310459"/>
                <a:gd name="connsiteX35" fmla="*/ 948267 w 955917"/>
                <a:gd name="connsiteY35" fmla="*/ 2133600 h 2310459"/>
                <a:gd name="connsiteX36" fmla="*/ 948267 w 955917"/>
                <a:gd name="connsiteY36" fmla="*/ 2144889 h 2310459"/>
                <a:gd name="connsiteX37" fmla="*/ 948267 w 955917"/>
                <a:gd name="connsiteY37" fmla="*/ 2144889 h 2310459"/>
                <a:gd name="connsiteX38" fmla="*/ 142993 w 955917"/>
                <a:gd name="connsiteY38" fmla="*/ 2310459 h 2310459"/>
                <a:gd name="connsiteX39" fmla="*/ 146756 w 955917"/>
                <a:gd name="connsiteY39" fmla="*/ 2212622 h 2310459"/>
                <a:gd name="connsiteX40" fmla="*/ 146756 w 955917"/>
                <a:gd name="connsiteY40" fmla="*/ 2212622 h 2310459"/>
                <a:gd name="connsiteX41" fmla="*/ 180623 w 955917"/>
                <a:gd name="connsiteY41" fmla="*/ 2205096 h 2310459"/>
                <a:gd name="connsiteX42" fmla="*/ 191911 w 955917"/>
                <a:gd name="connsiteY42" fmla="*/ 2193807 h 2310459"/>
                <a:gd name="connsiteX43" fmla="*/ 229541 w 955917"/>
                <a:gd name="connsiteY43" fmla="*/ 2186281 h 2310459"/>
                <a:gd name="connsiteX44" fmla="*/ 240830 w 955917"/>
                <a:gd name="connsiteY44" fmla="*/ 2190044 h 2310459"/>
                <a:gd name="connsiteX45" fmla="*/ 240830 w 955917"/>
                <a:gd name="connsiteY45" fmla="*/ 2190044 h 2310459"/>
                <a:gd name="connsiteX46" fmla="*/ 252119 w 955917"/>
                <a:gd name="connsiteY46" fmla="*/ 2058341 h 2310459"/>
                <a:gd name="connsiteX47" fmla="*/ 255882 w 955917"/>
                <a:gd name="connsiteY47" fmla="*/ 2047052 h 2310459"/>
                <a:gd name="connsiteX48" fmla="*/ 259645 w 955917"/>
                <a:gd name="connsiteY48" fmla="*/ 2032000 h 2310459"/>
                <a:gd name="connsiteX49" fmla="*/ 267171 w 955917"/>
                <a:gd name="connsiteY49" fmla="*/ 1975555 h 2310459"/>
                <a:gd name="connsiteX50" fmla="*/ 267171 w 955917"/>
                <a:gd name="connsiteY50" fmla="*/ 1772355 h 2310459"/>
                <a:gd name="connsiteX51" fmla="*/ 267171 w 955917"/>
                <a:gd name="connsiteY51" fmla="*/ 1772355 h 2310459"/>
                <a:gd name="connsiteX52" fmla="*/ 308563 w 955917"/>
                <a:gd name="connsiteY52" fmla="*/ 1746015 h 2310459"/>
                <a:gd name="connsiteX53" fmla="*/ 319852 w 955917"/>
                <a:gd name="connsiteY53" fmla="*/ 1742252 h 2310459"/>
                <a:gd name="connsiteX54" fmla="*/ 357482 w 955917"/>
                <a:gd name="connsiteY54" fmla="*/ 1738489 h 2310459"/>
                <a:gd name="connsiteX55" fmla="*/ 365008 w 955917"/>
                <a:gd name="connsiteY55" fmla="*/ 1727200 h 2310459"/>
                <a:gd name="connsiteX56" fmla="*/ 346193 w 955917"/>
                <a:gd name="connsiteY56" fmla="*/ 1591733 h 2310459"/>
                <a:gd name="connsiteX57" fmla="*/ 308563 w 955917"/>
                <a:gd name="connsiteY57" fmla="*/ 1580444 h 2310459"/>
                <a:gd name="connsiteX58" fmla="*/ 308563 w 955917"/>
                <a:gd name="connsiteY58" fmla="*/ 1580444 h 2310459"/>
                <a:gd name="connsiteX59" fmla="*/ 312326 w 955917"/>
                <a:gd name="connsiteY59" fmla="*/ 462844 h 2310459"/>
                <a:gd name="connsiteX60" fmla="*/ 0 w 955917"/>
                <a:gd name="connsiteY60" fmla="*/ 455318 h 2310459"/>
                <a:gd name="connsiteX61" fmla="*/ 0 w 955917"/>
                <a:gd name="connsiteY61" fmla="*/ 338666 h 2310459"/>
                <a:gd name="connsiteX62" fmla="*/ 0 w 955917"/>
                <a:gd name="connsiteY62" fmla="*/ 338666 h 2310459"/>
                <a:gd name="connsiteX63" fmla="*/ 3763 w 955917"/>
                <a:gd name="connsiteY63" fmla="*/ 282222 h 2310459"/>
                <a:gd name="connsiteX64" fmla="*/ 15052 w 955917"/>
                <a:gd name="connsiteY64" fmla="*/ 270933 h 2310459"/>
                <a:gd name="connsiteX65" fmla="*/ 18815 w 955917"/>
                <a:gd name="connsiteY65" fmla="*/ 259644 h 2310459"/>
                <a:gd name="connsiteX66" fmla="*/ 30104 w 955917"/>
                <a:gd name="connsiteY66" fmla="*/ 252118 h 2310459"/>
                <a:gd name="connsiteX67" fmla="*/ 37630 w 955917"/>
                <a:gd name="connsiteY67" fmla="*/ 244592 h 2310459"/>
                <a:gd name="connsiteX68" fmla="*/ 37630 w 955917"/>
                <a:gd name="connsiteY68" fmla="*/ 244592 h 2310459"/>
                <a:gd name="connsiteX69" fmla="*/ 60208 w 955917"/>
                <a:gd name="connsiteY69" fmla="*/ 112889 h 2310459"/>
                <a:gd name="connsiteX70" fmla="*/ 79023 w 955917"/>
                <a:gd name="connsiteY70" fmla="*/ 86548 h 2310459"/>
                <a:gd name="connsiteX71" fmla="*/ 82786 w 955917"/>
                <a:gd name="connsiteY71" fmla="*/ 75259 h 2310459"/>
                <a:gd name="connsiteX72" fmla="*/ 90311 w 955917"/>
                <a:gd name="connsiteY72" fmla="*/ 63970 h 2310459"/>
                <a:gd name="connsiteX73" fmla="*/ 97837 w 955917"/>
                <a:gd name="connsiteY73" fmla="*/ 48918 h 2310459"/>
                <a:gd name="connsiteX74" fmla="*/ 109126 w 955917"/>
                <a:gd name="connsiteY74" fmla="*/ 18815 h 2310459"/>
                <a:gd name="connsiteX75" fmla="*/ 112889 w 955917"/>
                <a:gd name="connsiteY75" fmla="*/ 0 h 2310459"/>
                <a:gd name="connsiteX76" fmla="*/ 124178 w 955917"/>
                <a:gd name="connsiteY76" fmla="*/ 3763 h 2310459"/>
                <a:gd name="connsiteX77" fmla="*/ 127941 w 955917"/>
                <a:gd name="connsiteY77" fmla="*/ 15052 h 2310459"/>
                <a:gd name="connsiteX78" fmla="*/ 158045 w 955917"/>
                <a:gd name="connsiteY78" fmla="*/ 11289 h 2310459"/>
                <a:gd name="connsiteX79" fmla="*/ 218252 w 955917"/>
                <a:gd name="connsiteY79" fmla="*/ 7526 h 2310459"/>
                <a:gd name="connsiteX80" fmla="*/ 361245 w 955917"/>
                <a:gd name="connsiteY80" fmla="*/ 18815 h 2310459"/>
                <a:gd name="connsiteX81" fmla="*/ 383823 w 955917"/>
                <a:gd name="connsiteY81" fmla="*/ 22578 h 2310459"/>
                <a:gd name="connsiteX82" fmla="*/ 395111 w 955917"/>
                <a:gd name="connsiteY82" fmla="*/ 26341 h 2310459"/>
                <a:gd name="connsiteX83" fmla="*/ 398874 w 955917"/>
                <a:gd name="connsiteY83" fmla="*/ 37629 h 2310459"/>
                <a:gd name="connsiteX84" fmla="*/ 417689 w 955917"/>
                <a:gd name="connsiteY84" fmla="*/ 71496 h 231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55917" h="2310459">
                  <a:moveTo>
                    <a:pt x="417689" y="71496"/>
                  </a:moveTo>
                  <a:cubicBezTo>
                    <a:pt x="403891" y="81531"/>
                    <a:pt x="349956" y="89057"/>
                    <a:pt x="316089" y="97837"/>
                  </a:cubicBezTo>
                  <a:cubicBezTo>
                    <a:pt x="314784" y="109578"/>
                    <a:pt x="311248" y="144620"/>
                    <a:pt x="308563" y="158044"/>
                  </a:cubicBezTo>
                  <a:cubicBezTo>
                    <a:pt x="307785" y="161934"/>
                    <a:pt x="307000" y="166033"/>
                    <a:pt x="304800" y="169333"/>
                  </a:cubicBezTo>
                  <a:cubicBezTo>
                    <a:pt x="301848" y="173761"/>
                    <a:pt x="297274" y="176859"/>
                    <a:pt x="293511" y="180622"/>
                  </a:cubicBezTo>
                  <a:lnTo>
                    <a:pt x="289748" y="191911"/>
                  </a:lnTo>
                  <a:lnTo>
                    <a:pt x="289748" y="191911"/>
                  </a:lnTo>
                  <a:cubicBezTo>
                    <a:pt x="293511" y="201946"/>
                    <a:pt x="297375" y="211943"/>
                    <a:pt x="301037" y="222015"/>
                  </a:cubicBezTo>
                  <a:cubicBezTo>
                    <a:pt x="302393" y="225743"/>
                    <a:pt x="301572" y="230999"/>
                    <a:pt x="304800" y="233304"/>
                  </a:cubicBezTo>
                  <a:cubicBezTo>
                    <a:pt x="311255" y="237915"/>
                    <a:pt x="327378" y="240829"/>
                    <a:pt x="327378" y="240829"/>
                  </a:cubicBezTo>
                  <a:cubicBezTo>
                    <a:pt x="328632" y="244592"/>
                    <a:pt x="328663" y="249021"/>
                    <a:pt x="331141" y="252118"/>
                  </a:cubicBezTo>
                  <a:cubicBezTo>
                    <a:pt x="350593" y="276434"/>
                    <a:pt x="336735" y="242558"/>
                    <a:pt x="346193" y="270933"/>
                  </a:cubicBezTo>
                  <a:cubicBezTo>
                    <a:pt x="349956" y="269679"/>
                    <a:pt x="354385" y="269648"/>
                    <a:pt x="357482" y="267170"/>
                  </a:cubicBezTo>
                  <a:cubicBezTo>
                    <a:pt x="361014" y="264345"/>
                    <a:pt x="362113" y="259355"/>
                    <a:pt x="365008" y="255881"/>
                  </a:cubicBezTo>
                  <a:cubicBezTo>
                    <a:pt x="368415" y="251793"/>
                    <a:pt x="372534" y="248355"/>
                    <a:pt x="376297" y="244592"/>
                  </a:cubicBezTo>
                  <a:cubicBezTo>
                    <a:pt x="391349" y="245846"/>
                    <a:pt x="406641" y="245393"/>
                    <a:pt x="421452" y="248355"/>
                  </a:cubicBezTo>
                  <a:cubicBezTo>
                    <a:pt x="448406" y="253746"/>
                    <a:pt x="417606" y="258253"/>
                    <a:pt x="444030" y="259644"/>
                  </a:cubicBezTo>
                  <a:cubicBezTo>
                    <a:pt x="464071" y="260699"/>
                    <a:pt x="484168" y="259644"/>
                    <a:pt x="504237" y="259644"/>
                  </a:cubicBezTo>
                  <a:lnTo>
                    <a:pt x="504237" y="259644"/>
                  </a:lnTo>
                  <a:cubicBezTo>
                    <a:pt x="509254" y="269679"/>
                    <a:pt x="514647" y="279535"/>
                    <a:pt x="519289" y="289748"/>
                  </a:cubicBezTo>
                  <a:cubicBezTo>
                    <a:pt x="521644" y="294928"/>
                    <a:pt x="526059" y="311551"/>
                    <a:pt x="526815" y="316089"/>
                  </a:cubicBezTo>
                  <a:cubicBezTo>
                    <a:pt x="528478" y="326064"/>
                    <a:pt x="528769" y="336243"/>
                    <a:pt x="530578" y="346192"/>
                  </a:cubicBezTo>
                  <a:cubicBezTo>
                    <a:pt x="531288" y="350095"/>
                    <a:pt x="534341" y="357481"/>
                    <a:pt x="534341" y="357481"/>
                  </a:cubicBezTo>
                  <a:lnTo>
                    <a:pt x="534341" y="357481"/>
                  </a:lnTo>
                  <a:lnTo>
                    <a:pt x="861719" y="349955"/>
                  </a:lnTo>
                  <a:lnTo>
                    <a:pt x="861719" y="447792"/>
                  </a:lnTo>
                  <a:lnTo>
                    <a:pt x="733778" y="459081"/>
                  </a:lnTo>
                  <a:lnTo>
                    <a:pt x="718726" y="1983081"/>
                  </a:lnTo>
                  <a:lnTo>
                    <a:pt x="869245" y="1990607"/>
                  </a:lnTo>
                  <a:cubicBezTo>
                    <a:pt x="880534" y="2000642"/>
                    <a:pt x="892013" y="2010466"/>
                    <a:pt x="903111" y="2020711"/>
                  </a:cubicBezTo>
                  <a:cubicBezTo>
                    <a:pt x="908325" y="2025524"/>
                    <a:pt x="913491" y="2030423"/>
                    <a:pt x="918163" y="2035763"/>
                  </a:cubicBezTo>
                  <a:cubicBezTo>
                    <a:pt x="922293" y="2040483"/>
                    <a:pt x="924634" y="2046800"/>
                    <a:pt x="929452" y="2050815"/>
                  </a:cubicBezTo>
                  <a:cubicBezTo>
                    <a:pt x="932499" y="2053354"/>
                    <a:pt x="936978" y="2053324"/>
                    <a:pt x="940741" y="2054578"/>
                  </a:cubicBezTo>
                  <a:cubicBezTo>
                    <a:pt x="944504" y="2058341"/>
                    <a:pt x="950054" y="2060925"/>
                    <a:pt x="952030" y="2065866"/>
                  </a:cubicBezTo>
                  <a:cubicBezTo>
                    <a:pt x="958929" y="2083113"/>
                    <a:pt x="955166" y="2101301"/>
                    <a:pt x="952030" y="2118548"/>
                  </a:cubicBezTo>
                  <a:cubicBezTo>
                    <a:pt x="951105" y="2123636"/>
                    <a:pt x="948998" y="2128480"/>
                    <a:pt x="948267" y="2133600"/>
                  </a:cubicBezTo>
                  <a:cubicBezTo>
                    <a:pt x="947735" y="2137325"/>
                    <a:pt x="948267" y="2141126"/>
                    <a:pt x="948267" y="2144889"/>
                  </a:cubicBezTo>
                  <a:lnTo>
                    <a:pt x="948267" y="2144889"/>
                  </a:lnTo>
                  <a:lnTo>
                    <a:pt x="142993" y="2310459"/>
                  </a:lnTo>
                  <a:cubicBezTo>
                    <a:pt x="146984" y="2222662"/>
                    <a:pt x="146756" y="2255297"/>
                    <a:pt x="146756" y="2212622"/>
                  </a:cubicBezTo>
                  <a:lnTo>
                    <a:pt x="146756" y="2212622"/>
                  </a:lnTo>
                  <a:cubicBezTo>
                    <a:pt x="158045" y="2210113"/>
                    <a:pt x="169948" y="2209544"/>
                    <a:pt x="180623" y="2205096"/>
                  </a:cubicBezTo>
                  <a:cubicBezTo>
                    <a:pt x="185535" y="2203049"/>
                    <a:pt x="187483" y="2196759"/>
                    <a:pt x="191911" y="2193807"/>
                  </a:cubicBezTo>
                  <a:cubicBezTo>
                    <a:pt x="199075" y="2189030"/>
                    <a:pt x="227311" y="2186600"/>
                    <a:pt x="229541" y="2186281"/>
                  </a:cubicBezTo>
                  <a:lnTo>
                    <a:pt x="240830" y="2190044"/>
                  </a:lnTo>
                  <a:lnTo>
                    <a:pt x="240830" y="2190044"/>
                  </a:lnTo>
                  <a:cubicBezTo>
                    <a:pt x="257150" y="2116604"/>
                    <a:pt x="243073" y="2189506"/>
                    <a:pt x="252119" y="2058341"/>
                  </a:cubicBezTo>
                  <a:cubicBezTo>
                    <a:pt x="252392" y="2054384"/>
                    <a:pt x="254792" y="2050866"/>
                    <a:pt x="255882" y="2047052"/>
                  </a:cubicBezTo>
                  <a:cubicBezTo>
                    <a:pt x="257303" y="2042079"/>
                    <a:pt x="258631" y="2037071"/>
                    <a:pt x="259645" y="2032000"/>
                  </a:cubicBezTo>
                  <a:cubicBezTo>
                    <a:pt x="262298" y="2018735"/>
                    <a:pt x="266998" y="1986461"/>
                    <a:pt x="267171" y="1975555"/>
                  </a:cubicBezTo>
                  <a:cubicBezTo>
                    <a:pt x="268246" y="1907830"/>
                    <a:pt x="267171" y="1840088"/>
                    <a:pt x="267171" y="1772355"/>
                  </a:cubicBezTo>
                  <a:lnTo>
                    <a:pt x="267171" y="1772355"/>
                  </a:lnTo>
                  <a:cubicBezTo>
                    <a:pt x="286197" y="1758765"/>
                    <a:pt x="290036" y="1753955"/>
                    <a:pt x="308563" y="1746015"/>
                  </a:cubicBezTo>
                  <a:cubicBezTo>
                    <a:pt x="312209" y="1744452"/>
                    <a:pt x="315932" y="1742855"/>
                    <a:pt x="319852" y="1742252"/>
                  </a:cubicBezTo>
                  <a:cubicBezTo>
                    <a:pt x="332311" y="1740335"/>
                    <a:pt x="344939" y="1739743"/>
                    <a:pt x="357482" y="1738489"/>
                  </a:cubicBezTo>
                  <a:lnTo>
                    <a:pt x="365008" y="1727200"/>
                  </a:lnTo>
                  <a:lnTo>
                    <a:pt x="346193" y="1591733"/>
                  </a:lnTo>
                  <a:cubicBezTo>
                    <a:pt x="313740" y="1579563"/>
                    <a:pt x="326806" y="1580444"/>
                    <a:pt x="308563" y="1580444"/>
                  </a:cubicBezTo>
                  <a:lnTo>
                    <a:pt x="308563" y="1580444"/>
                  </a:lnTo>
                  <a:cubicBezTo>
                    <a:pt x="309817" y="1207911"/>
                    <a:pt x="311072" y="835377"/>
                    <a:pt x="312326" y="462844"/>
                  </a:cubicBezTo>
                  <a:lnTo>
                    <a:pt x="0" y="455318"/>
                  </a:lnTo>
                  <a:lnTo>
                    <a:pt x="0" y="338666"/>
                  </a:lnTo>
                  <a:lnTo>
                    <a:pt x="0" y="338666"/>
                  </a:lnTo>
                  <a:cubicBezTo>
                    <a:pt x="1254" y="319851"/>
                    <a:pt x="-328" y="300629"/>
                    <a:pt x="3763" y="282222"/>
                  </a:cubicBezTo>
                  <a:cubicBezTo>
                    <a:pt x="4917" y="277027"/>
                    <a:pt x="12100" y="275361"/>
                    <a:pt x="15052" y="270933"/>
                  </a:cubicBezTo>
                  <a:cubicBezTo>
                    <a:pt x="17252" y="267633"/>
                    <a:pt x="16337" y="262741"/>
                    <a:pt x="18815" y="259644"/>
                  </a:cubicBezTo>
                  <a:cubicBezTo>
                    <a:pt x="21640" y="256112"/>
                    <a:pt x="26572" y="254943"/>
                    <a:pt x="30104" y="252118"/>
                  </a:cubicBezTo>
                  <a:cubicBezTo>
                    <a:pt x="32874" y="249902"/>
                    <a:pt x="35121" y="247101"/>
                    <a:pt x="37630" y="244592"/>
                  </a:cubicBezTo>
                  <a:lnTo>
                    <a:pt x="37630" y="244592"/>
                  </a:lnTo>
                  <a:lnTo>
                    <a:pt x="60208" y="112889"/>
                  </a:lnTo>
                  <a:cubicBezTo>
                    <a:pt x="66480" y="104109"/>
                    <a:pt x="73471" y="95801"/>
                    <a:pt x="79023" y="86548"/>
                  </a:cubicBezTo>
                  <a:cubicBezTo>
                    <a:pt x="81064" y="83147"/>
                    <a:pt x="81012" y="78807"/>
                    <a:pt x="82786" y="75259"/>
                  </a:cubicBezTo>
                  <a:cubicBezTo>
                    <a:pt x="84808" y="71214"/>
                    <a:pt x="88067" y="67897"/>
                    <a:pt x="90311" y="63970"/>
                  </a:cubicBezTo>
                  <a:cubicBezTo>
                    <a:pt x="93094" y="59099"/>
                    <a:pt x="95559" y="54044"/>
                    <a:pt x="97837" y="48918"/>
                  </a:cubicBezTo>
                  <a:cubicBezTo>
                    <a:pt x="99811" y="44476"/>
                    <a:pt x="107352" y="25909"/>
                    <a:pt x="109126" y="18815"/>
                  </a:cubicBezTo>
                  <a:cubicBezTo>
                    <a:pt x="110677" y="12610"/>
                    <a:pt x="111635" y="6272"/>
                    <a:pt x="112889" y="0"/>
                  </a:cubicBezTo>
                  <a:cubicBezTo>
                    <a:pt x="116652" y="1254"/>
                    <a:pt x="121373" y="958"/>
                    <a:pt x="124178" y="3763"/>
                  </a:cubicBezTo>
                  <a:cubicBezTo>
                    <a:pt x="126983" y="6568"/>
                    <a:pt x="124069" y="14192"/>
                    <a:pt x="127941" y="15052"/>
                  </a:cubicBezTo>
                  <a:cubicBezTo>
                    <a:pt x="137813" y="17246"/>
                    <a:pt x="148010" y="12543"/>
                    <a:pt x="158045" y="11289"/>
                  </a:cubicBezTo>
                  <a:cubicBezTo>
                    <a:pt x="192582" y="-223"/>
                    <a:pt x="172729" y="2974"/>
                    <a:pt x="218252" y="7526"/>
                  </a:cubicBezTo>
                  <a:cubicBezTo>
                    <a:pt x="274243" y="44854"/>
                    <a:pt x="231789" y="22861"/>
                    <a:pt x="361245" y="18815"/>
                  </a:cubicBezTo>
                  <a:cubicBezTo>
                    <a:pt x="368771" y="20069"/>
                    <a:pt x="376375" y="20923"/>
                    <a:pt x="383823" y="22578"/>
                  </a:cubicBezTo>
                  <a:cubicBezTo>
                    <a:pt x="387695" y="23438"/>
                    <a:pt x="392306" y="23536"/>
                    <a:pt x="395111" y="26341"/>
                  </a:cubicBezTo>
                  <a:cubicBezTo>
                    <a:pt x="397916" y="29146"/>
                    <a:pt x="397620" y="33866"/>
                    <a:pt x="398874" y="37629"/>
                  </a:cubicBezTo>
                  <a:cubicBezTo>
                    <a:pt x="403049" y="62682"/>
                    <a:pt x="431487" y="61461"/>
                    <a:pt x="417689" y="71496"/>
                  </a:cubicBezTo>
                  <a:close/>
                </a:path>
              </a:pathLst>
            </a:custGeom>
            <a:solidFill>
              <a:schemeClr val="accent2">
                <a:alpha val="48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Forme libre 18"/>
            <p:cNvSpPr/>
            <p:nvPr/>
          </p:nvSpPr>
          <p:spPr>
            <a:xfrm>
              <a:off x="7040504" y="4033896"/>
              <a:ext cx="590785" cy="1083736"/>
            </a:xfrm>
            <a:custGeom>
              <a:avLst/>
              <a:gdLst>
                <a:gd name="connsiteX0" fmla="*/ 82785 w 590785"/>
                <a:gd name="connsiteY0" fmla="*/ 0 h 1083736"/>
                <a:gd name="connsiteX1" fmla="*/ 496711 w 590785"/>
                <a:gd name="connsiteY1" fmla="*/ 3763 h 1083736"/>
                <a:gd name="connsiteX2" fmla="*/ 459081 w 590785"/>
                <a:gd name="connsiteY2" fmla="*/ 605837 h 1083736"/>
                <a:gd name="connsiteX3" fmla="*/ 590785 w 590785"/>
                <a:gd name="connsiteY3" fmla="*/ 598311 h 1083736"/>
                <a:gd name="connsiteX4" fmla="*/ 583259 w 590785"/>
                <a:gd name="connsiteY4" fmla="*/ 914400 h 1083736"/>
                <a:gd name="connsiteX5" fmla="*/ 477896 w 590785"/>
                <a:gd name="connsiteY5" fmla="*/ 1079971 h 1083736"/>
                <a:gd name="connsiteX6" fmla="*/ 383822 w 590785"/>
                <a:gd name="connsiteY6" fmla="*/ 1083734 h 1083736"/>
                <a:gd name="connsiteX7" fmla="*/ 383822 w 590785"/>
                <a:gd name="connsiteY7" fmla="*/ 1083734 h 1083736"/>
                <a:gd name="connsiteX8" fmla="*/ 387585 w 590785"/>
                <a:gd name="connsiteY8" fmla="*/ 1000948 h 1083736"/>
                <a:gd name="connsiteX9" fmla="*/ 383822 w 590785"/>
                <a:gd name="connsiteY9" fmla="*/ 936978 h 1083736"/>
                <a:gd name="connsiteX10" fmla="*/ 383822 w 590785"/>
                <a:gd name="connsiteY10" fmla="*/ 936978 h 1083736"/>
                <a:gd name="connsiteX11" fmla="*/ 255881 w 590785"/>
                <a:gd name="connsiteY11" fmla="*/ 936978 h 1083736"/>
                <a:gd name="connsiteX12" fmla="*/ 233303 w 590785"/>
                <a:gd name="connsiteY12" fmla="*/ 944504 h 1083736"/>
                <a:gd name="connsiteX13" fmla="*/ 222015 w 590785"/>
                <a:gd name="connsiteY13" fmla="*/ 948267 h 1083736"/>
                <a:gd name="connsiteX14" fmla="*/ 176859 w 590785"/>
                <a:gd name="connsiteY14" fmla="*/ 948267 h 1083736"/>
                <a:gd name="connsiteX15" fmla="*/ 176859 w 590785"/>
                <a:gd name="connsiteY15" fmla="*/ 948267 h 1083736"/>
                <a:gd name="connsiteX16" fmla="*/ 176859 w 590785"/>
                <a:gd name="connsiteY16" fmla="*/ 1083734 h 1083736"/>
                <a:gd name="connsiteX17" fmla="*/ 176859 w 590785"/>
                <a:gd name="connsiteY17" fmla="*/ 1083734 h 1083736"/>
                <a:gd name="connsiteX18" fmla="*/ 101600 w 590785"/>
                <a:gd name="connsiteY18" fmla="*/ 1083734 h 1083736"/>
                <a:gd name="connsiteX19" fmla="*/ 101600 w 590785"/>
                <a:gd name="connsiteY19" fmla="*/ 1083734 h 1083736"/>
                <a:gd name="connsiteX20" fmla="*/ 0 w 590785"/>
                <a:gd name="connsiteY20" fmla="*/ 929452 h 1083736"/>
                <a:gd name="connsiteX21" fmla="*/ 3763 w 590785"/>
                <a:gd name="connsiteY21" fmla="*/ 677334 h 1083736"/>
                <a:gd name="connsiteX22" fmla="*/ 7526 w 590785"/>
                <a:gd name="connsiteY22" fmla="*/ 658519 h 1083736"/>
                <a:gd name="connsiteX23" fmla="*/ 7526 w 590785"/>
                <a:gd name="connsiteY23" fmla="*/ 602074 h 1083736"/>
                <a:gd name="connsiteX24" fmla="*/ 7526 w 590785"/>
                <a:gd name="connsiteY24" fmla="*/ 602074 h 1083736"/>
                <a:gd name="connsiteX25" fmla="*/ 94074 w 590785"/>
                <a:gd name="connsiteY25" fmla="*/ 598311 h 1083736"/>
                <a:gd name="connsiteX26" fmla="*/ 105363 w 590785"/>
                <a:gd name="connsiteY26" fmla="*/ 594548 h 1083736"/>
                <a:gd name="connsiteX27" fmla="*/ 116652 w 590785"/>
                <a:gd name="connsiteY27" fmla="*/ 602074 h 1083736"/>
                <a:gd name="connsiteX28" fmla="*/ 116652 w 590785"/>
                <a:gd name="connsiteY28" fmla="*/ 602074 h 1083736"/>
                <a:gd name="connsiteX29" fmla="*/ 112889 w 590785"/>
                <a:gd name="connsiteY29" fmla="*/ 541867 h 1083736"/>
                <a:gd name="connsiteX30" fmla="*/ 109126 w 590785"/>
                <a:gd name="connsiteY30" fmla="*/ 500474 h 1083736"/>
                <a:gd name="connsiteX31" fmla="*/ 112889 w 590785"/>
                <a:gd name="connsiteY31" fmla="*/ 361245 h 1083736"/>
                <a:gd name="connsiteX32" fmla="*/ 116652 w 590785"/>
                <a:gd name="connsiteY32" fmla="*/ 346193 h 1083736"/>
                <a:gd name="connsiteX33" fmla="*/ 127940 w 590785"/>
                <a:gd name="connsiteY33" fmla="*/ 308563 h 1083736"/>
                <a:gd name="connsiteX34" fmla="*/ 135466 w 590785"/>
                <a:gd name="connsiteY34" fmla="*/ 285985 h 1083736"/>
                <a:gd name="connsiteX35" fmla="*/ 131703 w 590785"/>
                <a:gd name="connsiteY35" fmla="*/ 131704 h 1083736"/>
                <a:gd name="connsiteX36" fmla="*/ 120415 w 590785"/>
                <a:gd name="connsiteY36" fmla="*/ 97837 h 1083736"/>
                <a:gd name="connsiteX37" fmla="*/ 116652 w 590785"/>
                <a:gd name="connsiteY37" fmla="*/ 79023 h 1083736"/>
                <a:gd name="connsiteX38" fmla="*/ 105363 w 590785"/>
                <a:gd name="connsiteY38" fmla="*/ 52682 h 1083736"/>
                <a:gd name="connsiteX39" fmla="*/ 94074 w 590785"/>
                <a:gd name="connsiteY39" fmla="*/ 30104 h 1083736"/>
                <a:gd name="connsiteX40" fmla="*/ 82785 w 590785"/>
                <a:gd name="connsiteY40" fmla="*/ 26341 h 1083736"/>
                <a:gd name="connsiteX41" fmla="*/ 82785 w 590785"/>
                <a:gd name="connsiteY41" fmla="*/ 0 h 108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90785" h="1083736">
                  <a:moveTo>
                    <a:pt x="82785" y="0"/>
                  </a:moveTo>
                  <a:lnTo>
                    <a:pt x="496711" y="3763"/>
                  </a:lnTo>
                  <a:lnTo>
                    <a:pt x="459081" y="605837"/>
                  </a:lnTo>
                  <a:lnTo>
                    <a:pt x="590785" y="598311"/>
                  </a:lnTo>
                  <a:lnTo>
                    <a:pt x="583259" y="914400"/>
                  </a:lnTo>
                  <a:lnTo>
                    <a:pt x="477896" y="1079971"/>
                  </a:lnTo>
                  <a:cubicBezTo>
                    <a:pt x="393862" y="1083973"/>
                    <a:pt x="425245" y="1083734"/>
                    <a:pt x="383822" y="1083734"/>
                  </a:cubicBezTo>
                  <a:lnTo>
                    <a:pt x="383822" y="1083734"/>
                  </a:lnTo>
                  <a:cubicBezTo>
                    <a:pt x="385076" y="1056139"/>
                    <a:pt x="387585" y="1028572"/>
                    <a:pt x="387585" y="1000948"/>
                  </a:cubicBezTo>
                  <a:cubicBezTo>
                    <a:pt x="387585" y="979588"/>
                    <a:pt x="383822" y="936978"/>
                    <a:pt x="383822" y="936978"/>
                  </a:cubicBezTo>
                  <a:lnTo>
                    <a:pt x="383822" y="936978"/>
                  </a:lnTo>
                  <a:cubicBezTo>
                    <a:pt x="329184" y="930907"/>
                    <a:pt x="332513" y="929562"/>
                    <a:pt x="255881" y="936978"/>
                  </a:cubicBezTo>
                  <a:cubicBezTo>
                    <a:pt x="247985" y="937742"/>
                    <a:pt x="240829" y="941995"/>
                    <a:pt x="233303" y="944504"/>
                  </a:cubicBezTo>
                  <a:cubicBezTo>
                    <a:pt x="229540" y="945758"/>
                    <a:pt x="225981" y="948267"/>
                    <a:pt x="222015" y="948267"/>
                  </a:cubicBezTo>
                  <a:lnTo>
                    <a:pt x="176859" y="948267"/>
                  </a:lnTo>
                  <a:lnTo>
                    <a:pt x="176859" y="948267"/>
                  </a:lnTo>
                  <a:lnTo>
                    <a:pt x="176859" y="1083734"/>
                  </a:lnTo>
                  <a:lnTo>
                    <a:pt x="176859" y="1083734"/>
                  </a:lnTo>
                  <a:lnTo>
                    <a:pt x="101600" y="1083734"/>
                  </a:lnTo>
                  <a:lnTo>
                    <a:pt x="101600" y="1083734"/>
                  </a:lnTo>
                  <a:lnTo>
                    <a:pt x="0" y="929452"/>
                  </a:lnTo>
                  <a:cubicBezTo>
                    <a:pt x="1254" y="845413"/>
                    <a:pt x="1429" y="761350"/>
                    <a:pt x="3763" y="677334"/>
                  </a:cubicBezTo>
                  <a:cubicBezTo>
                    <a:pt x="3941" y="670941"/>
                    <a:pt x="7207" y="664907"/>
                    <a:pt x="7526" y="658519"/>
                  </a:cubicBezTo>
                  <a:cubicBezTo>
                    <a:pt x="8466" y="639727"/>
                    <a:pt x="7526" y="620889"/>
                    <a:pt x="7526" y="602074"/>
                  </a:cubicBezTo>
                  <a:lnTo>
                    <a:pt x="7526" y="602074"/>
                  </a:lnTo>
                  <a:cubicBezTo>
                    <a:pt x="36375" y="600820"/>
                    <a:pt x="65282" y="600526"/>
                    <a:pt x="94074" y="598311"/>
                  </a:cubicBezTo>
                  <a:cubicBezTo>
                    <a:pt x="98029" y="598007"/>
                    <a:pt x="101450" y="593896"/>
                    <a:pt x="105363" y="594548"/>
                  </a:cubicBezTo>
                  <a:cubicBezTo>
                    <a:pt x="109824" y="595292"/>
                    <a:pt x="116652" y="602074"/>
                    <a:pt x="116652" y="602074"/>
                  </a:cubicBezTo>
                  <a:lnTo>
                    <a:pt x="116652" y="602074"/>
                  </a:lnTo>
                  <a:cubicBezTo>
                    <a:pt x="115398" y="582005"/>
                    <a:pt x="114374" y="561920"/>
                    <a:pt x="112889" y="541867"/>
                  </a:cubicBezTo>
                  <a:cubicBezTo>
                    <a:pt x="111866" y="528050"/>
                    <a:pt x="109126" y="514329"/>
                    <a:pt x="109126" y="500474"/>
                  </a:cubicBezTo>
                  <a:cubicBezTo>
                    <a:pt x="109126" y="454047"/>
                    <a:pt x="110627" y="407616"/>
                    <a:pt x="112889" y="361245"/>
                  </a:cubicBezTo>
                  <a:cubicBezTo>
                    <a:pt x="113141" y="356079"/>
                    <a:pt x="115530" y="351242"/>
                    <a:pt x="116652" y="346193"/>
                  </a:cubicBezTo>
                  <a:cubicBezTo>
                    <a:pt x="124532" y="310733"/>
                    <a:pt x="115091" y="343900"/>
                    <a:pt x="127940" y="308563"/>
                  </a:cubicBezTo>
                  <a:cubicBezTo>
                    <a:pt x="130651" y="301107"/>
                    <a:pt x="135466" y="285985"/>
                    <a:pt x="135466" y="285985"/>
                  </a:cubicBezTo>
                  <a:cubicBezTo>
                    <a:pt x="134212" y="234558"/>
                    <a:pt x="133987" y="183096"/>
                    <a:pt x="131703" y="131704"/>
                  </a:cubicBezTo>
                  <a:cubicBezTo>
                    <a:pt x="131201" y="120404"/>
                    <a:pt x="123462" y="107994"/>
                    <a:pt x="120415" y="97837"/>
                  </a:cubicBezTo>
                  <a:cubicBezTo>
                    <a:pt x="118577" y="91711"/>
                    <a:pt x="118039" y="85266"/>
                    <a:pt x="116652" y="79023"/>
                  </a:cubicBezTo>
                  <a:cubicBezTo>
                    <a:pt x="110386" y="50829"/>
                    <a:pt x="116987" y="75930"/>
                    <a:pt x="105363" y="52682"/>
                  </a:cubicBezTo>
                  <a:cubicBezTo>
                    <a:pt x="100818" y="43593"/>
                    <a:pt x="103061" y="37293"/>
                    <a:pt x="94074" y="30104"/>
                  </a:cubicBezTo>
                  <a:cubicBezTo>
                    <a:pt x="90977" y="27626"/>
                    <a:pt x="86548" y="27595"/>
                    <a:pt x="82785" y="26341"/>
                  </a:cubicBezTo>
                  <a:cubicBezTo>
                    <a:pt x="78229" y="12672"/>
                    <a:pt x="79022" y="19019"/>
                    <a:pt x="82785" y="0"/>
                  </a:cubicBezTo>
                  <a:close/>
                </a:path>
              </a:pathLst>
            </a:custGeom>
            <a:solidFill>
              <a:schemeClr val="accent2">
                <a:alpha val="48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Forme libre 19"/>
            <p:cNvSpPr/>
            <p:nvPr/>
          </p:nvSpPr>
          <p:spPr>
            <a:xfrm>
              <a:off x="6799674" y="2671704"/>
              <a:ext cx="1046104" cy="520947"/>
            </a:xfrm>
            <a:custGeom>
              <a:avLst/>
              <a:gdLst>
                <a:gd name="connsiteX0" fmla="*/ 323615 w 1046104"/>
                <a:gd name="connsiteY0" fmla="*/ 7526 h 520947"/>
                <a:gd name="connsiteX1" fmla="*/ 323615 w 1046104"/>
                <a:gd name="connsiteY1" fmla="*/ 7526 h 520947"/>
                <a:gd name="connsiteX2" fmla="*/ 391348 w 1046104"/>
                <a:gd name="connsiteY2" fmla="*/ 41392 h 520947"/>
                <a:gd name="connsiteX3" fmla="*/ 402637 w 1046104"/>
                <a:gd name="connsiteY3" fmla="*/ 45155 h 520947"/>
                <a:gd name="connsiteX4" fmla="*/ 421452 w 1046104"/>
                <a:gd name="connsiteY4" fmla="*/ 60207 h 520947"/>
                <a:gd name="connsiteX5" fmla="*/ 440267 w 1046104"/>
                <a:gd name="connsiteY5" fmla="*/ 206963 h 520947"/>
                <a:gd name="connsiteX6" fmla="*/ 447793 w 1046104"/>
                <a:gd name="connsiteY6" fmla="*/ 233303 h 520947"/>
                <a:gd name="connsiteX7" fmla="*/ 459082 w 1046104"/>
                <a:gd name="connsiteY7" fmla="*/ 237066 h 520947"/>
                <a:gd name="connsiteX8" fmla="*/ 485422 w 1046104"/>
                <a:gd name="connsiteY8" fmla="*/ 225777 h 520947"/>
                <a:gd name="connsiteX9" fmla="*/ 496711 w 1046104"/>
                <a:gd name="connsiteY9" fmla="*/ 229540 h 520947"/>
                <a:gd name="connsiteX10" fmla="*/ 504237 w 1046104"/>
                <a:gd name="connsiteY10" fmla="*/ 327377 h 520947"/>
                <a:gd name="connsiteX11" fmla="*/ 1046104 w 1046104"/>
                <a:gd name="connsiteY11" fmla="*/ 312326 h 520947"/>
                <a:gd name="connsiteX12" fmla="*/ 1046104 w 1046104"/>
                <a:gd name="connsiteY12" fmla="*/ 451555 h 520947"/>
                <a:gd name="connsiteX13" fmla="*/ 1046104 w 1046104"/>
                <a:gd name="connsiteY13" fmla="*/ 451555 h 520947"/>
                <a:gd name="connsiteX14" fmla="*/ 745067 w 1046104"/>
                <a:gd name="connsiteY14" fmla="*/ 447792 h 520947"/>
                <a:gd name="connsiteX15" fmla="*/ 741304 w 1046104"/>
                <a:gd name="connsiteY15" fmla="*/ 496711 h 520947"/>
                <a:gd name="connsiteX16" fmla="*/ 733778 w 1046104"/>
                <a:gd name="connsiteY16" fmla="*/ 519289 h 520947"/>
                <a:gd name="connsiteX17" fmla="*/ 733778 w 1046104"/>
                <a:gd name="connsiteY17" fmla="*/ 492948 h 520947"/>
                <a:gd name="connsiteX18" fmla="*/ 733778 w 1046104"/>
                <a:gd name="connsiteY18" fmla="*/ 492948 h 520947"/>
                <a:gd name="connsiteX19" fmla="*/ 327378 w 1046104"/>
                <a:gd name="connsiteY19" fmla="*/ 500474 h 520947"/>
                <a:gd name="connsiteX20" fmla="*/ 327378 w 1046104"/>
                <a:gd name="connsiteY20" fmla="*/ 447792 h 520947"/>
                <a:gd name="connsiteX21" fmla="*/ 327378 w 1046104"/>
                <a:gd name="connsiteY21" fmla="*/ 447792 h 520947"/>
                <a:gd name="connsiteX22" fmla="*/ 0 w 1046104"/>
                <a:gd name="connsiteY22" fmla="*/ 455318 h 520947"/>
                <a:gd name="connsiteX23" fmla="*/ 7526 w 1046104"/>
                <a:gd name="connsiteY23" fmla="*/ 417689 h 520947"/>
                <a:gd name="connsiteX24" fmla="*/ 15052 w 1046104"/>
                <a:gd name="connsiteY24" fmla="*/ 398874 h 520947"/>
                <a:gd name="connsiteX25" fmla="*/ 18815 w 1046104"/>
                <a:gd name="connsiteY25" fmla="*/ 372533 h 520947"/>
                <a:gd name="connsiteX26" fmla="*/ 30104 w 1046104"/>
                <a:gd name="connsiteY26" fmla="*/ 319852 h 520947"/>
                <a:gd name="connsiteX27" fmla="*/ 30104 w 1046104"/>
                <a:gd name="connsiteY27" fmla="*/ 233303 h 520947"/>
                <a:gd name="connsiteX28" fmla="*/ 30104 w 1046104"/>
                <a:gd name="connsiteY28" fmla="*/ 233303 h 520947"/>
                <a:gd name="connsiteX29" fmla="*/ 60207 w 1046104"/>
                <a:gd name="connsiteY29" fmla="*/ 233303 h 520947"/>
                <a:gd name="connsiteX30" fmla="*/ 60207 w 1046104"/>
                <a:gd name="connsiteY30" fmla="*/ 94074 h 520947"/>
                <a:gd name="connsiteX31" fmla="*/ 60207 w 1046104"/>
                <a:gd name="connsiteY31" fmla="*/ 94074 h 520947"/>
                <a:gd name="connsiteX32" fmla="*/ 71496 w 1046104"/>
                <a:gd name="connsiteY32" fmla="*/ 63970 h 520947"/>
                <a:gd name="connsiteX33" fmla="*/ 79022 w 1046104"/>
                <a:gd name="connsiteY33" fmla="*/ 52681 h 520947"/>
                <a:gd name="connsiteX34" fmla="*/ 90311 w 1046104"/>
                <a:gd name="connsiteY34" fmla="*/ 30103 h 520947"/>
                <a:gd name="connsiteX35" fmla="*/ 101600 w 1046104"/>
                <a:gd name="connsiteY35" fmla="*/ 22577 h 520947"/>
                <a:gd name="connsiteX36" fmla="*/ 158045 w 1046104"/>
                <a:gd name="connsiteY36" fmla="*/ 18815 h 520947"/>
                <a:gd name="connsiteX37" fmla="*/ 169333 w 1046104"/>
                <a:gd name="connsiteY37" fmla="*/ 7526 h 520947"/>
                <a:gd name="connsiteX38" fmla="*/ 191911 w 1046104"/>
                <a:gd name="connsiteY38" fmla="*/ 0 h 520947"/>
                <a:gd name="connsiteX39" fmla="*/ 316089 w 1046104"/>
                <a:gd name="connsiteY39" fmla="*/ 3763 h 520947"/>
                <a:gd name="connsiteX40" fmla="*/ 323615 w 1046104"/>
                <a:gd name="connsiteY40" fmla="*/ 15052 h 520947"/>
                <a:gd name="connsiteX41" fmla="*/ 323615 w 1046104"/>
                <a:gd name="connsiteY41" fmla="*/ 7526 h 520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46104" h="520947">
                  <a:moveTo>
                    <a:pt x="323615" y="7526"/>
                  </a:moveTo>
                  <a:lnTo>
                    <a:pt x="323615" y="7526"/>
                  </a:lnTo>
                  <a:cubicBezTo>
                    <a:pt x="346193" y="18815"/>
                    <a:pt x="368557" y="30540"/>
                    <a:pt x="391348" y="41392"/>
                  </a:cubicBezTo>
                  <a:cubicBezTo>
                    <a:pt x="394929" y="43097"/>
                    <a:pt x="399540" y="42677"/>
                    <a:pt x="402637" y="45155"/>
                  </a:cubicBezTo>
                  <a:cubicBezTo>
                    <a:pt x="426953" y="64607"/>
                    <a:pt x="393077" y="50749"/>
                    <a:pt x="421452" y="60207"/>
                  </a:cubicBezTo>
                  <a:cubicBezTo>
                    <a:pt x="473097" y="98941"/>
                    <a:pt x="433057" y="62772"/>
                    <a:pt x="440267" y="206963"/>
                  </a:cubicBezTo>
                  <a:cubicBezTo>
                    <a:pt x="440272" y="207066"/>
                    <a:pt x="446014" y="231524"/>
                    <a:pt x="447793" y="233303"/>
                  </a:cubicBezTo>
                  <a:cubicBezTo>
                    <a:pt x="450598" y="236108"/>
                    <a:pt x="455319" y="235812"/>
                    <a:pt x="459082" y="237066"/>
                  </a:cubicBezTo>
                  <a:cubicBezTo>
                    <a:pt x="462022" y="235596"/>
                    <a:pt x="479884" y="225777"/>
                    <a:pt x="485422" y="225777"/>
                  </a:cubicBezTo>
                  <a:cubicBezTo>
                    <a:pt x="489389" y="225777"/>
                    <a:pt x="492948" y="228286"/>
                    <a:pt x="496711" y="229540"/>
                  </a:cubicBezTo>
                  <a:cubicBezTo>
                    <a:pt x="512170" y="275917"/>
                    <a:pt x="504237" y="244185"/>
                    <a:pt x="504237" y="327377"/>
                  </a:cubicBezTo>
                  <a:lnTo>
                    <a:pt x="1046104" y="312326"/>
                  </a:lnTo>
                  <a:lnTo>
                    <a:pt x="1046104" y="451555"/>
                  </a:lnTo>
                  <a:lnTo>
                    <a:pt x="1046104" y="451555"/>
                  </a:lnTo>
                  <a:lnTo>
                    <a:pt x="745067" y="447792"/>
                  </a:lnTo>
                  <a:cubicBezTo>
                    <a:pt x="743813" y="464098"/>
                    <a:pt x="743855" y="480557"/>
                    <a:pt x="741304" y="496711"/>
                  </a:cubicBezTo>
                  <a:cubicBezTo>
                    <a:pt x="740067" y="504547"/>
                    <a:pt x="733778" y="527222"/>
                    <a:pt x="733778" y="519289"/>
                  </a:cubicBezTo>
                  <a:lnTo>
                    <a:pt x="733778" y="492948"/>
                  </a:lnTo>
                  <a:lnTo>
                    <a:pt x="733778" y="492948"/>
                  </a:lnTo>
                  <a:lnTo>
                    <a:pt x="327378" y="500474"/>
                  </a:lnTo>
                  <a:lnTo>
                    <a:pt x="327378" y="447792"/>
                  </a:lnTo>
                  <a:lnTo>
                    <a:pt x="327378" y="447792"/>
                  </a:lnTo>
                  <a:lnTo>
                    <a:pt x="0" y="455318"/>
                  </a:lnTo>
                  <a:cubicBezTo>
                    <a:pt x="2509" y="442775"/>
                    <a:pt x="4230" y="430048"/>
                    <a:pt x="7526" y="417689"/>
                  </a:cubicBezTo>
                  <a:cubicBezTo>
                    <a:pt x="9266" y="411162"/>
                    <a:pt x="13414" y="405427"/>
                    <a:pt x="15052" y="398874"/>
                  </a:cubicBezTo>
                  <a:cubicBezTo>
                    <a:pt x="17203" y="390269"/>
                    <a:pt x="17076" y="381230"/>
                    <a:pt x="18815" y="372533"/>
                  </a:cubicBezTo>
                  <a:cubicBezTo>
                    <a:pt x="26147" y="335875"/>
                    <a:pt x="24930" y="407801"/>
                    <a:pt x="30104" y="319852"/>
                  </a:cubicBezTo>
                  <a:cubicBezTo>
                    <a:pt x="31798" y="291052"/>
                    <a:pt x="30104" y="262153"/>
                    <a:pt x="30104" y="233303"/>
                  </a:cubicBezTo>
                  <a:lnTo>
                    <a:pt x="30104" y="233303"/>
                  </a:lnTo>
                  <a:lnTo>
                    <a:pt x="60207" y="233303"/>
                  </a:lnTo>
                  <a:lnTo>
                    <a:pt x="60207" y="94074"/>
                  </a:lnTo>
                  <a:lnTo>
                    <a:pt x="60207" y="94074"/>
                  </a:lnTo>
                  <a:cubicBezTo>
                    <a:pt x="63970" y="84039"/>
                    <a:pt x="67061" y="73726"/>
                    <a:pt x="71496" y="63970"/>
                  </a:cubicBezTo>
                  <a:cubicBezTo>
                    <a:pt x="73367" y="59853"/>
                    <a:pt x="76999" y="56726"/>
                    <a:pt x="79022" y="52681"/>
                  </a:cubicBezTo>
                  <a:cubicBezTo>
                    <a:pt x="85143" y="40439"/>
                    <a:pt x="79527" y="40887"/>
                    <a:pt x="90311" y="30103"/>
                  </a:cubicBezTo>
                  <a:cubicBezTo>
                    <a:pt x="93509" y="26905"/>
                    <a:pt x="97139" y="23320"/>
                    <a:pt x="101600" y="22577"/>
                  </a:cubicBezTo>
                  <a:cubicBezTo>
                    <a:pt x="120200" y="19477"/>
                    <a:pt x="139230" y="20069"/>
                    <a:pt x="158045" y="18815"/>
                  </a:cubicBezTo>
                  <a:cubicBezTo>
                    <a:pt x="161808" y="15052"/>
                    <a:pt x="164681" y="10110"/>
                    <a:pt x="169333" y="7526"/>
                  </a:cubicBezTo>
                  <a:cubicBezTo>
                    <a:pt x="176268" y="3673"/>
                    <a:pt x="191911" y="0"/>
                    <a:pt x="191911" y="0"/>
                  </a:cubicBezTo>
                  <a:cubicBezTo>
                    <a:pt x="233304" y="1254"/>
                    <a:pt x="274945" y="-939"/>
                    <a:pt x="316089" y="3763"/>
                  </a:cubicBezTo>
                  <a:cubicBezTo>
                    <a:pt x="320582" y="4277"/>
                    <a:pt x="320083" y="12227"/>
                    <a:pt x="323615" y="15052"/>
                  </a:cubicBezTo>
                  <a:cubicBezTo>
                    <a:pt x="326712" y="17530"/>
                    <a:pt x="323615" y="8780"/>
                    <a:pt x="323615" y="7526"/>
                  </a:cubicBezTo>
                  <a:close/>
                </a:path>
              </a:pathLst>
            </a:custGeom>
            <a:solidFill>
              <a:schemeClr val="accent2">
                <a:alpha val="48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7" name="Groupe 66"/>
          <p:cNvGrpSpPr/>
          <p:nvPr/>
        </p:nvGrpSpPr>
        <p:grpSpPr>
          <a:xfrm>
            <a:off x="1968029" y="2735353"/>
            <a:ext cx="5452534" cy="188469"/>
            <a:chOff x="1968029" y="2735353"/>
            <a:chExt cx="5452534" cy="188469"/>
          </a:xfrm>
        </p:grpSpPr>
        <p:sp>
          <p:nvSpPr>
            <p:cNvPr id="21" name="Rectangle à coins arrondis 20"/>
            <p:cNvSpPr/>
            <p:nvPr/>
          </p:nvSpPr>
          <p:spPr>
            <a:xfrm>
              <a:off x="1968029" y="2736072"/>
              <a:ext cx="496711" cy="179849"/>
            </a:xfrm>
            <a:prstGeom prst="roundRect">
              <a:avLst>
                <a:gd name="adj" fmla="val 48004"/>
              </a:avLst>
            </a:prstGeom>
            <a:solidFill>
              <a:srgbClr val="FF0000">
                <a:alpha val="49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Forme libre 21"/>
            <p:cNvSpPr/>
            <p:nvPr/>
          </p:nvSpPr>
          <p:spPr>
            <a:xfrm>
              <a:off x="7251230" y="2735353"/>
              <a:ext cx="169333" cy="188469"/>
            </a:xfrm>
            <a:custGeom>
              <a:avLst/>
              <a:gdLst>
                <a:gd name="connsiteX0" fmla="*/ 11289 w 169333"/>
                <a:gd name="connsiteY0" fmla="*/ 321 h 188469"/>
                <a:gd name="connsiteX1" fmla="*/ 94074 w 169333"/>
                <a:gd name="connsiteY1" fmla="*/ 7847 h 188469"/>
                <a:gd name="connsiteX2" fmla="*/ 112889 w 169333"/>
                <a:gd name="connsiteY2" fmla="*/ 34188 h 188469"/>
                <a:gd name="connsiteX3" fmla="*/ 142992 w 169333"/>
                <a:gd name="connsiteY3" fmla="*/ 41714 h 188469"/>
                <a:gd name="connsiteX4" fmla="*/ 142992 w 169333"/>
                <a:gd name="connsiteY4" fmla="*/ 41714 h 188469"/>
                <a:gd name="connsiteX5" fmla="*/ 169333 w 169333"/>
                <a:gd name="connsiteY5" fmla="*/ 188469 h 188469"/>
                <a:gd name="connsiteX6" fmla="*/ 94074 w 169333"/>
                <a:gd name="connsiteY6" fmla="*/ 188469 h 188469"/>
                <a:gd name="connsiteX7" fmla="*/ 33866 w 169333"/>
                <a:gd name="connsiteY7" fmla="*/ 150840 h 188469"/>
                <a:gd name="connsiteX8" fmla="*/ 0 w 169333"/>
                <a:gd name="connsiteY8" fmla="*/ 158366 h 188469"/>
                <a:gd name="connsiteX9" fmla="*/ 0 w 169333"/>
                <a:gd name="connsiteY9" fmla="*/ 158366 h 188469"/>
                <a:gd name="connsiteX10" fmla="*/ 3763 w 169333"/>
                <a:gd name="connsiteY10" fmla="*/ 68054 h 188469"/>
                <a:gd name="connsiteX11" fmla="*/ 7526 w 169333"/>
                <a:gd name="connsiteY11" fmla="*/ 19136 h 188469"/>
                <a:gd name="connsiteX12" fmla="*/ 11289 w 169333"/>
                <a:gd name="connsiteY12" fmla="*/ 321 h 18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9333" h="188469">
                  <a:moveTo>
                    <a:pt x="11289" y="321"/>
                  </a:moveTo>
                  <a:cubicBezTo>
                    <a:pt x="25714" y="-1561"/>
                    <a:pt x="66479" y="5338"/>
                    <a:pt x="94074" y="7847"/>
                  </a:cubicBezTo>
                  <a:cubicBezTo>
                    <a:pt x="100346" y="16627"/>
                    <a:pt x="104538" y="27355"/>
                    <a:pt x="112889" y="34188"/>
                  </a:cubicBezTo>
                  <a:cubicBezTo>
                    <a:pt x="123057" y="42507"/>
                    <a:pt x="132210" y="41714"/>
                    <a:pt x="142992" y="41714"/>
                  </a:cubicBezTo>
                  <a:lnTo>
                    <a:pt x="142992" y="41714"/>
                  </a:lnTo>
                  <a:lnTo>
                    <a:pt x="169333" y="188469"/>
                  </a:lnTo>
                  <a:lnTo>
                    <a:pt x="94074" y="188469"/>
                  </a:lnTo>
                  <a:lnTo>
                    <a:pt x="33866" y="150840"/>
                  </a:lnTo>
                  <a:lnTo>
                    <a:pt x="0" y="158366"/>
                  </a:lnTo>
                  <a:lnTo>
                    <a:pt x="0" y="158366"/>
                  </a:lnTo>
                  <a:cubicBezTo>
                    <a:pt x="1254" y="128262"/>
                    <a:pt x="2137" y="98140"/>
                    <a:pt x="3763" y="68054"/>
                  </a:cubicBezTo>
                  <a:cubicBezTo>
                    <a:pt x="4646" y="51724"/>
                    <a:pt x="4512" y="35210"/>
                    <a:pt x="7526" y="19136"/>
                  </a:cubicBezTo>
                  <a:cubicBezTo>
                    <a:pt x="9838" y="6803"/>
                    <a:pt x="-3136" y="2203"/>
                    <a:pt x="11289" y="321"/>
                  </a:cubicBezTo>
                  <a:close/>
                </a:path>
              </a:pathLst>
            </a:custGeom>
            <a:solidFill>
              <a:srgbClr val="FF0000">
                <a:alpha val="49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1" name="Groupe 70"/>
          <p:cNvGrpSpPr/>
          <p:nvPr/>
        </p:nvGrpSpPr>
        <p:grpSpPr>
          <a:xfrm>
            <a:off x="1373481" y="3230413"/>
            <a:ext cx="6739467" cy="592757"/>
            <a:chOff x="1373481" y="3230413"/>
            <a:chExt cx="6739467" cy="592757"/>
          </a:xfrm>
        </p:grpSpPr>
        <p:sp>
          <p:nvSpPr>
            <p:cNvPr id="23" name="Forme libre 22"/>
            <p:cNvSpPr/>
            <p:nvPr/>
          </p:nvSpPr>
          <p:spPr>
            <a:xfrm>
              <a:off x="1373481" y="3243674"/>
              <a:ext cx="492949" cy="579496"/>
            </a:xfrm>
            <a:custGeom>
              <a:avLst/>
              <a:gdLst>
                <a:gd name="connsiteX0" fmla="*/ 368771 w 492949"/>
                <a:gd name="connsiteY0" fmla="*/ 0 h 579496"/>
                <a:gd name="connsiteX1" fmla="*/ 410163 w 492949"/>
                <a:gd name="connsiteY1" fmla="*/ 63970 h 579496"/>
                <a:gd name="connsiteX2" fmla="*/ 413926 w 492949"/>
                <a:gd name="connsiteY2" fmla="*/ 127941 h 579496"/>
                <a:gd name="connsiteX3" fmla="*/ 417689 w 492949"/>
                <a:gd name="connsiteY3" fmla="*/ 139230 h 579496"/>
                <a:gd name="connsiteX4" fmla="*/ 421452 w 492949"/>
                <a:gd name="connsiteY4" fmla="*/ 184385 h 579496"/>
                <a:gd name="connsiteX5" fmla="*/ 417689 w 492949"/>
                <a:gd name="connsiteY5" fmla="*/ 338667 h 579496"/>
                <a:gd name="connsiteX6" fmla="*/ 417689 w 492949"/>
                <a:gd name="connsiteY6" fmla="*/ 338667 h 579496"/>
                <a:gd name="connsiteX7" fmla="*/ 455319 w 492949"/>
                <a:gd name="connsiteY7" fmla="*/ 361245 h 579496"/>
                <a:gd name="connsiteX8" fmla="*/ 470371 w 492949"/>
                <a:gd name="connsiteY8" fmla="*/ 361245 h 579496"/>
                <a:gd name="connsiteX9" fmla="*/ 492949 w 492949"/>
                <a:gd name="connsiteY9" fmla="*/ 361245 h 579496"/>
                <a:gd name="connsiteX10" fmla="*/ 492949 w 492949"/>
                <a:gd name="connsiteY10" fmla="*/ 579496 h 579496"/>
                <a:gd name="connsiteX11" fmla="*/ 48919 w 492949"/>
                <a:gd name="connsiteY11" fmla="*/ 564445 h 579496"/>
                <a:gd name="connsiteX12" fmla="*/ 142993 w 492949"/>
                <a:gd name="connsiteY12" fmla="*/ 549393 h 579496"/>
                <a:gd name="connsiteX13" fmla="*/ 139230 w 492949"/>
                <a:gd name="connsiteY13" fmla="*/ 425215 h 579496"/>
                <a:gd name="connsiteX14" fmla="*/ 127941 w 492949"/>
                <a:gd name="connsiteY14" fmla="*/ 402637 h 579496"/>
                <a:gd name="connsiteX15" fmla="*/ 127941 w 492949"/>
                <a:gd name="connsiteY15" fmla="*/ 387585 h 579496"/>
                <a:gd name="connsiteX16" fmla="*/ 127941 w 492949"/>
                <a:gd name="connsiteY16" fmla="*/ 387585 h 579496"/>
                <a:gd name="connsiteX17" fmla="*/ 90312 w 492949"/>
                <a:gd name="connsiteY17" fmla="*/ 383822 h 579496"/>
                <a:gd name="connsiteX18" fmla="*/ 37630 w 492949"/>
                <a:gd name="connsiteY18" fmla="*/ 380059 h 579496"/>
                <a:gd name="connsiteX19" fmla="*/ 48919 w 492949"/>
                <a:gd name="connsiteY19" fmla="*/ 368770 h 579496"/>
                <a:gd name="connsiteX20" fmla="*/ 52682 w 492949"/>
                <a:gd name="connsiteY20" fmla="*/ 365007 h 579496"/>
                <a:gd name="connsiteX21" fmla="*/ 52682 w 492949"/>
                <a:gd name="connsiteY21" fmla="*/ 365007 h 579496"/>
                <a:gd name="connsiteX22" fmla="*/ 116652 w 492949"/>
                <a:gd name="connsiteY22" fmla="*/ 365007 h 579496"/>
                <a:gd name="connsiteX23" fmla="*/ 116652 w 492949"/>
                <a:gd name="connsiteY23" fmla="*/ 323615 h 579496"/>
                <a:gd name="connsiteX24" fmla="*/ 116652 w 492949"/>
                <a:gd name="connsiteY24" fmla="*/ 323615 h 579496"/>
                <a:gd name="connsiteX25" fmla="*/ 3763 w 492949"/>
                <a:gd name="connsiteY25" fmla="*/ 323615 h 579496"/>
                <a:gd name="connsiteX26" fmla="*/ 3763 w 492949"/>
                <a:gd name="connsiteY26" fmla="*/ 323615 h 579496"/>
                <a:gd name="connsiteX27" fmla="*/ 0 w 492949"/>
                <a:gd name="connsiteY27" fmla="*/ 0 h 579496"/>
                <a:gd name="connsiteX28" fmla="*/ 368771 w 492949"/>
                <a:gd name="connsiteY28" fmla="*/ 0 h 57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92949" h="579496">
                  <a:moveTo>
                    <a:pt x="368771" y="0"/>
                  </a:moveTo>
                  <a:lnTo>
                    <a:pt x="410163" y="63970"/>
                  </a:lnTo>
                  <a:cubicBezTo>
                    <a:pt x="411417" y="85294"/>
                    <a:pt x="411801" y="106686"/>
                    <a:pt x="413926" y="127941"/>
                  </a:cubicBezTo>
                  <a:cubicBezTo>
                    <a:pt x="414321" y="131888"/>
                    <a:pt x="417165" y="135298"/>
                    <a:pt x="417689" y="139230"/>
                  </a:cubicBezTo>
                  <a:cubicBezTo>
                    <a:pt x="419685" y="154201"/>
                    <a:pt x="420198" y="169333"/>
                    <a:pt x="421452" y="184385"/>
                  </a:cubicBezTo>
                  <a:cubicBezTo>
                    <a:pt x="417553" y="328631"/>
                    <a:pt x="417689" y="277188"/>
                    <a:pt x="417689" y="338667"/>
                  </a:cubicBezTo>
                  <a:lnTo>
                    <a:pt x="417689" y="338667"/>
                  </a:lnTo>
                  <a:cubicBezTo>
                    <a:pt x="427739" y="345846"/>
                    <a:pt x="440969" y="359195"/>
                    <a:pt x="455319" y="361245"/>
                  </a:cubicBezTo>
                  <a:cubicBezTo>
                    <a:pt x="460286" y="361955"/>
                    <a:pt x="465354" y="361245"/>
                    <a:pt x="470371" y="361245"/>
                  </a:cubicBezTo>
                  <a:lnTo>
                    <a:pt x="492949" y="361245"/>
                  </a:lnTo>
                  <a:lnTo>
                    <a:pt x="492949" y="579496"/>
                  </a:lnTo>
                  <a:lnTo>
                    <a:pt x="48919" y="564445"/>
                  </a:lnTo>
                  <a:lnTo>
                    <a:pt x="142993" y="549393"/>
                  </a:lnTo>
                  <a:cubicBezTo>
                    <a:pt x="141739" y="508000"/>
                    <a:pt x="141527" y="466563"/>
                    <a:pt x="139230" y="425215"/>
                  </a:cubicBezTo>
                  <a:cubicBezTo>
                    <a:pt x="138232" y="407259"/>
                    <a:pt x="132884" y="419936"/>
                    <a:pt x="127941" y="402637"/>
                  </a:cubicBezTo>
                  <a:cubicBezTo>
                    <a:pt x="126563" y="397813"/>
                    <a:pt x="127941" y="392602"/>
                    <a:pt x="127941" y="387585"/>
                  </a:cubicBezTo>
                  <a:lnTo>
                    <a:pt x="127941" y="387585"/>
                  </a:lnTo>
                  <a:lnTo>
                    <a:pt x="90312" y="383822"/>
                  </a:lnTo>
                  <a:cubicBezTo>
                    <a:pt x="72767" y="382360"/>
                    <a:pt x="54175" y="386076"/>
                    <a:pt x="37630" y="380059"/>
                  </a:cubicBezTo>
                  <a:cubicBezTo>
                    <a:pt x="32629" y="378240"/>
                    <a:pt x="45156" y="372533"/>
                    <a:pt x="48919" y="368770"/>
                  </a:cubicBezTo>
                  <a:lnTo>
                    <a:pt x="52682" y="365007"/>
                  </a:lnTo>
                  <a:lnTo>
                    <a:pt x="52682" y="365007"/>
                  </a:lnTo>
                  <a:lnTo>
                    <a:pt x="116652" y="365007"/>
                  </a:lnTo>
                  <a:lnTo>
                    <a:pt x="116652" y="323615"/>
                  </a:lnTo>
                  <a:lnTo>
                    <a:pt x="116652" y="323615"/>
                  </a:lnTo>
                  <a:lnTo>
                    <a:pt x="3763" y="323615"/>
                  </a:lnTo>
                  <a:lnTo>
                    <a:pt x="3763" y="323615"/>
                  </a:lnTo>
                  <a:cubicBezTo>
                    <a:pt x="2509" y="215743"/>
                    <a:pt x="1254" y="107872"/>
                    <a:pt x="0" y="0"/>
                  </a:cubicBezTo>
                  <a:lnTo>
                    <a:pt x="368771" y="0"/>
                  </a:lnTo>
                  <a:close/>
                </a:path>
              </a:pathLst>
            </a:custGeom>
            <a:solidFill>
              <a:srgbClr val="CC66FF">
                <a:alpha val="47000"/>
              </a:srgbClr>
            </a:solidFill>
            <a:ln>
              <a:solidFill>
                <a:srgbClr val="CC66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Forme libre 23"/>
            <p:cNvSpPr/>
            <p:nvPr/>
          </p:nvSpPr>
          <p:spPr>
            <a:xfrm>
              <a:off x="2566341" y="3230413"/>
              <a:ext cx="444029" cy="588994"/>
            </a:xfrm>
            <a:custGeom>
              <a:avLst/>
              <a:gdLst>
                <a:gd name="connsiteX0" fmla="*/ 112889 w 444029"/>
                <a:gd name="connsiteY0" fmla="*/ 1972 h 588994"/>
                <a:gd name="connsiteX1" fmla="*/ 79022 w 444029"/>
                <a:gd name="connsiteY1" fmla="*/ 54654 h 588994"/>
                <a:gd name="connsiteX2" fmla="*/ 82785 w 444029"/>
                <a:gd name="connsiteY2" fmla="*/ 366980 h 588994"/>
                <a:gd name="connsiteX3" fmla="*/ 15052 w 444029"/>
                <a:gd name="connsiteY3" fmla="*/ 366980 h 588994"/>
                <a:gd name="connsiteX4" fmla="*/ 0 w 444029"/>
                <a:gd name="connsiteY4" fmla="*/ 588994 h 588994"/>
                <a:gd name="connsiteX5" fmla="*/ 0 w 444029"/>
                <a:gd name="connsiteY5" fmla="*/ 588994 h 588994"/>
                <a:gd name="connsiteX6" fmla="*/ 444029 w 444029"/>
                <a:gd name="connsiteY6" fmla="*/ 581468 h 588994"/>
                <a:gd name="connsiteX7" fmla="*/ 353718 w 444029"/>
                <a:gd name="connsiteY7" fmla="*/ 566417 h 588994"/>
                <a:gd name="connsiteX8" fmla="*/ 357481 w 444029"/>
                <a:gd name="connsiteY8" fmla="*/ 464817 h 588994"/>
                <a:gd name="connsiteX9" fmla="*/ 361244 w 444029"/>
                <a:gd name="connsiteY9" fmla="*/ 415898 h 588994"/>
                <a:gd name="connsiteX10" fmla="*/ 361244 w 444029"/>
                <a:gd name="connsiteY10" fmla="*/ 415898 h 588994"/>
                <a:gd name="connsiteX11" fmla="*/ 432740 w 444029"/>
                <a:gd name="connsiteY11" fmla="*/ 385794 h 588994"/>
                <a:gd name="connsiteX12" fmla="*/ 316089 w 444029"/>
                <a:gd name="connsiteY12" fmla="*/ 389557 h 588994"/>
                <a:gd name="connsiteX13" fmla="*/ 316089 w 444029"/>
                <a:gd name="connsiteY13" fmla="*/ 389557 h 588994"/>
                <a:gd name="connsiteX14" fmla="*/ 297274 w 444029"/>
                <a:gd name="connsiteY14" fmla="*/ 329350 h 588994"/>
                <a:gd name="connsiteX15" fmla="*/ 297274 w 444029"/>
                <a:gd name="connsiteY15" fmla="*/ 329350 h 588994"/>
                <a:gd name="connsiteX16" fmla="*/ 210726 w 444029"/>
                <a:gd name="connsiteY16" fmla="*/ 329350 h 588994"/>
                <a:gd name="connsiteX17" fmla="*/ 210726 w 444029"/>
                <a:gd name="connsiteY17" fmla="*/ 329350 h 588994"/>
                <a:gd name="connsiteX18" fmla="*/ 229540 w 444029"/>
                <a:gd name="connsiteY18" fmla="*/ 1972 h 588994"/>
                <a:gd name="connsiteX19" fmla="*/ 135466 w 444029"/>
                <a:gd name="connsiteY19" fmla="*/ 9498 h 588994"/>
                <a:gd name="connsiteX20" fmla="*/ 112889 w 444029"/>
                <a:gd name="connsiteY20" fmla="*/ 1972 h 588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44029" h="588994">
                  <a:moveTo>
                    <a:pt x="112889" y="1972"/>
                  </a:moveTo>
                  <a:cubicBezTo>
                    <a:pt x="103482" y="9498"/>
                    <a:pt x="90311" y="37093"/>
                    <a:pt x="79022" y="54654"/>
                  </a:cubicBezTo>
                  <a:cubicBezTo>
                    <a:pt x="80276" y="158763"/>
                    <a:pt x="81531" y="262871"/>
                    <a:pt x="82785" y="366980"/>
                  </a:cubicBezTo>
                  <a:lnTo>
                    <a:pt x="15052" y="366980"/>
                  </a:lnTo>
                  <a:lnTo>
                    <a:pt x="0" y="588994"/>
                  </a:lnTo>
                  <a:lnTo>
                    <a:pt x="0" y="588994"/>
                  </a:lnTo>
                  <a:lnTo>
                    <a:pt x="444029" y="581468"/>
                  </a:lnTo>
                  <a:lnTo>
                    <a:pt x="353718" y="566417"/>
                  </a:lnTo>
                  <a:cubicBezTo>
                    <a:pt x="354972" y="532550"/>
                    <a:pt x="355548" y="498652"/>
                    <a:pt x="357481" y="464817"/>
                  </a:cubicBezTo>
                  <a:cubicBezTo>
                    <a:pt x="362022" y="385352"/>
                    <a:pt x="361244" y="471579"/>
                    <a:pt x="361244" y="415898"/>
                  </a:cubicBezTo>
                  <a:lnTo>
                    <a:pt x="361244" y="415898"/>
                  </a:lnTo>
                  <a:lnTo>
                    <a:pt x="432740" y="385794"/>
                  </a:lnTo>
                  <a:cubicBezTo>
                    <a:pt x="343701" y="390246"/>
                    <a:pt x="382599" y="389557"/>
                    <a:pt x="316089" y="389557"/>
                  </a:cubicBezTo>
                  <a:lnTo>
                    <a:pt x="316089" y="389557"/>
                  </a:lnTo>
                  <a:cubicBezTo>
                    <a:pt x="291956" y="350945"/>
                    <a:pt x="297274" y="371287"/>
                    <a:pt x="297274" y="329350"/>
                  </a:cubicBezTo>
                  <a:lnTo>
                    <a:pt x="297274" y="329350"/>
                  </a:lnTo>
                  <a:lnTo>
                    <a:pt x="210726" y="329350"/>
                  </a:lnTo>
                  <a:lnTo>
                    <a:pt x="210726" y="329350"/>
                  </a:lnTo>
                  <a:lnTo>
                    <a:pt x="229540" y="1972"/>
                  </a:lnTo>
                  <a:cubicBezTo>
                    <a:pt x="198182" y="4481"/>
                    <a:pt x="161640" y="-7953"/>
                    <a:pt x="135466" y="9498"/>
                  </a:cubicBezTo>
                  <a:cubicBezTo>
                    <a:pt x="123134" y="17720"/>
                    <a:pt x="122296" y="-5554"/>
                    <a:pt x="112889" y="1972"/>
                  </a:cubicBezTo>
                  <a:close/>
                </a:path>
              </a:pathLst>
            </a:custGeom>
            <a:solidFill>
              <a:srgbClr val="CC66FF">
                <a:alpha val="47000"/>
              </a:srgbClr>
            </a:solidFill>
            <a:ln>
              <a:solidFill>
                <a:srgbClr val="CC66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321762" y="3490149"/>
              <a:ext cx="929451" cy="70284"/>
            </a:xfrm>
            <a:prstGeom prst="rect">
              <a:avLst/>
            </a:prstGeom>
            <a:solidFill>
              <a:srgbClr val="CC66FF">
                <a:alpha val="47000"/>
              </a:srgbClr>
            </a:solidFill>
            <a:ln>
              <a:solidFill>
                <a:srgbClr val="CC66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Forme libre 26"/>
            <p:cNvSpPr/>
            <p:nvPr/>
          </p:nvSpPr>
          <p:spPr>
            <a:xfrm>
              <a:off x="5828830" y="3236148"/>
              <a:ext cx="2284118" cy="579496"/>
            </a:xfrm>
            <a:custGeom>
              <a:avLst/>
              <a:gdLst>
                <a:gd name="connsiteX0" fmla="*/ 2284118 w 2284118"/>
                <a:gd name="connsiteY0" fmla="*/ 579496 h 579496"/>
                <a:gd name="connsiteX1" fmla="*/ 703674 w 2284118"/>
                <a:gd name="connsiteY1" fmla="*/ 571971 h 579496"/>
                <a:gd name="connsiteX2" fmla="*/ 707437 w 2284118"/>
                <a:gd name="connsiteY2" fmla="*/ 338667 h 579496"/>
                <a:gd name="connsiteX3" fmla="*/ 707437 w 2284118"/>
                <a:gd name="connsiteY3" fmla="*/ 338667 h 579496"/>
                <a:gd name="connsiteX4" fmla="*/ 0 w 2284118"/>
                <a:gd name="connsiteY4" fmla="*/ 331141 h 579496"/>
                <a:gd name="connsiteX5" fmla="*/ 0 w 2284118"/>
                <a:gd name="connsiteY5" fmla="*/ 293511 h 579496"/>
                <a:gd name="connsiteX6" fmla="*/ 0 w 2284118"/>
                <a:gd name="connsiteY6" fmla="*/ 293511 h 579496"/>
                <a:gd name="connsiteX7" fmla="*/ 293511 w 2284118"/>
                <a:gd name="connsiteY7" fmla="*/ 289748 h 579496"/>
                <a:gd name="connsiteX8" fmla="*/ 293511 w 2284118"/>
                <a:gd name="connsiteY8" fmla="*/ 7526 h 579496"/>
                <a:gd name="connsiteX9" fmla="*/ 2095970 w 2284118"/>
                <a:gd name="connsiteY9" fmla="*/ 0 h 579496"/>
                <a:gd name="connsiteX10" fmla="*/ 2111022 w 2284118"/>
                <a:gd name="connsiteY10" fmla="*/ 346193 h 579496"/>
                <a:gd name="connsiteX11" fmla="*/ 2144889 w 2284118"/>
                <a:gd name="connsiteY11" fmla="*/ 349956 h 579496"/>
                <a:gd name="connsiteX12" fmla="*/ 2148651 w 2284118"/>
                <a:gd name="connsiteY12" fmla="*/ 361245 h 579496"/>
                <a:gd name="connsiteX13" fmla="*/ 2152414 w 2284118"/>
                <a:gd name="connsiteY13" fmla="*/ 376296 h 579496"/>
                <a:gd name="connsiteX14" fmla="*/ 2171229 w 2284118"/>
                <a:gd name="connsiteY14" fmla="*/ 376296 h 579496"/>
                <a:gd name="connsiteX15" fmla="*/ 2171229 w 2284118"/>
                <a:gd name="connsiteY15" fmla="*/ 376296 h 579496"/>
                <a:gd name="connsiteX16" fmla="*/ 2276592 w 2284118"/>
                <a:gd name="connsiteY16" fmla="*/ 380059 h 579496"/>
                <a:gd name="connsiteX17" fmla="*/ 2284118 w 2284118"/>
                <a:gd name="connsiteY17" fmla="*/ 579496 h 57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84118" h="579496">
                  <a:moveTo>
                    <a:pt x="2284118" y="579496"/>
                  </a:moveTo>
                  <a:lnTo>
                    <a:pt x="703674" y="571971"/>
                  </a:lnTo>
                  <a:cubicBezTo>
                    <a:pt x="704992" y="494204"/>
                    <a:pt x="707437" y="416445"/>
                    <a:pt x="707437" y="338667"/>
                  </a:cubicBezTo>
                  <a:lnTo>
                    <a:pt x="707437" y="338667"/>
                  </a:lnTo>
                  <a:lnTo>
                    <a:pt x="0" y="331141"/>
                  </a:lnTo>
                  <a:lnTo>
                    <a:pt x="0" y="293511"/>
                  </a:lnTo>
                  <a:lnTo>
                    <a:pt x="0" y="293511"/>
                  </a:lnTo>
                  <a:lnTo>
                    <a:pt x="293511" y="289748"/>
                  </a:lnTo>
                  <a:lnTo>
                    <a:pt x="293511" y="7526"/>
                  </a:lnTo>
                  <a:lnTo>
                    <a:pt x="2095970" y="0"/>
                  </a:lnTo>
                  <a:lnTo>
                    <a:pt x="2111022" y="346193"/>
                  </a:lnTo>
                  <a:cubicBezTo>
                    <a:pt x="2122311" y="347447"/>
                    <a:pt x="2134343" y="345737"/>
                    <a:pt x="2144889" y="349956"/>
                  </a:cubicBezTo>
                  <a:cubicBezTo>
                    <a:pt x="2148572" y="351429"/>
                    <a:pt x="2147561" y="357431"/>
                    <a:pt x="2148651" y="361245"/>
                  </a:cubicBezTo>
                  <a:cubicBezTo>
                    <a:pt x="2150072" y="366217"/>
                    <a:pt x="2148111" y="373428"/>
                    <a:pt x="2152414" y="376296"/>
                  </a:cubicBezTo>
                  <a:cubicBezTo>
                    <a:pt x="2157632" y="379775"/>
                    <a:pt x="2164957" y="376296"/>
                    <a:pt x="2171229" y="376296"/>
                  </a:cubicBezTo>
                  <a:lnTo>
                    <a:pt x="2171229" y="376296"/>
                  </a:lnTo>
                  <a:lnTo>
                    <a:pt x="2276592" y="380059"/>
                  </a:lnTo>
                  <a:lnTo>
                    <a:pt x="2284118" y="579496"/>
                  </a:lnTo>
                  <a:close/>
                </a:path>
              </a:pathLst>
            </a:custGeom>
            <a:solidFill>
              <a:srgbClr val="CC66FF">
                <a:alpha val="47000"/>
              </a:srgbClr>
            </a:solidFill>
            <a:ln>
              <a:solidFill>
                <a:srgbClr val="CC66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308593" y="3243674"/>
              <a:ext cx="929451" cy="70284"/>
            </a:xfrm>
            <a:prstGeom prst="rect">
              <a:avLst/>
            </a:prstGeom>
            <a:solidFill>
              <a:srgbClr val="CC66FF">
                <a:alpha val="47000"/>
              </a:srgbClr>
            </a:solidFill>
            <a:ln>
              <a:solidFill>
                <a:srgbClr val="CC66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6" name="Groupe 65"/>
          <p:cNvGrpSpPr/>
          <p:nvPr/>
        </p:nvGrpSpPr>
        <p:grpSpPr>
          <a:xfrm>
            <a:off x="3976195" y="2088319"/>
            <a:ext cx="2135847" cy="1445103"/>
            <a:chOff x="3976195" y="2088319"/>
            <a:chExt cx="2135847" cy="1445103"/>
          </a:xfrm>
        </p:grpSpPr>
        <p:sp>
          <p:nvSpPr>
            <p:cNvPr id="28" name="Forme libre 27"/>
            <p:cNvSpPr/>
            <p:nvPr/>
          </p:nvSpPr>
          <p:spPr>
            <a:xfrm>
              <a:off x="3976195" y="2088319"/>
              <a:ext cx="1595043" cy="1445103"/>
            </a:xfrm>
            <a:custGeom>
              <a:avLst/>
              <a:gdLst>
                <a:gd name="connsiteX0" fmla="*/ 51564 w 1595043"/>
                <a:gd name="connsiteY0" fmla="*/ 28814 h 1445103"/>
                <a:gd name="connsiteX1" fmla="*/ 336884 w 1595043"/>
                <a:gd name="connsiteY1" fmla="*/ 32252 h 1445103"/>
                <a:gd name="connsiteX2" fmla="*/ 336884 w 1595043"/>
                <a:gd name="connsiteY2" fmla="*/ 87253 h 1445103"/>
                <a:gd name="connsiteX3" fmla="*/ 336884 w 1595043"/>
                <a:gd name="connsiteY3" fmla="*/ 87253 h 1445103"/>
                <a:gd name="connsiteX4" fmla="*/ 1268472 w 1595043"/>
                <a:gd name="connsiteY4" fmla="*/ 83816 h 1445103"/>
                <a:gd name="connsiteX5" fmla="*/ 1275347 w 1595043"/>
                <a:gd name="connsiteY5" fmla="*/ 28814 h 1445103"/>
                <a:gd name="connsiteX6" fmla="*/ 1275347 w 1595043"/>
                <a:gd name="connsiteY6" fmla="*/ 28814 h 1445103"/>
                <a:gd name="connsiteX7" fmla="*/ 1357849 w 1595043"/>
                <a:gd name="connsiteY7" fmla="*/ 25376 h 1445103"/>
                <a:gd name="connsiteX8" fmla="*/ 1371600 w 1595043"/>
                <a:gd name="connsiteY8" fmla="*/ 18501 h 1445103"/>
                <a:gd name="connsiteX9" fmla="*/ 1385350 w 1595043"/>
                <a:gd name="connsiteY9" fmla="*/ 15064 h 1445103"/>
                <a:gd name="connsiteX10" fmla="*/ 1450664 w 1595043"/>
                <a:gd name="connsiteY10" fmla="*/ 11626 h 1445103"/>
                <a:gd name="connsiteX11" fmla="*/ 1533167 w 1595043"/>
                <a:gd name="connsiteY11" fmla="*/ 8189 h 1445103"/>
                <a:gd name="connsiteX12" fmla="*/ 1540042 w 1595043"/>
                <a:gd name="connsiteY12" fmla="*/ 18501 h 1445103"/>
                <a:gd name="connsiteX13" fmla="*/ 1560668 w 1595043"/>
                <a:gd name="connsiteY13" fmla="*/ 25376 h 1445103"/>
                <a:gd name="connsiteX14" fmla="*/ 1577855 w 1595043"/>
                <a:gd name="connsiteY14" fmla="*/ 32252 h 1445103"/>
                <a:gd name="connsiteX15" fmla="*/ 1577855 w 1595043"/>
                <a:gd name="connsiteY15" fmla="*/ 32252 h 1445103"/>
                <a:gd name="connsiteX16" fmla="*/ 1574418 w 1595043"/>
                <a:gd name="connsiteY16" fmla="*/ 252258 h 1445103"/>
                <a:gd name="connsiteX17" fmla="*/ 1574418 w 1595043"/>
                <a:gd name="connsiteY17" fmla="*/ 252258 h 1445103"/>
                <a:gd name="connsiteX18" fmla="*/ 1412851 w 1595043"/>
                <a:gd name="connsiteY18" fmla="*/ 259133 h 1445103"/>
                <a:gd name="connsiteX19" fmla="*/ 1409413 w 1595043"/>
                <a:gd name="connsiteY19" fmla="*/ 1183846 h 1445103"/>
                <a:gd name="connsiteX20" fmla="*/ 1450664 w 1595043"/>
                <a:gd name="connsiteY20" fmla="*/ 1190721 h 1445103"/>
                <a:gd name="connsiteX21" fmla="*/ 1588168 w 1595043"/>
                <a:gd name="connsiteY21" fmla="*/ 1201034 h 1445103"/>
                <a:gd name="connsiteX22" fmla="*/ 1595043 w 1595043"/>
                <a:gd name="connsiteY22" fmla="*/ 1221659 h 1445103"/>
                <a:gd name="connsiteX23" fmla="*/ 1595043 w 1595043"/>
                <a:gd name="connsiteY23" fmla="*/ 1221659 h 1445103"/>
                <a:gd name="connsiteX24" fmla="*/ 1584731 w 1595043"/>
                <a:gd name="connsiteY24" fmla="*/ 1445103 h 1445103"/>
                <a:gd name="connsiteX25" fmla="*/ 1275347 w 1595043"/>
                <a:gd name="connsiteY25" fmla="*/ 1431352 h 1445103"/>
                <a:gd name="connsiteX26" fmla="*/ 1289098 w 1595043"/>
                <a:gd name="connsiteY26" fmla="*/ 1376351 h 1445103"/>
                <a:gd name="connsiteX27" fmla="*/ 326571 w 1595043"/>
                <a:gd name="connsiteY27" fmla="*/ 1383226 h 1445103"/>
                <a:gd name="connsiteX28" fmla="*/ 319696 w 1595043"/>
                <a:gd name="connsiteY28" fmla="*/ 1431352 h 1445103"/>
                <a:gd name="connsiteX29" fmla="*/ 312821 w 1595043"/>
                <a:gd name="connsiteY29" fmla="*/ 1438228 h 1445103"/>
                <a:gd name="connsiteX30" fmla="*/ 305946 w 1595043"/>
                <a:gd name="connsiteY30" fmla="*/ 1441665 h 1445103"/>
                <a:gd name="connsiteX31" fmla="*/ 305946 w 1595043"/>
                <a:gd name="connsiteY31" fmla="*/ 1441665 h 1445103"/>
                <a:gd name="connsiteX32" fmla="*/ 37813 w 1595043"/>
                <a:gd name="connsiteY32" fmla="*/ 1427915 h 1445103"/>
                <a:gd name="connsiteX33" fmla="*/ 13750 w 1595043"/>
                <a:gd name="connsiteY33" fmla="*/ 1369476 h 1445103"/>
                <a:gd name="connsiteX34" fmla="*/ 10313 w 1595043"/>
                <a:gd name="connsiteY34" fmla="*/ 1359163 h 1445103"/>
                <a:gd name="connsiteX35" fmla="*/ 0 w 1595043"/>
                <a:gd name="connsiteY35" fmla="*/ 1352288 h 1445103"/>
                <a:gd name="connsiteX36" fmla="*/ 13750 w 1595043"/>
                <a:gd name="connsiteY36" fmla="*/ 1331662 h 1445103"/>
                <a:gd name="connsiteX37" fmla="*/ 20625 w 1595043"/>
                <a:gd name="connsiteY37" fmla="*/ 1297286 h 1445103"/>
                <a:gd name="connsiteX38" fmla="*/ 24063 w 1595043"/>
                <a:gd name="connsiteY38" fmla="*/ 1225097 h 1445103"/>
                <a:gd name="connsiteX39" fmla="*/ 30938 w 1595043"/>
                <a:gd name="connsiteY39" fmla="*/ 1214784 h 1445103"/>
                <a:gd name="connsiteX40" fmla="*/ 34376 w 1595043"/>
                <a:gd name="connsiteY40" fmla="*/ 1204471 h 1445103"/>
                <a:gd name="connsiteX41" fmla="*/ 37813 w 1595043"/>
                <a:gd name="connsiteY41" fmla="*/ 1204471 h 1445103"/>
                <a:gd name="connsiteX42" fmla="*/ 37813 w 1595043"/>
                <a:gd name="connsiteY42" fmla="*/ 1204471 h 1445103"/>
                <a:gd name="connsiteX43" fmla="*/ 195943 w 1595043"/>
                <a:gd name="connsiteY43" fmla="*/ 1204471 h 1445103"/>
                <a:gd name="connsiteX44" fmla="*/ 182192 w 1595043"/>
                <a:gd name="connsiteY44" fmla="*/ 262570 h 1445103"/>
                <a:gd name="connsiteX45" fmla="*/ 20625 w 1595043"/>
                <a:gd name="connsiteY45" fmla="*/ 255695 h 1445103"/>
                <a:gd name="connsiteX46" fmla="*/ 51564 w 1595043"/>
                <a:gd name="connsiteY46" fmla="*/ 28814 h 1445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595043" h="1445103">
                  <a:moveTo>
                    <a:pt x="51564" y="28814"/>
                  </a:moveTo>
                  <a:lnTo>
                    <a:pt x="336884" y="32252"/>
                  </a:lnTo>
                  <a:lnTo>
                    <a:pt x="336884" y="87253"/>
                  </a:lnTo>
                  <a:lnTo>
                    <a:pt x="336884" y="87253"/>
                  </a:lnTo>
                  <a:lnTo>
                    <a:pt x="1268472" y="83816"/>
                  </a:lnTo>
                  <a:cubicBezTo>
                    <a:pt x="1277087" y="45047"/>
                    <a:pt x="1275347" y="63442"/>
                    <a:pt x="1275347" y="28814"/>
                  </a:cubicBezTo>
                  <a:lnTo>
                    <a:pt x="1275347" y="28814"/>
                  </a:lnTo>
                  <a:cubicBezTo>
                    <a:pt x="1302848" y="27668"/>
                    <a:pt x="1330481" y="28308"/>
                    <a:pt x="1357849" y="25376"/>
                  </a:cubicBezTo>
                  <a:cubicBezTo>
                    <a:pt x="1362944" y="24830"/>
                    <a:pt x="1366802" y="20300"/>
                    <a:pt x="1371600" y="18501"/>
                  </a:cubicBezTo>
                  <a:cubicBezTo>
                    <a:pt x="1376024" y="16842"/>
                    <a:pt x="1380643" y="15473"/>
                    <a:pt x="1385350" y="15064"/>
                  </a:cubicBezTo>
                  <a:cubicBezTo>
                    <a:pt x="1407070" y="13175"/>
                    <a:pt x="1428893" y="12772"/>
                    <a:pt x="1450664" y="11626"/>
                  </a:cubicBezTo>
                  <a:cubicBezTo>
                    <a:pt x="1481749" y="-3916"/>
                    <a:pt x="1473578" y="-2645"/>
                    <a:pt x="1533167" y="8189"/>
                  </a:cubicBezTo>
                  <a:cubicBezTo>
                    <a:pt x="1537232" y="8928"/>
                    <a:pt x="1536539" y="16312"/>
                    <a:pt x="1540042" y="18501"/>
                  </a:cubicBezTo>
                  <a:cubicBezTo>
                    <a:pt x="1546188" y="22342"/>
                    <a:pt x="1560668" y="25376"/>
                    <a:pt x="1560668" y="25376"/>
                  </a:cubicBezTo>
                  <a:cubicBezTo>
                    <a:pt x="1569973" y="34683"/>
                    <a:pt x="1564302" y="32252"/>
                    <a:pt x="1577855" y="32252"/>
                  </a:cubicBezTo>
                  <a:lnTo>
                    <a:pt x="1577855" y="32252"/>
                  </a:lnTo>
                  <a:cubicBezTo>
                    <a:pt x="1568921" y="130547"/>
                    <a:pt x="1574418" y="57409"/>
                    <a:pt x="1574418" y="252258"/>
                  </a:cubicBezTo>
                  <a:lnTo>
                    <a:pt x="1574418" y="252258"/>
                  </a:lnTo>
                  <a:lnTo>
                    <a:pt x="1412851" y="259133"/>
                  </a:lnTo>
                  <a:lnTo>
                    <a:pt x="1409413" y="1183846"/>
                  </a:lnTo>
                  <a:cubicBezTo>
                    <a:pt x="1423163" y="1186138"/>
                    <a:pt x="1436749" y="1189886"/>
                    <a:pt x="1450664" y="1190721"/>
                  </a:cubicBezTo>
                  <a:cubicBezTo>
                    <a:pt x="1589329" y="1199040"/>
                    <a:pt x="1550138" y="1162999"/>
                    <a:pt x="1588168" y="1201034"/>
                  </a:cubicBezTo>
                  <a:lnTo>
                    <a:pt x="1595043" y="1221659"/>
                  </a:lnTo>
                  <a:lnTo>
                    <a:pt x="1595043" y="1221659"/>
                  </a:lnTo>
                  <a:lnTo>
                    <a:pt x="1584731" y="1445103"/>
                  </a:lnTo>
                  <a:lnTo>
                    <a:pt x="1275347" y="1431352"/>
                  </a:lnTo>
                  <a:lnTo>
                    <a:pt x="1289098" y="1376351"/>
                  </a:lnTo>
                  <a:lnTo>
                    <a:pt x="326571" y="1383226"/>
                  </a:lnTo>
                  <a:cubicBezTo>
                    <a:pt x="326517" y="1383822"/>
                    <a:pt x="326075" y="1420721"/>
                    <a:pt x="319696" y="1431352"/>
                  </a:cubicBezTo>
                  <a:cubicBezTo>
                    <a:pt x="318028" y="1434131"/>
                    <a:pt x="315600" y="1436560"/>
                    <a:pt x="312821" y="1438228"/>
                  </a:cubicBezTo>
                  <a:cubicBezTo>
                    <a:pt x="306489" y="1442027"/>
                    <a:pt x="297282" y="1441665"/>
                    <a:pt x="305946" y="1441665"/>
                  </a:cubicBezTo>
                  <a:lnTo>
                    <a:pt x="305946" y="1441665"/>
                  </a:lnTo>
                  <a:lnTo>
                    <a:pt x="37813" y="1427915"/>
                  </a:lnTo>
                  <a:cubicBezTo>
                    <a:pt x="9097" y="1341764"/>
                    <a:pt x="37446" y="1416869"/>
                    <a:pt x="13750" y="1369476"/>
                  </a:cubicBezTo>
                  <a:cubicBezTo>
                    <a:pt x="12130" y="1366235"/>
                    <a:pt x="12577" y="1361993"/>
                    <a:pt x="10313" y="1359163"/>
                  </a:cubicBezTo>
                  <a:cubicBezTo>
                    <a:pt x="7732" y="1355937"/>
                    <a:pt x="3438" y="1354580"/>
                    <a:pt x="0" y="1352288"/>
                  </a:cubicBezTo>
                  <a:cubicBezTo>
                    <a:pt x="4583" y="1345413"/>
                    <a:pt x="11746" y="1339678"/>
                    <a:pt x="13750" y="1331662"/>
                  </a:cubicBezTo>
                  <a:cubicBezTo>
                    <a:pt x="18879" y="1311150"/>
                    <a:pt x="16411" y="1322572"/>
                    <a:pt x="20625" y="1297286"/>
                  </a:cubicBezTo>
                  <a:cubicBezTo>
                    <a:pt x="21771" y="1273223"/>
                    <a:pt x="21075" y="1249001"/>
                    <a:pt x="24063" y="1225097"/>
                  </a:cubicBezTo>
                  <a:cubicBezTo>
                    <a:pt x="24575" y="1220997"/>
                    <a:pt x="29090" y="1218479"/>
                    <a:pt x="30938" y="1214784"/>
                  </a:cubicBezTo>
                  <a:cubicBezTo>
                    <a:pt x="32559" y="1211543"/>
                    <a:pt x="32366" y="1207486"/>
                    <a:pt x="34376" y="1204471"/>
                  </a:cubicBezTo>
                  <a:cubicBezTo>
                    <a:pt x="35011" y="1203518"/>
                    <a:pt x="36667" y="1204471"/>
                    <a:pt x="37813" y="1204471"/>
                  </a:cubicBezTo>
                  <a:lnTo>
                    <a:pt x="37813" y="1204471"/>
                  </a:lnTo>
                  <a:lnTo>
                    <a:pt x="195943" y="1204471"/>
                  </a:lnTo>
                  <a:lnTo>
                    <a:pt x="182192" y="262570"/>
                  </a:lnTo>
                  <a:lnTo>
                    <a:pt x="20625" y="255695"/>
                  </a:lnTo>
                  <a:lnTo>
                    <a:pt x="51564" y="28814"/>
                  </a:lnTo>
                  <a:close/>
                </a:path>
              </a:pathLst>
            </a:custGeom>
            <a:solidFill>
              <a:schemeClr val="accent6">
                <a:lumMod val="75000"/>
                <a:alpha val="47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828830" y="2117558"/>
              <a:ext cx="283212" cy="1407352"/>
            </a:xfrm>
            <a:prstGeom prst="rect">
              <a:avLst/>
            </a:prstGeom>
            <a:solidFill>
              <a:schemeClr val="accent6">
                <a:lumMod val="75000"/>
                <a:alpha val="47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9" name="Groupe 68"/>
          <p:cNvGrpSpPr/>
          <p:nvPr/>
        </p:nvGrpSpPr>
        <p:grpSpPr>
          <a:xfrm>
            <a:off x="1357850" y="2062556"/>
            <a:ext cx="6624243" cy="464088"/>
            <a:chOff x="1357850" y="2062556"/>
            <a:chExt cx="6624243" cy="464088"/>
          </a:xfrm>
        </p:grpSpPr>
        <p:sp>
          <p:nvSpPr>
            <p:cNvPr id="30" name="Rectangle 29"/>
            <p:cNvSpPr/>
            <p:nvPr/>
          </p:nvSpPr>
          <p:spPr>
            <a:xfrm>
              <a:off x="4308593" y="2323193"/>
              <a:ext cx="942620" cy="79968"/>
            </a:xfrm>
            <a:prstGeom prst="rect">
              <a:avLst/>
            </a:prstGeom>
            <a:solidFill>
              <a:schemeClr val="bg1">
                <a:lumMod val="65000"/>
                <a:alpha val="49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312131" y="2077574"/>
              <a:ext cx="942620" cy="79968"/>
            </a:xfrm>
            <a:prstGeom prst="rect">
              <a:avLst/>
            </a:prstGeom>
            <a:solidFill>
              <a:schemeClr val="bg1">
                <a:lumMod val="65000"/>
                <a:alpha val="49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Forme libre 32"/>
            <p:cNvSpPr/>
            <p:nvPr/>
          </p:nvSpPr>
          <p:spPr>
            <a:xfrm>
              <a:off x="1357850" y="2072869"/>
              <a:ext cx="443449" cy="453775"/>
            </a:xfrm>
            <a:custGeom>
              <a:avLst/>
              <a:gdLst>
                <a:gd name="connsiteX0" fmla="*/ 0 w 443449"/>
                <a:gd name="connsiteY0" fmla="*/ 0 h 453775"/>
                <a:gd name="connsiteX1" fmla="*/ 385010 w 443449"/>
                <a:gd name="connsiteY1" fmla="*/ 6875 h 453775"/>
                <a:gd name="connsiteX2" fmla="*/ 385010 w 443449"/>
                <a:gd name="connsiteY2" fmla="*/ 61877 h 453775"/>
                <a:gd name="connsiteX3" fmla="*/ 385010 w 443449"/>
                <a:gd name="connsiteY3" fmla="*/ 61877 h 453775"/>
                <a:gd name="connsiteX4" fmla="*/ 415948 w 443449"/>
                <a:gd name="connsiteY4" fmla="*/ 58439 h 453775"/>
                <a:gd name="connsiteX5" fmla="*/ 415948 w 443449"/>
                <a:gd name="connsiteY5" fmla="*/ 58439 h 453775"/>
                <a:gd name="connsiteX6" fmla="*/ 412511 w 443449"/>
                <a:gd name="connsiteY6" fmla="*/ 247507 h 453775"/>
                <a:gd name="connsiteX7" fmla="*/ 405636 w 443449"/>
                <a:gd name="connsiteY7" fmla="*/ 309384 h 453775"/>
                <a:gd name="connsiteX8" fmla="*/ 409073 w 443449"/>
                <a:gd name="connsiteY8" fmla="*/ 364385 h 453775"/>
                <a:gd name="connsiteX9" fmla="*/ 429699 w 443449"/>
                <a:gd name="connsiteY9" fmla="*/ 357510 h 453775"/>
                <a:gd name="connsiteX10" fmla="*/ 440012 w 443449"/>
                <a:gd name="connsiteY10" fmla="*/ 354072 h 453775"/>
                <a:gd name="connsiteX11" fmla="*/ 443449 w 443449"/>
                <a:gd name="connsiteY11" fmla="*/ 343760 h 453775"/>
                <a:gd name="connsiteX12" fmla="*/ 440012 w 443449"/>
                <a:gd name="connsiteY12" fmla="*/ 385011 h 453775"/>
                <a:gd name="connsiteX13" fmla="*/ 422824 w 443449"/>
                <a:gd name="connsiteY13" fmla="*/ 398761 h 453775"/>
                <a:gd name="connsiteX14" fmla="*/ 374697 w 443449"/>
                <a:gd name="connsiteY14" fmla="*/ 402199 h 453775"/>
                <a:gd name="connsiteX15" fmla="*/ 371260 w 443449"/>
                <a:gd name="connsiteY15" fmla="*/ 412511 h 453775"/>
                <a:gd name="connsiteX16" fmla="*/ 360947 w 443449"/>
                <a:gd name="connsiteY16" fmla="*/ 415949 h 453775"/>
                <a:gd name="connsiteX17" fmla="*/ 340321 w 443449"/>
                <a:gd name="connsiteY17" fmla="*/ 419387 h 453775"/>
                <a:gd name="connsiteX18" fmla="*/ 336884 w 443449"/>
                <a:gd name="connsiteY18" fmla="*/ 436575 h 453775"/>
                <a:gd name="connsiteX19" fmla="*/ 292195 w 443449"/>
                <a:gd name="connsiteY19" fmla="*/ 446887 h 453775"/>
                <a:gd name="connsiteX20" fmla="*/ 209693 w 443449"/>
                <a:gd name="connsiteY20" fmla="*/ 443450 h 453775"/>
                <a:gd name="connsiteX21" fmla="*/ 206255 w 443449"/>
                <a:gd name="connsiteY21" fmla="*/ 336884 h 453775"/>
                <a:gd name="connsiteX22" fmla="*/ 41251 w 443449"/>
                <a:gd name="connsiteY22" fmla="*/ 333447 h 453775"/>
                <a:gd name="connsiteX23" fmla="*/ 6875 w 443449"/>
                <a:gd name="connsiteY23" fmla="*/ 330009 h 453775"/>
                <a:gd name="connsiteX24" fmla="*/ 0 w 443449"/>
                <a:gd name="connsiteY24" fmla="*/ 0 h 453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3449" h="453775">
                  <a:moveTo>
                    <a:pt x="0" y="0"/>
                  </a:moveTo>
                  <a:lnTo>
                    <a:pt x="385010" y="6875"/>
                  </a:lnTo>
                  <a:lnTo>
                    <a:pt x="385010" y="61877"/>
                  </a:lnTo>
                  <a:lnTo>
                    <a:pt x="385010" y="61877"/>
                  </a:lnTo>
                  <a:lnTo>
                    <a:pt x="415948" y="58439"/>
                  </a:lnTo>
                  <a:lnTo>
                    <a:pt x="415948" y="58439"/>
                  </a:lnTo>
                  <a:cubicBezTo>
                    <a:pt x="414802" y="121462"/>
                    <a:pt x="415099" y="184527"/>
                    <a:pt x="412511" y="247507"/>
                  </a:cubicBezTo>
                  <a:cubicBezTo>
                    <a:pt x="411659" y="268242"/>
                    <a:pt x="405636" y="309384"/>
                    <a:pt x="405636" y="309384"/>
                  </a:cubicBezTo>
                  <a:cubicBezTo>
                    <a:pt x="406782" y="327718"/>
                    <a:pt x="400858" y="347955"/>
                    <a:pt x="409073" y="364385"/>
                  </a:cubicBezTo>
                  <a:cubicBezTo>
                    <a:pt x="412314" y="370867"/>
                    <a:pt x="422824" y="359802"/>
                    <a:pt x="429699" y="357510"/>
                  </a:cubicBezTo>
                  <a:lnTo>
                    <a:pt x="440012" y="354072"/>
                  </a:lnTo>
                  <a:cubicBezTo>
                    <a:pt x="441158" y="350635"/>
                    <a:pt x="443449" y="340137"/>
                    <a:pt x="443449" y="343760"/>
                  </a:cubicBezTo>
                  <a:cubicBezTo>
                    <a:pt x="443449" y="357558"/>
                    <a:pt x="442903" y="371519"/>
                    <a:pt x="440012" y="385011"/>
                  </a:cubicBezTo>
                  <a:cubicBezTo>
                    <a:pt x="439330" y="388195"/>
                    <a:pt x="424214" y="398516"/>
                    <a:pt x="422824" y="398761"/>
                  </a:cubicBezTo>
                  <a:cubicBezTo>
                    <a:pt x="406986" y="401556"/>
                    <a:pt x="390739" y="401053"/>
                    <a:pt x="374697" y="402199"/>
                  </a:cubicBezTo>
                  <a:cubicBezTo>
                    <a:pt x="373551" y="405636"/>
                    <a:pt x="373822" y="409949"/>
                    <a:pt x="371260" y="412511"/>
                  </a:cubicBezTo>
                  <a:cubicBezTo>
                    <a:pt x="368698" y="415073"/>
                    <a:pt x="364484" y="415163"/>
                    <a:pt x="360947" y="415949"/>
                  </a:cubicBezTo>
                  <a:cubicBezTo>
                    <a:pt x="354143" y="417461"/>
                    <a:pt x="347196" y="418241"/>
                    <a:pt x="340321" y="419387"/>
                  </a:cubicBezTo>
                  <a:cubicBezTo>
                    <a:pt x="339175" y="425116"/>
                    <a:pt x="339783" y="431502"/>
                    <a:pt x="336884" y="436575"/>
                  </a:cubicBezTo>
                  <a:cubicBezTo>
                    <a:pt x="330052" y="448532"/>
                    <a:pt x="294272" y="446679"/>
                    <a:pt x="292195" y="446887"/>
                  </a:cubicBezTo>
                  <a:cubicBezTo>
                    <a:pt x="264694" y="445741"/>
                    <a:pt x="226638" y="465140"/>
                    <a:pt x="209693" y="443450"/>
                  </a:cubicBezTo>
                  <a:cubicBezTo>
                    <a:pt x="187813" y="415443"/>
                    <a:pt x="236012" y="356317"/>
                    <a:pt x="206255" y="336884"/>
                  </a:cubicBezTo>
                  <a:cubicBezTo>
                    <a:pt x="160194" y="306803"/>
                    <a:pt x="96252" y="334593"/>
                    <a:pt x="41251" y="333447"/>
                  </a:cubicBezTo>
                  <a:cubicBezTo>
                    <a:pt x="16104" y="329255"/>
                    <a:pt x="27595" y="330009"/>
                    <a:pt x="6875" y="33000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  <a:alpha val="49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Forme libre 33"/>
            <p:cNvSpPr/>
            <p:nvPr/>
          </p:nvSpPr>
          <p:spPr>
            <a:xfrm>
              <a:off x="2646947" y="2062556"/>
              <a:ext cx="233757" cy="400847"/>
            </a:xfrm>
            <a:custGeom>
              <a:avLst/>
              <a:gdLst>
                <a:gd name="connsiteX0" fmla="*/ 34376 w 233757"/>
                <a:gd name="connsiteY0" fmla="*/ 0 h 400847"/>
                <a:gd name="connsiteX1" fmla="*/ 30939 w 233757"/>
                <a:gd name="connsiteY1" fmla="*/ 51564 h 400847"/>
                <a:gd name="connsiteX2" fmla="*/ 0 w 233757"/>
                <a:gd name="connsiteY2" fmla="*/ 55002 h 400847"/>
                <a:gd name="connsiteX3" fmla="*/ 0 w 233757"/>
                <a:gd name="connsiteY3" fmla="*/ 378136 h 400847"/>
                <a:gd name="connsiteX4" fmla="*/ 233757 w 233757"/>
                <a:gd name="connsiteY4" fmla="*/ 391886 h 400847"/>
                <a:gd name="connsiteX5" fmla="*/ 233757 w 233757"/>
                <a:gd name="connsiteY5" fmla="*/ 391886 h 400847"/>
                <a:gd name="connsiteX6" fmla="*/ 233757 w 233757"/>
                <a:gd name="connsiteY6" fmla="*/ 340322 h 400847"/>
                <a:gd name="connsiteX7" fmla="*/ 147817 w 233757"/>
                <a:gd name="connsiteY7" fmla="*/ 336885 h 400847"/>
                <a:gd name="connsiteX8" fmla="*/ 140942 w 233757"/>
                <a:gd name="connsiteY8" fmla="*/ 3438 h 400847"/>
                <a:gd name="connsiteX9" fmla="*/ 34376 w 233757"/>
                <a:gd name="connsiteY9" fmla="*/ 0 h 400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3757" h="400847">
                  <a:moveTo>
                    <a:pt x="34376" y="0"/>
                  </a:moveTo>
                  <a:lnTo>
                    <a:pt x="30939" y="51564"/>
                  </a:lnTo>
                  <a:lnTo>
                    <a:pt x="0" y="55002"/>
                  </a:lnTo>
                  <a:lnTo>
                    <a:pt x="0" y="378136"/>
                  </a:lnTo>
                  <a:cubicBezTo>
                    <a:pt x="92719" y="419342"/>
                    <a:pt x="19653" y="391886"/>
                    <a:pt x="233757" y="391886"/>
                  </a:cubicBezTo>
                  <a:lnTo>
                    <a:pt x="233757" y="391886"/>
                  </a:lnTo>
                  <a:lnTo>
                    <a:pt x="233757" y="340322"/>
                  </a:lnTo>
                  <a:lnTo>
                    <a:pt x="147817" y="336885"/>
                  </a:lnTo>
                  <a:lnTo>
                    <a:pt x="140942" y="3438"/>
                  </a:lnTo>
                  <a:lnTo>
                    <a:pt x="34376" y="0"/>
                  </a:lnTo>
                  <a:close/>
                </a:path>
              </a:pathLst>
            </a:custGeom>
            <a:solidFill>
              <a:schemeClr val="bg1">
                <a:lumMod val="65000"/>
                <a:alpha val="49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Forme libre 34"/>
            <p:cNvSpPr/>
            <p:nvPr/>
          </p:nvSpPr>
          <p:spPr>
            <a:xfrm>
              <a:off x="5830159" y="2065994"/>
              <a:ext cx="2151934" cy="433137"/>
            </a:xfrm>
            <a:custGeom>
              <a:avLst/>
              <a:gdLst>
                <a:gd name="connsiteX0" fmla="*/ 0 w 2151934"/>
                <a:gd name="connsiteY0" fmla="*/ 0 h 433137"/>
                <a:gd name="connsiteX1" fmla="*/ 2124433 w 2151934"/>
                <a:gd name="connsiteY1" fmla="*/ 10313 h 433137"/>
                <a:gd name="connsiteX2" fmla="*/ 2151934 w 2151934"/>
                <a:gd name="connsiteY2" fmla="*/ 385011 h 433137"/>
                <a:gd name="connsiteX3" fmla="*/ 1976617 w 2151934"/>
                <a:gd name="connsiteY3" fmla="*/ 419386 h 433137"/>
                <a:gd name="connsiteX4" fmla="*/ 983152 w 2151934"/>
                <a:gd name="connsiteY4" fmla="*/ 433137 h 433137"/>
                <a:gd name="connsiteX5" fmla="*/ 986590 w 2151934"/>
                <a:gd name="connsiteY5" fmla="*/ 391886 h 433137"/>
                <a:gd name="connsiteX6" fmla="*/ 986590 w 2151934"/>
                <a:gd name="connsiteY6" fmla="*/ 391886 h 433137"/>
                <a:gd name="connsiteX7" fmla="*/ 825023 w 2151934"/>
                <a:gd name="connsiteY7" fmla="*/ 391886 h 433137"/>
                <a:gd name="connsiteX8" fmla="*/ 828461 w 2151934"/>
                <a:gd name="connsiteY8" fmla="*/ 347197 h 433137"/>
                <a:gd name="connsiteX9" fmla="*/ 835336 w 2151934"/>
                <a:gd name="connsiteY9" fmla="*/ 326571 h 433137"/>
                <a:gd name="connsiteX10" fmla="*/ 835336 w 2151934"/>
                <a:gd name="connsiteY10" fmla="*/ 326571 h 433137"/>
                <a:gd name="connsiteX11" fmla="*/ 292196 w 2151934"/>
                <a:gd name="connsiteY11" fmla="*/ 333447 h 433137"/>
                <a:gd name="connsiteX12" fmla="*/ 305946 w 2151934"/>
                <a:gd name="connsiteY12" fmla="*/ 247507 h 433137"/>
                <a:gd name="connsiteX13" fmla="*/ 302509 w 2151934"/>
                <a:gd name="connsiteY13" fmla="*/ 230319 h 433137"/>
                <a:gd name="connsiteX14" fmla="*/ 299071 w 2151934"/>
                <a:gd name="connsiteY14" fmla="*/ 216568 h 433137"/>
                <a:gd name="connsiteX15" fmla="*/ 295633 w 2151934"/>
                <a:gd name="connsiteY15" fmla="*/ 158129 h 433137"/>
                <a:gd name="connsiteX16" fmla="*/ 285321 w 2151934"/>
                <a:gd name="connsiteY16" fmla="*/ 154692 h 433137"/>
                <a:gd name="connsiteX17" fmla="*/ 285321 w 2151934"/>
                <a:gd name="connsiteY17" fmla="*/ 41251 h 433137"/>
                <a:gd name="connsiteX18" fmla="*/ 285321 w 2151934"/>
                <a:gd name="connsiteY18" fmla="*/ 41251 h 433137"/>
                <a:gd name="connsiteX19" fmla="*/ 0 w 2151934"/>
                <a:gd name="connsiteY19" fmla="*/ 44689 h 433137"/>
                <a:gd name="connsiteX20" fmla="*/ 3438 w 2151934"/>
                <a:gd name="connsiteY20" fmla="*/ 13750 h 433137"/>
                <a:gd name="connsiteX21" fmla="*/ 0 w 2151934"/>
                <a:gd name="connsiteY21" fmla="*/ 0 h 433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51934" h="433137">
                  <a:moveTo>
                    <a:pt x="0" y="0"/>
                  </a:moveTo>
                  <a:lnTo>
                    <a:pt x="2124433" y="10313"/>
                  </a:lnTo>
                  <a:lnTo>
                    <a:pt x="2151934" y="385011"/>
                  </a:lnTo>
                  <a:lnTo>
                    <a:pt x="1976617" y="419386"/>
                  </a:lnTo>
                  <a:lnTo>
                    <a:pt x="983152" y="433137"/>
                  </a:lnTo>
                  <a:cubicBezTo>
                    <a:pt x="986970" y="398782"/>
                    <a:pt x="986590" y="412574"/>
                    <a:pt x="986590" y="391886"/>
                  </a:cubicBezTo>
                  <a:lnTo>
                    <a:pt x="986590" y="391886"/>
                  </a:lnTo>
                  <a:lnTo>
                    <a:pt x="825023" y="391886"/>
                  </a:lnTo>
                  <a:cubicBezTo>
                    <a:pt x="826169" y="376990"/>
                    <a:pt x="825708" y="361881"/>
                    <a:pt x="828461" y="347197"/>
                  </a:cubicBezTo>
                  <a:cubicBezTo>
                    <a:pt x="837243" y="300361"/>
                    <a:pt x="835336" y="369025"/>
                    <a:pt x="835336" y="326571"/>
                  </a:cubicBezTo>
                  <a:lnTo>
                    <a:pt x="835336" y="326571"/>
                  </a:lnTo>
                  <a:lnTo>
                    <a:pt x="292196" y="333447"/>
                  </a:lnTo>
                  <a:cubicBezTo>
                    <a:pt x="302999" y="254230"/>
                    <a:pt x="294465" y="281957"/>
                    <a:pt x="305946" y="247507"/>
                  </a:cubicBezTo>
                  <a:cubicBezTo>
                    <a:pt x="304800" y="241778"/>
                    <a:pt x="303776" y="236023"/>
                    <a:pt x="302509" y="230319"/>
                  </a:cubicBezTo>
                  <a:cubicBezTo>
                    <a:pt x="301484" y="225707"/>
                    <a:pt x="299519" y="221271"/>
                    <a:pt x="299071" y="216568"/>
                  </a:cubicBezTo>
                  <a:cubicBezTo>
                    <a:pt x="297221" y="197143"/>
                    <a:pt x="299866" y="177178"/>
                    <a:pt x="295633" y="158129"/>
                  </a:cubicBezTo>
                  <a:cubicBezTo>
                    <a:pt x="294847" y="154592"/>
                    <a:pt x="285639" y="158301"/>
                    <a:pt x="285321" y="154692"/>
                  </a:cubicBezTo>
                  <a:cubicBezTo>
                    <a:pt x="281998" y="117025"/>
                    <a:pt x="285321" y="79065"/>
                    <a:pt x="285321" y="41251"/>
                  </a:cubicBezTo>
                  <a:lnTo>
                    <a:pt x="285321" y="41251"/>
                  </a:lnTo>
                  <a:lnTo>
                    <a:pt x="0" y="44689"/>
                  </a:lnTo>
                  <a:cubicBezTo>
                    <a:pt x="1146" y="34376"/>
                    <a:pt x="1732" y="23985"/>
                    <a:pt x="3438" y="13750"/>
                  </a:cubicBezTo>
                  <a:cubicBezTo>
                    <a:pt x="5338" y="2351"/>
                    <a:pt x="3854" y="3438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49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0" name="Groupe 69"/>
          <p:cNvGrpSpPr/>
          <p:nvPr/>
        </p:nvGrpSpPr>
        <p:grpSpPr>
          <a:xfrm>
            <a:off x="166255" y="1542473"/>
            <a:ext cx="8818719" cy="1468741"/>
            <a:chOff x="166255" y="1542473"/>
            <a:chExt cx="8818719" cy="1468741"/>
          </a:xfrm>
        </p:grpSpPr>
        <p:sp>
          <p:nvSpPr>
            <p:cNvPr id="7" name="Forme libre 6"/>
            <p:cNvSpPr/>
            <p:nvPr/>
          </p:nvSpPr>
          <p:spPr>
            <a:xfrm>
              <a:off x="166255" y="1542473"/>
              <a:ext cx="4008581" cy="1450109"/>
            </a:xfrm>
            <a:custGeom>
              <a:avLst/>
              <a:gdLst>
                <a:gd name="connsiteX0" fmla="*/ 0 w 4008581"/>
                <a:gd name="connsiteY0" fmla="*/ 9236 h 1450109"/>
                <a:gd name="connsiteX1" fmla="*/ 4008581 w 4008581"/>
                <a:gd name="connsiteY1" fmla="*/ 0 h 1450109"/>
                <a:gd name="connsiteX2" fmla="*/ 4008581 w 4008581"/>
                <a:gd name="connsiteY2" fmla="*/ 240145 h 1450109"/>
                <a:gd name="connsiteX3" fmla="*/ 2392218 w 4008581"/>
                <a:gd name="connsiteY3" fmla="*/ 563418 h 1450109"/>
                <a:gd name="connsiteX4" fmla="*/ 2392218 w 4008581"/>
                <a:gd name="connsiteY4" fmla="*/ 831272 h 1450109"/>
                <a:gd name="connsiteX5" fmla="*/ 2309090 w 4008581"/>
                <a:gd name="connsiteY5" fmla="*/ 1034472 h 1450109"/>
                <a:gd name="connsiteX6" fmla="*/ 2576945 w 4008581"/>
                <a:gd name="connsiteY6" fmla="*/ 1034472 h 1450109"/>
                <a:gd name="connsiteX7" fmla="*/ 2558472 w 4008581"/>
                <a:gd name="connsiteY7" fmla="*/ 1200727 h 1450109"/>
                <a:gd name="connsiteX8" fmla="*/ 2447636 w 4008581"/>
                <a:gd name="connsiteY8" fmla="*/ 1450109 h 1450109"/>
                <a:gd name="connsiteX9" fmla="*/ 2225963 w 4008581"/>
                <a:gd name="connsiteY9" fmla="*/ 1450109 h 1450109"/>
                <a:gd name="connsiteX10" fmla="*/ 2318327 w 4008581"/>
                <a:gd name="connsiteY10" fmla="*/ 1293091 h 1450109"/>
                <a:gd name="connsiteX11" fmla="*/ 2216727 w 4008581"/>
                <a:gd name="connsiteY11" fmla="*/ 1182254 h 1450109"/>
                <a:gd name="connsiteX12" fmla="*/ 2096654 w 4008581"/>
                <a:gd name="connsiteY12" fmla="*/ 1191491 h 1450109"/>
                <a:gd name="connsiteX13" fmla="*/ 2013527 w 4008581"/>
                <a:gd name="connsiteY13" fmla="*/ 1117600 h 1450109"/>
                <a:gd name="connsiteX14" fmla="*/ 1717963 w 4008581"/>
                <a:gd name="connsiteY14" fmla="*/ 1089891 h 1450109"/>
                <a:gd name="connsiteX15" fmla="*/ 1708727 w 4008581"/>
                <a:gd name="connsiteY15" fmla="*/ 591127 h 1450109"/>
                <a:gd name="connsiteX16" fmla="*/ 27709 w 4008581"/>
                <a:gd name="connsiteY16" fmla="*/ 230909 h 1450109"/>
                <a:gd name="connsiteX17" fmla="*/ 0 w 4008581"/>
                <a:gd name="connsiteY17" fmla="*/ 9236 h 1450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08581" h="1450109">
                  <a:moveTo>
                    <a:pt x="0" y="9236"/>
                  </a:moveTo>
                  <a:lnTo>
                    <a:pt x="4008581" y="0"/>
                  </a:lnTo>
                  <a:lnTo>
                    <a:pt x="4008581" y="240145"/>
                  </a:lnTo>
                  <a:lnTo>
                    <a:pt x="2392218" y="563418"/>
                  </a:lnTo>
                  <a:lnTo>
                    <a:pt x="2392218" y="831272"/>
                  </a:lnTo>
                  <a:lnTo>
                    <a:pt x="2309090" y="1034472"/>
                  </a:lnTo>
                  <a:lnTo>
                    <a:pt x="2576945" y="1034472"/>
                  </a:lnTo>
                  <a:lnTo>
                    <a:pt x="2558472" y="1200727"/>
                  </a:lnTo>
                  <a:lnTo>
                    <a:pt x="2447636" y="1450109"/>
                  </a:lnTo>
                  <a:lnTo>
                    <a:pt x="2225963" y="1450109"/>
                  </a:lnTo>
                  <a:lnTo>
                    <a:pt x="2318327" y="1293091"/>
                  </a:lnTo>
                  <a:lnTo>
                    <a:pt x="2216727" y="1182254"/>
                  </a:lnTo>
                  <a:lnTo>
                    <a:pt x="2096654" y="1191491"/>
                  </a:lnTo>
                  <a:lnTo>
                    <a:pt x="2013527" y="1117600"/>
                  </a:lnTo>
                  <a:lnTo>
                    <a:pt x="1717963" y="1089891"/>
                  </a:lnTo>
                  <a:lnTo>
                    <a:pt x="1708727" y="591127"/>
                  </a:lnTo>
                  <a:lnTo>
                    <a:pt x="27709" y="230909"/>
                  </a:lnTo>
                  <a:lnTo>
                    <a:pt x="0" y="9236"/>
                  </a:lnTo>
                  <a:close/>
                </a:path>
              </a:pathLst>
            </a:custGeom>
            <a:solidFill>
              <a:srgbClr val="00B0F0">
                <a:alpha val="47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Forme libre 10"/>
            <p:cNvSpPr/>
            <p:nvPr/>
          </p:nvSpPr>
          <p:spPr>
            <a:xfrm>
              <a:off x="5685183" y="1550504"/>
              <a:ext cx="3299791" cy="532738"/>
            </a:xfrm>
            <a:custGeom>
              <a:avLst/>
              <a:gdLst>
                <a:gd name="connsiteX0" fmla="*/ 0 w 3299791"/>
                <a:gd name="connsiteY0" fmla="*/ 0 h 532738"/>
                <a:gd name="connsiteX1" fmla="*/ 3299791 w 3299791"/>
                <a:gd name="connsiteY1" fmla="*/ 7952 h 532738"/>
                <a:gd name="connsiteX2" fmla="*/ 3299791 w 3299791"/>
                <a:gd name="connsiteY2" fmla="*/ 278296 h 532738"/>
                <a:gd name="connsiteX3" fmla="*/ 1971923 w 3299791"/>
                <a:gd name="connsiteY3" fmla="*/ 516835 h 532738"/>
                <a:gd name="connsiteX4" fmla="*/ 1319916 w 3299791"/>
                <a:gd name="connsiteY4" fmla="*/ 532738 h 532738"/>
                <a:gd name="connsiteX5" fmla="*/ 0 w 3299791"/>
                <a:gd name="connsiteY5" fmla="*/ 246491 h 532738"/>
                <a:gd name="connsiteX6" fmla="*/ 7951 w 3299791"/>
                <a:gd name="connsiteY6" fmla="*/ 119270 h 532738"/>
                <a:gd name="connsiteX7" fmla="*/ 0 w 3299791"/>
                <a:gd name="connsiteY7" fmla="*/ 0 h 53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99791" h="532738">
                  <a:moveTo>
                    <a:pt x="0" y="0"/>
                  </a:moveTo>
                  <a:lnTo>
                    <a:pt x="3299791" y="7952"/>
                  </a:lnTo>
                  <a:lnTo>
                    <a:pt x="3299791" y="278296"/>
                  </a:lnTo>
                  <a:lnTo>
                    <a:pt x="1971923" y="516835"/>
                  </a:lnTo>
                  <a:lnTo>
                    <a:pt x="1319916" y="532738"/>
                  </a:lnTo>
                  <a:lnTo>
                    <a:pt x="0" y="246491"/>
                  </a:lnTo>
                  <a:cubicBezTo>
                    <a:pt x="2650" y="204084"/>
                    <a:pt x="4924" y="161652"/>
                    <a:pt x="7951" y="119270"/>
                  </a:cubicBezTo>
                  <a:cubicBezTo>
                    <a:pt x="16562" y="-1293"/>
                    <a:pt x="15902" y="60060"/>
                    <a:pt x="0" y="0"/>
                  </a:cubicBezTo>
                  <a:close/>
                </a:path>
              </a:pathLst>
            </a:custGeom>
            <a:solidFill>
              <a:srgbClr val="00B0F0">
                <a:alpha val="47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Forme libre 35"/>
            <p:cNvSpPr/>
            <p:nvPr/>
          </p:nvSpPr>
          <p:spPr>
            <a:xfrm>
              <a:off x="6826469" y="2494893"/>
              <a:ext cx="1041559" cy="516321"/>
            </a:xfrm>
            <a:custGeom>
              <a:avLst/>
              <a:gdLst>
                <a:gd name="connsiteX0" fmla="*/ 240424 w 1041559"/>
                <a:gd name="connsiteY0" fmla="*/ 3941 h 516321"/>
                <a:gd name="connsiteX1" fmla="*/ 0 w 1041559"/>
                <a:gd name="connsiteY1" fmla="*/ 47297 h 516321"/>
                <a:gd name="connsiteX2" fmla="*/ 3941 w 1041559"/>
                <a:gd name="connsiteY2" fmla="*/ 271955 h 516321"/>
                <a:gd name="connsiteX3" fmla="*/ 35472 w 1041559"/>
                <a:gd name="connsiteY3" fmla="*/ 260131 h 516321"/>
                <a:gd name="connsiteX4" fmla="*/ 47297 w 1041559"/>
                <a:gd name="connsiteY4" fmla="*/ 256190 h 516321"/>
                <a:gd name="connsiteX5" fmla="*/ 55179 w 1041559"/>
                <a:gd name="connsiteY5" fmla="*/ 244366 h 516321"/>
                <a:gd name="connsiteX6" fmla="*/ 67003 w 1041559"/>
                <a:gd name="connsiteY6" fmla="*/ 240424 h 516321"/>
                <a:gd name="connsiteX7" fmla="*/ 90652 w 1041559"/>
                <a:gd name="connsiteY7" fmla="*/ 220717 h 516321"/>
                <a:gd name="connsiteX8" fmla="*/ 106417 w 1041559"/>
                <a:gd name="connsiteY8" fmla="*/ 185245 h 516321"/>
                <a:gd name="connsiteX9" fmla="*/ 110359 w 1041559"/>
                <a:gd name="connsiteY9" fmla="*/ 173421 h 516321"/>
                <a:gd name="connsiteX10" fmla="*/ 110359 w 1041559"/>
                <a:gd name="connsiteY10" fmla="*/ 173421 h 516321"/>
                <a:gd name="connsiteX11" fmla="*/ 413845 w 1041559"/>
                <a:gd name="connsiteY11" fmla="*/ 173421 h 516321"/>
                <a:gd name="connsiteX12" fmla="*/ 433552 w 1041559"/>
                <a:gd name="connsiteY12" fmla="*/ 177362 h 516321"/>
                <a:gd name="connsiteX13" fmla="*/ 445376 w 1041559"/>
                <a:gd name="connsiteY13" fmla="*/ 185245 h 516321"/>
                <a:gd name="connsiteX14" fmla="*/ 449317 w 1041559"/>
                <a:gd name="connsiteY14" fmla="*/ 197069 h 516321"/>
                <a:gd name="connsiteX15" fmla="*/ 472965 w 1041559"/>
                <a:gd name="connsiteY15" fmla="*/ 201010 h 516321"/>
                <a:gd name="connsiteX16" fmla="*/ 472965 w 1041559"/>
                <a:gd name="connsiteY16" fmla="*/ 201010 h 516321"/>
                <a:gd name="connsiteX17" fmla="*/ 516321 w 1041559"/>
                <a:gd name="connsiteY17" fmla="*/ 240424 h 516321"/>
                <a:gd name="connsiteX18" fmla="*/ 528145 w 1041559"/>
                <a:gd name="connsiteY18" fmla="*/ 248307 h 516321"/>
                <a:gd name="connsiteX19" fmla="*/ 571500 w 1041559"/>
                <a:gd name="connsiteY19" fmla="*/ 260131 h 516321"/>
                <a:gd name="connsiteX20" fmla="*/ 571500 w 1041559"/>
                <a:gd name="connsiteY20" fmla="*/ 260131 h 516321"/>
                <a:gd name="connsiteX21" fmla="*/ 575441 w 1041559"/>
                <a:gd name="connsiteY21" fmla="*/ 358666 h 516321"/>
                <a:gd name="connsiteX22" fmla="*/ 579383 w 1041559"/>
                <a:gd name="connsiteY22" fmla="*/ 370490 h 516321"/>
                <a:gd name="connsiteX23" fmla="*/ 587265 w 1041559"/>
                <a:gd name="connsiteY23" fmla="*/ 413845 h 516321"/>
                <a:gd name="connsiteX24" fmla="*/ 591207 w 1041559"/>
                <a:gd name="connsiteY24" fmla="*/ 429610 h 516321"/>
                <a:gd name="connsiteX25" fmla="*/ 591207 w 1041559"/>
                <a:gd name="connsiteY25" fmla="*/ 429610 h 516321"/>
                <a:gd name="connsiteX26" fmla="*/ 622738 w 1041559"/>
                <a:gd name="connsiteY26" fmla="*/ 445376 h 516321"/>
                <a:gd name="connsiteX27" fmla="*/ 662152 w 1041559"/>
                <a:gd name="connsiteY27" fmla="*/ 449317 h 516321"/>
                <a:gd name="connsiteX28" fmla="*/ 666093 w 1041559"/>
                <a:gd name="connsiteY28" fmla="*/ 461141 h 516321"/>
                <a:gd name="connsiteX29" fmla="*/ 673976 w 1041559"/>
                <a:gd name="connsiteY29" fmla="*/ 472966 h 516321"/>
                <a:gd name="connsiteX30" fmla="*/ 729155 w 1041559"/>
                <a:gd name="connsiteY30" fmla="*/ 484790 h 516321"/>
                <a:gd name="connsiteX31" fmla="*/ 752803 w 1041559"/>
                <a:gd name="connsiteY31" fmla="*/ 496614 h 516321"/>
                <a:gd name="connsiteX32" fmla="*/ 768569 w 1041559"/>
                <a:gd name="connsiteY32" fmla="*/ 516321 h 516321"/>
                <a:gd name="connsiteX33" fmla="*/ 827690 w 1041559"/>
                <a:gd name="connsiteY33" fmla="*/ 512379 h 516321"/>
                <a:gd name="connsiteX34" fmla="*/ 843455 w 1041559"/>
                <a:gd name="connsiteY34" fmla="*/ 508438 h 516321"/>
                <a:gd name="connsiteX35" fmla="*/ 847397 w 1041559"/>
                <a:gd name="connsiteY35" fmla="*/ 496614 h 516321"/>
                <a:gd name="connsiteX36" fmla="*/ 871045 w 1041559"/>
                <a:gd name="connsiteY36" fmla="*/ 488731 h 516321"/>
                <a:gd name="connsiteX37" fmla="*/ 894693 w 1041559"/>
                <a:gd name="connsiteY37" fmla="*/ 480848 h 516321"/>
                <a:gd name="connsiteX38" fmla="*/ 906517 w 1041559"/>
                <a:gd name="connsiteY38" fmla="*/ 472966 h 516321"/>
                <a:gd name="connsiteX39" fmla="*/ 930165 w 1041559"/>
                <a:gd name="connsiteY39" fmla="*/ 465083 h 516321"/>
                <a:gd name="connsiteX40" fmla="*/ 961697 w 1041559"/>
                <a:gd name="connsiteY40" fmla="*/ 437493 h 516321"/>
                <a:gd name="connsiteX41" fmla="*/ 981403 w 1041559"/>
                <a:gd name="connsiteY41" fmla="*/ 402021 h 516321"/>
                <a:gd name="connsiteX42" fmla="*/ 985345 w 1041559"/>
                <a:gd name="connsiteY42" fmla="*/ 350783 h 516321"/>
                <a:gd name="connsiteX43" fmla="*/ 993228 w 1041559"/>
                <a:gd name="connsiteY43" fmla="*/ 307428 h 516321"/>
                <a:gd name="connsiteX44" fmla="*/ 1012934 w 1041559"/>
                <a:gd name="connsiteY44" fmla="*/ 279838 h 516321"/>
                <a:gd name="connsiteX45" fmla="*/ 1016876 w 1041559"/>
                <a:gd name="connsiteY45" fmla="*/ 260131 h 516321"/>
                <a:gd name="connsiteX46" fmla="*/ 1024759 w 1041559"/>
                <a:gd name="connsiteY46" fmla="*/ 248307 h 516321"/>
                <a:gd name="connsiteX47" fmla="*/ 1028700 w 1041559"/>
                <a:gd name="connsiteY47" fmla="*/ 212835 h 516321"/>
                <a:gd name="connsiteX48" fmla="*/ 1032641 w 1041559"/>
                <a:gd name="connsiteY48" fmla="*/ 141890 h 516321"/>
                <a:gd name="connsiteX49" fmla="*/ 1040524 w 1041559"/>
                <a:gd name="connsiteY49" fmla="*/ 130066 h 516321"/>
                <a:gd name="connsiteX50" fmla="*/ 1040524 w 1041559"/>
                <a:gd name="connsiteY50" fmla="*/ 35473 h 516321"/>
                <a:gd name="connsiteX51" fmla="*/ 1040524 w 1041559"/>
                <a:gd name="connsiteY51" fmla="*/ 35473 h 516321"/>
                <a:gd name="connsiteX52" fmla="*/ 740979 w 1041559"/>
                <a:gd name="connsiteY52" fmla="*/ 51238 h 516321"/>
                <a:gd name="connsiteX53" fmla="*/ 748862 w 1041559"/>
                <a:gd name="connsiteY53" fmla="*/ 0 h 516321"/>
                <a:gd name="connsiteX54" fmla="*/ 748862 w 1041559"/>
                <a:gd name="connsiteY54" fmla="*/ 0 h 516321"/>
                <a:gd name="connsiteX55" fmla="*/ 240424 w 1041559"/>
                <a:gd name="connsiteY55" fmla="*/ 3941 h 516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041559" h="516321">
                  <a:moveTo>
                    <a:pt x="240424" y="3941"/>
                  </a:moveTo>
                  <a:lnTo>
                    <a:pt x="0" y="47297"/>
                  </a:lnTo>
                  <a:cubicBezTo>
                    <a:pt x="1314" y="122183"/>
                    <a:pt x="2627" y="197069"/>
                    <a:pt x="3941" y="271955"/>
                  </a:cubicBezTo>
                  <a:lnTo>
                    <a:pt x="35472" y="260131"/>
                  </a:lnTo>
                  <a:cubicBezTo>
                    <a:pt x="39377" y="258711"/>
                    <a:pt x="44053" y="258785"/>
                    <a:pt x="47297" y="256190"/>
                  </a:cubicBezTo>
                  <a:cubicBezTo>
                    <a:pt x="50996" y="253231"/>
                    <a:pt x="51480" y="247325"/>
                    <a:pt x="55179" y="244366"/>
                  </a:cubicBezTo>
                  <a:cubicBezTo>
                    <a:pt x="58423" y="241771"/>
                    <a:pt x="63287" y="242282"/>
                    <a:pt x="67003" y="240424"/>
                  </a:cubicBezTo>
                  <a:cubicBezTo>
                    <a:pt x="75862" y="235994"/>
                    <a:pt x="84425" y="228190"/>
                    <a:pt x="90652" y="220717"/>
                  </a:cubicBezTo>
                  <a:cubicBezTo>
                    <a:pt x="101060" y="208226"/>
                    <a:pt x="100689" y="202428"/>
                    <a:pt x="106417" y="185245"/>
                  </a:cubicBezTo>
                  <a:lnTo>
                    <a:pt x="110359" y="173421"/>
                  </a:lnTo>
                  <a:lnTo>
                    <a:pt x="110359" y="173421"/>
                  </a:lnTo>
                  <a:cubicBezTo>
                    <a:pt x="231218" y="159990"/>
                    <a:pt x="159577" y="166455"/>
                    <a:pt x="413845" y="173421"/>
                  </a:cubicBezTo>
                  <a:cubicBezTo>
                    <a:pt x="420542" y="173604"/>
                    <a:pt x="426983" y="176048"/>
                    <a:pt x="433552" y="177362"/>
                  </a:cubicBezTo>
                  <a:cubicBezTo>
                    <a:pt x="437493" y="179990"/>
                    <a:pt x="442417" y="181546"/>
                    <a:pt x="445376" y="185245"/>
                  </a:cubicBezTo>
                  <a:cubicBezTo>
                    <a:pt x="447971" y="188489"/>
                    <a:pt x="446379" y="194131"/>
                    <a:pt x="449317" y="197069"/>
                  </a:cubicBezTo>
                  <a:cubicBezTo>
                    <a:pt x="454504" y="202256"/>
                    <a:pt x="466830" y="201010"/>
                    <a:pt x="472965" y="201010"/>
                  </a:cubicBezTo>
                  <a:lnTo>
                    <a:pt x="472965" y="201010"/>
                  </a:lnTo>
                  <a:cubicBezTo>
                    <a:pt x="521338" y="263204"/>
                    <a:pt x="479710" y="224734"/>
                    <a:pt x="516321" y="240424"/>
                  </a:cubicBezTo>
                  <a:cubicBezTo>
                    <a:pt x="520675" y="242290"/>
                    <a:pt x="523549" y="247158"/>
                    <a:pt x="528145" y="248307"/>
                  </a:cubicBezTo>
                  <a:cubicBezTo>
                    <a:pt x="574564" y="259912"/>
                    <a:pt x="552939" y="241570"/>
                    <a:pt x="571500" y="260131"/>
                  </a:cubicBezTo>
                  <a:lnTo>
                    <a:pt x="571500" y="260131"/>
                  </a:lnTo>
                  <a:cubicBezTo>
                    <a:pt x="572814" y="292976"/>
                    <a:pt x="573099" y="325878"/>
                    <a:pt x="575441" y="358666"/>
                  </a:cubicBezTo>
                  <a:cubicBezTo>
                    <a:pt x="575737" y="362810"/>
                    <a:pt x="578242" y="366495"/>
                    <a:pt x="579383" y="370490"/>
                  </a:cubicBezTo>
                  <a:cubicBezTo>
                    <a:pt x="587171" y="397748"/>
                    <a:pt x="579824" y="376639"/>
                    <a:pt x="587265" y="413845"/>
                  </a:cubicBezTo>
                  <a:cubicBezTo>
                    <a:pt x="591622" y="435632"/>
                    <a:pt x="591207" y="418758"/>
                    <a:pt x="591207" y="429610"/>
                  </a:cubicBezTo>
                  <a:lnTo>
                    <a:pt x="591207" y="429610"/>
                  </a:lnTo>
                  <a:cubicBezTo>
                    <a:pt x="601717" y="434865"/>
                    <a:pt x="611416" y="442231"/>
                    <a:pt x="622738" y="445376"/>
                  </a:cubicBezTo>
                  <a:cubicBezTo>
                    <a:pt x="635460" y="448910"/>
                    <a:pt x="649743" y="444805"/>
                    <a:pt x="662152" y="449317"/>
                  </a:cubicBezTo>
                  <a:cubicBezTo>
                    <a:pt x="666056" y="450737"/>
                    <a:pt x="664235" y="457425"/>
                    <a:pt x="666093" y="461141"/>
                  </a:cubicBezTo>
                  <a:cubicBezTo>
                    <a:pt x="668211" y="465378"/>
                    <a:pt x="669959" y="470455"/>
                    <a:pt x="673976" y="472966"/>
                  </a:cubicBezTo>
                  <a:cubicBezTo>
                    <a:pt x="688013" y="481739"/>
                    <a:pt x="714440" y="482950"/>
                    <a:pt x="729155" y="484790"/>
                  </a:cubicBezTo>
                  <a:cubicBezTo>
                    <a:pt x="736945" y="487387"/>
                    <a:pt x="747245" y="489667"/>
                    <a:pt x="752803" y="496614"/>
                  </a:cubicBezTo>
                  <a:cubicBezTo>
                    <a:pt x="774561" y="523811"/>
                    <a:pt x="734683" y="493729"/>
                    <a:pt x="768569" y="516321"/>
                  </a:cubicBezTo>
                  <a:cubicBezTo>
                    <a:pt x="788276" y="515007"/>
                    <a:pt x="808048" y="514447"/>
                    <a:pt x="827690" y="512379"/>
                  </a:cubicBezTo>
                  <a:cubicBezTo>
                    <a:pt x="833077" y="511812"/>
                    <a:pt x="839225" y="511822"/>
                    <a:pt x="843455" y="508438"/>
                  </a:cubicBezTo>
                  <a:cubicBezTo>
                    <a:pt x="846699" y="505843"/>
                    <a:pt x="844016" y="499029"/>
                    <a:pt x="847397" y="496614"/>
                  </a:cubicBezTo>
                  <a:cubicBezTo>
                    <a:pt x="854158" y="491784"/>
                    <a:pt x="863162" y="491359"/>
                    <a:pt x="871045" y="488731"/>
                  </a:cubicBezTo>
                  <a:cubicBezTo>
                    <a:pt x="871050" y="488729"/>
                    <a:pt x="894689" y="480851"/>
                    <a:pt x="894693" y="480848"/>
                  </a:cubicBezTo>
                  <a:cubicBezTo>
                    <a:pt x="898634" y="478221"/>
                    <a:pt x="902188" y="474890"/>
                    <a:pt x="906517" y="472966"/>
                  </a:cubicBezTo>
                  <a:cubicBezTo>
                    <a:pt x="914110" y="469591"/>
                    <a:pt x="930165" y="465083"/>
                    <a:pt x="930165" y="465083"/>
                  </a:cubicBezTo>
                  <a:cubicBezTo>
                    <a:pt x="957755" y="446689"/>
                    <a:pt x="948559" y="457200"/>
                    <a:pt x="961697" y="437493"/>
                  </a:cubicBezTo>
                  <a:cubicBezTo>
                    <a:pt x="971341" y="408557"/>
                    <a:pt x="963704" y="419720"/>
                    <a:pt x="981403" y="402021"/>
                  </a:cubicBezTo>
                  <a:cubicBezTo>
                    <a:pt x="982717" y="384942"/>
                    <a:pt x="983721" y="367836"/>
                    <a:pt x="985345" y="350783"/>
                  </a:cubicBezTo>
                  <a:cubicBezTo>
                    <a:pt x="986305" y="340704"/>
                    <a:pt x="987307" y="319269"/>
                    <a:pt x="993228" y="307428"/>
                  </a:cubicBezTo>
                  <a:cubicBezTo>
                    <a:pt x="996111" y="301662"/>
                    <a:pt x="1010254" y="283411"/>
                    <a:pt x="1012934" y="279838"/>
                  </a:cubicBezTo>
                  <a:cubicBezTo>
                    <a:pt x="1014248" y="273269"/>
                    <a:pt x="1014524" y="266404"/>
                    <a:pt x="1016876" y="260131"/>
                  </a:cubicBezTo>
                  <a:cubicBezTo>
                    <a:pt x="1018539" y="255696"/>
                    <a:pt x="1023610" y="252903"/>
                    <a:pt x="1024759" y="248307"/>
                  </a:cubicBezTo>
                  <a:cubicBezTo>
                    <a:pt x="1027644" y="236765"/>
                    <a:pt x="1027386" y="224659"/>
                    <a:pt x="1028700" y="212835"/>
                  </a:cubicBezTo>
                  <a:cubicBezTo>
                    <a:pt x="1030014" y="189187"/>
                    <a:pt x="1029292" y="165337"/>
                    <a:pt x="1032641" y="141890"/>
                  </a:cubicBezTo>
                  <a:cubicBezTo>
                    <a:pt x="1033311" y="137201"/>
                    <a:pt x="1040174" y="134790"/>
                    <a:pt x="1040524" y="130066"/>
                  </a:cubicBezTo>
                  <a:cubicBezTo>
                    <a:pt x="1042853" y="98621"/>
                    <a:pt x="1040524" y="67004"/>
                    <a:pt x="1040524" y="35473"/>
                  </a:cubicBezTo>
                  <a:lnTo>
                    <a:pt x="1040524" y="35473"/>
                  </a:lnTo>
                  <a:lnTo>
                    <a:pt x="740979" y="51238"/>
                  </a:lnTo>
                  <a:cubicBezTo>
                    <a:pt x="750002" y="10636"/>
                    <a:pt x="748862" y="27878"/>
                    <a:pt x="748862" y="0"/>
                  </a:cubicBezTo>
                  <a:lnTo>
                    <a:pt x="748862" y="0"/>
                  </a:lnTo>
                  <a:lnTo>
                    <a:pt x="240424" y="3941"/>
                  </a:lnTo>
                  <a:close/>
                </a:path>
              </a:pathLst>
            </a:custGeom>
            <a:solidFill>
              <a:srgbClr val="00B0F0">
                <a:alpha val="47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7" name="Image 3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0" t="73849" r="66700" b="11113"/>
          <a:stretch/>
        </p:blipFill>
        <p:spPr bwMode="auto">
          <a:xfrm>
            <a:off x="7783123" y="100527"/>
            <a:ext cx="1320681" cy="11353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5" name="Groupe 64"/>
          <p:cNvGrpSpPr/>
          <p:nvPr/>
        </p:nvGrpSpPr>
        <p:grpSpPr>
          <a:xfrm>
            <a:off x="1496291" y="3168073"/>
            <a:ext cx="7249292" cy="2629612"/>
            <a:chOff x="1496291" y="3168073"/>
            <a:chExt cx="7249292" cy="2629612"/>
          </a:xfrm>
        </p:grpSpPr>
        <p:sp>
          <p:nvSpPr>
            <p:cNvPr id="8" name="Forme libre 7"/>
            <p:cNvSpPr/>
            <p:nvPr/>
          </p:nvSpPr>
          <p:spPr>
            <a:xfrm>
              <a:off x="1496291" y="3168073"/>
              <a:ext cx="535709" cy="1865745"/>
            </a:xfrm>
            <a:custGeom>
              <a:avLst/>
              <a:gdLst>
                <a:gd name="connsiteX0" fmla="*/ 498764 w 535709"/>
                <a:gd name="connsiteY0" fmla="*/ 0 h 1865745"/>
                <a:gd name="connsiteX1" fmla="*/ 378691 w 535709"/>
                <a:gd name="connsiteY1" fmla="*/ 0 h 1865745"/>
                <a:gd name="connsiteX2" fmla="*/ 350982 w 535709"/>
                <a:gd name="connsiteY2" fmla="*/ 101600 h 1865745"/>
                <a:gd name="connsiteX3" fmla="*/ 387927 w 535709"/>
                <a:gd name="connsiteY3" fmla="*/ 720436 h 1865745"/>
                <a:gd name="connsiteX4" fmla="*/ 0 w 535709"/>
                <a:gd name="connsiteY4" fmla="*/ 692727 h 1865745"/>
                <a:gd name="connsiteX5" fmla="*/ 9236 w 535709"/>
                <a:gd name="connsiteY5" fmla="*/ 840509 h 1865745"/>
                <a:gd name="connsiteX6" fmla="*/ 157018 w 535709"/>
                <a:gd name="connsiteY6" fmla="*/ 831272 h 1865745"/>
                <a:gd name="connsiteX7" fmla="*/ 147782 w 535709"/>
                <a:gd name="connsiteY7" fmla="*/ 1865745 h 1865745"/>
                <a:gd name="connsiteX8" fmla="*/ 332509 w 535709"/>
                <a:gd name="connsiteY8" fmla="*/ 1819563 h 1865745"/>
                <a:gd name="connsiteX9" fmla="*/ 332509 w 535709"/>
                <a:gd name="connsiteY9" fmla="*/ 1690254 h 1865745"/>
                <a:gd name="connsiteX10" fmla="*/ 415636 w 535709"/>
                <a:gd name="connsiteY10" fmla="*/ 1653309 h 1865745"/>
                <a:gd name="connsiteX11" fmla="*/ 406400 w 535709"/>
                <a:gd name="connsiteY11" fmla="*/ 1542472 h 1865745"/>
                <a:gd name="connsiteX12" fmla="*/ 434109 w 535709"/>
                <a:gd name="connsiteY12" fmla="*/ 1256145 h 1865745"/>
                <a:gd name="connsiteX13" fmla="*/ 535709 w 535709"/>
                <a:gd name="connsiteY13" fmla="*/ 1237672 h 1865745"/>
                <a:gd name="connsiteX14" fmla="*/ 535709 w 535709"/>
                <a:gd name="connsiteY14" fmla="*/ 1099127 h 1865745"/>
                <a:gd name="connsiteX15" fmla="*/ 498764 w 535709"/>
                <a:gd name="connsiteY15" fmla="*/ 1089891 h 1865745"/>
                <a:gd name="connsiteX16" fmla="*/ 498764 w 535709"/>
                <a:gd name="connsiteY16" fmla="*/ 0 h 1865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5709" h="1865745">
                  <a:moveTo>
                    <a:pt x="498764" y="0"/>
                  </a:moveTo>
                  <a:lnTo>
                    <a:pt x="378691" y="0"/>
                  </a:lnTo>
                  <a:lnTo>
                    <a:pt x="350982" y="101600"/>
                  </a:lnTo>
                  <a:lnTo>
                    <a:pt x="387927" y="720436"/>
                  </a:lnTo>
                  <a:lnTo>
                    <a:pt x="0" y="692727"/>
                  </a:lnTo>
                  <a:lnTo>
                    <a:pt x="9236" y="840509"/>
                  </a:lnTo>
                  <a:lnTo>
                    <a:pt x="157018" y="831272"/>
                  </a:lnTo>
                  <a:cubicBezTo>
                    <a:pt x="153939" y="1176096"/>
                    <a:pt x="150861" y="1520921"/>
                    <a:pt x="147782" y="1865745"/>
                  </a:cubicBezTo>
                  <a:lnTo>
                    <a:pt x="332509" y="1819563"/>
                  </a:lnTo>
                  <a:lnTo>
                    <a:pt x="332509" y="1690254"/>
                  </a:lnTo>
                  <a:cubicBezTo>
                    <a:pt x="433669" y="1712734"/>
                    <a:pt x="415636" y="1737112"/>
                    <a:pt x="415636" y="1653309"/>
                  </a:cubicBezTo>
                  <a:lnTo>
                    <a:pt x="406400" y="1542472"/>
                  </a:lnTo>
                  <a:lnTo>
                    <a:pt x="434109" y="1256145"/>
                  </a:lnTo>
                  <a:lnTo>
                    <a:pt x="535709" y="1237672"/>
                  </a:lnTo>
                  <a:lnTo>
                    <a:pt x="535709" y="1099127"/>
                  </a:lnTo>
                  <a:lnTo>
                    <a:pt x="498764" y="1089891"/>
                  </a:lnTo>
                  <a:cubicBezTo>
                    <a:pt x="501843" y="729673"/>
                    <a:pt x="504921" y="369454"/>
                    <a:pt x="498764" y="0"/>
                  </a:cubicBezTo>
                  <a:close/>
                </a:path>
              </a:pathLst>
            </a:custGeom>
            <a:solidFill>
              <a:srgbClr val="FFC000">
                <a:alpha val="47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Forme libre 8"/>
            <p:cNvSpPr/>
            <p:nvPr/>
          </p:nvSpPr>
          <p:spPr>
            <a:xfrm>
              <a:off x="2429164" y="3177309"/>
              <a:ext cx="517236" cy="1616364"/>
            </a:xfrm>
            <a:custGeom>
              <a:avLst/>
              <a:gdLst>
                <a:gd name="connsiteX0" fmla="*/ 147781 w 517236"/>
                <a:gd name="connsiteY0" fmla="*/ 0 h 1616364"/>
                <a:gd name="connsiteX1" fmla="*/ 9236 w 517236"/>
                <a:gd name="connsiteY1" fmla="*/ 0 h 1616364"/>
                <a:gd name="connsiteX2" fmla="*/ 0 w 517236"/>
                <a:gd name="connsiteY2" fmla="*/ 1450109 h 1616364"/>
                <a:gd name="connsiteX3" fmla="*/ 120072 w 517236"/>
                <a:gd name="connsiteY3" fmla="*/ 1450109 h 1616364"/>
                <a:gd name="connsiteX4" fmla="*/ 203200 w 517236"/>
                <a:gd name="connsiteY4" fmla="*/ 1459346 h 1616364"/>
                <a:gd name="connsiteX5" fmla="*/ 240145 w 517236"/>
                <a:gd name="connsiteY5" fmla="*/ 1514764 h 1616364"/>
                <a:gd name="connsiteX6" fmla="*/ 258618 w 517236"/>
                <a:gd name="connsiteY6" fmla="*/ 1616364 h 1616364"/>
                <a:gd name="connsiteX7" fmla="*/ 258618 w 517236"/>
                <a:gd name="connsiteY7" fmla="*/ 1616364 h 1616364"/>
                <a:gd name="connsiteX8" fmla="*/ 360218 w 517236"/>
                <a:gd name="connsiteY8" fmla="*/ 1579418 h 1616364"/>
                <a:gd name="connsiteX9" fmla="*/ 369454 w 517236"/>
                <a:gd name="connsiteY9" fmla="*/ 858982 h 1616364"/>
                <a:gd name="connsiteX10" fmla="*/ 517236 w 517236"/>
                <a:gd name="connsiteY10" fmla="*/ 840509 h 1616364"/>
                <a:gd name="connsiteX11" fmla="*/ 498763 w 517236"/>
                <a:gd name="connsiteY11" fmla="*/ 701964 h 1616364"/>
                <a:gd name="connsiteX12" fmla="*/ 120072 w 517236"/>
                <a:gd name="connsiteY12" fmla="*/ 692727 h 1616364"/>
                <a:gd name="connsiteX13" fmla="*/ 147781 w 517236"/>
                <a:gd name="connsiteY13" fmla="*/ 0 h 161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7236" h="1616364">
                  <a:moveTo>
                    <a:pt x="147781" y="0"/>
                  </a:moveTo>
                  <a:lnTo>
                    <a:pt x="9236" y="0"/>
                  </a:lnTo>
                  <a:cubicBezTo>
                    <a:pt x="6157" y="483370"/>
                    <a:pt x="3079" y="966739"/>
                    <a:pt x="0" y="1450109"/>
                  </a:cubicBezTo>
                  <a:lnTo>
                    <a:pt x="120072" y="1450109"/>
                  </a:lnTo>
                  <a:cubicBezTo>
                    <a:pt x="147781" y="1453188"/>
                    <a:pt x="176751" y="1450530"/>
                    <a:pt x="203200" y="1459346"/>
                  </a:cubicBezTo>
                  <a:cubicBezTo>
                    <a:pt x="234717" y="1469852"/>
                    <a:pt x="229071" y="1492617"/>
                    <a:pt x="240145" y="1514764"/>
                  </a:cubicBezTo>
                  <a:cubicBezTo>
                    <a:pt x="272281" y="1579035"/>
                    <a:pt x="258618" y="1495719"/>
                    <a:pt x="258618" y="1616364"/>
                  </a:cubicBezTo>
                  <a:lnTo>
                    <a:pt x="258618" y="1616364"/>
                  </a:lnTo>
                  <a:lnTo>
                    <a:pt x="360218" y="1579418"/>
                  </a:lnTo>
                  <a:lnTo>
                    <a:pt x="369454" y="858982"/>
                  </a:lnTo>
                  <a:lnTo>
                    <a:pt x="517236" y="840509"/>
                  </a:lnTo>
                  <a:lnTo>
                    <a:pt x="498763" y="701964"/>
                  </a:lnTo>
                  <a:lnTo>
                    <a:pt x="120072" y="692727"/>
                  </a:lnTo>
                  <a:lnTo>
                    <a:pt x="147781" y="0"/>
                  </a:lnTo>
                  <a:close/>
                </a:path>
              </a:pathLst>
            </a:custGeom>
            <a:solidFill>
              <a:srgbClr val="FFC000">
                <a:alpha val="47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Forme libre 9"/>
            <p:cNvSpPr/>
            <p:nvPr/>
          </p:nvSpPr>
          <p:spPr>
            <a:xfrm>
              <a:off x="1653702" y="5527743"/>
              <a:ext cx="1123545" cy="269942"/>
            </a:xfrm>
            <a:custGeom>
              <a:avLst/>
              <a:gdLst>
                <a:gd name="connsiteX0" fmla="*/ 7296 w 1123545"/>
                <a:gd name="connsiteY0" fmla="*/ 0 h 269942"/>
                <a:gd name="connsiteX1" fmla="*/ 1118681 w 1123545"/>
                <a:gd name="connsiteY1" fmla="*/ 4863 h 269942"/>
                <a:gd name="connsiteX2" fmla="*/ 1123545 w 1123545"/>
                <a:gd name="connsiteY2" fmla="*/ 269942 h 269942"/>
                <a:gd name="connsiteX3" fmla="*/ 0 w 1123545"/>
                <a:gd name="connsiteY3" fmla="*/ 257783 h 269942"/>
                <a:gd name="connsiteX4" fmla="*/ 7296 w 1123545"/>
                <a:gd name="connsiteY4" fmla="*/ 0 h 26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3545" h="269942">
                  <a:moveTo>
                    <a:pt x="7296" y="0"/>
                  </a:moveTo>
                  <a:lnTo>
                    <a:pt x="1118681" y="4863"/>
                  </a:lnTo>
                  <a:cubicBezTo>
                    <a:pt x="1120302" y="93223"/>
                    <a:pt x="1121924" y="181582"/>
                    <a:pt x="1123545" y="269942"/>
                  </a:cubicBezTo>
                  <a:lnTo>
                    <a:pt x="0" y="257783"/>
                  </a:lnTo>
                  <a:lnTo>
                    <a:pt x="7296" y="0"/>
                  </a:lnTo>
                  <a:close/>
                </a:path>
              </a:pathLst>
            </a:custGeom>
            <a:solidFill>
              <a:srgbClr val="FFC000">
                <a:alpha val="47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Forme libre 12"/>
            <p:cNvSpPr/>
            <p:nvPr/>
          </p:nvSpPr>
          <p:spPr>
            <a:xfrm>
              <a:off x="6746966" y="3997234"/>
              <a:ext cx="1162594" cy="1783080"/>
            </a:xfrm>
            <a:custGeom>
              <a:avLst/>
              <a:gdLst>
                <a:gd name="connsiteX0" fmla="*/ 163285 w 1162594"/>
                <a:gd name="connsiteY0" fmla="*/ 6532 h 1783080"/>
                <a:gd name="connsiteX1" fmla="*/ 163285 w 1162594"/>
                <a:gd name="connsiteY1" fmla="*/ 1593669 h 1783080"/>
                <a:gd name="connsiteX2" fmla="*/ 306977 w 1162594"/>
                <a:gd name="connsiteY2" fmla="*/ 1606732 h 1783080"/>
                <a:gd name="connsiteX3" fmla="*/ 986245 w 1162594"/>
                <a:gd name="connsiteY3" fmla="*/ 1619795 h 1783080"/>
                <a:gd name="connsiteX4" fmla="*/ 1012371 w 1162594"/>
                <a:gd name="connsiteY4" fmla="*/ 0 h 1783080"/>
                <a:gd name="connsiteX5" fmla="*/ 1064623 w 1162594"/>
                <a:gd name="connsiteY5" fmla="*/ 19595 h 1783080"/>
                <a:gd name="connsiteX6" fmla="*/ 1084217 w 1162594"/>
                <a:gd name="connsiteY6" fmla="*/ 26126 h 1783080"/>
                <a:gd name="connsiteX7" fmla="*/ 1129937 w 1162594"/>
                <a:gd name="connsiteY7" fmla="*/ 6532 h 1783080"/>
                <a:gd name="connsiteX8" fmla="*/ 1129937 w 1162594"/>
                <a:gd name="connsiteY8" fmla="*/ 6532 h 1783080"/>
                <a:gd name="connsiteX9" fmla="*/ 1162594 w 1162594"/>
                <a:gd name="connsiteY9" fmla="*/ 1783080 h 1783080"/>
                <a:gd name="connsiteX10" fmla="*/ 0 w 1162594"/>
                <a:gd name="connsiteY10" fmla="*/ 1783080 h 1783080"/>
                <a:gd name="connsiteX11" fmla="*/ 26125 w 1162594"/>
                <a:gd name="connsiteY11" fmla="*/ 0 h 1783080"/>
                <a:gd name="connsiteX12" fmla="*/ 163285 w 1162594"/>
                <a:gd name="connsiteY12" fmla="*/ 6532 h 178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62594" h="1783080">
                  <a:moveTo>
                    <a:pt x="163285" y="6532"/>
                  </a:moveTo>
                  <a:lnTo>
                    <a:pt x="163285" y="1593669"/>
                  </a:lnTo>
                  <a:lnTo>
                    <a:pt x="306977" y="1606732"/>
                  </a:lnTo>
                  <a:lnTo>
                    <a:pt x="986245" y="1619795"/>
                  </a:lnTo>
                  <a:lnTo>
                    <a:pt x="1012371" y="0"/>
                  </a:lnTo>
                  <a:lnTo>
                    <a:pt x="1064623" y="19595"/>
                  </a:lnTo>
                  <a:cubicBezTo>
                    <a:pt x="1071093" y="21948"/>
                    <a:pt x="1077332" y="26126"/>
                    <a:pt x="1084217" y="26126"/>
                  </a:cubicBezTo>
                  <a:cubicBezTo>
                    <a:pt x="1134248" y="26126"/>
                    <a:pt x="1129937" y="32968"/>
                    <a:pt x="1129937" y="6532"/>
                  </a:cubicBezTo>
                  <a:lnTo>
                    <a:pt x="1129937" y="6532"/>
                  </a:lnTo>
                  <a:lnTo>
                    <a:pt x="1162594" y="1783080"/>
                  </a:lnTo>
                  <a:lnTo>
                    <a:pt x="0" y="1783080"/>
                  </a:lnTo>
                  <a:lnTo>
                    <a:pt x="26125" y="0"/>
                  </a:lnTo>
                  <a:cubicBezTo>
                    <a:pt x="108286" y="18258"/>
                    <a:pt x="64836" y="13063"/>
                    <a:pt x="163285" y="6532"/>
                  </a:cubicBezTo>
                  <a:close/>
                </a:path>
              </a:pathLst>
            </a:custGeom>
            <a:solidFill>
              <a:srgbClr val="FFC000">
                <a:alpha val="47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Forme libre 13"/>
            <p:cNvSpPr/>
            <p:nvPr/>
          </p:nvSpPr>
          <p:spPr>
            <a:xfrm>
              <a:off x="5904411" y="3853138"/>
              <a:ext cx="2841172" cy="477199"/>
            </a:xfrm>
            <a:custGeom>
              <a:avLst/>
              <a:gdLst>
                <a:gd name="connsiteX0" fmla="*/ 0 w 2841172"/>
                <a:gd name="connsiteY0" fmla="*/ 405 h 477199"/>
                <a:gd name="connsiteX1" fmla="*/ 2834640 w 2841172"/>
                <a:gd name="connsiteY1" fmla="*/ 13468 h 477199"/>
                <a:gd name="connsiteX2" fmla="*/ 2841172 w 2841172"/>
                <a:gd name="connsiteY2" fmla="*/ 176753 h 477199"/>
                <a:gd name="connsiteX3" fmla="*/ 2632166 w 2841172"/>
                <a:gd name="connsiteY3" fmla="*/ 163691 h 477199"/>
                <a:gd name="connsiteX4" fmla="*/ 2638698 w 2841172"/>
                <a:gd name="connsiteY4" fmla="*/ 470668 h 477199"/>
                <a:gd name="connsiteX5" fmla="*/ 2116183 w 2841172"/>
                <a:gd name="connsiteY5" fmla="*/ 470668 h 477199"/>
                <a:gd name="connsiteX6" fmla="*/ 2116183 w 2841172"/>
                <a:gd name="connsiteY6" fmla="*/ 163691 h 477199"/>
                <a:gd name="connsiteX7" fmla="*/ 2116183 w 2841172"/>
                <a:gd name="connsiteY7" fmla="*/ 163691 h 477199"/>
                <a:gd name="connsiteX8" fmla="*/ 738052 w 2841172"/>
                <a:gd name="connsiteY8" fmla="*/ 163691 h 477199"/>
                <a:gd name="connsiteX9" fmla="*/ 738052 w 2841172"/>
                <a:gd name="connsiteY9" fmla="*/ 477199 h 477199"/>
                <a:gd name="connsiteX10" fmla="*/ 209006 w 2841172"/>
                <a:gd name="connsiteY10" fmla="*/ 464136 h 477199"/>
                <a:gd name="connsiteX11" fmla="*/ 209006 w 2841172"/>
                <a:gd name="connsiteY11" fmla="*/ 150628 h 477199"/>
                <a:gd name="connsiteX12" fmla="*/ 26126 w 2841172"/>
                <a:gd name="connsiteY12" fmla="*/ 163691 h 477199"/>
                <a:gd name="connsiteX13" fmla="*/ 19595 w 2841172"/>
                <a:gd name="connsiteY13" fmla="*/ 104908 h 477199"/>
                <a:gd name="connsiteX14" fmla="*/ 0 w 2841172"/>
                <a:gd name="connsiteY14" fmla="*/ 405 h 47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41172" h="477199">
                  <a:moveTo>
                    <a:pt x="0" y="405"/>
                  </a:moveTo>
                  <a:lnTo>
                    <a:pt x="2834640" y="13468"/>
                  </a:lnTo>
                  <a:lnTo>
                    <a:pt x="2841172" y="176753"/>
                  </a:lnTo>
                  <a:lnTo>
                    <a:pt x="2632166" y="163691"/>
                  </a:lnTo>
                  <a:lnTo>
                    <a:pt x="2638698" y="470668"/>
                  </a:lnTo>
                  <a:lnTo>
                    <a:pt x="2116183" y="470668"/>
                  </a:lnTo>
                  <a:lnTo>
                    <a:pt x="2116183" y="163691"/>
                  </a:lnTo>
                  <a:lnTo>
                    <a:pt x="2116183" y="163691"/>
                  </a:lnTo>
                  <a:lnTo>
                    <a:pt x="738052" y="163691"/>
                  </a:lnTo>
                  <a:lnTo>
                    <a:pt x="738052" y="477199"/>
                  </a:lnTo>
                  <a:lnTo>
                    <a:pt x="209006" y="464136"/>
                  </a:lnTo>
                  <a:lnTo>
                    <a:pt x="209006" y="150628"/>
                  </a:lnTo>
                  <a:lnTo>
                    <a:pt x="26126" y="163691"/>
                  </a:lnTo>
                  <a:cubicBezTo>
                    <a:pt x="23949" y="144097"/>
                    <a:pt x="21107" y="124565"/>
                    <a:pt x="19595" y="104908"/>
                  </a:cubicBezTo>
                  <a:cubicBezTo>
                    <a:pt x="16751" y="67942"/>
                    <a:pt x="13063" y="-6127"/>
                    <a:pt x="0" y="405"/>
                  </a:cubicBezTo>
                  <a:close/>
                </a:path>
              </a:pathLst>
            </a:custGeom>
            <a:solidFill>
              <a:srgbClr val="FFC000">
                <a:alpha val="47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Forme libre 47"/>
            <p:cNvSpPr/>
            <p:nvPr/>
          </p:nvSpPr>
          <p:spPr>
            <a:xfrm>
              <a:off x="7038109" y="5398655"/>
              <a:ext cx="591127" cy="217054"/>
            </a:xfrm>
            <a:custGeom>
              <a:avLst/>
              <a:gdLst>
                <a:gd name="connsiteX0" fmla="*/ 166255 w 591127"/>
                <a:gd name="connsiteY0" fmla="*/ 0 h 217054"/>
                <a:gd name="connsiteX1" fmla="*/ 83127 w 591127"/>
                <a:gd name="connsiteY1" fmla="*/ 4618 h 217054"/>
                <a:gd name="connsiteX2" fmla="*/ 46182 w 591127"/>
                <a:gd name="connsiteY2" fmla="*/ 36945 h 217054"/>
                <a:gd name="connsiteX3" fmla="*/ 36946 w 591127"/>
                <a:gd name="connsiteY3" fmla="*/ 50800 h 217054"/>
                <a:gd name="connsiteX4" fmla="*/ 27709 w 591127"/>
                <a:gd name="connsiteY4" fmla="*/ 60036 h 217054"/>
                <a:gd name="connsiteX5" fmla="*/ 13855 w 591127"/>
                <a:gd name="connsiteY5" fmla="*/ 110836 h 217054"/>
                <a:gd name="connsiteX6" fmla="*/ 0 w 591127"/>
                <a:gd name="connsiteY6" fmla="*/ 143163 h 217054"/>
                <a:gd name="connsiteX7" fmla="*/ 0 w 591127"/>
                <a:gd name="connsiteY7" fmla="*/ 143163 h 217054"/>
                <a:gd name="connsiteX8" fmla="*/ 0 w 591127"/>
                <a:gd name="connsiteY8" fmla="*/ 193963 h 217054"/>
                <a:gd name="connsiteX9" fmla="*/ 0 w 591127"/>
                <a:gd name="connsiteY9" fmla="*/ 193963 h 217054"/>
                <a:gd name="connsiteX10" fmla="*/ 591127 w 591127"/>
                <a:gd name="connsiteY10" fmla="*/ 217054 h 217054"/>
                <a:gd name="connsiteX11" fmla="*/ 586509 w 591127"/>
                <a:gd name="connsiteY11" fmla="*/ 143163 h 217054"/>
                <a:gd name="connsiteX12" fmla="*/ 586509 w 591127"/>
                <a:gd name="connsiteY12" fmla="*/ 143163 h 217054"/>
                <a:gd name="connsiteX13" fmla="*/ 558800 w 591127"/>
                <a:gd name="connsiteY13" fmla="*/ 101600 h 217054"/>
                <a:gd name="connsiteX14" fmla="*/ 544946 w 591127"/>
                <a:gd name="connsiteY14" fmla="*/ 96981 h 217054"/>
                <a:gd name="connsiteX15" fmla="*/ 521855 w 591127"/>
                <a:gd name="connsiteY15" fmla="*/ 83127 h 217054"/>
                <a:gd name="connsiteX16" fmla="*/ 517236 w 591127"/>
                <a:gd name="connsiteY16" fmla="*/ 69272 h 217054"/>
                <a:gd name="connsiteX17" fmla="*/ 508000 w 591127"/>
                <a:gd name="connsiteY17" fmla="*/ 55418 h 217054"/>
                <a:gd name="connsiteX18" fmla="*/ 498764 w 591127"/>
                <a:gd name="connsiteY18" fmla="*/ 27709 h 217054"/>
                <a:gd name="connsiteX19" fmla="*/ 494146 w 591127"/>
                <a:gd name="connsiteY19" fmla="*/ 13854 h 217054"/>
                <a:gd name="connsiteX20" fmla="*/ 484909 w 591127"/>
                <a:gd name="connsiteY20" fmla="*/ 13854 h 217054"/>
                <a:gd name="connsiteX21" fmla="*/ 484909 w 591127"/>
                <a:gd name="connsiteY21" fmla="*/ 13854 h 217054"/>
                <a:gd name="connsiteX22" fmla="*/ 378691 w 591127"/>
                <a:gd name="connsiteY22" fmla="*/ 13854 h 217054"/>
                <a:gd name="connsiteX23" fmla="*/ 378691 w 591127"/>
                <a:gd name="connsiteY23" fmla="*/ 13854 h 217054"/>
                <a:gd name="connsiteX24" fmla="*/ 397164 w 591127"/>
                <a:gd name="connsiteY24" fmla="*/ 147781 h 217054"/>
                <a:gd name="connsiteX25" fmla="*/ 397164 w 591127"/>
                <a:gd name="connsiteY25" fmla="*/ 147781 h 217054"/>
                <a:gd name="connsiteX26" fmla="*/ 355600 w 591127"/>
                <a:gd name="connsiteY26" fmla="*/ 143163 h 217054"/>
                <a:gd name="connsiteX27" fmla="*/ 323273 w 591127"/>
                <a:gd name="connsiteY27" fmla="*/ 133927 h 217054"/>
                <a:gd name="connsiteX28" fmla="*/ 258618 w 591127"/>
                <a:gd name="connsiteY28" fmla="*/ 138545 h 217054"/>
                <a:gd name="connsiteX29" fmla="*/ 189346 w 591127"/>
                <a:gd name="connsiteY29" fmla="*/ 143163 h 217054"/>
                <a:gd name="connsiteX30" fmla="*/ 189346 w 591127"/>
                <a:gd name="connsiteY30" fmla="*/ 143163 h 217054"/>
                <a:gd name="connsiteX31" fmla="*/ 166255 w 591127"/>
                <a:gd name="connsiteY31" fmla="*/ 4618 h 217054"/>
                <a:gd name="connsiteX32" fmla="*/ 166255 w 591127"/>
                <a:gd name="connsiteY32" fmla="*/ 0 h 217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91127" h="217054">
                  <a:moveTo>
                    <a:pt x="166255" y="0"/>
                  </a:moveTo>
                  <a:cubicBezTo>
                    <a:pt x="152400" y="0"/>
                    <a:pt x="110836" y="3079"/>
                    <a:pt x="83127" y="4618"/>
                  </a:cubicBezTo>
                  <a:cubicBezTo>
                    <a:pt x="70812" y="15394"/>
                    <a:pt x="57753" y="25374"/>
                    <a:pt x="46182" y="36945"/>
                  </a:cubicBezTo>
                  <a:cubicBezTo>
                    <a:pt x="42257" y="40870"/>
                    <a:pt x="40413" y="46466"/>
                    <a:pt x="36946" y="50800"/>
                  </a:cubicBezTo>
                  <a:cubicBezTo>
                    <a:pt x="34226" y="54200"/>
                    <a:pt x="30788" y="56957"/>
                    <a:pt x="27709" y="60036"/>
                  </a:cubicBezTo>
                  <a:cubicBezTo>
                    <a:pt x="15080" y="97922"/>
                    <a:pt x="34694" y="37901"/>
                    <a:pt x="13855" y="110836"/>
                  </a:cubicBezTo>
                  <a:cubicBezTo>
                    <a:pt x="5915" y="138624"/>
                    <a:pt x="11058" y="132105"/>
                    <a:pt x="0" y="143163"/>
                  </a:cubicBezTo>
                  <a:lnTo>
                    <a:pt x="0" y="143163"/>
                  </a:lnTo>
                  <a:lnTo>
                    <a:pt x="0" y="193963"/>
                  </a:lnTo>
                  <a:lnTo>
                    <a:pt x="0" y="193963"/>
                  </a:lnTo>
                  <a:lnTo>
                    <a:pt x="591127" y="217054"/>
                  </a:lnTo>
                  <a:cubicBezTo>
                    <a:pt x="585319" y="164780"/>
                    <a:pt x="586509" y="189430"/>
                    <a:pt x="586509" y="143163"/>
                  </a:cubicBezTo>
                  <a:lnTo>
                    <a:pt x="586509" y="143163"/>
                  </a:lnTo>
                  <a:cubicBezTo>
                    <a:pt x="577273" y="129309"/>
                    <a:pt x="569939" y="113977"/>
                    <a:pt x="558800" y="101600"/>
                  </a:cubicBezTo>
                  <a:cubicBezTo>
                    <a:pt x="555544" y="97982"/>
                    <a:pt x="549120" y="99486"/>
                    <a:pt x="544946" y="96981"/>
                  </a:cubicBezTo>
                  <a:cubicBezTo>
                    <a:pt x="513255" y="77966"/>
                    <a:pt x="561094" y="96207"/>
                    <a:pt x="521855" y="83127"/>
                  </a:cubicBezTo>
                  <a:cubicBezTo>
                    <a:pt x="520315" y="78509"/>
                    <a:pt x="519413" y="73626"/>
                    <a:pt x="517236" y="69272"/>
                  </a:cubicBezTo>
                  <a:cubicBezTo>
                    <a:pt x="514754" y="64308"/>
                    <a:pt x="510254" y="60490"/>
                    <a:pt x="508000" y="55418"/>
                  </a:cubicBezTo>
                  <a:cubicBezTo>
                    <a:pt x="504046" y="46521"/>
                    <a:pt x="501843" y="36945"/>
                    <a:pt x="498764" y="27709"/>
                  </a:cubicBezTo>
                  <a:cubicBezTo>
                    <a:pt x="497225" y="23091"/>
                    <a:pt x="499014" y="13854"/>
                    <a:pt x="494146" y="13854"/>
                  </a:cubicBezTo>
                  <a:lnTo>
                    <a:pt x="484909" y="13854"/>
                  </a:lnTo>
                  <a:lnTo>
                    <a:pt x="484909" y="13854"/>
                  </a:lnTo>
                  <a:lnTo>
                    <a:pt x="378691" y="13854"/>
                  </a:lnTo>
                  <a:lnTo>
                    <a:pt x="378691" y="13854"/>
                  </a:lnTo>
                  <a:cubicBezTo>
                    <a:pt x="404408" y="97431"/>
                    <a:pt x="397164" y="52952"/>
                    <a:pt x="397164" y="147781"/>
                  </a:cubicBezTo>
                  <a:lnTo>
                    <a:pt x="397164" y="147781"/>
                  </a:lnTo>
                  <a:cubicBezTo>
                    <a:pt x="383309" y="146242"/>
                    <a:pt x="369378" y="145283"/>
                    <a:pt x="355600" y="143163"/>
                  </a:cubicBezTo>
                  <a:cubicBezTo>
                    <a:pt x="344829" y="141506"/>
                    <a:pt x="333619" y="137376"/>
                    <a:pt x="323273" y="133927"/>
                  </a:cubicBezTo>
                  <a:lnTo>
                    <a:pt x="258618" y="138545"/>
                  </a:lnTo>
                  <a:cubicBezTo>
                    <a:pt x="193596" y="143546"/>
                    <a:pt x="222983" y="143163"/>
                    <a:pt x="189346" y="143163"/>
                  </a:cubicBezTo>
                  <a:lnTo>
                    <a:pt x="189346" y="143163"/>
                  </a:lnTo>
                  <a:cubicBezTo>
                    <a:pt x="183244" y="-33773"/>
                    <a:pt x="228242" y="25280"/>
                    <a:pt x="166255" y="4618"/>
                  </a:cubicBezTo>
                  <a:cubicBezTo>
                    <a:pt x="162989" y="3529"/>
                    <a:pt x="180110" y="0"/>
                    <a:pt x="166255" y="0"/>
                  </a:cubicBezTo>
                  <a:close/>
                </a:path>
              </a:pathLst>
            </a:custGeom>
            <a:solidFill>
              <a:srgbClr val="FFC000">
                <a:alpha val="47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0" name="Forme libre 49"/>
          <p:cNvSpPr/>
          <p:nvPr/>
        </p:nvSpPr>
        <p:spPr>
          <a:xfrm>
            <a:off x="7966172" y="448235"/>
            <a:ext cx="1006612" cy="745864"/>
          </a:xfrm>
          <a:custGeom>
            <a:avLst/>
            <a:gdLst>
              <a:gd name="connsiteX0" fmla="*/ 87720 w 1006612"/>
              <a:gd name="connsiteY0" fmla="*/ 3586 h 745864"/>
              <a:gd name="connsiteX1" fmla="*/ 281357 w 1006612"/>
              <a:gd name="connsiteY1" fmla="*/ 100405 h 745864"/>
              <a:gd name="connsiteX2" fmla="*/ 761866 w 1006612"/>
              <a:gd name="connsiteY2" fmla="*/ 93233 h 745864"/>
              <a:gd name="connsiteX3" fmla="*/ 797724 w 1006612"/>
              <a:gd name="connsiteY3" fmla="*/ 89647 h 745864"/>
              <a:gd name="connsiteX4" fmla="*/ 804896 w 1006612"/>
              <a:gd name="connsiteY4" fmla="*/ 78890 h 745864"/>
              <a:gd name="connsiteX5" fmla="*/ 829997 w 1006612"/>
              <a:gd name="connsiteY5" fmla="*/ 75304 h 745864"/>
              <a:gd name="connsiteX6" fmla="*/ 851513 w 1006612"/>
              <a:gd name="connsiteY6" fmla="*/ 57374 h 745864"/>
              <a:gd name="connsiteX7" fmla="*/ 862270 w 1006612"/>
              <a:gd name="connsiteY7" fmla="*/ 53789 h 745864"/>
              <a:gd name="connsiteX8" fmla="*/ 873028 w 1006612"/>
              <a:gd name="connsiteY8" fmla="*/ 46617 h 745864"/>
              <a:gd name="connsiteX9" fmla="*/ 898129 w 1006612"/>
              <a:gd name="connsiteY9" fmla="*/ 17930 h 745864"/>
              <a:gd name="connsiteX10" fmla="*/ 908887 w 1006612"/>
              <a:gd name="connsiteY10" fmla="*/ 0 h 745864"/>
              <a:gd name="connsiteX11" fmla="*/ 908887 w 1006612"/>
              <a:gd name="connsiteY11" fmla="*/ 0 h 745864"/>
              <a:gd name="connsiteX12" fmla="*/ 930402 w 1006612"/>
              <a:gd name="connsiteY12" fmla="*/ 25101 h 745864"/>
              <a:gd name="connsiteX13" fmla="*/ 937574 w 1006612"/>
              <a:gd name="connsiteY13" fmla="*/ 35859 h 745864"/>
              <a:gd name="connsiteX14" fmla="*/ 944746 w 1006612"/>
              <a:gd name="connsiteY14" fmla="*/ 64546 h 745864"/>
              <a:gd name="connsiteX15" fmla="*/ 948332 w 1006612"/>
              <a:gd name="connsiteY15" fmla="*/ 75304 h 745864"/>
              <a:gd name="connsiteX16" fmla="*/ 977019 w 1006612"/>
              <a:gd name="connsiteY16" fmla="*/ 86061 h 745864"/>
              <a:gd name="connsiteX17" fmla="*/ 998534 w 1006612"/>
              <a:gd name="connsiteY17" fmla="*/ 93233 h 745864"/>
              <a:gd name="connsiteX18" fmla="*/ 998534 w 1006612"/>
              <a:gd name="connsiteY18" fmla="*/ 157779 h 745864"/>
              <a:gd name="connsiteX19" fmla="*/ 991362 w 1006612"/>
              <a:gd name="connsiteY19" fmla="*/ 168537 h 745864"/>
              <a:gd name="connsiteX20" fmla="*/ 980604 w 1006612"/>
              <a:gd name="connsiteY20" fmla="*/ 175709 h 745864"/>
              <a:gd name="connsiteX21" fmla="*/ 969847 w 1006612"/>
              <a:gd name="connsiteY21" fmla="*/ 186466 h 745864"/>
              <a:gd name="connsiteX22" fmla="*/ 937574 w 1006612"/>
              <a:gd name="connsiteY22" fmla="*/ 190052 h 745864"/>
              <a:gd name="connsiteX23" fmla="*/ 894543 w 1006612"/>
              <a:gd name="connsiteY23" fmla="*/ 200810 h 745864"/>
              <a:gd name="connsiteX24" fmla="*/ 887372 w 1006612"/>
              <a:gd name="connsiteY24" fmla="*/ 211567 h 745864"/>
              <a:gd name="connsiteX25" fmla="*/ 873028 w 1006612"/>
              <a:gd name="connsiteY25" fmla="*/ 218739 h 745864"/>
              <a:gd name="connsiteX26" fmla="*/ 865856 w 1006612"/>
              <a:gd name="connsiteY26" fmla="*/ 233083 h 745864"/>
              <a:gd name="connsiteX27" fmla="*/ 844341 w 1006612"/>
              <a:gd name="connsiteY27" fmla="*/ 247426 h 745864"/>
              <a:gd name="connsiteX28" fmla="*/ 829997 w 1006612"/>
              <a:gd name="connsiteY28" fmla="*/ 279699 h 745864"/>
              <a:gd name="connsiteX29" fmla="*/ 822826 w 1006612"/>
              <a:gd name="connsiteY29" fmla="*/ 301214 h 745864"/>
              <a:gd name="connsiteX30" fmla="*/ 815654 w 1006612"/>
              <a:gd name="connsiteY30" fmla="*/ 394447 h 745864"/>
              <a:gd name="connsiteX31" fmla="*/ 819240 w 1006612"/>
              <a:gd name="connsiteY31" fmla="*/ 498438 h 745864"/>
              <a:gd name="connsiteX32" fmla="*/ 833583 w 1006612"/>
              <a:gd name="connsiteY32" fmla="*/ 502024 h 745864"/>
              <a:gd name="connsiteX33" fmla="*/ 855099 w 1006612"/>
              <a:gd name="connsiteY33" fmla="*/ 505610 h 745864"/>
              <a:gd name="connsiteX34" fmla="*/ 880200 w 1006612"/>
              <a:gd name="connsiteY34" fmla="*/ 512781 h 745864"/>
              <a:gd name="connsiteX35" fmla="*/ 898129 w 1006612"/>
              <a:gd name="connsiteY35" fmla="*/ 537883 h 745864"/>
              <a:gd name="connsiteX36" fmla="*/ 901715 w 1006612"/>
              <a:gd name="connsiteY36" fmla="*/ 548640 h 745864"/>
              <a:gd name="connsiteX37" fmla="*/ 923230 w 1006612"/>
              <a:gd name="connsiteY37" fmla="*/ 562984 h 745864"/>
              <a:gd name="connsiteX38" fmla="*/ 933988 w 1006612"/>
              <a:gd name="connsiteY38" fmla="*/ 584499 h 745864"/>
              <a:gd name="connsiteX39" fmla="*/ 944746 w 1006612"/>
              <a:gd name="connsiteY39" fmla="*/ 591671 h 745864"/>
              <a:gd name="connsiteX40" fmla="*/ 948332 w 1006612"/>
              <a:gd name="connsiteY40" fmla="*/ 602429 h 745864"/>
              <a:gd name="connsiteX41" fmla="*/ 969847 w 1006612"/>
              <a:gd name="connsiteY41" fmla="*/ 609600 h 745864"/>
              <a:gd name="connsiteX42" fmla="*/ 973433 w 1006612"/>
              <a:gd name="connsiteY42" fmla="*/ 706419 h 745864"/>
              <a:gd name="connsiteX43" fmla="*/ 962675 w 1006612"/>
              <a:gd name="connsiteY43" fmla="*/ 717177 h 745864"/>
              <a:gd name="connsiteX44" fmla="*/ 941160 w 1006612"/>
              <a:gd name="connsiteY44" fmla="*/ 731520 h 745864"/>
              <a:gd name="connsiteX45" fmla="*/ 858684 w 1006612"/>
              <a:gd name="connsiteY45" fmla="*/ 727934 h 745864"/>
              <a:gd name="connsiteX46" fmla="*/ 855099 w 1006612"/>
              <a:gd name="connsiteY46" fmla="*/ 713591 h 745864"/>
              <a:gd name="connsiteX47" fmla="*/ 851513 w 1006612"/>
              <a:gd name="connsiteY47" fmla="*/ 702833 h 745864"/>
              <a:gd name="connsiteX48" fmla="*/ 840755 w 1006612"/>
              <a:gd name="connsiteY48" fmla="*/ 688490 h 745864"/>
              <a:gd name="connsiteX49" fmla="*/ 819240 w 1006612"/>
              <a:gd name="connsiteY49" fmla="*/ 674146 h 745864"/>
              <a:gd name="connsiteX50" fmla="*/ 812068 w 1006612"/>
              <a:gd name="connsiteY50" fmla="*/ 663389 h 745864"/>
              <a:gd name="connsiteX51" fmla="*/ 808482 w 1006612"/>
              <a:gd name="connsiteY51" fmla="*/ 652631 h 745864"/>
              <a:gd name="connsiteX52" fmla="*/ 797724 w 1006612"/>
              <a:gd name="connsiteY52" fmla="*/ 649045 h 745864"/>
              <a:gd name="connsiteX53" fmla="*/ 747522 w 1006612"/>
              <a:gd name="connsiteY53" fmla="*/ 652631 h 745864"/>
              <a:gd name="connsiteX54" fmla="*/ 726007 w 1006612"/>
              <a:gd name="connsiteY54" fmla="*/ 656217 h 745864"/>
              <a:gd name="connsiteX55" fmla="*/ 722421 w 1006612"/>
              <a:gd name="connsiteY55" fmla="*/ 666974 h 745864"/>
              <a:gd name="connsiteX56" fmla="*/ 700906 w 1006612"/>
              <a:gd name="connsiteY56" fmla="*/ 681318 h 745864"/>
              <a:gd name="connsiteX57" fmla="*/ 632774 w 1006612"/>
              <a:gd name="connsiteY57" fmla="*/ 677732 h 745864"/>
              <a:gd name="connsiteX58" fmla="*/ 629188 w 1006612"/>
              <a:gd name="connsiteY58" fmla="*/ 666974 h 745864"/>
              <a:gd name="connsiteX59" fmla="*/ 571814 w 1006612"/>
              <a:gd name="connsiteY59" fmla="*/ 656217 h 745864"/>
              <a:gd name="connsiteX60" fmla="*/ 424793 w 1006612"/>
              <a:gd name="connsiteY60" fmla="*/ 659803 h 745864"/>
              <a:gd name="connsiteX61" fmla="*/ 414035 w 1006612"/>
              <a:gd name="connsiteY61" fmla="*/ 666974 h 745864"/>
              <a:gd name="connsiteX62" fmla="*/ 399692 w 1006612"/>
              <a:gd name="connsiteY62" fmla="*/ 670560 h 745864"/>
              <a:gd name="connsiteX63" fmla="*/ 295701 w 1006612"/>
              <a:gd name="connsiteY63" fmla="*/ 674146 h 745864"/>
              <a:gd name="connsiteX64" fmla="*/ 284943 w 1006612"/>
              <a:gd name="connsiteY64" fmla="*/ 677732 h 745864"/>
              <a:gd name="connsiteX65" fmla="*/ 241913 w 1006612"/>
              <a:gd name="connsiteY65" fmla="*/ 684904 h 745864"/>
              <a:gd name="connsiteX66" fmla="*/ 220397 w 1006612"/>
              <a:gd name="connsiteY66" fmla="*/ 702833 h 745864"/>
              <a:gd name="connsiteX67" fmla="*/ 209640 w 1006612"/>
              <a:gd name="connsiteY67" fmla="*/ 710005 h 745864"/>
              <a:gd name="connsiteX68" fmla="*/ 202468 w 1006612"/>
              <a:gd name="connsiteY68" fmla="*/ 720763 h 745864"/>
              <a:gd name="connsiteX69" fmla="*/ 159437 w 1006612"/>
              <a:gd name="connsiteY69" fmla="*/ 727934 h 745864"/>
              <a:gd name="connsiteX70" fmla="*/ 137922 w 1006612"/>
              <a:gd name="connsiteY70" fmla="*/ 735106 h 745864"/>
              <a:gd name="connsiteX71" fmla="*/ 127164 w 1006612"/>
              <a:gd name="connsiteY71" fmla="*/ 742278 h 745864"/>
              <a:gd name="connsiteX72" fmla="*/ 109235 w 1006612"/>
              <a:gd name="connsiteY72" fmla="*/ 745864 h 745864"/>
              <a:gd name="connsiteX73" fmla="*/ 62619 w 1006612"/>
              <a:gd name="connsiteY73" fmla="*/ 742278 h 745864"/>
              <a:gd name="connsiteX74" fmla="*/ 51861 w 1006612"/>
              <a:gd name="connsiteY74" fmla="*/ 735106 h 745864"/>
              <a:gd name="connsiteX75" fmla="*/ 37517 w 1006612"/>
              <a:gd name="connsiteY75" fmla="*/ 713591 h 745864"/>
              <a:gd name="connsiteX76" fmla="*/ 30346 w 1006612"/>
              <a:gd name="connsiteY76" fmla="*/ 638287 h 745864"/>
              <a:gd name="connsiteX77" fmla="*/ 23174 w 1006612"/>
              <a:gd name="connsiteY77" fmla="*/ 627530 h 745864"/>
              <a:gd name="connsiteX78" fmla="*/ 26760 w 1006612"/>
              <a:gd name="connsiteY78" fmla="*/ 573741 h 745864"/>
              <a:gd name="connsiteX79" fmla="*/ 41103 w 1006612"/>
              <a:gd name="connsiteY79" fmla="*/ 570156 h 745864"/>
              <a:gd name="connsiteX80" fmla="*/ 55447 w 1006612"/>
              <a:gd name="connsiteY80" fmla="*/ 555812 h 745864"/>
              <a:gd name="connsiteX81" fmla="*/ 66204 w 1006612"/>
              <a:gd name="connsiteY81" fmla="*/ 545054 h 745864"/>
              <a:gd name="connsiteX82" fmla="*/ 76962 w 1006612"/>
              <a:gd name="connsiteY82" fmla="*/ 541469 h 745864"/>
              <a:gd name="connsiteX83" fmla="*/ 84134 w 1006612"/>
              <a:gd name="connsiteY83" fmla="*/ 530711 h 745864"/>
              <a:gd name="connsiteX84" fmla="*/ 105649 w 1006612"/>
              <a:gd name="connsiteY84" fmla="*/ 512781 h 745864"/>
              <a:gd name="connsiteX85" fmla="*/ 112821 w 1006612"/>
              <a:gd name="connsiteY85" fmla="*/ 502024 h 745864"/>
              <a:gd name="connsiteX86" fmla="*/ 123579 w 1006612"/>
              <a:gd name="connsiteY86" fmla="*/ 498438 h 745864"/>
              <a:gd name="connsiteX87" fmla="*/ 134336 w 1006612"/>
              <a:gd name="connsiteY87" fmla="*/ 487680 h 745864"/>
              <a:gd name="connsiteX88" fmla="*/ 137922 w 1006612"/>
              <a:gd name="connsiteY88" fmla="*/ 476923 h 745864"/>
              <a:gd name="connsiteX89" fmla="*/ 148680 w 1006612"/>
              <a:gd name="connsiteY89" fmla="*/ 466165 h 745864"/>
              <a:gd name="connsiteX90" fmla="*/ 152266 w 1006612"/>
              <a:gd name="connsiteY90" fmla="*/ 448236 h 745864"/>
              <a:gd name="connsiteX91" fmla="*/ 155852 w 1006612"/>
              <a:gd name="connsiteY91" fmla="*/ 437478 h 745864"/>
              <a:gd name="connsiteX92" fmla="*/ 130750 w 1006612"/>
              <a:gd name="connsiteY92" fmla="*/ 251012 h 745864"/>
              <a:gd name="connsiteX93" fmla="*/ 102063 w 1006612"/>
              <a:gd name="connsiteY93" fmla="*/ 247426 h 745864"/>
              <a:gd name="connsiteX94" fmla="*/ 76962 w 1006612"/>
              <a:gd name="connsiteY94" fmla="*/ 222325 h 745864"/>
              <a:gd name="connsiteX95" fmla="*/ 55447 w 1006612"/>
              <a:gd name="connsiteY95" fmla="*/ 204396 h 745864"/>
              <a:gd name="connsiteX96" fmla="*/ 37517 w 1006612"/>
              <a:gd name="connsiteY96" fmla="*/ 190052 h 745864"/>
              <a:gd name="connsiteX97" fmla="*/ 30346 w 1006612"/>
              <a:gd name="connsiteY97" fmla="*/ 179294 h 745864"/>
              <a:gd name="connsiteX98" fmla="*/ 26760 w 1006612"/>
              <a:gd name="connsiteY98" fmla="*/ 168537 h 745864"/>
              <a:gd name="connsiteX99" fmla="*/ 12416 w 1006612"/>
              <a:gd name="connsiteY99" fmla="*/ 164951 h 745864"/>
              <a:gd name="connsiteX100" fmla="*/ 5244 w 1006612"/>
              <a:gd name="connsiteY100" fmla="*/ 154193 h 745864"/>
              <a:gd name="connsiteX101" fmla="*/ 5244 w 1006612"/>
              <a:gd name="connsiteY101" fmla="*/ 75304 h 745864"/>
              <a:gd name="connsiteX102" fmla="*/ 16002 w 1006612"/>
              <a:gd name="connsiteY102" fmla="*/ 53789 h 745864"/>
              <a:gd name="connsiteX103" fmla="*/ 26760 w 1006612"/>
              <a:gd name="connsiteY103" fmla="*/ 46617 h 745864"/>
              <a:gd name="connsiteX104" fmla="*/ 41103 w 1006612"/>
              <a:gd name="connsiteY104" fmla="*/ 25101 h 745864"/>
              <a:gd name="connsiteX105" fmla="*/ 69790 w 1006612"/>
              <a:gd name="connsiteY105" fmla="*/ 0 h 745864"/>
              <a:gd name="connsiteX106" fmla="*/ 87720 w 1006612"/>
              <a:gd name="connsiteY106" fmla="*/ 3586 h 74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1006612" h="745864">
                <a:moveTo>
                  <a:pt x="87720" y="3586"/>
                </a:moveTo>
                <a:lnTo>
                  <a:pt x="281357" y="100405"/>
                </a:lnTo>
                <a:lnTo>
                  <a:pt x="761866" y="93233"/>
                </a:lnTo>
                <a:cubicBezTo>
                  <a:pt x="773819" y="92038"/>
                  <a:pt x="786328" y="93446"/>
                  <a:pt x="797724" y="89647"/>
                </a:cubicBezTo>
                <a:cubicBezTo>
                  <a:pt x="801812" y="88284"/>
                  <a:pt x="800958" y="80640"/>
                  <a:pt x="804896" y="78890"/>
                </a:cubicBezTo>
                <a:cubicBezTo>
                  <a:pt x="812620" y="75457"/>
                  <a:pt x="821630" y="76499"/>
                  <a:pt x="829997" y="75304"/>
                </a:cubicBezTo>
                <a:cubicBezTo>
                  <a:pt x="837927" y="67374"/>
                  <a:pt x="841528" y="62366"/>
                  <a:pt x="851513" y="57374"/>
                </a:cubicBezTo>
                <a:cubicBezTo>
                  <a:pt x="854894" y="55684"/>
                  <a:pt x="858684" y="54984"/>
                  <a:pt x="862270" y="53789"/>
                </a:cubicBezTo>
                <a:cubicBezTo>
                  <a:pt x="865856" y="51398"/>
                  <a:pt x="870190" y="49860"/>
                  <a:pt x="873028" y="46617"/>
                </a:cubicBezTo>
                <a:cubicBezTo>
                  <a:pt x="902312" y="13149"/>
                  <a:pt x="873926" y="34065"/>
                  <a:pt x="898129" y="17930"/>
                </a:cubicBezTo>
                <a:cubicBezTo>
                  <a:pt x="902784" y="3965"/>
                  <a:pt x="899042" y="9845"/>
                  <a:pt x="908887" y="0"/>
                </a:cubicBezTo>
                <a:lnTo>
                  <a:pt x="908887" y="0"/>
                </a:lnTo>
                <a:cubicBezTo>
                  <a:pt x="916059" y="8367"/>
                  <a:pt x="923518" y="16496"/>
                  <a:pt x="930402" y="25101"/>
                </a:cubicBezTo>
                <a:cubicBezTo>
                  <a:pt x="933094" y="28466"/>
                  <a:pt x="936101" y="31809"/>
                  <a:pt x="937574" y="35859"/>
                </a:cubicBezTo>
                <a:cubicBezTo>
                  <a:pt x="940943" y="45122"/>
                  <a:pt x="941629" y="55195"/>
                  <a:pt x="944746" y="64546"/>
                </a:cubicBezTo>
                <a:cubicBezTo>
                  <a:pt x="945941" y="68132"/>
                  <a:pt x="945971" y="72352"/>
                  <a:pt x="948332" y="75304"/>
                </a:cubicBezTo>
                <a:cubicBezTo>
                  <a:pt x="955879" y="84739"/>
                  <a:pt x="966575" y="83213"/>
                  <a:pt x="977019" y="86061"/>
                </a:cubicBezTo>
                <a:cubicBezTo>
                  <a:pt x="984312" y="88050"/>
                  <a:pt x="998534" y="93233"/>
                  <a:pt x="998534" y="93233"/>
                </a:cubicBezTo>
                <a:cubicBezTo>
                  <a:pt x="1008846" y="124169"/>
                  <a:pt x="1009754" y="115706"/>
                  <a:pt x="998534" y="157779"/>
                </a:cubicBezTo>
                <a:cubicBezTo>
                  <a:pt x="997423" y="161943"/>
                  <a:pt x="994410" y="165489"/>
                  <a:pt x="991362" y="168537"/>
                </a:cubicBezTo>
                <a:cubicBezTo>
                  <a:pt x="988314" y="171585"/>
                  <a:pt x="983915" y="172950"/>
                  <a:pt x="980604" y="175709"/>
                </a:cubicBezTo>
                <a:cubicBezTo>
                  <a:pt x="976708" y="178955"/>
                  <a:pt x="974658" y="184862"/>
                  <a:pt x="969847" y="186466"/>
                </a:cubicBezTo>
                <a:cubicBezTo>
                  <a:pt x="959579" y="189889"/>
                  <a:pt x="948332" y="188857"/>
                  <a:pt x="937574" y="190052"/>
                </a:cubicBezTo>
                <a:cubicBezTo>
                  <a:pt x="905681" y="211314"/>
                  <a:pt x="961561" y="176440"/>
                  <a:pt x="894543" y="200810"/>
                </a:cubicBezTo>
                <a:cubicBezTo>
                  <a:pt x="890493" y="202283"/>
                  <a:pt x="890683" y="208808"/>
                  <a:pt x="887372" y="211567"/>
                </a:cubicBezTo>
                <a:cubicBezTo>
                  <a:pt x="883265" y="214989"/>
                  <a:pt x="877809" y="216348"/>
                  <a:pt x="873028" y="218739"/>
                </a:cubicBezTo>
                <a:cubicBezTo>
                  <a:pt x="870637" y="223520"/>
                  <a:pt x="869636" y="229303"/>
                  <a:pt x="865856" y="233083"/>
                </a:cubicBezTo>
                <a:cubicBezTo>
                  <a:pt x="859761" y="239178"/>
                  <a:pt x="844341" y="247426"/>
                  <a:pt x="844341" y="247426"/>
                </a:cubicBezTo>
                <a:cubicBezTo>
                  <a:pt x="835806" y="273030"/>
                  <a:pt x="841362" y="262651"/>
                  <a:pt x="829997" y="279699"/>
                </a:cubicBezTo>
                <a:cubicBezTo>
                  <a:pt x="827607" y="286871"/>
                  <a:pt x="823204" y="293664"/>
                  <a:pt x="822826" y="301214"/>
                </a:cubicBezTo>
                <a:cubicBezTo>
                  <a:pt x="818877" y="380194"/>
                  <a:pt x="823175" y="349322"/>
                  <a:pt x="815654" y="394447"/>
                </a:cubicBezTo>
                <a:cubicBezTo>
                  <a:pt x="816849" y="429111"/>
                  <a:pt x="813538" y="464226"/>
                  <a:pt x="819240" y="498438"/>
                </a:cubicBezTo>
                <a:cubicBezTo>
                  <a:pt x="820050" y="503299"/>
                  <a:pt x="828751" y="501057"/>
                  <a:pt x="833583" y="502024"/>
                </a:cubicBezTo>
                <a:cubicBezTo>
                  <a:pt x="840713" y="503450"/>
                  <a:pt x="847969" y="504184"/>
                  <a:pt x="855099" y="505610"/>
                </a:cubicBezTo>
                <a:cubicBezTo>
                  <a:pt x="866349" y="507860"/>
                  <a:pt x="869952" y="509366"/>
                  <a:pt x="880200" y="512781"/>
                </a:cubicBezTo>
                <a:cubicBezTo>
                  <a:pt x="888567" y="537883"/>
                  <a:pt x="880200" y="531906"/>
                  <a:pt x="898129" y="537883"/>
                </a:cubicBezTo>
                <a:cubicBezTo>
                  <a:pt x="899324" y="541469"/>
                  <a:pt x="899042" y="545967"/>
                  <a:pt x="901715" y="548640"/>
                </a:cubicBezTo>
                <a:cubicBezTo>
                  <a:pt x="907810" y="554735"/>
                  <a:pt x="923230" y="562984"/>
                  <a:pt x="923230" y="562984"/>
                </a:cubicBezTo>
                <a:cubicBezTo>
                  <a:pt x="926147" y="571733"/>
                  <a:pt x="927037" y="577548"/>
                  <a:pt x="933988" y="584499"/>
                </a:cubicBezTo>
                <a:cubicBezTo>
                  <a:pt x="937036" y="587547"/>
                  <a:pt x="941160" y="589280"/>
                  <a:pt x="944746" y="591671"/>
                </a:cubicBezTo>
                <a:cubicBezTo>
                  <a:pt x="945941" y="595257"/>
                  <a:pt x="945256" y="600232"/>
                  <a:pt x="948332" y="602429"/>
                </a:cubicBezTo>
                <a:cubicBezTo>
                  <a:pt x="954483" y="606823"/>
                  <a:pt x="969847" y="609600"/>
                  <a:pt x="969847" y="609600"/>
                </a:cubicBezTo>
                <a:cubicBezTo>
                  <a:pt x="991764" y="642475"/>
                  <a:pt x="985072" y="627862"/>
                  <a:pt x="973433" y="706419"/>
                </a:cubicBezTo>
                <a:cubicBezTo>
                  <a:pt x="972690" y="711436"/>
                  <a:pt x="966678" y="714063"/>
                  <a:pt x="962675" y="717177"/>
                </a:cubicBezTo>
                <a:cubicBezTo>
                  <a:pt x="955871" y="722469"/>
                  <a:pt x="941160" y="731520"/>
                  <a:pt x="941160" y="731520"/>
                </a:cubicBezTo>
                <a:lnTo>
                  <a:pt x="858684" y="727934"/>
                </a:lnTo>
                <a:cubicBezTo>
                  <a:pt x="853860" y="726929"/>
                  <a:pt x="856453" y="718330"/>
                  <a:pt x="855099" y="713591"/>
                </a:cubicBezTo>
                <a:cubicBezTo>
                  <a:pt x="854061" y="709956"/>
                  <a:pt x="853388" y="706115"/>
                  <a:pt x="851513" y="702833"/>
                </a:cubicBezTo>
                <a:cubicBezTo>
                  <a:pt x="848548" y="697644"/>
                  <a:pt x="845222" y="692460"/>
                  <a:pt x="840755" y="688490"/>
                </a:cubicBezTo>
                <a:cubicBezTo>
                  <a:pt x="834313" y="682764"/>
                  <a:pt x="819240" y="674146"/>
                  <a:pt x="819240" y="674146"/>
                </a:cubicBezTo>
                <a:cubicBezTo>
                  <a:pt x="816849" y="670560"/>
                  <a:pt x="813995" y="667244"/>
                  <a:pt x="812068" y="663389"/>
                </a:cubicBezTo>
                <a:cubicBezTo>
                  <a:pt x="810377" y="660008"/>
                  <a:pt x="811155" y="655304"/>
                  <a:pt x="808482" y="652631"/>
                </a:cubicBezTo>
                <a:cubicBezTo>
                  <a:pt x="805809" y="649958"/>
                  <a:pt x="801310" y="650240"/>
                  <a:pt x="797724" y="649045"/>
                </a:cubicBezTo>
                <a:cubicBezTo>
                  <a:pt x="780990" y="650240"/>
                  <a:pt x="764215" y="650962"/>
                  <a:pt x="747522" y="652631"/>
                </a:cubicBezTo>
                <a:cubicBezTo>
                  <a:pt x="740287" y="653354"/>
                  <a:pt x="732320" y="652610"/>
                  <a:pt x="726007" y="656217"/>
                </a:cubicBezTo>
                <a:cubicBezTo>
                  <a:pt x="722725" y="658092"/>
                  <a:pt x="725094" y="664301"/>
                  <a:pt x="722421" y="666974"/>
                </a:cubicBezTo>
                <a:cubicBezTo>
                  <a:pt x="716326" y="673069"/>
                  <a:pt x="700906" y="681318"/>
                  <a:pt x="700906" y="681318"/>
                </a:cubicBezTo>
                <a:cubicBezTo>
                  <a:pt x="678195" y="680123"/>
                  <a:pt x="655074" y="682192"/>
                  <a:pt x="632774" y="677732"/>
                </a:cubicBezTo>
                <a:cubicBezTo>
                  <a:pt x="629067" y="676991"/>
                  <a:pt x="632264" y="669171"/>
                  <a:pt x="629188" y="666974"/>
                </a:cubicBezTo>
                <a:cubicBezTo>
                  <a:pt x="616688" y="658046"/>
                  <a:pt x="582760" y="657312"/>
                  <a:pt x="571814" y="656217"/>
                </a:cubicBezTo>
                <a:cubicBezTo>
                  <a:pt x="522807" y="657412"/>
                  <a:pt x="473701" y="656469"/>
                  <a:pt x="424793" y="659803"/>
                </a:cubicBezTo>
                <a:cubicBezTo>
                  <a:pt x="420493" y="660096"/>
                  <a:pt x="417996" y="665276"/>
                  <a:pt x="414035" y="666974"/>
                </a:cubicBezTo>
                <a:cubicBezTo>
                  <a:pt x="409505" y="668915"/>
                  <a:pt x="404611" y="670262"/>
                  <a:pt x="399692" y="670560"/>
                </a:cubicBezTo>
                <a:cubicBezTo>
                  <a:pt x="365071" y="672658"/>
                  <a:pt x="330365" y="672951"/>
                  <a:pt x="295701" y="674146"/>
                </a:cubicBezTo>
                <a:cubicBezTo>
                  <a:pt x="292115" y="675341"/>
                  <a:pt x="288672" y="677111"/>
                  <a:pt x="284943" y="677732"/>
                </a:cubicBezTo>
                <a:cubicBezTo>
                  <a:pt x="273011" y="679721"/>
                  <a:pt x="254524" y="678598"/>
                  <a:pt x="241913" y="684904"/>
                </a:cubicBezTo>
                <a:cubicBezTo>
                  <a:pt x="228560" y="691581"/>
                  <a:pt x="232291" y="692921"/>
                  <a:pt x="220397" y="702833"/>
                </a:cubicBezTo>
                <a:cubicBezTo>
                  <a:pt x="217086" y="705592"/>
                  <a:pt x="213226" y="707614"/>
                  <a:pt x="209640" y="710005"/>
                </a:cubicBezTo>
                <a:cubicBezTo>
                  <a:pt x="207249" y="713591"/>
                  <a:pt x="206527" y="719313"/>
                  <a:pt x="202468" y="720763"/>
                </a:cubicBezTo>
                <a:cubicBezTo>
                  <a:pt x="188774" y="725654"/>
                  <a:pt x="159437" y="727934"/>
                  <a:pt x="159437" y="727934"/>
                </a:cubicBezTo>
                <a:cubicBezTo>
                  <a:pt x="152265" y="730325"/>
                  <a:pt x="144212" y="730913"/>
                  <a:pt x="137922" y="735106"/>
                </a:cubicBezTo>
                <a:cubicBezTo>
                  <a:pt x="134336" y="737497"/>
                  <a:pt x="131199" y="740765"/>
                  <a:pt x="127164" y="742278"/>
                </a:cubicBezTo>
                <a:cubicBezTo>
                  <a:pt x="121457" y="744418"/>
                  <a:pt x="115211" y="744669"/>
                  <a:pt x="109235" y="745864"/>
                </a:cubicBezTo>
                <a:cubicBezTo>
                  <a:pt x="93696" y="744669"/>
                  <a:pt x="77937" y="745150"/>
                  <a:pt x="62619" y="742278"/>
                </a:cubicBezTo>
                <a:cubicBezTo>
                  <a:pt x="58383" y="741484"/>
                  <a:pt x="54699" y="738349"/>
                  <a:pt x="51861" y="735106"/>
                </a:cubicBezTo>
                <a:cubicBezTo>
                  <a:pt x="46185" y="728619"/>
                  <a:pt x="37517" y="713591"/>
                  <a:pt x="37517" y="713591"/>
                </a:cubicBezTo>
                <a:cubicBezTo>
                  <a:pt x="25288" y="676894"/>
                  <a:pt x="44582" y="737938"/>
                  <a:pt x="30346" y="638287"/>
                </a:cubicBezTo>
                <a:cubicBezTo>
                  <a:pt x="29737" y="634021"/>
                  <a:pt x="25565" y="631116"/>
                  <a:pt x="23174" y="627530"/>
                </a:cubicBezTo>
                <a:cubicBezTo>
                  <a:pt x="24369" y="609600"/>
                  <a:pt x="21400" y="590893"/>
                  <a:pt x="26760" y="573741"/>
                </a:cubicBezTo>
                <a:cubicBezTo>
                  <a:pt x="28230" y="569037"/>
                  <a:pt x="37255" y="573235"/>
                  <a:pt x="41103" y="570156"/>
                </a:cubicBezTo>
                <a:cubicBezTo>
                  <a:pt x="68426" y="548298"/>
                  <a:pt x="18562" y="568107"/>
                  <a:pt x="55447" y="555812"/>
                </a:cubicBezTo>
                <a:cubicBezTo>
                  <a:pt x="59033" y="552226"/>
                  <a:pt x="61985" y="547867"/>
                  <a:pt x="66204" y="545054"/>
                </a:cubicBezTo>
                <a:cubicBezTo>
                  <a:pt x="69349" y="542957"/>
                  <a:pt x="74010" y="543830"/>
                  <a:pt x="76962" y="541469"/>
                </a:cubicBezTo>
                <a:cubicBezTo>
                  <a:pt x="80328" y="538777"/>
                  <a:pt x="81375" y="534022"/>
                  <a:pt x="84134" y="530711"/>
                </a:cubicBezTo>
                <a:cubicBezTo>
                  <a:pt x="92762" y="520358"/>
                  <a:pt x="95072" y="519833"/>
                  <a:pt x="105649" y="512781"/>
                </a:cubicBezTo>
                <a:cubicBezTo>
                  <a:pt x="108040" y="509195"/>
                  <a:pt x="109456" y="504716"/>
                  <a:pt x="112821" y="502024"/>
                </a:cubicBezTo>
                <a:cubicBezTo>
                  <a:pt x="115773" y="499663"/>
                  <a:pt x="120434" y="500535"/>
                  <a:pt x="123579" y="498438"/>
                </a:cubicBezTo>
                <a:cubicBezTo>
                  <a:pt x="127798" y="495625"/>
                  <a:pt x="130750" y="491266"/>
                  <a:pt x="134336" y="487680"/>
                </a:cubicBezTo>
                <a:cubicBezTo>
                  <a:pt x="135531" y="484094"/>
                  <a:pt x="135825" y="480068"/>
                  <a:pt x="137922" y="476923"/>
                </a:cubicBezTo>
                <a:cubicBezTo>
                  <a:pt x="140735" y="472703"/>
                  <a:pt x="146412" y="470701"/>
                  <a:pt x="148680" y="466165"/>
                </a:cubicBezTo>
                <a:cubicBezTo>
                  <a:pt x="151406" y="460714"/>
                  <a:pt x="150788" y="454149"/>
                  <a:pt x="152266" y="448236"/>
                </a:cubicBezTo>
                <a:cubicBezTo>
                  <a:pt x="153183" y="444569"/>
                  <a:pt x="154657" y="441064"/>
                  <a:pt x="155852" y="437478"/>
                </a:cubicBezTo>
                <a:cubicBezTo>
                  <a:pt x="152444" y="263676"/>
                  <a:pt x="212370" y="262672"/>
                  <a:pt x="130750" y="251012"/>
                </a:cubicBezTo>
                <a:cubicBezTo>
                  <a:pt x="121210" y="249649"/>
                  <a:pt x="111625" y="248621"/>
                  <a:pt x="102063" y="247426"/>
                </a:cubicBezTo>
                <a:cubicBezTo>
                  <a:pt x="77723" y="239312"/>
                  <a:pt x="105732" y="251095"/>
                  <a:pt x="76962" y="222325"/>
                </a:cubicBezTo>
                <a:cubicBezTo>
                  <a:pt x="63157" y="208520"/>
                  <a:pt x="70424" y="214380"/>
                  <a:pt x="55447" y="204396"/>
                </a:cubicBezTo>
                <a:cubicBezTo>
                  <a:pt x="34891" y="173562"/>
                  <a:pt x="62263" y="209850"/>
                  <a:pt x="37517" y="190052"/>
                </a:cubicBezTo>
                <a:cubicBezTo>
                  <a:pt x="34152" y="187360"/>
                  <a:pt x="32273" y="183149"/>
                  <a:pt x="30346" y="179294"/>
                </a:cubicBezTo>
                <a:cubicBezTo>
                  <a:pt x="28656" y="175913"/>
                  <a:pt x="29711" y="170898"/>
                  <a:pt x="26760" y="168537"/>
                </a:cubicBezTo>
                <a:cubicBezTo>
                  <a:pt x="22911" y="165458"/>
                  <a:pt x="17197" y="166146"/>
                  <a:pt x="12416" y="164951"/>
                </a:cubicBezTo>
                <a:cubicBezTo>
                  <a:pt x="10025" y="161365"/>
                  <a:pt x="7171" y="158048"/>
                  <a:pt x="5244" y="154193"/>
                </a:cubicBezTo>
                <a:cubicBezTo>
                  <a:pt x="-5974" y="131757"/>
                  <a:pt x="4121" y="87663"/>
                  <a:pt x="5244" y="75304"/>
                </a:cubicBezTo>
                <a:cubicBezTo>
                  <a:pt x="5827" y="68887"/>
                  <a:pt x="11710" y="58081"/>
                  <a:pt x="16002" y="53789"/>
                </a:cubicBezTo>
                <a:cubicBezTo>
                  <a:pt x="19050" y="50742"/>
                  <a:pt x="23174" y="49008"/>
                  <a:pt x="26760" y="46617"/>
                </a:cubicBezTo>
                <a:lnTo>
                  <a:pt x="41103" y="25101"/>
                </a:lnTo>
                <a:cubicBezTo>
                  <a:pt x="47477" y="15539"/>
                  <a:pt x="55848" y="0"/>
                  <a:pt x="69790" y="0"/>
                </a:cubicBezTo>
                <a:lnTo>
                  <a:pt x="87720" y="3586"/>
                </a:lnTo>
                <a:close/>
              </a:path>
            </a:pathLst>
          </a:custGeom>
          <a:solidFill>
            <a:srgbClr val="FF0000">
              <a:alpha val="4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1" name="Connecteur droit avec flèche 50"/>
          <p:cNvCxnSpPr/>
          <p:nvPr/>
        </p:nvCxnSpPr>
        <p:spPr>
          <a:xfrm>
            <a:off x="4808506" y="2833871"/>
            <a:ext cx="869315" cy="5715"/>
          </a:xfrm>
          <a:prstGeom prst="straightConnector1">
            <a:avLst/>
          </a:prstGeom>
          <a:ln>
            <a:prstDash val="lgDash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 flipH="1" flipV="1">
            <a:off x="4765961" y="1828666"/>
            <a:ext cx="0" cy="1006475"/>
          </a:xfrm>
          <a:prstGeom prst="straightConnector1">
            <a:avLst/>
          </a:prstGeom>
          <a:ln>
            <a:prstDash val="lgDash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Zone de texte 44"/>
          <p:cNvSpPr txBox="1"/>
          <p:nvPr/>
        </p:nvSpPr>
        <p:spPr>
          <a:xfrm>
            <a:off x="5449221" y="2886576"/>
            <a:ext cx="366395" cy="27432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FR" sz="10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endParaRPr lang="fr-FR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Zone de texte 45"/>
          <p:cNvSpPr txBox="1"/>
          <p:nvPr/>
        </p:nvSpPr>
        <p:spPr>
          <a:xfrm>
            <a:off x="4844701" y="1787391"/>
            <a:ext cx="358775" cy="25463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fr-FR" sz="1000" baseline="-25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endParaRPr lang="fr-FR" sz="10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7" name="Connecteur droit avec flèche 56"/>
          <p:cNvCxnSpPr/>
          <p:nvPr/>
        </p:nvCxnSpPr>
        <p:spPr>
          <a:xfrm flipV="1">
            <a:off x="3515820" y="4502350"/>
            <a:ext cx="558048" cy="128312"/>
          </a:xfrm>
          <a:prstGeom prst="straightConnector1">
            <a:avLst/>
          </a:prstGeom>
          <a:ln>
            <a:prstDash val="lgDash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Zone de texte 47"/>
          <p:cNvSpPr txBox="1"/>
          <p:nvPr/>
        </p:nvSpPr>
        <p:spPr>
          <a:xfrm>
            <a:off x="3609800" y="4190605"/>
            <a:ext cx="366395" cy="27432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FR" sz="1000" baseline="-25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fr-FR" sz="10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Connecteur droit avec flèche 59"/>
          <p:cNvCxnSpPr/>
          <p:nvPr/>
        </p:nvCxnSpPr>
        <p:spPr>
          <a:xfrm flipH="1">
            <a:off x="6612410" y="3427358"/>
            <a:ext cx="695941" cy="0"/>
          </a:xfrm>
          <a:prstGeom prst="straightConnector1">
            <a:avLst/>
          </a:prstGeom>
          <a:ln>
            <a:prstDash val="lgDash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Zone de texte 44"/>
          <p:cNvSpPr txBox="1"/>
          <p:nvPr/>
        </p:nvSpPr>
        <p:spPr>
          <a:xfrm>
            <a:off x="6476103" y="3090124"/>
            <a:ext cx="232319" cy="27432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fr-FR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413037" y="1358464"/>
            <a:ext cx="1052783" cy="184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2355944" y="1344335"/>
            <a:ext cx="1052783" cy="184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3139625" y="1313122"/>
            <a:ext cx="3529921" cy="1200329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alibri Light" panose="020F0302020204030204" pitchFamily="34" charset="0"/>
              </a:rPr>
              <a:t>Liaison 0/8 : roulement à 2 rangées de billes + 4 arrêts axiaux</a:t>
            </a:r>
          </a:p>
          <a:p>
            <a:pPr algn="ctr"/>
            <a:r>
              <a:rPr lang="fr-FR" dirty="0" smtClean="0">
                <a:latin typeface="Calibri Light" panose="020F0302020204030204" pitchFamily="34" charset="0"/>
              </a:rPr>
              <a:t>↓</a:t>
            </a:r>
          </a:p>
          <a:p>
            <a:pPr algn="ctr"/>
            <a:r>
              <a:rPr lang="fr-FR" b="1" dirty="0" smtClean="0">
                <a:latin typeface="Calibri Light" panose="020F0302020204030204" pitchFamily="34" charset="0"/>
              </a:rPr>
              <a:t>Pivot d’axe Z</a:t>
            </a:r>
            <a:endParaRPr lang="fr-FR" b="1" dirty="0">
              <a:latin typeface="Calibri Light" panose="020F0302020204030204" pitchFamily="34" charset="0"/>
            </a:endParaRPr>
          </a:p>
        </p:txBody>
      </p:sp>
      <p:sp>
        <p:nvSpPr>
          <p:cNvPr id="47" name="Ellipse 46"/>
          <p:cNvSpPr/>
          <p:nvPr/>
        </p:nvSpPr>
        <p:spPr>
          <a:xfrm>
            <a:off x="1317193" y="2979564"/>
            <a:ext cx="1836158" cy="88465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084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du système</a:t>
            </a:r>
            <a:endParaRPr lang="fr-FR" dirty="0"/>
          </a:p>
        </p:txBody>
      </p:sp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7" y="1145559"/>
            <a:ext cx="1913202" cy="255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509" y="1023556"/>
            <a:ext cx="1896745" cy="2811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87" y="4204211"/>
            <a:ext cx="3315335" cy="1884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253" y="3255265"/>
            <a:ext cx="4967781" cy="349212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ZoneTexte 10"/>
          <p:cNvSpPr txBox="1"/>
          <p:nvPr/>
        </p:nvSpPr>
        <p:spPr>
          <a:xfrm>
            <a:off x="4791456" y="499872"/>
            <a:ext cx="3779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Dispositif de rééducation de la posture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pour diminuer les maux de dos</a:t>
            </a:r>
          </a:p>
          <a:p>
            <a:pPr algn="ctr"/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Oscillation d’un plateau et enregistrement des forces dans les poignées</a:t>
            </a:r>
          </a:p>
        </p:txBody>
      </p:sp>
    </p:spTree>
    <p:extLst>
      <p:ext uri="{BB962C8B-B14F-4D97-AF65-F5344CB8AC3E}">
        <p14:creationId xmlns:p14="http://schemas.microsoft.com/office/powerpoint/2010/main" val="3385226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Analyse cinématique et technologique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466D8FE-5733-7B45-8963-854D3AC5C96E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2599"/>
          <a:stretch/>
        </p:blipFill>
        <p:spPr bwMode="auto">
          <a:xfrm>
            <a:off x="-168275" y="682942"/>
            <a:ext cx="9480550" cy="5492115"/>
          </a:xfrm>
          <a:prstGeom prst="rect">
            <a:avLst/>
          </a:prstGeom>
          <a:solidFill>
            <a:srgbClr val="CC66FF">
              <a:alpha val="47000"/>
            </a:srgb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201865" y="3811831"/>
            <a:ext cx="33159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0 - Bâti </a:t>
            </a:r>
            <a:endParaRPr lang="fr-FR" sz="1000" dirty="0" smtClean="0">
              <a:solidFill>
                <a:srgbClr val="FFC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fr-FR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corps </a:t>
            </a:r>
            <a:r>
              <a:rPr lang="fr-FR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vérin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fr-FR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tige de vérin 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3 - cale </a:t>
            </a:r>
            <a:r>
              <a:rPr lang="fr-FR" sz="1000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inclinée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 smtClean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fr-FR" sz="1000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arbre </a:t>
            </a:r>
            <a:r>
              <a:rPr lang="fr-FR" sz="1000" dirty="0" smtClean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vertical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fr-FR" sz="1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croisillon : 32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6 - arbre </a:t>
            </a:r>
            <a:r>
              <a:rPr lang="fr-FR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moteur</a:t>
            </a:r>
            <a:endParaRPr lang="fr-FR" sz="1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– courroie </a:t>
            </a:r>
            <a:r>
              <a:rPr lang="fr-FR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crantée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 smtClean="0">
                <a:solidFill>
                  <a:srgbClr val="CC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fr-FR" sz="1000" dirty="0">
                <a:solidFill>
                  <a:srgbClr val="CC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entraineur inférieur </a:t>
            </a:r>
            <a:endParaRPr lang="fr-FR" sz="1000" dirty="0" smtClean="0">
              <a:solidFill>
                <a:srgbClr val="CC66F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fr-FR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entraineur </a:t>
            </a:r>
            <a:r>
              <a:rPr lang="fr-FR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supérieur</a:t>
            </a:r>
            <a:endParaRPr lang="fr-FR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10 - support en </a:t>
            </a:r>
            <a:r>
              <a:rPr lang="fr-FR" sz="1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fr-FR" sz="1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11 - plateau </a:t>
            </a:r>
            <a:r>
              <a:rPr lang="fr-FR" sz="1000" dirty="0" smtClean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oscillant</a:t>
            </a:r>
            <a:endParaRPr lang="fr-FR" sz="1000" dirty="0">
              <a:solidFill>
                <a:srgbClr val="00B0F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2" name="Groupe 71"/>
          <p:cNvGrpSpPr/>
          <p:nvPr/>
        </p:nvGrpSpPr>
        <p:grpSpPr>
          <a:xfrm>
            <a:off x="1079970" y="4530607"/>
            <a:ext cx="6333067" cy="1000949"/>
            <a:chOff x="1079970" y="4530607"/>
            <a:chExt cx="6333067" cy="1000949"/>
          </a:xfrm>
        </p:grpSpPr>
        <p:sp>
          <p:nvSpPr>
            <p:cNvPr id="16" name="Forme libre 15"/>
            <p:cNvSpPr/>
            <p:nvPr/>
          </p:nvSpPr>
          <p:spPr>
            <a:xfrm>
              <a:off x="1079970" y="4530607"/>
              <a:ext cx="2976504" cy="1000949"/>
            </a:xfrm>
            <a:custGeom>
              <a:avLst/>
              <a:gdLst>
                <a:gd name="connsiteX0" fmla="*/ 2889956 w 2976504"/>
                <a:gd name="connsiteY0" fmla="*/ 0 h 1000949"/>
                <a:gd name="connsiteX1" fmla="*/ 519289 w 2976504"/>
                <a:gd name="connsiteY1" fmla="*/ 511763 h 1000949"/>
                <a:gd name="connsiteX2" fmla="*/ 556919 w 2976504"/>
                <a:gd name="connsiteY2" fmla="*/ 654756 h 1000949"/>
                <a:gd name="connsiteX3" fmla="*/ 526815 w 2976504"/>
                <a:gd name="connsiteY3" fmla="*/ 673571 h 1000949"/>
                <a:gd name="connsiteX4" fmla="*/ 504237 w 2976504"/>
                <a:gd name="connsiteY4" fmla="*/ 681097 h 1000949"/>
                <a:gd name="connsiteX5" fmla="*/ 477897 w 2976504"/>
                <a:gd name="connsiteY5" fmla="*/ 692386 h 1000949"/>
                <a:gd name="connsiteX6" fmla="*/ 444030 w 2976504"/>
                <a:gd name="connsiteY6" fmla="*/ 688623 h 1000949"/>
                <a:gd name="connsiteX7" fmla="*/ 444030 w 2976504"/>
                <a:gd name="connsiteY7" fmla="*/ 688623 h 1000949"/>
                <a:gd name="connsiteX8" fmla="*/ 297274 w 2976504"/>
                <a:gd name="connsiteY8" fmla="*/ 620889 h 1000949"/>
                <a:gd name="connsiteX9" fmla="*/ 0 w 2976504"/>
                <a:gd name="connsiteY9" fmla="*/ 620889 h 1000949"/>
                <a:gd name="connsiteX10" fmla="*/ 15052 w 2976504"/>
                <a:gd name="connsiteY10" fmla="*/ 869245 h 1000949"/>
                <a:gd name="connsiteX11" fmla="*/ 120415 w 2976504"/>
                <a:gd name="connsiteY11" fmla="*/ 865482 h 1000949"/>
                <a:gd name="connsiteX12" fmla="*/ 131704 w 2976504"/>
                <a:gd name="connsiteY12" fmla="*/ 861719 h 1000949"/>
                <a:gd name="connsiteX13" fmla="*/ 161808 w 2976504"/>
                <a:gd name="connsiteY13" fmla="*/ 846667 h 1000949"/>
                <a:gd name="connsiteX14" fmla="*/ 176860 w 2976504"/>
                <a:gd name="connsiteY14" fmla="*/ 839141 h 1000949"/>
                <a:gd name="connsiteX15" fmla="*/ 206963 w 2976504"/>
                <a:gd name="connsiteY15" fmla="*/ 842904 h 1000949"/>
                <a:gd name="connsiteX16" fmla="*/ 240830 w 2976504"/>
                <a:gd name="connsiteY16" fmla="*/ 869245 h 1000949"/>
                <a:gd name="connsiteX17" fmla="*/ 252119 w 2976504"/>
                <a:gd name="connsiteY17" fmla="*/ 873008 h 1000949"/>
                <a:gd name="connsiteX18" fmla="*/ 274697 w 2976504"/>
                <a:gd name="connsiteY18" fmla="*/ 884297 h 1000949"/>
                <a:gd name="connsiteX19" fmla="*/ 304800 w 2976504"/>
                <a:gd name="connsiteY19" fmla="*/ 884297 h 1000949"/>
                <a:gd name="connsiteX20" fmla="*/ 304800 w 2976504"/>
                <a:gd name="connsiteY20" fmla="*/ 884297 h 1000949"/>
                <a:gd name="connsiteX21" fmla="*/ 462845 w 2976504"/>
                <a:gd name="connsiteY21" fmla="*/ 812800 h 1000949"/>
                <a:gd name="connsiteX22" fmla="*/ 553156 w 2976504"/>
                <a:gd name="connsiteY22" fmla="*/ 850430 h 1000949"/>
                <a:gd name="connsiteX23" fmla="*/ 553156 w 2976504"/>
                <a:gd name="connsiteY23" fmla="*/ 1000949 h 1000949"/>
                <a:gd name="connsiteX24" fmla="*/ 553156 w 2976504"/>
                <a:gd name="connsiteY24" fmla="*/ 1000949 h 1000949"/>
                <a:gd name="connsiteX25" fmla="*/ 2976504 w 2976504"/>
                <a:gd name="connsiteY25" fmla="*/ 997186 h 1000949"/>
                <a:gd name="connsiteX26" fmla="*/ 2976504 w 2976504"/>
                <a:gd name="connsiteY26" fmla="*/ 139230 h 1000949"/>
                <a:gd name="connsiteX27" fmla="*/ 2938874 w 2976504"/>
                <a:gd name="connsiteY27" fmla="*/ 142993 h 1000949"/>
                <a:gd name="connsiteX28" fmla="*/ 2889956 w 2976504"/>
                <a:gd name="connsiteY28" fmla="*/ 0 h 100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976504" h="1000949">
                  <a:moveTo>
                    <a:pt x="2889956" y="0"/>
                  </a:moveTo>
                  <a:lnTo>
                    <a:pt x="519289" y="511763"/>
                  </a:lnTo>
                  <a:lnTo>
                    <a:pt x="556919" y="654756"/>
                  </a:lnTo>
                  <a:cubicBezTo>
                    <a:pt x="546884" y="661028"/>
                    <a:pt x="537399" y="668279"/>
                    <a:pt x="526815" y="673571"/>
                  </a:cubicBezTo>
                  <a:cubicBezTo>
                    <a:pt x="519719" y="677119"/>
                    <a:pt x="511332" y="677549"/>
                    <a:pt x="504237" y="681097"/>
                  </a:cubicBezTo>
                  <a:cubicBezTo>
                    <a:pt x="485638" y="690397"/>
                    <a:pt x="494507" y="686849"/>
                    <a:pt x="477897" y="692386"/>
                  </a:cubicBezTo>
                  <a:lnTo>
                    <a:pt x="444030" y="688623"/>
                  </a:lnTo>
                  <a:lnTo>
                    <a:pt x="444030" y="688623"/>
                  </a:lnTo>
                  <a:lnTo>
                    <a:pt x="297274" y="620889"/>
                  </a:lnTo>
                  <a:lnTo>
                    <a:pt x="0" y="620889"/>
                  </a:lnTo>
                  <a:lnTo>
                    <a:pt x="15052" y="869245"/>
                  </a:lnTo>
                  <a:cubicBezTo>
                    <a:pt x="50173" y="867991"/>
                    <a:pt x="85345" y="867745"/>
                    <a:pt x="120415" y="865482"/>
                  </a:cubicBezTo>
                  <a:cubicBezTo>
                    <a:pt x="124373" y="865227"/>
                    <a:pt x="128093" y="863360"/>
                    <a:pt x="131704" y="861719"/>
                  </a:cubicBezTo>
                  <a:cubicBezTo>
                    <a:pt x="141917" y="857077"/>
                    <a:pt x="151773" y="851684"/>
                    <a:pt x="161808" y="846667"/>
                  </a:cubicBezTo>
                  <a:lnTo>
                    <a:pt x="176860" y="839141"/>
                  </a:lnTo>
                  <a:cubicBezTo>
                    <a:pt x="186894" y="840395"/>
                    <a:pt x="197440" y="839503"/>
                    <a:pt x="206963" y="842904"/>
                  </a:cubicBezTo>
                  <a:cubicBezTo>
                    <a:pt x="239334" y="854465"/>
                    <a:pt x="219988" y="855351"/>
                    <a:pt x="240830" y="869245"/>
                  </a:cubicBezTo>
                  <a:cubicBezTo>
                    <a:pt x="244130" y="871445"/>
                    <a:pt x="248571" y="871234"/>
                    <a:pt x="252119" y="873008"/>
                  </a:cubicBezTo>
                  <a:cubicBezTo>
                    <a:pt x="262126" y="878011"/>
                    <a:pt x="263137" y="883246"/>
                    <a:pt x="274697" y="884297"/>
                  </a:cubicBezTo>
                  <a:cubicBezTo>
                    <a:pt x="284690" y="885205"/>
                    <a:pt x="294766" y="884297"/>
                    <a:pt x="304800" y="884297"/>
                  </a:cubicBezTo>
                  <a:lnTo>
                    <a:pt x="304800" y="884297"/>
                  </a:lnTo>
                  <a:lnTo>
                    <a:pt x="462845" y="812800"/>
                  </a:lnTo>
                  <a:lnTo>
                    <a:pt x="553156" y="850430"/>
                  </a:lnTo>
                  <a:lnTo>
                    <a:pt x="553156" y="1000949"/>
                  </a:lnTo>
                  <a:lnTo>
                    <a:pt x="553156" y="1000949"/>
                  </a:lnTo>
                  <a:lnTo>
                    <a:pt x="2976504" y="997186"/>
                  </a:lnTo>
                  <a:lnTo>
                    <a:pt x="2976504" y="139230"/>
                  </a:lnTo>
                  <a:lnTo>
                    <a:pt x="2938874" y="142993"/>
                  </a:lnTo>
                  <a:lnTo>
                    <a:pt x="2889956" y="0"/>
                  </a:lnTo>
                  <a:close/>
                </a:path>
              </a:pathLst>
            </a:custGeom>
            <a:solidFill>
              <a:schemeClr val="accent1">
                <a:alpha val="49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Forme libre 16"/>
            <p:cNvSpPr/>
            <p:nvPr/>
          </p:nvSpPr>
          <p:spPr>
            <a:xfrm>
              <a:off x="7232415" y="4997215"/>
              <a:ext cx="180622" cy="534341"/>
            </a:xfrm>
            <a:custGeom>
              <a:avLst/>
              <a:gdLst>
                <a:gd name="connsiteX0" fmla="*/ 0 w 180622"/>
                <a:gd name="connsiteY0" fmla="*/ 530578 h 534341"/>
                <a:gd name="connsiteX1" fmla="*/ 180622 w 180622"/>
                <a:gd name="connsiteY1" fmla="*/ 534341 h 534341"/>
                <a:gd name="connsiteX2" fmla="*/ 176859 w 180622"/>
                <a:gd name="connsiteY2" fmla="*/ 0 h 534341"/>
                <a:gd name="connsiteX3" fmla="*/ 3763 w 180622"/>
                <a:gd name="connsiteY3" fmla="*/ 0 h 534341"/>
                <a:gd name="connsiteX4" fmla="*/ 0 w 180622"/>
                <a:gd name="connsiteY4" fmla="*/ 530578 h 53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622" h="534341">
                  <a:moveTo>
                    <a:pt x="0" y="530578"/>
                  </a:moveTo>
                  <a:lnTo>
                    <a:pt x="180622" y="534341"/>
                  </a:lnTo>
                  <a:cubicBezTo>
                    <a:pt x="179368" y="356227"/>
                    <a:pt x="178113" y="178114"/>
                    <a:pt x="176859" y="0"/>
                  </a:cubicBezTo>
                  <a:lnTo>
                    <a:pt x="3763" y="0"/>
                  </a:lnTo>
                  <a:cubicBezTo>
                    <a:pt x="2509" y="176859"/>
                    <a:pt x="1254" y="353719"/>
                    <a:pt x="0" y="530578"/>
                  </a:cubicBezTo>
                  <a:close/>
                </a:path>
              </a:pathLst>
            </a:custGeom>
            <a:solidFill>
              <a:schemeClr val="accent1">
                <a:alpha val="49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8" name="Groupe 67"/>
          <p:cNvGrpSpPr/>
          <p:nvPr/>
        </p:nvGrpSpPr>
        <p:grpSpPr>
          <a:xfrm>
            <a:off x="1693333" y="2660415"/>
            <a:ext cx="6152445" cy="2457217"/>
            <a:chOff x="1693333" y="2660415"/>
            <a:chExt cx="6152445" cy="2457217"/>
          </a:xfrm>
        </p:grpSpPr>
        <p:sp>
          <p:nvSpPr>
            <p:cNvPr id="18" name="Forme libre 17"/>
            <p:cNvSpPr/>
            <p:nvPr/>
          </p:nvSpPr>
          <p:spPr>
            <a:xfrm>
              <a:off x="1693333" y="2660415"/>
              <a:ext cx="955917" cy="2310459"/>
            </a:xfrm>
            <a:custGeom>
              <a:avLst/>
              <a:gdLst>
                <a:gd name="connsiteX0" fmla="*/ 417689 w 955917"/>
                <a:gd name="connsiteY0" fmla="*/ 71496 h 2310459"/>
                <a:gd name="connsiteX1" fmla="*/ 316089 w 955917"/>
                <a:gd name="connsiteY1" fmla="*/ 97837 h 2310459"/>
                <a:gd name="connsiteX2" fmla="*/ 308563 w 955917"/>
                <a:gd name="connsiteY2" fmla="*/ 158044 h 2310459"/>
                <a:gd name="connsiteX3" fmla="*/ 304800 w 955917"/>
                <a:gd name="connsiteY3" fmla="*/ 169333 h 2310459"/>
                <a:gd name="connsiteX4" fmla="*/ 293511 w 955917"/>
                <a:gd name="connsiteY4" fmla="*/ 180622 h 2310459"/>
                <a:gd name="connsiteX5" fmla="*/ 289748 w 955917"/>
                <a:gd name="connsiteY5" fmla="*/ 191911 h 2310459"/>
                <a:gd name="connsiteX6" fmla="*/ 289748 w 955917"/>
                <a:gd name="connsiteY6" fmla="*/ 191911 h 2310459"/>
                <a:gd name="connsiteX7" fmla="*/ 301037 w 955917"/>
                <a:gd name="connsiteY7" fmla="*/ 222015 h 2310459"/>
                <a:gd name="connsiteX8" fmla="*/ 304800 w 955917"/>
                <a:gd name="connsiteY8" fmla="*/ 233304 h 2310459"/>
                <a:gd name="connsiteX9" fmla="*/ 327378 w 955917"/>
                <a:gd name="connsiteY9" fmla="*/ 240829 h 2310459"/>
                <a:gd name="connsiteX10" fmla="*/ 331141 w 955917"/>
                <a:gd name="connsiteY10" fmla="*/ 252118 h 2310459"/>
                <a:gd name="connsiteX11" fmla="*/ 346193 w 955917"/>
                <a:gd name="connsiteY11" fmla="*/ 270933 h 2310459"/>
                <a:gd name="connsiteX12" fmla="*/ 357482 w 955917"/>
                <a:gd name="connsiteY12" fmla="*/ 267170 h 2310459"/>
                <a:gd name="connsiteX13" fmla="*/ 365008 w 955917"/>
                <a:gd name="connsiteY13" fmla="*/ 255881 h 2310459"/>
                <a:gd name="connsiteX14" fmla="*/ 376297 w 955917"/>
                <a:gd name="connsiteY14" fmla="*/ 244592 h 2310459"/>
                <a:gd name="connsiteX15" fmla="*/ 421452 w 955917"/>
                <a:gd name="connsiteY15" fmla="*/ 248355 h 2310459"/>
                <a:gd name="connsiteX16" fmla="*/ 444030 w 955917"/>
                <a:gd name="connsiteY16" fmla="*/ 259644 h 2310459"/>
                <a:gd name="connsiteX17" fmla="*/ 504237 w 955917"/>
                <a:gd name="connsiteY17" fmla="*/ 259644 h 2310459"/>
                <a:gd name="connsiteX18" fmla="*/ 504237 w 955917"/>
                <a:gd name="connsiteY18" fmla="*/ 259644 h 2310459"/>
                <a:gd name="connsiteX19" fmla="*/ 519289 w 955917"/>
                <a:gd name="connsiteY19" fmla="*/ 289748 h 2310459"/>
                <a:gd name="connsiteX20" fmla="*/ 526815 w 955917"/>
                <a:gd name="connsiteY20" fmla="*/ 316089 h 2310459"/>
                <a:gd name="connsiteX21" fmla="*/ 530578 w 955917"/>
                <a:gd name="connsiteY21" fmla="*/ 346192 h 2310459"/>
                <a:gd name="connsiteX22" fmla="*/ 534341 w 955917"/>
                <a:gd name="connsiteY22" fmla="*/ 357481 h 2310459"/>
                <a:gd name="connsiteX23" fmla="*/ 534341 w 955917"/>
                <a:gd name="connsiteY23" fmla="*/ 357481 h 2310459"/>
                <a:gd name="connsiteX24" fmla="*/ 861719 w 955917"/>
                <a:gd name="connsiteY24" fmla="*/ 349955 h 2310459"/>
                <a:gd name="connsiteX25" fmla="*/ 861719 w 955917"/>
                <a:gd name="connsiteY25" fmla="*/ 447792 h 2310459"/>
                <a:gd name="connsiteX26" fmla="*/ 733778 w 955917"/>
                <a:gd name="connsiteY26" fmla="*/ 459081 h 2310459"/>
                <a:gd name="connsiteX27" fmla="*/ 718726 w 955917"/>
                <a:gd name="connsiteY27" fmla="*/ 1983081 h 2310459"/>
                <a:gd name="connsiteX28" fmla="*/ 869245 w 955917"/>
                <a:gd name="connsiteY28" fmla="*/ 1990607 h 2310459"/>
                <a:gd name="connsiteX29" fmla="*/ 903111 w 955917"/>
                <a:gd name="connsiteY29" fmla="*/ 2020711 h 2310459"/>
                <a:gd name="connsiteX30" fmla="*/ 918163 w 955917"/>
                <a:gd name="connsiteY30" fmla="*/ 2035763 h 2310459"/>
                <a:gd name="connsiteX31" fmla="*/ 929452 w 955917"/>
                <a:gd name="connsiteY31" fmla="*/ 2050815 h 2310459"/>
                <a:gd name="connsiteX32" fmla="*/ 940741 w 955917"/>
                <a:gd name="connsiteY32" fmla="*/ 2054578 h 2310459"/>
                <a:gd name="connsiteX33" fmla="*/ 952030 w 955917"/>
                <a:gd name="connsiteY33" fmla="*/ 2065866 h 2310459"/>
                <a:gd name="connsiteX34" fmla="*/ 952030 w 955917"/>
                <a:gd name="connsiteY34" fmla="*/ 2118548 h 2310459"/>
                <a:gd name="connsiteX35" fmla="*/ 948267 w 955917"/>
                <a:gd name="connsiteY35" fmla="*/ 2133600 h 2310459"/>
                <a:gd name="connsiteX36" fmla="*/ 948267 w 955917"/>
                <a:gd name="connsiteY36" fmla="*/ 2144889 h 2310459"/>
                <a:gd name="connsiteX37" fmla="*/ 948267 w 955917"/>
                <a:gd name="connsiteY37" fmla="*/ 2144889 h 2310459"/>
                <a:gd name="connsiteX38" fmla="*/ 142993 w 955917"/>
                <a:gd name="connsiteY38" fmla="*/ 2310459 h 2310459"/>
                <a:gd name="connsiteX39" fmla="*/ 146756 w 955917"/>
                <a:gd name="connsiteY39" fmla="*/ 2212622 h 2310459"/>
                <a:gd name="connsiteX40" fmla="*/ 146756 w 955917"/>
                <a:gd name="connsiteY40" fmla="*/ 2212622 h 2310459"/>
                <a:gd name="connsiteX41" fmla="*/ 180623 w 955917"/>
                <a:gd name="connsiteY41" fmla="*/ 2205096 h 2310459"/>
                <a:gd name="connsiteX42" fmla="*/ 191911 w 955917"/>
                <a:gd name="connsiteY42" fmla="*/ 2193807 h 2310459"/>
                <a:gd name="connsiteX43" fmla="*/ 229541 w 955917"/>
                <a:gd name="connsiteY43" fmla="*/ 2186281 h 2310459"/>
                <a:gd name="connsiteX44" fmla="*/ 240830 w 955917"/>
                <a:gd name="connsiteY44" fmla="*/ 2190044 h 2310459"/>
                <a:gd name="connsiteX45" fmla="*/ 240830 w 955917"/>
                <a:gd name="connsiteY45" fmla="*/ 2190044 h 2310459"/>
                <a:gd name="connsiteX46" fmla="*/ 252119 w 955917"/>
                <a:gd name="connsiteY46" fmla="*/ 2058341 h 2310459"/>
                <a:gd name="connsiteX47" fmla="*/ 255882 w 955917"/>
                <a:gd name="connsiteY47" fmla="*/ 2047052 h 2310459"/>
                <a:gd name="connsiteX48" fmla="*/ 259645 w 955917"/>
                <a:gd name="connsiteY48" fmla="*/ 2032000 h 2310459"/>
                <a:gd name="connsiteX49" fmla="*/ 267171 w 955917"/>
                <a:gd name="connsiteY49" fmla="*/ 1975555 h 2310459"/>
                <a:gd name="connsiteX50" fmla="*/ 267171 w 955917"/>
                <a:gd name="connsiteY50" fmla="*/ 1772355 h 2310459"/>
                <a:gd name="connsiteX51" fmla="*/ 267171 w 955917"/>
                <a:gd name="connsiteY51" fmla="*/ 1772355 h 2310459"/>
                <a:gd name="connsiteX52" fmla="*/ 308563 w 955917"/>
                <a:gd name="connsiteY52" fmla="*/ 1746015 h 2310459"/>
                <a:gd name="connsiteX53" fmla="*/ 319852 w 955917"/>
                <a:gd name="connsiteY53" fmla="*/ 1742252 h 2310459"/>
                <a:gd name="connsiteX54" fmla="*/ 357482 w 955917"/>
                <a:gd name="connsiteY54" fmla="*/ 1738489 h 2310459"/>
                <a:gd name="connsiteX55" fmla="*/ 365008 w 955917"/>
                <a:gd name="connsiteY55" fmla="*/ 1727200 h 2310459"/>
                <a:gd name="connsiteX56" fmla="*/ 346193 w 955917"/>
                <a:gd name="connsiteY56" fmla="*/ 1591733 h 2310459"/>
                <a:gd name="connsiteX57" fmla="*/ 308563 w 955917"/>
                <a:gd name="connsiteY57" fmla="*/ 1580444 h 2310459"/>
                <a:gd name="connsiteX58" fmla="*/ 308563 w 955917"/>
                <a:gd name="connsiteY58" fmla="*/ 1580444 h 2310459"/>
                <a:gd name="connsiteX59" fmla="*/ 312326 w 955917"/>
                <a:gd name="connsiteY59" fmla="*/ 462844 h 2310459"/>
                <a:gd name="connsiteX60" fmla="*/ 0 w 955917"/>
                <a:gd name="connsiteY60" fmla="*/ 455318 h 2310459"/>
                <a:gd name="connsiteX61" fmla="*/ 0 w 955917"/>
                <a:gd name="connsiteY61" fmla="*/ 338666 h 2310459"/>
                <a:gd name="connsiteX62" fmla="*/ 0 w 955917"/>
                <a:gd name="connsiteY62" fmla="*/ 338666 h 2310459"/>
                <a:gd name="connsiteX63" fmla="*/ 3763 w 955917"/>
                <a:gd name="connsiteY63" fmla="*/ 282222 h 2310459"/>
                <a:gd name="connsiteX64" fmla="*/ 15052 w 955917"/>
                <a:gd name="connsiteY64" fmla="*/ 270933 h 2310459"/>
                <a:gd name="connsiteX65" fmla="*/ 18815 w 955917"/>
                <a:gd name="connsiteY65" fmla="*/ 259644 h 2310459"/>
                <a:gd name="connsiteX66" fmla="*/ 30104 w 955917"/>
                <a:gd name="connsiteY66" fmla="*/ 252118 h 2310459"/>
                <a:gd name="connsiteX67" fmla="*/ 37630 w 955917"/>
                <a:gd name="connsiteY67" fmla="*/ 244592 h 2310459"/>
                <a:gd name="connsiteX68" fmla="*/ 37630 w 955917"/>
                <a:gd name="connsiteY68" fmla="*/ 244592 h 2310459"/>
                <a:gd name="connsiteX69" fmla="*/ 60208 w 955917"/>
                <a:gd name="connsiteY69" fmla="*/ 112889 h 2310459"/>
                <a:gd name="connsiteX70" fmla="*/ 79023 w 955917"/>
                <a:gd name="connsiteY70" fmla="*/ 86548 h 2310459"/>
                <a:gd name="connsiteX71" fmla="*/ 82786 w 955917"/>
                <a:gd name="connsiteY71" fmla="*/ 75259 h 2310459"/>
                <a:gd name="connsiteX72" fmla="*/ 90311 w 955917"/>
                <a:gd name="connsiteY72" fmla="*/ 63970 h 2310459"/>
                <a:gd name="connsiteX73" fmla="*/ 97837 w 955917"/>
                <a:gd name="connsiteY73" fmla="*/ 48918 h 2310459"/>
                <a:gd name="connsiteX74" fmla="*/ 109126 w 955917"/>
                <a:gd name="connsiteY74" fmla="*/ 18815 h 2310459"/>
                <a:gd name="connsiteX75" fmla="*/ 112889 w 955917"/>
                <a:gd name="connsiteY75" fmla="*/ 0 h 2310459"/>
                <a:gd name="connsiteX76" fmla="*/ 124178 w 955917"/>
                <a:gd name="connsiteY76" fmla="*/ 3763 h 2310459"/>
                <a:gd name="connsiteX77" fmla="*/ 127941 w 955917"/>
                <a:gd name="connsiteY77" fmla="*/ 15052 h 2310459"/>
                <a:gd name="connsiteX78" fmla="*/ 158045 w 955917"/>
                <a:gd name="connsiteY78" fmla="*/ 11289 h 2310459"/>
                <a:gd name="connsiteX79" fmla="*/ 218252 w 955917"/>
                <a:gd name="connsiteY79" fmla="*/ 7526 h 2310459"/>
                <a:gd name="connsiteX80" fmla="*/ 361245 w 955917"/>
                <a:gd name="connsiteY80" fmla="*/ 18815 h 2310459"/>
                <a:gd name="connsiteX81" fmla="*/ 383823 w 955917"/>
                <a:gd name="connsiteY81" fmla="*/ 22578 h 2310459"/>
                <a:gd name="connsiteX82" fmla="*/ 395111 w 955917"/>
                <a:gd name="connsiteY82" fmla="*/ 26341 h 2310459"/>
                <a:gd name="connsiteX83" fmla="*/ 398874 w 955917"/>
                <a:gd name="connsiteY83" fmla="*/ 37629 h 2310459"/>
                <a:gd name="connsiteX84" fmla="*/ 417689 w 955917"/>
                <a:gd name="connsiteY84" fmla="*/ 71496 h 231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55917" h="2310459">
                  <a:moveTo>
                    <a:pt x="417689" y="71496"/>
                  </a:moveTo>
                  <a:cubicBezTo>
                    <a:pt x="403891" y="81531"/>
                    <a:pt x="349956" y="89057"/>
                    <a:pt x="316089" y="97837"/>
                  </a:cubicBezTo>
                  <a:cubicBezTo>
                    <a:pt x="314784" y="109578"/>
                    <a:pt x="311248" y="144620"/>
                    <a:pt x="308563" y="158044"/>
                  </a:cubicBezTo>
                  <a:cubicBezTo>
                    <a:pt x="307785" y="161934"/>
                    <a:pt x="307000" y="166033"/>
                    <a:pt x="304800" y="169333"/>
                  </a:cubicBezTo>
                  <a:cubicBezTo>
                    <a:pt x="301848" y="173761"/>
                    <a:pt x="297274" y="176859"/>
                    <a:pt x="293511" y="180622"/>
                  </a:cubicBezTo>
                  <a:lnTo>
                    <a:pt x="289748" y="191911"/>
                  </a:lnTo>
                  <a:lnTo>
                    <a:pt x="289748" y="191911"/>
                  </a:lnTo>
                  <a:cubicBezTo>
                    <a:pt x="293511" y="201946"/>
                    <a:pt x="297375" y="211943"/>
                    <a:pt x="301037" y="222015"/>
                  </a:cubicBezTo>
                  <a:cubicBezTo>
                    <a:pt x="302393" y="225743"/>
                    <a:pt x="301572" y="230999"/>
                    <a:pt x="304800" y="233304"/>
                  </a:cubicBezTo>
                  <a:cubicBezTo>
                    <a:pt x="311255" y="237915"/>
                    <a:pt x="327378" y="240829"/>
                    <a:pt x="327378" y="240829"/>
                  </a:cubicBezTo>
                  <a:cubicBezTo>
                    <a:pt x="328632" y="244592"/>
                    <a:pt x="328663" y="249021"/>
                    <a:pt x="331141" y="252118"/>
                  </a:cubicBezTo>
                  <a:cubicBezTo>
                    <a:pt x="350593" y="276434"/>
                    <a:pt x="336735" y="242558"/>
                    <a:pt x="346193" y="270933"/>
                  </a:cubicBezTo>
                  <a:cubicBezTo>
                    <a:pt x="349956" y="269679"/>
                    <a:pt x="354385" y="269648"/>
                    <a:pt x="357482" y="267170"/>
                  </a:cubicBezTo>
                  <a:cubicBezTo>
                    <a:pt x="361014" y="264345"/>
                    <a:pt x="362113" y="259355"/>
                    <a:pt x="365008" y="255881"/>
                  </a:cubicBezTo>
                  <a:cubicBezTo>
                    <a:pt x="368415" y="251793"/>
                    <a:pt x="372534" y="248355"/>
                    <a:pt x="376297" y="244592"/>
                  </a:cubicBezTo>
                  <a:cubicBezTo>
                    <a:pt x="391349" y="245846"/>
                    <a:pt x="406641" y="245393"/>
                    <a:pt x="421452" y="248355"/>
                  </a:cubicBezTo>
                  <a:cubicBezTo>
                    <a:pt x="448406" y="253746"/>
                    <a:pt x="417606" y="258253"/>
                    <a:pt x="444030" y="259644"/>
                  </a:cubicBezTo>
                  <a:cubicBezTo>
                    <a:pt x="464071" y="260699"/>
                    <a:pt x="484168" y="259644"/>
                    <a:pt x="504237" y="259644"/>
                  </a:cubicBezTo>
                  <a:lnTo>
                    <a:pt x="504237" y="259644"/>
                  </a:lnTo>
                  <a:cubicBezTo>
                    <a:pt x="509254" y="269679"/>
                    <a:pt x="514647" y="279535"/>
                    <a:pt x="519289" y="289748"/>
                  </a:cubicBezTo>
                  <a:cubicBezTo>
                    <a:pt x="521644" y="294928"/>
                    <a:pt x="526059" y="311551"/>
                    <a:pt x="526815" y="316089"/>
                  </a:cubicBezTo>
                  <a:cubicBezTo>
                    <a:pt x="528478" y="326064"/>
                    <a:pt x="528769" y="336243"/>
                    <a:pt x="530578" y="346192"/>
                  </a:cubicBezTo>
                  <a:cubicBezTo>
                    <a:pt x="531288" y="350095"/>
                    <a:pt x="534341" y="357481"/>
                    <a:pt x="534341" y="357481"/>
                  </a:cubicBezTo>
                  <a:lnTo>
                    <a:pt x="534341" y="357481"/>
                  </a:lnTo>
                  <a:lnTo>
                    <a:pt x="861719" y="349955"/>
                  </a:lnTo>
                  <a:lnTo>
                    <a:pt x="861719" y="447792"/>
                  </a:lnTo>
                  <a:lnTo>
                    <a:pt x="733778" y="459081"/>
                  </a:lnTo>
                  <a:lnTo>
                    <a:pt x="718726" y="1983081"/>
                  </a:lnTo>
                  <a:lnTo>
                    <a:pt x="869245" y="1990607"/>
                  </a:lnTo>
                  <a:cubicBezTo>
                    <a:pt x="880534" y="2000642"/>
                    <a:pt x="892013" y="2010466"/>
                    <a:pt x="903111" y="2020711"/>
                  </a:cubicBezTo>
                  <a:cubicBezTo>
                    <a:pt x="908325" y="2025524"/>
                    <a:pt x="913491" y="2030423"/>
                    <a:pt x="918163" y="2035763"/>
                  </a:cubicBezTo>
                  <a:cubicBezTo>
                    <a:pt x="922293" y="2040483"/>
                    <a:pt x="924634" y="2046800"/>
                    <a:pt x="929452" y="2050815"/>
                  </a:cubicBezTo>
                  <a:cubicBezTo>
                    <a:pt x="932499" y="2053354"/>
                    <a:pt x="936978" y="2053324"/>
                    <a:pt x="940741" y="2054578"/>
                  </a:cubicBezTo>
                  <a:cubicBezTo>
                    <a:pt x="944504" y="2058341"/>
                    <a:pt x="950054" y="2060925"/>
                    <a:pt x="952030" y="2065866"/>
                  </a:cubicBezTo>
                  <a:cubicBezTo>
                    <a:pt x="958929" y="2083113"/>
                    <a:pt x="955166" y="2101301"/>
                    <a:pt x="952030" y="2118548"/>
                  </a:cubicBezTo>
                  <a:cubicBezTo>
                    <a:pt x="951105" y="2123636"/>
                    <a:pt x="948998" y="2128480"/>
                    <a:pt x="948267" y="2133600"/>
                  </a:cubicBezTo>
                  <a:cubicBezTo>
                    <a:pt x="947735" y="2137325"/>
                    <a:pt x="948267" y="2141126"/>
                    <a:pt x="948267" y="2144889"/>
                  </a:cubicBezTo>
                  <a:lnTo>
                    <a:pt x="948267" y="2144889"/>
                  </a:lnTo>
                  <a:lnTo>
                    <a:pt x="142993" y="2310459"/>
                  </a:lnTo>
                  <a:cubicBezTo>
                    <a:pt x="146984" y="2222662"/>
                    <a:pt x="146756" y="2255297"/>
                    <a:pt x="146756" y="2212622"/>
                  </a:cubicBezTo>
                  <a:lnTo>
                    <a:pt x="146756" y="2212622"/>
                  </a:lnTo>
                  <a:cubicBezTo>
                    <a:pt x="158045" y="2210113"/>
                    <a:pt x="169948" y="2209544"/>
                    <a:pt x="180623" y="2205096"/>
                  </a:cubicBezTo>
                  <a:cubicBezTo>
                    <a:pt x="185535" y="2203049"/>
                    <a:pt x="187483" y="2196759"/>
                    <a:pt x="191911" y="2193807"/>
                  </a:cubicBezTo>
                  <a:cubicBezTo>
                    <a:pt x="199075" y="2189030"/>
                    <a:pt x="227311" y="2186600"/>
                    <a:pt x="229541" y="2186281"/>
                  </a:cubicBezTo>
                  <a:lnTo>
                    <a:pt x="240830" y="2190044"/>
                  </a:lnTo>
                  <a:lnTo>
                    <a:pt x="240830" y="2190044"/>
                  </a:lnTo>
                  <a:cubicBezTo>
                    <a:pt x="257150" y="2116604"/>
                    <a:pt x="243073" y="2189506"/>
                    <a:pt x="252119" y="2058341"/>
                  </a:cubicBezTo>
                  <a:cubicBezTo>
                    <a:pt x="252392" y="2054384"/>
                    <a:pt x="254792" y="2050866"/>
                    <a:pt x="255882" y="2047052"/>
                  </a:cubicBezTo>
                  <a:cubicBezTo>
                    <a:pt x="257303" y="2042079"/>
                    <a:pt x="258631" y="2037071"/>
                    <a:pt x="259645" y="2032000"/>
                  </a:cubicBezTo>
                  <a:cubicBezTo>
                    <a:pt x="262298" y="2018735"/>
                    <a:pt x="266998" y="1986461"/>
                    <a:pt x="267171" y="1975555"/>
                  </a:cubicBezTo>
                  <a:cubicBezTo>
                    <a:pt x="268246" y="1907830"/>
                    <a:pt x="267171" y="1840088"/>
                    <a:pt x="267171" y="1772355"/>
                  </a:cubicBezTo>
                  <a:lnTo>
                    <a:pt x="267171" y="1772355"/>
                  </a:lnTo>
                  <a:cubicBezTo>
                    <a:pt x="286197" y="1758765"/>
                    <a:pt x="290036" y="1753955"/>
                    <a:pt x="308563" y="1746015"/>
                  </a:cubicBezTo>
                  <a:cubicBezTo>
                    <a:pt x="312209" y="1744452"/>
                    <a:pt x="315932" y="1742855"/>
                    <a:pt x="319852" y="1742252"/>
                  </a:cubicBezTo>
                  <a:cubicBezTo>
                    <a:pt x="332311" y="1740335"/>
                    <a:pt x="344939" y="1739743"/>
                    <a:pt x="357482" y="1738489"/>
                  </a:cubicBezTo>
                  <a:lnTo>
                    <a:pt x="365008" y="1727200"/>
                  </a:lnTo>
                  <a:lnTo>
                    <a:pt x="346193" y="1591733"/>
                  </a:lnTo>
                  <a:cubicBezTo>
                    <a:pt x="313740" y="1579563"/>
                    <a:pt x="326806" y="1580444"/>
                    <a:pt x="308563" y="1580444"/>
                  </a:cubicBezTo>
                  <a:lnTo>
                    <a:pt x="308563" y="1580444"/>
                  </a:lnTo>
                  <a:cubicBezTo>
                    <a:pt x="309817" y="1207911"/>
                    <a:pt x="311072" y="835377"/>
                    <a:pt x="312326" y="462844"/>
                  </a:cubicBezTo>
                  <a:lnTo>
                    <a:pt x="0" y="455318"/>
                  </a:lnTo>
                  <a:lnTo>
                    <a:pt x="0" y="338666"/>
                  </a:lnTo>
                  <a:lnTo>
                    <a:pt x="0" y="338666"/>
                  </a:lnTo>
                  <a:cubicBezTo>
                    <a:pt x="1254" y="319851"/>
                    <a:pt x="-328" y="300629"/>
                    <a:pt x="3763" y="282222"/>
                  </a:cubicBezTo>
                  <a:cubicBezTo>
                    <a:pt x="4917" y="277027"/>
                    <a:pt x="12100" y="275361"/>
                    <a:pt x="15052" y="270933"/>
                  </a:cubicBezTo>
                  <a:cubicBezTo>
                    <a:pt x="17252" y="267633"/>
                    <a:pt x="16337" y="262741"/>
                    <a:pt x="18815" y="259644"/>
                  </a:cubicBezTo>
                  <a:cubicBezTo>
                    <a:pt x="21640" y="256112"/>
                    <a:pt x="26572" y="254943"/>
                    <a:pt x="30104" y="252118"/>
                  </a:cubicBezTo>
                  <a:cubicBezTo>
                    <a:pt x="32874" y="249902"/>
                    <a:pt x="35121" y="247101"/>
                    <a:pt x="37630" y="244592"/>
                  </a:cubicBezTo>
                  <a:lnTo>
                    <a:pt x="37630" y="244592"/>
                  </a:lnTo>
                  <a:lnTo>
                    <a:pt x="60208" y="112889"/>
                  </a:lnTo>
                  <a:cubicBezTo>
                    <a:pt x="66480" y="104109"/>
                    <a:pt x="73471" y="95801"/>
                    <a:pt x="79023" y="86548"/>
                  </a:cubicBezTo>
                  <a:cubicBezTo>
                    <a:pt x="81064" y="83147"/>
                    <a:pt x="81012" y="78807"/>
                    <a:pt x="82786" y="75259"/>
                  </a:cubicBezTo>
                  <a:cubicBezTo>
                    <a:pt x="84808" y="71214"/>
                    <a:pt x="88067" y="67897"/>
                    <a:pt x="90311" y="63970"/>
                  </a:cubicBezTo>
                  <a:cubicBezTo>
                    <a:pt x="93094" y="59099"/>
                    <a:pt x="95559" y="54044"/>
                    <a:pt x="97837" y="48918"/>
                  </a:cubicBezTo>
                  <a:cubicBezTo>
                    <a:pt x="99811" y="44476"/>
                    <a:pt x="107352" y="25909"/>
                    <a:pt x="109126" y="18815"/>
                  </a:cubicBezTo>
                  <a:cubicBezTo>
                    <a:pt x="110677" y="12610"/>
                    <a:pt x="111635" y="6272"/>
                    <a:pt x="112889" y="0"/>
                  </a:cubicBezTo>
                  <a:cubicBezTo>
                    <a:pt x="116652" y="1254"/>
                    <a:pt x="121373" y="958"/>
                    <a:pt x="124178" y="3763"/>
                  </a:cubicBezTo>
                  <a:cubicBezTo>
                    <a:pt x="126983" y="6568"/>
                    <a:pt x="124069" y="14192"/>
                    <a:pt x="127941" y="15052"/>
                  </a:cubicBezTo>
                  <a:cubicBezTo>
                    <a:pt x="137813" y="17246"/>
                    <a:pt x="148010" y="12543"/>
                    <a:pt x="158045" y="11289"/>
                  </a:cubicBezTo>
                  <a:cubicBezTo>
                    <a:pt x="192582" y="-223"/>
                    <a:pt x="172729" y="2974"/>
                    <a:pt x="218252" y="7526"/>
                  </a:cubicBezTo>
                  <a:cubicBezTo>
                    <a:pt x="274243" y="44854"/>
                    <a:pt x="231789" y="22861"/>
                    <a:pt x="361245" y="18815"/>
                  </a:cubicBezTo>
                  <a:cubicBezTo>
                    <a:pt x="368771" y="20069"/>
                    <a:pt x="376375" y="20923"/>
                    <a:pt x="383823" y="22578"/>
                  </a:cubicBezTo>
                  <a:cubicBezTo>
                    <a:pt x="387695" y="23438"/>
                    <a:pt x="392306" y="23536"/>
                    <a:pt x="395111" y="26341"/>
                  </a:cubicBezTo>
                  <a:cubicBezTo>
                    <a:pt x="397916" y="29146"/>
                    <a:pt x="397620" y="33866"/>
                    <a:pt x="398874" y="37629"/>
                  </a:cubicBezTo>
                  <a:cubicBezTo>
                    <a:pt x="403049" y="62682"/>
                    <a:pt x="431487" y="61461"/>
                    <a:pt x="417689" y="71496"/>
                  </a:cubicBezTo>
                  <a:close/>
                </a:path>
              </a:pathLst>
            </a:custGeom>
            <a:solidFill>
              <a:schemeClr val="accent2">
                <a:alpha val="48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Forme libre 18"/>
            <p:cNvSpPr/>
            <p:nvPr/>
          </p:nvSpPr>
          <p:spPr>
            <a:xfrm>
              <a:off x="7040504" y="4033896"/>
              <a:ext cx="590785" cy="1083736"/>
            </a:xfrm>
            <a:custGeom>
              <a:avLst/>
              <a:gdLst>
                <a:gd name="connsiteX0" fmla="*/ 82785 w 590785"/>
                <a:gd name="connsiteY0" fmla="*/ 0 h 1083736"/>
                <a:gd name="connsiteX1" fmla="*/ 496711 w 590785"/>
                <a:gd name="connsiteY1" fmla="*/ 3763 h 1083736"/>
                <a:gd name="connsiteX2" fmla="*/ 459081 w 590785"/>
                <a:gd name="connsiteY2" fmla="*/ 605837 h 1083736"/>
                <a:gd name="connsiteX3" fmla="*/ 590785 w 590785"/>
                <a:gd name="connsiteY3" fmla="*/ 598311 h 1083736"/>
                <a:gd name="connsiteX4" fmla="*/ 583259 w 590785"/>
                <a:gd name="connsiteY4" fmla="*/ 914400 h 1083736"/>
                <a:gd name="connsiteX5" fmla="*/ 477896 w 590785"/>
                <a:gd name="connsiteY5" fmla="*/ 1079971 h 1083736"/>
                <a:gd name="connsiteX6" fmla="*/ 383822 w 590785"/>
                <a:gd name="connsiteY6" fmla="*/ 1083734 h 1083736"/>
                <a:gd name="connsiteX7" fmla="*/ 383822 w 590785"/>
                <a:gd name="connsiteY7" fmla="*/ 1083734 h 1083736"/>
                <a:gd name="connsiteX8" fmla="*/ 387585 w 590785"/>
                <a:gd name="connsiteY8" fmla="*/ 1000948 h 1083736"/>
                <a:gd name="connsiteX9" fmla="*/ 383822 w 590785"/>
                <a:gd name="connsiteY9" fmla="*/ 936978 h 1083736"/>
                <a:gd name="connsiteX10" fmla="*/ 383822 w 590785"/>
                <a:gd name="connsiteY10" fmla="*/ 936978 h 1083736"/>
                <a:gd name="connsiteX11" fmla="*/ 255881 w 590785"/>
                <a:gd name="connsiteY11" fmla="*/ 936978 h 1083736"/>
                <a:gd name="connsiteX12" fmla="*/ 233303 w 590785"/>
                <a:gd name="connsiteY12" fmla="*/ 944504 h 1083736"/>
                <a:gd name="connsiteX13" fmla="*/ 222015 w 590785"/>
                <a:gd name="connsiteY13" fmla="*/ 948267 h 1083736"/>
                <a:gd name="connsiteX14" fmla="*/ 176859 w 590785"/>
                <a:gd name="connsiteY14" fmla="*/ 948267 h 1083736"/>
                <a:gd name="connsiteX15" fmla="*/ 176859 w 590785"/>
                <a:gd name="connsiteY15" fmla="*/ 948267 h 1083736"/>
                <a:gd name="connsiteX16" fmla="*/ 176859 w 590785"/>
                <a:gd name="connsiteY16" fmla="*/ 1083734 h 1083736"/>
                <a:gd name="connsiteX17" fmla="*/ 176859 w 590785"/>
                <a:gd name="connsiteY17" fmla="*/ 1083734 h 1083736"/>
                <a:gd name="connsiteX18" fmla="*/ 101600 w 590785"/>
                <a:gd name="connsiteY18" fmla="*/ 1083734 h 1083736"/>
                <a:gd name="connsiteX19" fmla="*/ 101600 w 590785"/>
                <a:gd name="connsiteY19" fmla="*/ 1083734 h 1083736"/>
                <a:gd name="connsiteX20" fmla="*/ 0 w 590785"/>
                <a:gd name="connsiteY20" fmla="*/ 929452 h 1083736"/>
                <a:gd name="connsiteX21" fmla="*/ 3763 w 590785"/>
                <a:gd name="connsiteY21" fmla="*/ 677334 h 1083736"/>
                <a:gd name="connsiteX22" fmla="*/ 7526 w 590785"/>
                <a:gd name="connsiteY22" fmla="*/ 658519 h 1083736"/>
                <a:gd name="connsiteX23" fmla="*/ 7526 w 590785"/>
                <a:gd name="connsiteY23" fmla="*/ 602074 h 1083736"/>
                <a:gd name="connsiteX24" fmla="*/ 7526 w 590785"/>
                <a:gd name="connsiteY24" fmla="*/ 602074 h 1083736"/>
                <a:gd name="connsiteX25" fmla="*/ 94074 w 590785"/>
                <a:gd name="connsiteY25" fmla="*/ 598311 h 1083736"/>
                <a:gd name="connsiteX26" fmla="*/ 105363 w 590785"/>
                <a:gd name="connsiteY26" fmla="*/ 594548 h 1083736"/>
                <a:gd name="connsiteX27" fmla="*/ 116652 w 590785"/>
                <a:gd name="connsiteY27" fmla="*/ 602074 h 1083736"/>
                <a:gd name="connsiteX28" fmla="*/ 116652 w 590785"/>
                <a:gd name="connsiteY28" fmla="*/ 602074 h 1083736"/>
                <a:gd name="connsiteX29" fmla="*/ 112889 w 590785"/>
                <a:gd name="connsiteY29" fmla="*/ 541867 h 1083736"/>
                <a:gd name="connsiteX30" fmla="*/ 109126 w 590785"/>
                <a:gd name="connsiteY30" fmla="*/ 500474 h 1083736"/>
                <a:gd name="connsiteX31" fmla="*/ 112889 w 590785"/>
                <a:gd name="connsiteY31" fmla="*/ 361245 h 1083736"/>
                <a:gd name="connsiteX32" fmla="*/ 116652 w 590785"/>
                <a:gd name="connsiteY32" fmla="*/ 346193 h 1083736"/>
                <a:gd name="connsiteX33" fmla="*/ 127940 w 590785"/>
                <a:gd name="connsiteY33" fmla="*/ 308563 h 1083736"/>
                <a:gd name="connsiteX34" fmla="*/ 135466 w 590785"/>
                <a:gd name="connsiteY34" fmla="*/ 285985 h 1083736"/>
                <a:gd name="connsiteX35" fmla="*/ 131703 w 590785"/>
                <a:gd name="connsiteY35" fmla="*/ 131704 h 1083736"/>
                <a:gd name="connsiteX36" fmla="*/ 120415 w 590785"/>
                <a:gd name="connsiteY36" fmla="*/ 97837 h 1083736"/>
                <a:gd name="connsiteX37" fmla="*/ 116652 w 590785"/>
                <a:gd name="connsiteY37" fmla="*/ 79023 h 1083736"/>
                <a:gd name="connsiteX38" fmla="*/ 105363 w 590785"/>
                <a:gd name="connsiteY38" fmla="*/ 52682 h 1083736"/>
                <a:gd name="connsiteX39" fmla="*/ 94074 w 590785"/>
                <a:gd name="connsiteY39" fmla="*/ 30104 h 1083736"/>
                <a:gd name="connsiteX40" fmla="*/ 82785 w 590785"/>
                <a:gd name="connsiteY40" fmla="*/ 26341 h 1083736"/>
                <a:gd name="connsiteX41" fmla="*/ 82785 w 590785"/>
                <a:gd name="connsiteY41" fmla="*/ 0 h 108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90785" h="1083736">
                  <a:moveTo>
                    <a:pt x="82785" y="0"/>
                  </a:moveTo>
                  <a:lnTo>
                    <a:pt x="496711" y="3763"/>
                  </a:lnTo>
                  <a:lnTo>
                    <a:pt x="459081" y="605837"/>
                  </a:lnTo>
                  <a:lnTo>
                    <a:pt x="590785" y="598311"/>
                  </a:lnTo>
                  <a:lnTo>
                    <a:pt x="583259" y="914400"/>
                  </a:lnTo>
                  <a:lnTo>
                    <a:pt x="477896" y="1079971"/>
                  </a:lnTo>
                  <a:cubicBezTo>
                    <a:pt x="393862" y="1083973"/>
                    <a:pt x="425245" y="1083734"/>
                    <a:pt x="383822" y="1083734"/>
                  </a:cubicBezTo>
                  <a:lnTo>
                    <a:pt x="383822" y="1083734"/>
                  </a:lnTo>
                  <a:cubicBezTo>
                    <a:pt x="385076" y="1056139"/>
                    <a:pt x="387585" y="1028572"/>
                    <a:pt x="387585" y="1000948"/>
                  </a:cubicBezTo>
                  <a:cubicBezTo>
                    <a:pt x="387585" y="979588"/>
                    <a:pt x="383822" y="936978"/>
                    <a:pt x="383822" y="936978"/>
                  </a:cubicBezTo>
                  <a:lnTo>
                    <a:pt x="383822" y="936978"/>
                  </a:lnTo>
                  <a:cubicBezTo>
                    <a:pt x="329184" y="930907"/>
                    <a:pt x="332513" y="929562"/>
                    <a:pt x="255881" y="936978"/>
                  </a:cubicBezTo>
                  <a:cubicBezTo>
                    <a:pt x="247985" y="937742"/>
                    <a:pt x="240829" y="941995"/>
                    <a:pt x="233303" y="944504"/>
                  </a:cubicBezTo>
                  <a:cubicBezTo>
                    <a:pt x="229540" y="945758"/>
                    <a:pt x="225981" y="948267"/>
                    <a:pt x="222015" y="948267"/>
                  </a:cubicBezTo>
                  <a:lnTo>
                    <a:pt x="176859" y="948267"/>
                  </a:lnTo>
                  <a:lnTo>
                    <a:pt x="176859" y="948267"/>
                  </a:lnTo>
                  <a:lnTo>
                    <a:pt x="176859" y="1083734"/>
                  </a:lnTo>
                  <a:lnTo>
                    <a:pt x="176859" y="1083734"/>
                  </a:lnTo>
                  <a:lnTo>
                    <a:pt x="101600" y="1083734"/>
                  </a:lnTo>
                  <a:lnTo>
                    <a:pt x="101600" y="1083734"/>
                  </a:lnTo>
                  <a:lnTo>
                    <a:pt x="0" y="929452"/>
                  </a:lnTo>
                  <a:cubicBezTo>
                    <a:pt x="1254" y="845413"/>
                    <a:pt x="1429" y="761350"/>
                    <a:pt x="3763" y="677334"/>
                  </a:cubicBezTo>
                  <a:cubicBezTo>
                    <a:pt x="3941" y="670941"/>
                    <a:pt x="7207" y="664907"/>
                    <a:pt x="7526" y="658519"/>
                  </a:cubicBezTo>
                  <a:cubicBezTo>
                    <a:pt x="8466" y="639727"/>
                    <a:pt x="7526" y="620889"/>
                    <a:pt x="7526" y="602074"/>
                  </a:cubicBezTo>
                  <a:lnTo>
                    <a:pt x="7526" y="602074"/>
                  </a:lnTo>
                  <a:cubicBezTo>
                    <a:pt x="36375" y="600820"/>
                    <a:pt x="65282" y="600526"/>
                    <a:pt x="94074" y="598311"/>
                  </a:cubicBezTo>
                  <a:cubicBezTo>
                    <a:pt x="98029" y="598007"/>
                    <a:pt x="101450" y="593896"/>
                    <a:pt x="105363" y="594548"/>
                  </a:cubicBezTo>
                  <a:cubicBezTo>
                    <a:pt x="109824" y="595292"/>
                    <a:pt x="116652" y="602074"/>
                    <a:pt x="116652" y="602074"/>
                  </a:cubicBezTo>
                  <a:lnTo>
                    <a:pt x="116652" y="602074"/>
                  </a:lnTo>
                  <a:cubicBezTo>
                    <a:pt x="115398" y="582005"/>
                    <a:pt x="114374" y="561920"/>
                    <a:pt x="112889" y="541867"/>
                  </a:cubicBezTo>
                  <a:cubicBezTo>
                    <a:pt x="111866" y="528050"/>
                    <a:pt x="109126" y="514329"/>
                    <a:pt x="109126" y="500474"/>
                  </a:cubicBezTo>
                  <a:cubicBezTo>
                    <a:pt x="109126" y="454047"/>
                    <a:pt x="110627" y="407616"/>
                    <a:pt x="112889" y="361245"/>
                  </a:cubicBezTo>
                  <a:cubicBezTo>
                    <a:pt x="113141" y="356079"/>
                    <a:pt x="115530" y="351242"/>
                    <a:pt x="116652" y="346193"/>
                  </a:cubicBezTo>
                  <a:cubicBezTo>
                    <a:pt x="124532" y="310733"/>
                    <a:pt x="115091" y="343900"/>
                    <a:pt x="127940" y="308563"/>
                  </a:cubicBezTo>
                  <a:cubicBezTo>
                    <a:pt x="130651" y="301107"/>
                    <a:pt x="135466" y="285985"/>
                    <a:pt x="135466" y="285985"/>
                  </a:cubicBezTo>
                  <a:cubicBezTo>
                    <a:pt x="134212" y="234558"/>
                    <a:pt x="133987" y="183096"/>
                    <a:pt x="131703" y="131704"/>
                  </a:cubicBezTo>
                  <a:cubicBezTo>
                    <a:pt x="131201" y="120404"/>
                    <a:pt x="123462" y="107994"/>
                    <a:pt x="120415" y="97837"/>
                  </a:cubicBezTo>
                  <a:cubicBezTo>
                    <a:pt x="118577" y="91711"/>
                    <a:pt x="118039" y="85266"/>
                    <a:pt x="116652" y="79023"/>
                  </a:cubicBezTo>
                  <a:cubicBezTo>
                    <a:pt x="110386" y="50829"/>
                    <a:pt x="116987" y="75930"/>
                    <a:pt x="105363" y="52682"/>
                  </a:cubicBezTo>
                  <a:cubicBezTo>
                    <a:pt x="100818" y="43593"/>
                    <a:pt x="103061" y="37293"/>
                    <a:pt x="94074" y="30104"/>
                  </a:cubicBezTo>
                  <a:cubicBezTo>
                    <a:pt x="90977" y="27626"/>
                    <a:pt x="86548" y="27595"/>
                    <a:pt x="82785" y="26341"/>
                  </a:cubicBezTo>
                  <a:cubicBezTo>
                    <a:pt x="78229" y="12672"/>
                    <a:pt x="79022" y="19019"/>
                    <a:pt x="82785" y="0"/>
                  </a:cubicBezTo>
                  <a:close/>
                </a:path>
              </a:pathLst>
            </a:custGeom>
            <a:solidFill>
              <a:schemeClr val="accent2">
                <a:alpha val="48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Forme libre 19"/>
            <p:cNvSpPr/>
            <p:nvPr/>
          </p:nvSpPr>
          <p:spPr>
            <a:xfrm>
              <a:off x="6799674" y="2671704"/>
              <a:ext cx="1046104" cy="520947"/>
            </a:xfrm>
            <a:custGeom>
              <a:avLst/>
              <a:gdLst>
                <a:gd name="connsiteX0" fmla="*/ 323615 w 1046104"/>
                <a:gd name="connsiteY0" fmla="*/ 7526 h 520947"/>
                <a:gd name="connsiteX1" fmla="*/ 323615 w 1046104"/>
                <a:gd name="connsiteY1" fmla="*/ 7526 h 520947"/>
                <a:gd name="connsiteX2" fmla="*/ 391348 w 1046104"/>
                <a:gd name="connsiteY2" fmla="*/ 41392 h 520947"/>
                <a:gd name="connsiteX3" fmla="*/ 402637 w 1046104"/>
                <a:gd name="connsiteY3" fmla="*/ 45155 h 520947"/>
                <a:gd name="connsiteX4" fmla="*/ 421452 w 1046104"/>
                <a:gd name="connsiteY4" fmla="*/ 60207 h 520947"/>
                <a:gd name="connsiteX5" fmla="*/ 440267 w 1046104"/>
                <a:gd name="connsiteY5" fmla="*/ 206963 h 520947"/>
                <a:gd name="connsiteX6" fmla="*/ 447793 w 1046104"/>
                <a:gd name="connsiteY6" fmla="*/ 233303 h 520947"/>
                <a:gd name="connsiteX7" fmla="*/ 459082 w 1046104"/>
                <a:gd name="connsiteY7" fmla="*/ 237066 h 520947"/>
                <a:gd name="connsiteX8" fmla="*/ 485422 w 1046104"/>
                <a:gd name="connsiteY8" fmla="*/ 225777 h 520947"/>
                <a:gd name="connsiteX9" fmla="*/ 496711 w 1046104"/>
                <a:gd name="connsiteY9" fmla="*/ 229540 h 520947"/>
                <a:gd name="connsiteX10" fmla="*/ 504237 w 1046104"/>
                <a:gd name="connsiteY10" fmla="*/ 327377 h 520947"/>
                <a:gd name="connsiteX11" fmla="*/ 1046104 w 1046104"/>
                <a:gd name="connsiteY11" fmla="*/ 312326 h 520947"/>
                <a:gd name="connsiteX12" fmla="*/ 1046104 w 1046104"/>
                <a:gd name="connsiteY12" fmla="*/ 451555 h 520947"/>
                <a:gd name="connsiteX13" fmla="*/ 1046104 w 1046104"/>
                <a:gd name="connsiteY13" fmla="*/ 451555 h 520947"/>
                <a:gd name="connsiteX14" fmla="*/ 745067 w 1046104"/>
                <a:gd name="connsiteY14" fmla="*/ 447792 h 520947"/>
                <a:gd name="connsiteX15" fmla="*/ 741304 w 1046104"/>
                <a:gd name="connsiteY15" fmla="*/ 496711 h 520947"/>
                <a:gd name="connsiteX16" fmla="*/ 733778 w 1046104"/>
                <a:gd name="connsiteY16" fmla="*/ 519289 h 520947"/>
                <a:gd name="connsiteX17" fmla="*/ 733778 w 1046104"/>
                <a:gd name="connsiteY17" fmla="*/ 492948 h 520947"/>
                <a:gd name="connsiteX18" fmla="*/ 733778 w 1046104"/>
                <a:gd name="connsiteY18" fmla="*/ 492948 h 520947"/>
                <a:gd name="connsiteX19" fmla="*/ 327378 w 1046104"/>
                <a:gd name="connsiteY19" fmla="*/ 500474 h 520947"/>
                <a:gd name="connsiteX20" fmla="*/ 327378 w 1046104"/>
                <a:gd name="connsiteY20" fmla="*/ 447792 h 520947"/>
                <a:gd name="connsiteX21" fmla="*/ 327378 w 1046104"/>
                <a:gd name="connsiteY21" fmla="*/ 447792 h 520947"/>
                <a:gd name="connsiteX22" fmla="*/ 0 w 1046104"/>
                <a:gd name="connsiteY22" fmla="*/ 455318 h 520947"/>
                <a:gd name="connsiteX23" fmla="*/ 7526 w 1046104"/>
                <a:gd name="connsiteY23" fmla="*/ 417689 h 520947"/>
                <a:gd name="connsiteX24" fmla="*/ 15052 w 1046104"/>
                <a:gd name="connsiteY24" fmla="*/ 398874 h 520947"/>
                <a:gd name="connsiteX25" fmla="*/ 18815 w 1046104"/>
                <a:gd name="connsiteY25" fmla="*/ 372533 h 520947"/>
                <a:gd name="connsiteX26" fmla="*/ 30104 w 1046104"/>
                <a:gd name="connsiteY26" fmla="*/ 319852 h 520947"/>
                <a:gd name="connsiteX27" fmla="*/ 30104 w 1046104"/>
                <a:gd name="connsiteY27" fmla="*/ 233303 h 520947"/>
                <a:gd name="connsiteX28" fmla="*/ 30104 w 1046104"/>
                <a:gd name="connsiteY28" fmla="*/ 233303 h 520947"/>
                <a:gd name="connsiteX29" fmla="*/ 60207 w 1046104"/>
                <a:gd name="connsiteY29" fmla="*/ 233303 h 520947"/>
                <a:gd name="connsiteX30" fmla="*/ 60207 w 1046104"/>
                <a:gd name="connsiteY30" fmla="*/ 94074 h 520947"/>
                <a:gd name="connsiteX31" fmla="*/ 60207 w 1046104"/>
                <a:gd name="connsiteY31" fmla="*/ 94074 h 520947"/>
                <a:gd name="connsiteX32" fmla="*/ 71496 w 1046104"/>
                <a:gd name="connsiteY32" fmla="*/ 63970 h 520947"/>
                <a:gd name="connsiteX33" fmla="*/ 79022 w 1046104"/>
                <a:gd name="connsiteY33" fmla="*/ 52681 h 520947"/>
                <a:gd name="connsiteX34" fmla="*/ 90311 w 1046104"/>
                <a:gd name="connsiteY34" fmla="*/ 30103 h 520947"/>
                <a:gd name="connsiteX35" fmla="*/ 101600 w 1046104"/>
                <a:gd name="connsiteY35" fmla="*/ 22577 h 520947"/>
                <a:gd name="connsiteX36" fmla="*/ 158045 w 1046104"/>
                <a:gd name="connsiteY36" fmla="*/ 18815 h 520947"/>
                <a:gd name="connsiteX37" fmla="*/ 169333 w 1046104"/>
                <a:gd name="connsiteY37" fmla="*/ 7526 h 520947"/>
                <a:gd name="connsiteX38" fmla="*/ 191911 w 1046104"/>
                <a:gd name="connsiteY38" fmla="*/ 0 h 520947"/>
                <a:gd name="connsiteX39" fmla="*/ 316089 w 1046104"/>
                <a:gd name="connsiteY39" fmla="*/ 3763 h 520947"/>
                <a:gd name="connsiteX40" fmla="*/ 323615 w 1046104"/>
                <a:gd name="connsiteY40" fmla="*/ 15052 h 520947"/>
                <a:gd name="connsiteX41" fmla="*/ 323615 w 1046104"/>
                <a:gd name="connsiteY41" fmla="*/ 7526 h 520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46104" h="520947">
                  <a:moveTo>
                    <a:pt x="323615" y="7526"/>
                  </a:moveTo>
                  <a:lnTo>
                    <a:pt x="323615" y="7526"/>
                  </a:lnTo>
                  <a:cubicBezTo>
                    <a:pt x="346193" y="18815"/>
                    <a:pt x="368557" y="30540"/>
                    <a:pt x="391348" y="41392"/>
                  </a:cubicBezTo>
                  <a:cubicBezTo>
                    <a:pt x="394929" y="43097"/>
                    <a:pt x="399540" y="42677"/>
                    <a:pt x="402637" y="45155"/>
                  </a:cubicBezTo>
                  <a:cubicBezTo>
                    <a:pt x="426953" y="64607"/>
                    <a:pt x="393077" y="50749"/>
                    <a:pt x="421452" y="60207"/>
                  </a:cubicBezTo>
                  <a:cubicBezTo>
                    <a:pt x="473097" y="98941"/>
                    <a:pt x="433057" y="62772"/>
                    <a:pt x="440267" y="206963"/>
                  </a:cubicBezTo>
                  <a:cubicBezTo>
                    <a:pt x="440272" y="207066"/>
                    <a:pt x="446014" y="231524"/>
                    <a:pt x="447793" y="233303"/>
                  </a:cubicBezTo>
                  <a:cubicBezTo>
                    <a:pt x="450598" y="236108"/>
                    <a:pt x="455319" y="235812"/>
                    <a:pt x="459082" y="237066"/>
                  </a:cubicBezTo>
                  <a:cubicBezTo>
                    <a:pt x="462022" y="235596"/>
                    <a:pt x="479884" y="225777"/>
                    <a:pt x="485422" y="225777"/>
                  </a:cubicBezTo>
                  <a:cubicBezTo>
                    <a:pt x="489389" y="225777"/>
                    <a:pt x="492948" y="228286"/>
                    <a:pt x="496711" y="229540"/>
                  </a:cubicBezTo>
                  <a:cubicBezTo>
                    <a:pt x="512170" y="275917"/>
                    <a:pt x="504237" y="244185"/>
                    <a:pt x="504237" y="327377"/>
                  </a:cubicBezTo>
                  <a:lnTo>
                    <a:pt x="1046104" y="312326"/>
                  </a:lnTo>
                  <a:lnTo>
                    <a:pt x="1046104" y="451555"/>
                  </a:lnTo>
                  <a:lnTo>
                    <a:pt x="1046104" y="451555"/>
                  </a:lnTo>
                  <a:lnTo>
                    <a:pt x="745067" y="447792"/>
                  </a:lnTo>
                  <a:cubicBezTo>
                    <a:pt x="743813" y="464098"/>
                    <a:pt x="743855" y="480557"/>
                    <a:pt x="741304" y="496711"/>
                  </a:cubicBezTo>
                  <a:cubicBezTo>
                    <a:pt x="740067" y="504547"/>
                    <a:pt x="733778" y="527222"/>
                    <a:pt x="733778" y="519289"/>
                  </a:cubicBezTo>
                  <a:lnTo>
                    <a:pt x="733778" y="492948"/>
                  </a:lnTo>
                  <a:lnTo>
                    <a:pt x="733778" y="492948"/>
                  </a:lnTo>
                  <a:lnTo>
                    <a:pt x="327378" y="500474"/>
                  </a:lnTo>
                  <a:lnTo>
                    <a:pt x="327378" y="447792"/>
                  </a:lnTo>
                  <a:lnTo>
                    <a:pt x="327378" y="447792"/>
                  </a:lnTo>
                  <a:lnTo>
                    <a:pt x="0" y="455318"/>
                  </a:lnTo>
                  <a:cubicBezTo>
                    <a:pt x="2509" y="442775"/>
                    <a:pt x="4230" y="430048"/>
                    <a:pt x="7526" y="417689"/>
                  </a:cubicBezTo>
                  <a:cubicBezTo>
                    <a:pt x="9266" y="411162"/>
                    <a:pt x="13414" y="405427"/>
                    <a:pt x="15052" y="398874"/>
                  </a:cubicBezTo>
                  <a:cubicBezTo>
                    <a:pt x="17203" y="390269"/>
                    <a:pt x="17076" y="381230"/>
                    <a:pt x="18815" y="372533"/>
                  </a:cubicBezTo>
                  <a:cubicBezTo>
                    <a:pt x="26147" y="335875"/>
                    <a:pt x="24930" y="407801"/>
                    <a:pt x="30104" y="319852"/>
                  </a:cubicBezTo>
                  <a:cubicBezTo>
                    <a:pt x="31798" y="291052"/>
                    <a:pt x="30104" y="262153"/>
                    <a:pt x="30104" y="233303"/>
                  </a:cubicBezTo>
                  <a:lnTo>
                    <a:pt x="30104" y="233303"/>
                  </a:lnTo>
                  <a:lnTo>
                    <a:pt x="60207" y="233303"/>
                  </a:lnTo>
                  <a:lnTo>
                    <a:pt x="60207" y="94074"/>
                  </a:lnTo>
                  <a:lnTo>
                    <a:pt x="60207" y="94074"/>
                  </a:lnTo>
                  <a:cubicBezTo>
                    <a:pt x="63970" y="84039"/>
                    <a:pt x="67061" y="73726"/>
                    <a:pt x="71496" y="63970"/>
                  </a:cubicBezTo>
                  <a:cubicBezTo>
                    <a:pt x="73367" y="59853"/>
                    <a:pt x="76999" y="56726"/>
                    <a:pt x="79022" y="52681"/>
                  </a:cubicBezTo>
                  <a:cubicBezTo>
                    <a:pt x="85143" y="40439"/>
                    <a:pt x="79527" y="40887"/>
                    <a:pt x="90311" y="30103"/>
                  </a:cubicBezTo>
                  <a:cubicBezTo>
                    <a:pt x="93509" y="26905"/>
                    <a:pt x="97139" y="23320"/>
                    <a:pt x="101600" y="22577"/>
                  </a:cubicBezTo>
                  <a:cubicBezTo>
                    <a:pt x="120200" y="19477"/>
                    <a:pt x="139230" y="20069"/>
                    <a:pt x="158045" y="18815"/>
                  </a:cubicBezTo>
                  <a:cubicBezTo>
                    <a:pt x="161808" y="15052"/>
                    <a:pt x="164681" y="10110"/>
                    <a:pt x="169333" y="7526"/>
                  </a:cubicBezTo>
                  <a:cubicBezTo>
                    <a:pt x="176268" y="3673"/>
                    <a:pt x="191911" y="0"/>
                    <a:pt x="191911" y="0"/>
                  </a:cubicBezTo>
                  <a:cubicBezTo>
                    <a:pt x="233304" y="1254"/>
                    <a:pt x="274945" y="-939"/>
                    <a:pt x="316089" y="3763"/>
                  </a:cubicBezTo>
                  <a:cubicBezTo>
                    <a:pt x="320582" y="4277"/>
                    <a:pt x="320083" y="12227"/>
                    <a:pt x="323615" y="15052"/>
                  </a:cubicBezTo>
                  <a:cubicBezTo>
                    <a:pt x="326712" y="17530"/>
                    <a:pt x="323615" y="8780"/>
                    <a:pt x="323615" y="7526"/>
                  </a:cubicBezTo>
                  <a:close/>
                </a:path>
              </a:pathLst>
            </a:custGeom>
            <a:solidFill>
              <a:schemeClr val="accent2">
                <a:alpha val="48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7" name="Groupe 66"/>
          <p:cNvGrpSpPr/>
          <p:nvPr/>
        </p:nvGrpSpPr>
        <p:grpSpPr>
          <a:xfrm>
            <a:off x="1968029" y="2735353"/>
            <a:ext cx="5452534" cy="188469"/>
            <a:chOff x="1968029" y="2735353"/>
            <a:chExt cx="5452534" cy="188469"/>
          </a:xfrm>
        </p:grpSpPr>
        <p:sp>
          <p:nvSpPr>
            <p:cNvPr id="21" name="Rectangle à coins arrondis 20"/>
            <p:cNvSpPr/>
            <p:nvPr/>
          </p:nvSpPr>
          <p:spPr>
            <a:xfrm>
              <a:off x="1968029" y="2736072"/>
              <a:ext cx="496711" cy="179849"/>
            </a:xfrm>
            <a:prstGeom prst="roundRect">
              <a:avLst>
                <a:gd name="adj" fmla="val 48004"/>
              </a:avLst>
            </a:prstGeom>
            <a:solidFill>
              <a:srgbClr val="FF0000">
                <a:alpha val="49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Forme libre 21"/>
            <p:cNvSpPr/>
            <p:nvPr/>
          </p:nvSpPr>
          <p:spPr>
            <a:xfrm>
              <a:off x="7251230" y="2735353"/>
              <a:ext cx="169333" cy="188469"/>
            </a:xfrm>
            <a:custGeom>
              <a:avLst/>
              <a:gdLst>
                <a:gd name="connsiteX0" fmla="*/ 11289 w 169333"/>
                <a:gd name="connsiteY0" fmla="*/ 321 h 188469"/>
                <a:gd name="connsiteX1" fmla="*/ 94074 w 169333"/>
                <a:gd name="connsiteY1" fmla="*/ 7847 h 188469"/>
                <a:gd name="connsiteX2" fmla="*/ 112889 w 169333"/>
                <a:gd name="connsiteY2" fmla="*/ 34188 h 188469"/>
                <a:gd name="connsiteX3" fmla="*/ 142992 w 169333"/>
                <a:gd name="connsiteY3" fmla="*/ 41714 h 188469"/>
                <a:gd name="connsiteX4" fmla="*/ 142992 w 169333"/>
                <a:gd name="connsiteY4" fmla="*/ 41714 h 188469"/>
                <a:gd name="connsiteX5" fmla="*/ 169333 w 169333"/>
                <a:gd name="connsiteY5" fmla="*/ 188469 h 188469"/>
                <a:gd name="connsiteX6" fmla="*/ 94074 w 169333"/>
                <a:gd name="connsiteY6" fmla="*/ 188469 h 188469"/>
                <a:gd name="connsiteX7" fmla="*/ 33866 w 169333"/>
                <a:gd name="connsiteY7" fmla="*/ 150840 h 188469"/>
                <a:gd name="connsiteX8" fmla="*/ 0 w 169333"/>
                <a:gd name="connsiteY8" fmla="*/ 158366 h 188469"/>
                <a:gd name="connsiteX9" fmla="*/ 0 w 169333"/>
                <a:gd name="connsiteY9" fmla="*/ 158366 h 188469"/>
                <a:gd name="connsiteX10" fmla="*/ 3763 w 169333"/>
                <a:gd name="connsiteY10" fmla="*/ 68054 h 188469"/>
                <a:gd name="connsiteX11" fmla="*/ 7526 w 169333"/>
                <a:gd name="connsiteY11" fmla="*/ 19136 h 188469"/>
                <a:gd name="connsiteX12" fmla="*/ 11289 w 169333"/>
                <a:gd name="connsiteY12" fmla="*/ 321 h 18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9333" h="188469">
                  <a:moveTo>
                    <a:pt x="11289" y="321"/>
                  </a:moveTo>
                  <a:cubicBezTo>
                    <a:pt x="25714" y="-1561"/>
                    <a:pt x="66479" y="5338"/>
                    <a:pt x="94074" y="7847"/>
                  </a:cubicBezTo>
                  <a:cubicBezTo>
                    <a:pt x="100346" y="16627"/>
                    <a:pt x="104538" y="27355"/>
                    <a:pt x="112889" y="34188"/>
                  </a:cubicBezTo>
                  <a:cubicBezTo>
                    <a:pt x="123057" y="42507"/>
                    <a:pt x="132210" y="41714"/>
                    <a:pt x="142992" y="41714"/>
                  </a:cubicBezTo>
                  <a:lnTo>
                    <a:pt x="142992" y="41714"/>
                  </a:lnTo>
                  <a:lnTo>
                    <a:pt x="169333" y="188469"/>
                  </a:lnTo>
                  <a:lnTo>
                    <a:pt x="94074" y="188469"/>
                  </a:lnTo>
                  <a:lnTo>
                    <a:pt x="33866" y="150840"/>
                  </a:lnTo>
                  <a:lnTo>
                    <a:pt x="0" y="158366"/>
                  </a:lnTo>
                  <a:lnTo>
                    <a:pt x="0" y="158366"/>
                  </a:lnTo>
                  <a:cubicBezTo>
                    <a:pt x="1254" y="128262"/>
                    <a:pt x="2137" y="98140"/>
                    <a:pt x="3763" y="68054"/>
                  </a:cubicBezTo>
                  <a:cubicBezTo>
                    <a:pt x="4646" y="51724"/>
                    <a:pt x="4512" y="35210"/>
                    <a:pt x="7526" y="19136"/>
                  </a:cubicBezTo>
                  <a:cubicBezTo>
                    <a:pt x="9838" y="6803"/>
                    <a:pt x="-3136" y="2203"/>
                    <a:pt x="11289" y="321"/>
                  </a:cubicBezTo>
                  <a:close/>
                </a:path>
              </a:pathLst>
            </a:custGeom>
            <a:solidFill>
              <a:srgbClr val="FF0000">
                <a:alpha val="49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1" name="Groupe 70"/>
          <p:cNvGrpSpPr/>
          <p:nvPr/>
        </p:nvGrpSpPr>
        <p:grpSpPr>
          <a:xfrm>
            <a:off x="1373481" y="3230413"/>
            <a:ext cx="6739467" cy="592757"/>
            <a:chOff x="1373481" y="3230413"/>
            <a:chExt cx="6739467" cy="592757"/>
          </a:xfrm>
        </p:grpSpPr>
        <p:sp>
          <p:nvSpPr>
            <p:cNvPr id="23" name="Forme libre 22"/>
            <p:cNvSpPr/>
            <p:nvPr/>
          </p:nvSpPr>
          <p:spPr>
            <a:xfrm>
              <a:off x="1373481" y="3243674"/>
              <a:ext cx="492949" cy="579496"/>
            </a:xfrm>
            <a:custGeom>
              <a:avLst/>
              <a:gdLst>
                <a:gd name="connsiteX0" fmla="*/ 368771 w 492949"/>
                <a:gd name="connsiteY0" fmla="*/ 0 h 579496"/>
                <a:gd name="connsiteX1" fmla="*/ 410163 w 492949"/>
                <a:gd name="connsiteY1" fmla="*/ 63970 h 579496"/>
                <a:gd name="connsiteX2" fmla="*/ 413926 w 492949"/>
                <a:gd name="connsiteY2" fmla="*/ 127941 h 579496"/>
                <a:gd name="connsiteX3" fmla="*/ 417689 w 492949"/>
                <a:gd name="connsiteY3" fmla="*/ 139230 h 579496"/>
                <a:gd name="connsiteX4" fmla="*/ 421452 w 492949"/>
                <a:gd name="connsiteY4" fmla="*/ 184385 h 579496"/>
                <a:gd name="connsiteX5" fmla="*/ 417689 w 492949"/>
                <a:gd name="connsiteY5" fmla="*/ 338667 h 579496"/>
                <a:gd name="connsiteX6" fmla="*/ 417689 w 492949"/>
                <a:gd name="connsiteY6" fmla="*/ 338667 h 579496"/>
                <a:gd name="connsiteX7" fmla="*/ 455319 w 492949"/>
                <a:gd name="connsiteY7" fmla="*/ 361245 h 579496"/>
                <a:gd name="connsiteX8" fmla="*/ 470371 w 492949"/>
                <a:gd name="connsiteY8" fmla="*/ 361245 h 579496"/>
                <a:gd name="connsiteX9" fmla="*/ 492949 w 492949"/>
                <a:gd name="connsiteY9" fmla="*/ 361245 h 579496"/>
                <a:gd name="connsiteX10" fmla="*/ 492949 w 492949"/>
                <a:gd name="connsiteY10" fmla="*/ 579496 h 579496"/>
                <a:gd name="connsiteX11" fmla="*/ 48919 w 492949"/>
                <a:gd name="connsiteY11" fmla="*/ 564445 h 579496"/>
                <a:gd name="connsiteX12" fmla="*/ 142993 w 492949"/>
                <a:gd name="connsiteY12" fmla="*/ 549393 h 579496"/>
                <a:gd name="connsiteX13" fmla="*/ 139230 w 492949"/>
                <a:gd name="connsiteY13" fmla="*/ 425215 h 579496"/>
                <a:gd name="connsiteX14" fmla="*/ 127941 w 492949"/>
                <a:gd name="connsiteY14" fmla="*/ 402637 h 579496"/>
                <a:gd name="connsiteX15" fmla="*/ 127941 w 492949"/>
                <a:gd name="connsiteY15" fmla="*/ 387585 h 579496"/>
                <a:gd name="connsiteX16" fmla="*/ 127941 w 492949"/>
                <a:gd name="connsiteY16" fmla="*/ 387585 h 579496"/>
                <a:gd name="connsiteX17" fmla="*/ 90312 w 492949"/>
                <a:gd name="connsiteY17" fmla="*/ 383822 h 579496"/>
                <a:gd name="connsiteX18" fmla="*/ 37630 w 492949"/>
                <a:gd name="connsiteY18" fmla="*/ 380059 h 579496"/>
                <a:gd name="connsiteX19" fmla="*/ 48919 w 492949"/>
                <a:gd name="connsiteY19" fmla="*/ 368770 h 579496"/>
                <a:gd name="connsiteX20" fmla="*/ 52682 w 492949"/>
                <a:gd name="connsiteY20" fmla="*/ 365007 h 579496"/>
                <a:gd name="connsiteX21" fmla="*/ 52682 w 492949"/>
                <a:gd name="connsiteY21" fmla="*/ 365007 h 579496"/>
                <a:gd name="connsiteX22" fmla="*/ 116652 w 492949"/>
                <a:gd name="connsiteY22" fmla="*/ 365007 h 579496"/>
                <a:gd name="connsiteX23" fmla="*/ 116652 w 492949"/>
                <a:gd name="connsiteY23" fmla="*/ 323615 h 579496"/>
                <a:gd name="connsiteX24" fmla="*/ 116652 w 492949"/>
                <a:gd name="connsiteY24" fmla="*/ 323615 h 579496"/>
                <a:gd name="connsiteX25" fmla="*/ 3763 w 492949"/>
                <a:gd name="connsiteY25" fmla="*/ 323615 h 579496"/>
                <a:gd name="connsiteX26" fmla="*/ 3763 w 492949"/>
                <a:gd name="connsiteY26" fmla="*/ 323615 h 579496"/>
                <a:gd name="connsiteX27" fmla="*/ 0 w 492949"/>
                <a:gd name="connsiteY27" fmla="*/ 0 h 579496"/>
                <a:gd name="connsiteX28" fmla="*/ 368771 w 492949"/>
                <a:gd name="connsiteY28" fmla="*/ 0 h 57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92949" h="579496">
                  <a:moveTo>
                    <a:pt x="368771" y="0"/>
                  </a:moveTo>
                  <a:lnTo>
                    <a:pt x="410163" y="63970"/>
                  </a:lnTo>
                  <a:cubicBezTo>
                    <a:pt x="411417" y="85294"/>
                    <a:pt x="411801" y="106686"/>
                    <a:pt x="413926" y="127941"/>
                  </a:cubicBezTo>
                  <a:cubicBezTo>
                    <a:pt x="414321" y="131888"/>
                    <a:pt x="417165" y="135298"/>
                    <a:pt x="417689" y="139230"/>
                  </a:cubicBezTo>
                  <a:cubicBezTo>
                    <a:pt x="419685" y="154201"/>
                    <a:pt x="420198" y="169333"/>
                    <a:pt x="421452" y="184385"/>
                  </a:cubicBezTo>
                  <a:cubicBezTo>
                    <a:pt x="417553" y="328631"/>
                    <a:pt x="417689" y="277188"/>
                    <a:pt x="417689" y="338667"/>
                  </a:cubicBezTo>
                  <a:lnTo>
                    <a:pt x="417689" y="338667"/>
                  </a:lnTo>
                  <a:cubicBezTo>
                    <a:pt x="427739" y="345846"/>
                    <a:pt x="440969" y="359195"/>
                    <a:pt x="455319" y="361245"/>
                  </a:cubicBezTo>
                  <a:cubicBezTo>
                    <a:pt x="460286" y="361955"/>
                    <a:pt x="465354" y="361245"/>
                    <a:pt x="470371" y="361245"/>
                  </a:cubicBezTo>
                  <a:lnTo>
                    <a:pt x="492949" y="361245"/>
                  </a:lnTo>
                  <a:lnTo>
                    <a:pt x="492949" y="579496"/>
                  </a:lnTo>
                  <a:lnTo>
                    <a:pt x="48919" y="564445"/>
                  </a:lnTo>
                  <a:lnTo>
                    <a:pt x="142993" y="549393"/>
                  </a:lnTo>
                  <a:cubicBezTo>
                    <a:pt x="141739" y="508000"/>
                    <a:pt x="141527" y="466563"/>
                    <a:pt x="139230" y="425215"/>
                  </a:cubicBezTo>
                  <a:cubicBezTo>
                    <a:pt x="138232" y="407259"/>
                    <a:pt x="132884" y="419936"/>
                    <a:pt x="127941" y="402637"/>
                  </a:cubicBezTo>
                  <a:cubicBezTo>
                    <a:pt x="126563" y="397813"/>
                    <a:pt x="127941" y="392602"/>
                    <a:pt x="127941" y="387585"/>
                  </a:cubicBezTo>
                  <a:lnTo>
                    <a:pt x="127941" y="387585"/>
                  </a:lnTo>
                  <a:lnTo>
                    <a:pt x="90312" y="383822"/>
                  </a:lnTo>
                  <a:cubicBezTo>
                    <a:pt x="72767" y="382360"/>
                    <a:pt x="54175" y="386076"/>
                    <a:pt x="37630" y="380059"/>
                  </a:cubicBezTo>
                  <a:cubicBezTo>
                    <a:pt x="32629" y="378240"/>
                    <a:pt x="45156" y="372533"/>
                    <a:pt x="48919" y="368770"/>
                  </a:cubicBezTo>
                  <a:lnTo>
                    <a:pt x="52682" y="365007"/>
                  </a:lnTo>
                  <a:lnTo>
                    <a:pt x="52682" y="365007"/>
                  </a:lnTo>
                  <a:lnTo>
                    <a:pt x="116652" y="365007"/>
                  </a:lnTo>
                  <a:lnTo>
                    <a:pt x="116652" y="323615"/>
                  </a:lnTo>
                  <a:lnTo>
                    <a:pt x="116652" y="323615"/>
                  </a:lnTo>
                  <a:lnTo>
                    <a:pt x="3763" y="323615"/>
                  </a:lnTo>
                  <a:lnTo>
                    <a:pt x="3763" y="323615"/>
                  </a:lnTo>
                  <a:cubicBezTo>
                    <a:pt x="2509" y="215743"/>
                    <a:pt x="1254" y="107872"/>
                    <a:pt x="0" y="0"/>
                  </a:cubicBezTo>
                  <a:lnTo>
                    <a:pt x="368771" y="0"/>
                  </a:lnTo>
                  <a:close/>
                </a:path>
              </a:pathLst>
            </a:custGeom>
            <a:solidFill>
              <a:srgbClr val="CC66FF">
                <a:alpha val="47000"/>
              </a:srgbClr>
            </a:solidFill>
            <a:ln>
              <a:solidFill>
                <a:srgbClr val="CC66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Forme libre 23"/>
            <p:cNvSpPr/>
            <p:nvPr/>
          </p:nvSpPr>
          <p:spPr>
            <a:xfrm>
              <a:off x="2566341" y="3230413"/>
              <a:ext cx="444029" cy="588994"/>
            </a:xfrm>
            <a:custGeom>
              <a:avLst/>
              <a:gdLst>
                <a:gd name="connsiteX0" fmla="*/ 112889 w 444029"/>
                <a:gd name="connsiteY0" fmla="*/ 1972 h 588994"/>
                <a:gd name="connsiteX1" fmla="*/ 79022 w 444029"/>
                <a:gd name="connsiteY1" fmla="*/ 54654 h 588994"/>
                <a:gd name="connsiteX2" fmla="*/ 82785 w 444029"/>
                <a:gd name="connsiteY2" fmla="*/ 366980 h 588994"/>
                <a:gd name="connsiteX3" fmla="*/ 15052 w 444029"/>
                <a:gd name="connsiteY3" fmla="*/ 366980 h 588994"/>
                <a:gd name="connsiteX4" fmla="*/ 0 w 444029"/>
                <a:gd name="connsiteY4" fmla="*/ 588994 h 588994"/>
                <a:gd name="connsiteX5" fmla="*/ 0 w 444029"/>
                <a:gd name="connsiteY5" fmla="*/ 588994 h 588994"/>
                <a:gd name="connsiteX6" fmla="*/ 444029 w 444029"/>
                <a:gd name="connsiteY6" fmla="*/ 581468 h 588994"/>
                <a:gd name="connsiteX7" fmla="*/ 353718 w 444029"/>
                <a:gd name="connsiteY7" fmla="*/ 566417 h 588994"/>
                <a:gd name="connsiteX8" fmla="*/ 357481 w 444029"/>
                <a:gd name="connsiteY8" fmla="*/ 464817 h 588994"/>
                <a:gd name="connsiteX9" fmla="*/ 361244 w 444029"/>
                <a:gd name="connsiteY9" fmla="*/ 415898 h 588994"/>
                <a:gd name="connsiteX10" fmla="*/ 361244 w 444029"/>
                <a:gd name="connsiteY10" fmla="*/ 415898 h 588994"/>
                <a:gd name="connsiteX11" fmla="*/ 432740 w 444029"/>
                <a:gd name="connsiteY11" fmla="*/ 385794 h 588994"/>
                <a:gd name="connsiteX12" fmla="*/ 316089 w 444029"/>
                <a:gd name="connsiteY12" fmla="*/ 389557 h 588994"/>
                <a:gd name="connsiteX13" fmla="*/ 316089 w 444029"/>
                <a:gd name="connsiteY13" fmla="*/ 389557 h 588994"/>
                <a:gd name="connsiteX14" fmla="*/ 297274 w 444029"/>
                <a:gd name="connsiteY14" fmla="*/ 329350 h 588994"/>
                <a:gd name="connsiteX15" fmla="*/ 297274 w 444029"/>
                <a:gd name="connsiteY15" fmla="*/ 329350 h 588994"/>
                <a:gd name="connsiteX16" fmla="*/ 210726 w 444029"/>
                <a:gd name="connsiteY16" fmla="*/ 329350 h 588994"/>
                <a:gd name="connsiteX17" fmla="*/ 210726 w 444029"/>
                <a:gd name="connsiteY17" fmla="*/ 329350 h 588994"/>
                <a:gd name="connsiteX18" fmla="*/ 229540 w 444029"/>
                <a:gd name="connsiteY18" fmla="*/ 1972 h 588994"/>
                <a:gd name="connsiteX19" fmla="*/ 135466 w 444029"/>
                <a:gd name="connsiteY19" fmla="*/ 9498 h 588994"/>
                <a:gd name="connsiteX20" fmla="*/ 112889 w 444029"/>
                <a:gd name="connsiteY20" fmla="*/ 1972 h 588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44029" h="588994">
                  <a:moveTo>
                    <a:pt x="112889" y="1972"/>
                  </a:moveTo>
                  <a:cubicBezTo>
                    <a:pt x="103482" y="9498"/>
                    <a:pt x="90311" y="37093"/>
                    <a:pt x="79022" y="54654"/>
                  </a:cubicBezTo>
                  <a:cubicBezTo>
                    <a:pt x="80276" y="158763"/>
                    <a:pt x="81531" y="262871"/>
                    <a:pt x="82785" y="366980"/>
                  </a:cubicBezTo>
                  <a:lnTo>
                    <a:pt x="15052" y="366980"/>
                  </a:lnTo>
                  <a:lnTo>
                    <a:pt x="0" y="588994"/>
                  </a:lnTo>
                  <a:lnTo>
                    <a:pt x="0" y="588994"/>
                  </a:lnTo>
                  <a:lnTo>
                    <a:pt x="444029" y="581468"/>
                  </a:lnTo>
                  <a:lnTo>
                    <a:pt x="353718" y="566417"/>
                  </a:lnTo>
                  <a:cubicBezTo>
                    <a:pt x="354972" y="532550"/>
                    <a:pt x="355548" y="498652"/>
                    <a:pt x="357481" y="464817"/>
                  </a:cubicBezTo>
                  <a:cubicBezTo>
                    <a:pt x="362022" y="385352"/>
                    <a:pt x="361244" y="471579"/>
                    <a:pt x="361244" y="415898"/>
                  </a:cubicBezTo>
                  <a:lnTo>
                    <a:pt x="361244" y="415898"/>
                  </a:lnTo>
                  <a:lnTo>
                    <a:pt x="432740" y="385794"/>
                  </a:lnTo>
                  <a:cubicBezTo>
                    <a:pt x="343701" y="390246"/>
                    <a:pt x="382599" y="389557"/>
                    <a:pt x="316089" y="389557"/>
                  </a:cubicBezTo>
                  <a:lnTo>
                    <a:pt x="316089" y="389557"/>
                  </a:lnTo>
                  <a:cubicBezTo>
                    <a:pt x="291956" y="350945"/>
                    <a:pt x="297274" y="371287"/>
                    <a:pt x="297274" y="329350"/>
                  </a:cubicBezTo>
                  <a:lnTo>
                    <a:pt x="297274" y="329350"/>
                  </a:lnTo>
                  <a:lnTo>
                    <a:pt x="210726" y="329350"/>
                  </a:lnTo>
                  <a:lnTo>
                    <a:pt x="210726" y="329350"/>
                  </a:lnTo>
                  <a:lnTo>
                    <a:pt x="229540" y="1972"/>
                  </a:lnTo>
                  <a:cubicBezTo>
                    <a:pt x="198182" y="4481"/>
                    <a:pt x="161640" y="-7953"/>
                    <a:pt x="135466" y="9498"/>
                  </a:cubicBezTo>
                  <a:cubicBezTo>
                    <a:pt x="123134" y="17720"/>
                    <a:pt x="122296" y="-5554"/>
                    <a:pt x="112889" y="1972"/>
                  </a:cubicBezTo>
                  <a:close/>
                </a:path>
              </a:pathLst>
            </a:custGeom>
            <a:solidFill>
              <a:srgbClr val="CC66FF">
                <a:alpha val="47000"/>
              </a:srgbClr>
            </a:solidFill>
            <a:ln>
              <a:solidFill>
                <a:srgbClr val="CC66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321762" y="3490149"/>
              <a:ext cx="929451" cy="70284"/>
            </a:xfrm>
            <a:prstGeom prst="rect">
              <a:avLst/>
            </a:prstGeom>
            <a:solidFill>
              <a:srgbClr val="CC66FF">
                <a:alpha val="47000"/>
              </a:srgbClr>
            </a:solidFill>
            <a:ln>
              <a:solidFill>
                <a:srgbClr val="CC66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Forme libre 26"/>
            <p:cNvSpPr/>
            <p:nvPr/>
          </p:nvSpPr>
          <p:spPr>
            <a:xfrm>
              <a:off x="5828830" y="3236148"/>
              <a:ext cx="2284118" cy="579496"/>
            </a:xfrm>
            <a:custGeom>
              <a:avLst/>
              <a:gdLst>
                <a:gd name="connsiteX0" fmla="*/ 2284118 w 2284118"/>
                <a:gd name="connsiteY0" fmla="*/ 579496 h 579496"/>
                <a:gd name="connsiteX1" fmla="*/ 703674 w 2284118"/>
                <a:gd name="connsiteY1" fmla="*/ 571971 h 579496"/>
                <a:gd name="connsiteX2" fmla="*/ 707437 w 2284118"/>
                <a:gd name="connsiteY2" fmla="*/ 338667 h 579496"/>
                <a:gd name="connsiteX3" fmla="*/ 707437 w 2284118"/>
                <a:gd name="connsiteY3" fmla="*/ 338667 h 579496"/>
                <a:gd name="connsiteX4" fmla="*/ 0 w 2284118"/>
                <a:gd name="connsiteY4" fmla="*/ 331141 h 579496"/>
                <a:gd name="connsiteX5" fmla="*/ 0 w 2284118"/>
                <a:gd name="connsiteY5" fmla="*/ 293511 h 579496"/>
                <a:gd name="connsiteX6" fmla="*/ 0 w 2284118"/>
                <a:gd name="connsiteY6" fmla="*/ 293511 h 579496"/>
                <a:gd name="connsiteX7" fmla="*/ 293511 w 2284118"/>
                <a:gd name="connsiteY7" fmla="*/ 289748 h 579496"/>
                <a:gd name="connsiteX8" fmla="*/ 293511 w 2284118"/>
                <a:gd name="connsiteY8" fmla="*/ 7526 h 579496"/>
                <a:gd name="connsiteX9" fmla="*/ 2095970 w 2284118"/>
                <a:gd name="connsiteY9" fmla="*/ 0 h 579496"/>
                <a:gd name="connsiteX10" fmla="*/ 2111022 w 2284118"/>
                <a:gd name="connsiteY10" fmla="*/ 346193 h 579496"/>
                <a:gd name="connsiteX11" fmla="*/ 2144889 w 2284118"/>
                <a:gd name="connsiteY11" fmla="*/ 349956 h 579496"/>
                <a:gd name="connsiteX12" fmla="*/ 2148651 w 2284118"/>
                <a:gd name="connsiteY12" fmla="*/ 361245 h 579496"/>
                <a:gd name="connsiteX13" fmla="*/ 2152414 w 2284118"/>
                <a:gd name="connsiteY13" fmla="*/ 376296 h 579496"/>
                <a:gd name="connsiteX14" fmla="*/ 2171229 w 2284118"/>
                <a:gd name="connsiteY14" fmla="*/ 376296 h 579496"/>
                <a:gd name="connsiteX15" fmla="*/ 2171229 w 2284118"/>
                <a:gd name="connsiteY15" fmla="*/ 376296 h 579496"/>
                <a:gd name="connsiteX16" fmla="*/ 2276592 w 2284118"/>
                <a:gd name="connsiteY16" fmla="*/ 380059 h 579496"/>
                <a:gd name="connsiteX17" fmla="*/ 2284118 w 2284118"/>
                <a:gd name="connsiteY17" fmla="*/ 579496 h 57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84118" h="579496">
                  <a:moveTo>
                    <a:pt x="2284118" y="579496"/>
                  </a:moveTo>
                  <a:lnTo>
                    <a:pt x="703674" y="571971"/>
                  </a:lnTo>
                  <a:cubicBezTo>
                    <a:pt x="704992" y="494204"/>
                    <a:pt x="707437" y="416445"/>
                    <a:pt x="707437" y="338667"/>
                  </a:cubicBezTo>
                  <a:lnTo>
                    <a:pt x="707437" y="338667"/>
                  </a:lnTo>
                  <a:lnTo>
                    <a:pt x="0" y="331141"/>
                  </a:lnTo>
                  <a:lnTo>
                    <a:pt x="0" y="293511"/>
                  </a:lnTo>
                  <a:lnTo>
                    <a:pt x="0" y="293511"/>
                  </a:lnTo>
                  <a:lnTo>
                    <a:pt x="293511" y="289748"/>
                  </a:lnTo>
                  <a:lnTo>
                    <a:pt x="293511" y="7526"/>
                  </a:lnTo>
                  <a:lnTo>
                    <a:pt x="2095970" y="0"/>
                  </a:lnTo>
                  <a:lnTo>
                    <a:pt x="2111022" y="346193"/>
                  </a:lnTo>
                  <a:cubicBezTo>
                    <a:pt x="2122311" y="347447"/>
                    <a:pt x="2134343" y="345737"/>
                    <a:pt x="2144889" y="349956"/>
                  </a:cubicBezTo>
                  <a:cubicBezTo>
                    <a:pt x="2148572" y="351429"/>
                    <a:pt x="2147561" y="357431"/>
                    <a:pt x="2148651" y="361245"/>
                  </a:cubicBezTo>
                  <a:cubicBezTo>
                    <a:pt x="2150072" y="366217"/>
                    <a:pt x="2148111" y="373428"/>
                    <a:pt x="2152414" y="376296"/>
                  </a:cubicBezTo>
                  <a:cubicBezTo>
                    <a:pt x="2157632" y="379775"/>
                    <a:pt x="2164957" y="376296"/>
                    <a:pt x="2171229" y="376296"/>
                  </a:cubicBezTo>
                  <a:lnTo>
                    <a:pt x="2171229" y="376296"/>
                  </a:lnTo>
                  <a:lnTo>
                    <a:pt x="2276592" y="380059"/>
                  </a:lnTo>
                  <a:lnTo>
                    <a:pt x="2284118" y="579496"/>
                  </a:lnTo>
                  <a:close/>
                </a:path>
              </a:pathLst>
            </a:custGeom>
            <a:solidFill>
              <a:srgbClr val="CC66FF">
                <a:alpha val="47000"/>
              </a:srgbClr>
            </a:solidFill>
            <a:ln>
              <a:solidFill>
                <a:srgbClr val="CC66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308593" y="3243674"/>
              <a:ext cx="929451" cy="70284"/>
            </a:xfrm>
            <a:prstGeom prst="rect">
              <a:avLst/>
            </a:prstGeom>
            <a:solidFill>
              <a:srgbClr val="CC66FF">
                <a:alpha val="47000"/>
              </a:srgbClr>
            </a:solidFill>
            <a:ln>
              <a:solidFill>
                <a:srgbClr val="CC66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6" name="Groupe 65"/>
          <p:cNvGrpSpPr/>
          <p:nvPr/>
        </p:nvGrpSpPr>
        <p:grpSpPr>
          <a:xfrm>
            <a:off x="3976195" y="2088319"/>
            <a:ext cx="2135847" cy="1445103"/>
            <a:chOff x="3976195" y="2088319"/>
            <a:chExt cx="2135847" cy="1445103"/>
          </a:xfrm>
        </p:grpSpPr>
        <p:sp>
          <p:nvSpPr>
            <p:cNvPr id="28" name="Forme libre 27"/>
            <p:cNvSpPr/>
            <p:nvPr/>
          </p:nvSpPr>
          <p:spPr>
            <a:xfrm>
              <a:off x="3976195" y="2088319"/>
              <a:ext cx="1595043" cy="1445103"/>
            </a:xfrm>
            <a:custGeom>
              <a:avLst/>
              <a:gdLst>
                <a:gd name="connsiteX0" fmla="*/ 51564 w 1595043"/>
                <a:gd name="connsiteY0" fmla="*/ 28814 h 1445103"/>
                <a:gd name="connsiteX1" fmla="*/ 336884 w 1595043"/>
                <a:gd name="connsiteY1" fmla="*/ 32252 h 1445103"/>
                <a:gd name="connsiteX2" fmla="*/ 336884 w 1595043"/>
                <a:gd name="connsiteY2" fmla="*/ 87253 h 1445103"/>
                <a:gd name="connsiteX3" fmla="*/ 336884 w 1595043"/>
                <a:gd name="connsiteY3" fmla="*/ 87253 h 1445103"/>
                <a:gd name="connsiteX4" fmla="*/ 1268472 w 1595043"/>
                <a:gd name="connsiteY4" fmla="*/ 83816 h 1445103"/>
                <a:gd name="connsiteX5" fmla="*/ 1275347 w 1595043"/>
                <a:gd name="connsiteY5" fmla="*/ 28814 h 1445103"/>
                <a:gd name="connsiteX6" fmla="*/ 1275347 w 1595043"/>
                <a:gd name="connsiteY6" fmla="*/ 28814 h 1445103"/>
                <a:gd name="connsiteX7" fmla="*/ 1357849 w 1595043"/>
                <a:gd name="connsiteY7" fmla="*/ 25376 h 1445103"/>
                <a:gd name="connsiteX8" fmla="*/ 1371600 w 1595043"/>
                <a:gd name="connsiteY8" fmla="*/ 18501 h 1445103"/>
                <a:gd name="connsiteX9" fmla="*/ 1385350 w 1595043"/>
                <a:gd name="connsiteY9" fmla="*/ 15064 h 1445103"/>
                <a:gd name="connsiteX10" fmla="*/ 1450664 w 1595043"/>
                <a:gd name="connsiteY10" fmla="*/ 11626 h 1445103"/>
                <a:gd name="connsiteX11" fmla="*/ 1533167 w 1595043"/>
                <a:gd name="connsiteY11" fmla="*/ 8189 h 1445103"/>
                <a:gd name="connsiteX12" fmla="*/ 1540042 w 1595043"/>
                <a:gd name="connsiteY12" fmla="*/ 18501 h 1445103"/>
                <a:gd name="connsiteX13" fmla="*/ 1560668 w 1595043"/>
                <a:gd name="connsiteY13" fmla="*/ 25376 h 1445103"/>
                <a:gd name="connsiteX14" fmla="*/ 1577855 w 1595043"/>
                <a:gd name="connsiteY14" fmla="*/ 32252 h 1445103"/>
                <a:gd name="connsiteX15" fmla="*/ 1577855 w 1595043"/>
                <a:gd name="connsiteY15" fmla="*/ 32252 h 1445103"/>
                <a:gd name="connsiteX16" fmla="*/ 1574418 w 1595043"/>
                <a:gd name="connsiteY16" fmla="*/ 252258 h 1445103"/>
                <a:gd name="connsiteX17" fmla="*/ 1574418 w 1595043"/>
                <a:gd name="connsiteY17" fmla="*/ 252258 h 1445103"/>
                <a:gd name="connsiteX18" fmla="*/ 1412851 w 1595043"/>
                <a:gd name="connsiteY18" fmla="*/ 259133 h 1445103"/>
                <a:gd name="connsiteX19" fmla="*/ 1409413 w 1595043"/>
                <a:gd name="connsiteY19" fmla="*/ 1183846 h 1445103"/>
                <a:gd name="connsiteX20" fmla="*/ 1450664 w 1595043"/>
                <a:gd name="connsiteY20" fmla="*/ 1190721 h 1445103"/>
                <a:gd name="connsiteX21" fmla="*/ 1588168 w 1595043"/>
                <a:gd name="connsiteY21" fmla="*/ 1201034 h 1445103"/>
                <a:gd name="connsiteX22" fmla="*/ 1595043 w 1595043"/>
                <a:gd name="connsiteY22" fmla="*/ 1221659 h 1445103"/>
                <a:gd name="connsiteX23" fmla="*/ 1595043 w 1595043"/>
                <a:gd name="connsiteY23" fmla="*/ 1221659 h 1445103"/>
                <a:gd name="connsiteX24" fmla="*/ 1584731 w 1595043"/>
                <a:gd name="connsiteY24" fmla="*/ 1445103 h 1445103"/>
                <a:gd name="connsiteX25" fmla="*/ 1275347 w 1595043"/>
                <a:gd name="connsiteY25" fmla="*/ 1431352 h 1445103"/>
                <a:gd name="connsiteX26" fmla="*/ 1289098 w 1595043"/>
                <a:gd name="connsiteY26" fmla="*/ 1376351 h 1445103"/>
                <a:gd name="connsiteX27" fmla="*/ 326571 w 1595043"/>
                <a:gd name="connsiteY27" fmla="*/ 1383226 h 1445103"/>
                <a:gd name="connsiteX28" fmla="*/ 319696 w 1595043"/>
                <a:gd name="connsiteY28" fmla="*/ 1431352 h 1445103"/>
                <a:gd name="connsiteX29" fmla="*/ 312821 w 1595043"/>
                <a:gd name="connsiteY29" fmla="*/ 1438228 h 1445103"/>
                <a:gd name="connsiteX30" fmla="*/ 305946 w 1595043"/>
                <a:gd name="connsiteY30" fmla="*/ 1441665 h 1445103"/>
                <a:gd name="connsiteX31" fmla="*/ 305946 w 1595043"/>
                <a:gd name="connsiteY31" fmla="*/ 1441665 h 1445103"/>
                <a:gd name="connsiteX32" fmla="*/ 37813 w 1595043"/>
                <a:gd name="connsiteY32" fmla="*/ 1427915 h 1445103"/>
                <a:gd name="connsiteX33" fmla="*/ 13750 w 1595043"/>
                <a:gd name="connsiteY33" fmla="*/ 1369476 h 1445103"/>
                <a:gd name="connsiteX34" fmla="*/ 10313 w 1595043"/>
                <a:gd name="connsiteY34" fmla="*/ 1359163 h 1445103"/>
                <a:gd name="connsiteX35" fmla="*/ 0 w 1595043"/>
                <a:gd name="connsiteY35" fmla="*/ 1352288 h 1445103"/>
                <a:gd name="connsiteX36" fmla="*/ 13750 w 1595043"/>
                <a:gd name="connsiteY36" fmla="*/ 1331662 h 1445103"/>
                <a:gd name="connsiteX37" fmla="*/ 20625 w 1595043"/>
                <a:gd name="connsiteY37" fmla="*/ 1297286 h 1445103"/>
                <a:gd name="connsiteX38" fmla="*/ 24063 w 1595043"/>
                <a:gd name="connsiteY38" fmla="*/ 1225097 h 1445103"/>
                <a:gd name="connsiteX39" fmla="*/ 30938 w 1595043"/>
                <a:gd name="connsiteY39" fmla="*/ 1214784 h 1445103"/>
                <a:gd name="connsiteX40" fmla="*/ 34376 w 1595043"/>
                <a:gd name="connsiteY40" fmla="*/ 1204471 h 1445103"/>
                <a:gd name="connsiteX41" fmla="*/ 37813 w 1595043"/>
                <a:gd name="connsiteY41" fmla="*/ 1204471 h 1445103"/>
                <a:gd name="connsiteX42" fmla="*/ 37813 w 1595043"/>
                <a:gd name="connsiteY42" fmla="*/ 1204471 h 1445103"/>
                <a:gd name="connsiteX43" fmla="*/ 195943 w 1595043"/>
                <a:gd name="connsiteY43" fmla="*/ 1204471 h 1445103"/>
                <a:gd name="connsiteX44" fmla="*/ 182192 w 1595043"/>
                <a:gd name="connsiteY44" fmla="*/ 262570 h 1445103"/>
                <a:gd name="connsiteX45" fmla="*/ 20625 w 1595043"/>
                <a:gd name="connsiteY45" fmla="*/ 255695 h 1445103"/>
                <a:gd name="connsiteX46" fmla="*/ 51564 w 1595043"/>
                <a:gd name="connsiteY46" fmla="*/ 28814 h 1445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595043" h="1445103">
                  <a:moveTo>
                    <a:pt x="51564" y="28814"/>
                  </a:moveTo>
                  <a:lnTo>
                    <a:pt x="336884" y="32252"/>
                  </a:lnTo>
                  <a:lnTo>
                    <a:pt x="336884" y="87253"/>
                  </a:lnTo>
                  <a:lnTo>
                    <a:pt x="336884" y="87253"/>
                  </a:lnTo>
                  <a:lnTo>
                    <a:pt x="1268472" y="83816"/>
                  </a:lnTo>
                  <a:cubicBezTo>
                    <a:pt x="1277087" y="45047"/>
                    <a:pt x="1275347" y="63442"/>
                    <a:pt x="1275347" y="28814"/>
                  </a:cubicBezTo>
                  <a:lnTo>
                    <a:pt x="1275347" y="28814"/>
                  </a:lnTo>
                  <a:cubicBezTo>
                    <a:pt x="1302848" y="27668"/>
                    <a:pt x="1330481" y="28308"/>
                    <a:pt x="1357849" y="25376"/>
                  </a:cubicBezTo>
                  <a:cubicBezTo>
                    <a:pt x="1362944" y="24830"/>
                    <a:pt x="1366802" y="20300"/>
                    <a:pt x="1371600" y="18501"/>
                  </a:cubicBezTo>
                  <a:cubicBezTo>
                    <a:pt x="1376024" y="16842"/>
                    <a:pt x="1380643" y="15473"/>
                    <a:pt x="1385350" y="15064"/>
                  </a:cubicBezTo>
                  <a:cubicBezTo>
                    <a:pt x="1407070" y="13175"/>
                    <a:pt x="1428893" y="12772"/>
                    <a:pt x="1450664" y="11626"/>
                  </a:cubicBezTo>
                  <a:cubicBezTo>
                    <a:pt x="1481749" y="-3916"/>
                    <a:pt x="1473578" y="-2645"/>
                    <a:pt x="1533167" y="8189"/>
                  </a:cubicBezTo>
                  <a:cubicBezTo>
                    <a:pt x="1537232" y="8928"/>
                    <a:pt x="1536539" y="16312"/>
                    <a:pt x="1540042" y="18501"/>
                  </a:cubicBezTo>
                  <a:cubicBezTo>
                    <a:pt x="1546188" y="22342"/>
                    <a:pt x="1560668" y="25376"/>
                    <a:pt x="1560668" y="25376"/>
                  </a:cubicBezTo>
                  <a:cubicBezTo>
                    <a:pt x="1569973" y="34683"/>
                    <a:pt x="1564302" y="32252"/>
                    <a:pt x="1577855" y="32252"/>
                  </a:cubicBezTo>
                  <a:lnTo>
                    <a:pt x="1577855" y="32252"/>
                  </a:lnTo>
                  <a:cubicBezTo>
                    <a:pt x="1568921" y="130547"/>
                    <a:pt x="1574418" y="57409"/>
                    <a:pt x="1574418" y="252258"/>
                  </a:cubicBezTo>
                  <a:lnTo>
                    <a:pt x="1574418" y="252258"/>
                  </a:lnTo>
                  <a:lnTo>
                    <a:pt x="1412851" y="259133"/>
                  </a:lnTo>
                  <a:lnTo>
                    <a:pt x="1409413" y="1183846"/>
                  </a:lnTo>
                  <a:cubicBezTo>
                    <a:pt x="1423163" y="1186138"/>
                    <a:pt x="1436749" y="1189886"/>
                    <a:pt x="1450664" y="1190721"/>
                  </a:cubicBezTo>
                  <a:cubicBezTo>
                    <a:pt x="1589329" y="1199040"/>
                    <a:pt x="1550138" y="1162999"/>
                    <a:pt x="1588168" y="1201034"/>
                  </a:cubicBezTo>
                  <a:lnTo>
                    <a:pt x="1595043" y="1221659"/>
                  </a:lnTo>
                  <a:lnTo>
                    <a:pt x="1595043" y="1221659"/>
                  </a:lnTo>
                  <a:lnTo>
                    <a:pt x="1584731" y="1445103"/>
                  </a:lnTo>
                  <a:lnTo>
                    <a:pt x="1275347" y="1431352"/>
                  </a:lnTo>
                  <a:lnTo>
                    <a:pt x="1289098" y="1376351"/>
                  </a:lnTo>
                  <a:lnTo>
                    <a:pt x="326571" y="1383226"/>
                  </a:lnTo>
                  <a:cubicBezTo>
                    <a:pt x="326517" y="1383822"/>
                    <a:pt x="326075" y="1420721"/>
                    <a:pt x="319696" y="1431352"/>
                  </a:cubicBezTo>
                  <a:cubicBezTo>
                    <a:pt x="318028" y="1434131"/>
                    <a:pt x="315600" y="1436560"/>
                    <a:pt x="312821" y="1438228"/>
                  </a:cubicBezTo>
                  <a:cubicBezTo>
                    <a:pt x="306489" y="1442027"/>
                    <a:pt x="297282" y="1441665"/>
                    <a:pt x="305946" y="1441665"/>
                  </a:cubicBezTo>
                  <a:lnTo>
                    <a:pt x="305946" y="1441665"/>
                  </a:lnTo>
                  <a:lnTo>
                    <a:pt x="37813" y="1427915"/>
                  </a:lnTo>
                  <a:cubicBezTo>
                    <a:pt x="9097" y="1341764"/>
                    <a:pt x="37446" y="1416869"/>
                    <a:pt x="13750" y="1369476"/>
                  </a:cubicBezTo>
                  <a:cubicBezTo>
                    <a:pt x="12130" y="1366235"/>
                    <a:pt x="12577" y="1361993"/>
                    <a:pt x="10313" y="1359163"/>
                  </a:cubicBezTo>
                  <a:cubicBezTo>
                    <a:pt x="7732" y="1355937"/>
                    <a:pt x="3438" y="1354580"/>
                    <a:pt x="0" y="1352288"/>
                  </a:cubicBezTo>
                  <a:cubicBezTo>
                    <a:pt x="4583" y="1345413"/>
                    <a:pt x="11746" y="1339678"/>
                    <a:pt x="13750" y="1331662"/>
                  </a:cubicBezTo>
                  <a:cubicBezTo>
                    <a:pt x="18879" y="1311150"/>
                    <a:pt x="16411" y="1322572"/>
                    <a:pt x="20625" y="1297286"/>
                  </a:cubicBezTo>
                  <a:cubicBezTo>
                    <a:pt x="21771" y="1273223"/>
                    <a:pt x="21075" y="1249001"/>
                    <a:pt x="24063" y="1225097"/>
                  </a:cubicBezTo>
                  <a:cubicBezTo>
                    <a:pt x="24575" y="1220997"/>
                    <a:pt x="29090" y="1218479"/>
                    <a:pt x="30938" y="1214784"/>
                  </a:cubicBezTo>
                  <a:cubicBezTo>
                    <a:pt x="32559" y="1211543"/>
                    <a:pt x="32366" y="1207486"/>
                    <a:pt x="34376" y="1204471"/>
                  </a:cubicBezTo>
                  <a:cubicBezTo>
                    <a:pt x="35011" y="1203518"/>
                    <a:pt x="36667" y="1204471"/>
                    <a:pt x="37813" y="1204471"/>
                  </a:cubicBezTo>
                  <a:lnTo>
                    <a:pt x="37813" y="1204471"/>
                  </a:lnTo>
                  <a:lnTo>
                    <a:pt x="195943" y="1204471"/>
                  </a:lnTo>
                  <a:lnTo>
                    <a:pt x="182192" y="262570"/>
                  </a:lnTo>
                  <a:lnTo>
                    <a:pt x="20625" y="255695"/>
                  </a:lnTo>
                  <a:lnTo>
                    <a:pt x="51564" y="28814"/>
                  </a:lnTo>
                  <a:close/>
                </a:path>
              </a:pathLst>
            </a:custGeom>
            <a:solidFill>
              <a:schemeClr val="accent6">
                <a:lumMod val="75000"/>
                <a:alpha val="47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828830" y="2117558"/>
              <a:ext cx="283212" cy="1407352"/>
            </a:xfrm>
            <a:prstGeom prst="rect">
              <a:avLst/>
            </a:prstGeom>
            <a:solidFill>
              <a:schemeClr val="accent6">
                <a:lumMod val="75000"/>
                <a:alpha val="47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9" name="Groupe 68"/>
          <p:cNvGrpSpPr/>
          <p:nvPr/>
        </p:nvGrpSpPr>
        <p:grpSpPr>
          <a:xfrm>
            <a:off x="1357850" y="2062556"/>
            <a:ext cx="6624243" cy="464088"/>
            <a:chOff x="1357850" y="2062556"/>
            <a:chExt cx="6624243" cy="464088"/>
          </a:xfrm>
        </p:grpSpPr>
        <p:sp>
          <p:nvSpPr>
            <p:cNvPr id="30" name="Rectangle 29"/>
            <p:cNvSpPr/>
            <p:nvPr/>
          </p:nvSpPr>
          <p:spPr>
            <a:xfrm>
              <a:off x="4308593" y="2323193"/>
              <a:ext cx="942620" cy="79968"/>
            </a:xfrm>
            <a:prstGeom prst="rect">
              <a:avLst/>
            </a:prstGeom>
            <a:solidFill>
              <a:schemeClr val="bg1">
                <a:lumMod val="65000"/>
                <a:alpha val="49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312131" y="2077574"/>
              <a:ext cx="942620" cy="79968"/>
            </a:xfrm>
            <a:prstGeom prst="rect">
              <a:avLst/>
            </a:prstGeom>
            <a:solidFill>
              <a:schemeClr val="bg1">
                <a:lumMod val="65000"/>
                <a:alpha val="49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Forme libre 32"/>
            <p:cNvSpPr/>
            <p:nvPr/>
          </p:nvSpPr>
          <p:spPr>
            <a:xfrm>
              <a:off x="1357850" y="2072869"/>
              <a:ext cx="443449" cy="453775"/>
            </a:xfrm>
            <a:custGeom>
              <a:avLst/>
              <a:gdLst>
                <a:gd name="connsiteX0" fmla="*/ 0 w 443449"/>
                <a:gd name="connsiteY0" fmla="*/ 0 h 453775"/>
                <a:gd name="connsiteX1" fmla="*/ 385010 w 443449"/>
                <a:gd name="connsiteY1" fmla="*/ 6875 h 453775"/>
                <a:gd name="connsiteX2" fmla="*/ 385010 w 443449"/>
                <a:gd name="connsiteY2" fmla="*/ 61877 h 453775"/>
                <a:gd name="connsiteX3" fmla="*/ 385010 w 443449"/>
                <a:gd name="connsiteY3" fmla="*/ 61877 h 453775"/>
                <a:gd name="connsiteX4" fmla="*/ 415948 w 443449"/>
                <a:gd name="connsiteY4" fmla="*/ 58439 h 453775"/>
                <a:gd name="connsiteX5" fmla="*/ 415948 w 443449"/>
                <a:gd name="connsiteY5" fmla="*/ 58439 h 453775"/>
                <a:gd name="connsiteX6" fmla="*/ 412511 w 443449"/>
                <a:gd name="connsiteY6" fmla="*/ 247507 h 453775"/>
                <a:gd name="connsiteX7" fmla="*/ 405636 w 443449"/>
                <a:gd name="connsiteY7" fmla="*/ 309384 h 453775"/>
                <a:gd name="connsiteX8" fmla="*/ 409073 w 443449"/>
                <a:gd name="connsiteY8" fmla="*/ 364385 h 453775"/>
                <a:gd name="connsiteX9" fmla="*/ 429699 w 443449"/>
                <a:gd name="connsiteY9" fmla="*/ 357510 h 453775"/>
                <a:gd name="connsiteX10" fmla="*/ 440012 w 443449"/>
                <a:gd name="connsiteY10" fmla="*/ 354072 h 453775"/>
                <a:gd name="connsiteX11" fmla="*/ 443449 w 443449"/>
                <a:gd name="connsiteY11" fmla="*/ 343760 h 453775"/>
                <a:gd name="connsiteX12" fmla="*/ 440012 w 443449"/>
                <a:gd name="connsiteY12" fmla="*/ 385011 h 453775"/>
                <a:gd name="connsiteX13" fmla="*/ 422824 w 443449"/>
                <a:gd name="connsiteY13" fmla="*/ 398761 h 453775"/>
                <a:gd name="connsiteX14" fmla="*/ 374697 w 443449"/>
                <a:gd name="connsiteY14" fmla="*/ 402199 h 453775"/>
                <a:gd name="connsiteX15" fmla="*/ 371260 w 443449"/>
                <a:gd name="connsiteY15" fmla="*/ 412511 h 453775"/>
                <a:gd name="connsiteX16" fmla="*/ 360947 w 443449"/>
                <a:gd name="connsiteY16" fmla="*/ 415949 h 453775"/>
                <a:gd name="connsiteX17" fmla="*/ 340321 w 443449"/>
                <a:gd name="connsiteY17" fmla="*/ 419387 h 453775"/>
                <a:gd name="connsiteX18" fmla="*/ 336884 w 443449"/>
                <a:gd name="connsiteY18" fmla="*/ 436575 h 453775"/>
                <a:gd name="connsiteX19" fmla="*/ 292195 w 443449"/>
                <a:gd name="connsiteY19" fmla="*/ 446887 h 453775"/>
                <a:gd name="connsiteX20" fmla="*/ 209693 w 443449"/>
                <a:gd name="connsiteY20" fmla="*/ 443450 h 453775"/>
                <a:gd name="connsiteX21" fmla="*/ 206255 w 443449"/>
                <a:gd name="connsiteY21" fmla="*/ 336884 h 453775"/>
                <a:gd name="connsiteX22" fmla="*/ 41251 w 443449"/>
                <a:gd name="connsiteY22" fmla="*/ 333447 h 453775"/>
                <a:gd name="connsiteX23" fmla="*/ 6875 w 443449"/>
                <a:gd name="connsiteY23" fmla="*/ 330009 h 453775"/>
                <a:gd name="connsiteX24" fmla="*/ 0 w 443449"/>
                <a:gd name="connsiteY24" fmla="*/ 0 h 453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3449" h="453775">
                  <a:moveTo>
                    <a:pt x="0" y="0"/>
                  </a:moveTo>
                  <a:lnTo>
                    <a:pt x="385010" y="6875"/>
                  </a:lnTo>
                  <a:lnTo>
                    <a:pt x="385010" y="61877"/>
                  </a:lnTo>
                  <a:lnTo>
                    <a:pt x="385010" y="61877"/>
                  </a:lnTo>
                  <a:lnTo>
                    <a:pt x="415948" y="58439"/>
                  </a:lnTo>
                  <a:lnTo>
                    <a:pt x="415948" y="58439"/>
                  </a:lnTo>
                  <a:cubicBezTo>
                    <a:pt x="414802" y="121462"/>
                    <a:pt x="415099" y="184527"/>
                    <a:pt x="412511" y="247507"/>
                  </a:cubicBezTo>
                  <a:cubicBezTo>
                    <a:pt x="411659" y="268242"/>
                    <a:pt x="405636" y="309384"/>
                    <a:pt x="405636" y="309384"/>
                  </a:cubicBezTo>
                  <a:cubicBezTo>
                    <a:pt x="406782" y="327718"/>
                    <a:pt x="400858" y="347955"/>
                    <a:pt x="409073" y="364385"/>
                  </a:cubicBezTo>
                  <a:cubicBezTo>
                    <a:pt x="412314" y="370867"/>
                    <a:pt x="422824" y="359802"/>
                    <a:pt x="429699" y="357510"/>
                  </a:cubicBezTo>
                  <a:lnTo>
                    <a:pt x="440012" y="354072"/>
                  </a:lnTo>
                  <a:cubicBezTo>
                    <a:pt x="441158" y="350635"/>
                    <a:pt x="443449" y="340137"/>
                    <a:pt x="443449" y="343760"/>
                  </a:cubicBezTo>
                  <a:cubicBezTo>
                    <a:pt x="443449" y="357558"/>
                    <a:pt x="442903" y="371519"/>
                    <a:pt x="440012" y="385011"/>
                  </a:cubicBezTo>
                  <a:cubicBezTo>
                    <a:pt x="439330" y="388195"/>
                    <a:pt x="424214" y="398516"/>
                    <a:pt x="422824" y="398761"/>
                  </a:cubicBezTo>
                  <a:cubicBezTo>
                    <a:pt x="406986" y="401556"/>
                    <a:pt x="390739" y="401053"/>
                    <a:pt x="374697" y="402199"/>
                  </a:cubicBezTo>
                  <a:cubicBezTo>
                    <a:pt x="373551" y="405636"/>
                    <a:pt x="373822" y="409949"/>
                    <a:pt x="371260" y="412511"/>
                  </a:cubicBezTo>
                  <a:cubicBezTo>
                    <a:pt x="368698" y="415073"/>
                    <a:pt x="364484" y="415163"/>
                    <a:pt x="360947" y="415949"/>
                  </a:cubicBezTo>
                  <a:cubicBezTo>
                    <a:pt x="354143" y="417461"/>
                    <a:pt x="347196" y="418241"/>
                    <a:pt x="340321" y="419387"/>
                  </a:cubicBezTo>
                  <a:cubicBezTo>
                    <a:pt x="339175" y="425116"/>
                    <a:pt x="339783" y="431502"/>
                    <a:pt x="336884" y="436575"/>
                  </a:cubicBezTo>
                  <a:cubicBezTo>
                    <a:pt x="330052" y="448532"/>
                    <a:pt x="294272" y="446679"/>
                    <a:pt x="292195" y="446887"/>
                  </a:cubicBezTo>
                  <a:cubicBezTo>
                    <a:pt x="264694" y="445741"/>
                    <a:pt x="226638" y="465140"/>
                    <a:pt x="209693" y="443450"/>
                  </a:cubicBezTo>
                  <a:cubicBezTo>
                    <a:pt x="187813" y="415443"/>
                    <a:pt x="236012" y="356317"/>
                    <a:pt x="206255" y="336884"/>
                  </a:cubicBezTo>
                  <a:cubicBezTo>
                    <a:pt x="160194" y="306803"/>
                    <a:pt x="96252" y="334593"/>
                    <a:pt x="41251" y="333447"/>
                  </a:cubicBezTo>
                  <a:cubicBezTo>
                    <a:pt x="16104" y="329255"/>
                    <a:pt x="27595" y="330009"/>
                    <a:pt x="6875" y="33000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  <a:alpha val="49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Forme libre 33"/>
            <p:cNvSpPr/>
            <p:nvPr/>
          </p:nvSpPr>
          <p:spPr>
            <a:xfrm>
              <a:off x="2646947" y="2062556"/>
              <a:ext cx="233757" cy="400847"/>
            </a:xfrm>
            <a:custGeom>
              <a:avLst/>
              <a:gdLst>
                <a:gd name="connsiteX0" fmla="*/ 34376 w 233757"/>
                <a:gd name="connsiteY0" fmla="*/ 0 h 400847"/>
                <a:gd name="connsiteX1" fmla="*/ 30939 w 233757"/>
                <a:gd name="connsiteY1" fmla="*/ 51564 h 400847"/>
                <a:gd name="connsiteX2" fmla="*/ 0 w 233757"/>
                <a:gd name="connsiteY2" fmla="*/ 55002 h 400847"/>
                <a:gd name="connsiteX3" fmla="*/ 0 w 233757"/>
                <a:gd name="connsiteY3" fmla="*/ 378136 h 400847"/>
                <a:gd name="connsiteX4" fmla="*/ 233757 w 233757"/>
                <a:gd name="connsiteY4" fmla="*/ 391886 h 400847"/>
                <a:gd name="connsiteX5" fmla="*/ 233757 w 233757"/>
                <a:gd name="connsiteY5" fmla="*/ 391886 h 400847"/>
                <a:gd name="connsiteX6" fmla="*/ 233757 w 233757"/>
                <a:gd name="connsiteY6" fmla="*/ 340322 h 400847"/>
                <a:gd name="connsiteX7" fmla="*/ 147817 w 233757"/>
                <a:gd name="connsiteY7" fmla="*/ 336885 h 400847"/>
                <a:gd name="connsiteX8" fmla="*/ 140942 w 233757"/>
                <a:gd name="connsiteY8" fmla="*/ 3438 h 400847"/>
                <a:gd name="connsiteX9" fmla="*/ 34376 w 233757"/>
                <a:gd name="connsiteY9" fmla="*/ 0 h 400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3757" h="400847">
                  <a:moveTo>
                    <a:pt x="34376" y="0"/>
                  </a:moveTo>
                  <a:lnTo>
                    <a:pt x="30939" y="51564"/>
                  </a:lnTo>
                  <a:lnTo>
                    <a:pt x="0" y="55002"/>
                  </a:lnTo>
                  <a:lnTo>
                    <a:pt x="0" y="378136"/>
                  </a:lnTo>
                  <a:cubicBezTo>
                    <a:pt x="92719" y="419342"/>
                    <a:pt x="19653" y="391886"/>
                    <a:pt x="233757" y="391886"/>
                  </a:cubicBezTo>
                  <a:lnTo>
                    <a:pt x="233757" y="391886"/>
                  </a:lnTo>
                  <a:lnTo>
                    <a:pt x="233757" y="340322"/>
                  </a:lnTo>
                  <a:lnTo>
                    <a:pt x="147817" y="336885"/>
                  </a:lnTo>
                  <a:lnTo>
                    <a:pt x="140942" y="3438"/>
                  </a:lnTo>
                  <a:lnTo>
                    <a:pt x="34376" y="0"/>
                  </a:lnTo>
                  <a:close/>
                </a:path>
              </a:pathLst>
            </a:custGeom>
            <a:solidFill>
              <a:schemeClr val="bg1">
                <a:lumMod val="65000"/>
                <a:alpha val="49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Forme libre 34"/>
            <p:cNvSpPr/>
            <p:nvPr/>
          </p:nvSpPr>
          <p:spPr>
            <a:xfrm>
              <a:off x="5830159" y="2065994"/>
              <a:ext cx="2151934" cy="433137"/>
            </a:xfrm>
            <a:custGeom>
              <a:avLst/>
              <a:gdLst>
                <a:gd name="connsiteX0" fmla="*/ 0 w 2151934"/>
                <a:gd name="connsiteY0" fmla="*/ 0 h 433137"/>
                <a:gd name="connsiteX1" fmla="*/ 2124433 w 2151934"/>
                <a:gd name="connsiteY1" fmla="*/ 10313 h 433137"/>
                <a:gd name="connsiteX2" fmla="*/ 2151934 w 2151934"/>
                <a:gd name="connsiteY2" fmla="*/ 385011 h 433137"/>
                <a:gd name="connsiteX3" fmla="*/ 1976617 w 2151934"/>
                <a:gd name="connsiteY3" fmla="*/ 419386 h 433137"/>
                <a:gd name="connsiteX4" fmla="*/ 983152 w 2151934"/>
                <a:gd name="connsiteY4" fmla="*/ 433137 h 433137"/>
                <a:gd name="connsiteX5" fmla="*/ 986590 w 2151934"/>
                <a:gd name="connsiteY5" fmla="*/ 391886 h 433137"/>
                <a:gd name="connsiteX6" fmla="*/ 986590 w 2151934"/>
                <a:gd name="connsiteY6" fmla="*/ 391886 h 433137"/>
                <a:gd name="connsiteX7" fmla="*/ 825023 w 2151934"/>
                <a:gd name="connsiteY7" fmla="*/ 391886 h 433137"/>
                <a:gd name="connsiteX8" fmla="*/ 828461 w 2151934"/>
                <a:gd name="connsiteY8" fmla="*/ 347197 h 433137"/>
                <a:gd name="connsiteX9" fmla="*/ 835336 w 2151934"/>
                <a:gd name="connsiteY9" fmla="*/ 326571 h 433137"/>
                <a:gd name="connsiteX10" fmla="*/ 835336 w 2151934"/>
                <a:gd name="connsiteY10" fmla="*/ 326571 h 433137"/>
                <a:gd name="connsiteX11" fmla="*/ 292196 w 2151934"/>
                <a:gd name="connsiteY11" fmla="*/ 333447 h 433137"/>
                <a:gd name="connsiteX12" fmla="*/ 305946 w 2151934"/>
                <a:gd name="connsiteY12" fmla="*/ 247507 h 433137"/>
                <a:gd name="connsiteX13" fmla="*/ 302509 w 2151934"/>
                <a:gd name="connsiteY13" fmla="*/ 230319 h 433137"/>
                <a:gd name="connsiteX14" fmla="*/ 299071 w 2151934"/>
                <a:gd name="connsiteY14" fmla="*/ 216568 h 433137"/>
                <a:gd name="connsiteX15" fmla="*/ 295633 w 2151934"/>
                <a:gd name="connsiteY15" fmla="*/ 158129 h 433137"/>
                <a:gd name="connsiteX16" fmla="*/ 285321 w 2151934"/>
                <a:gd name="connsiteY16" fmla="*/ 154692 h 433137"/>
                <a:gd name="connsiteX17" fmla="*/ 285321 w 2151934"/>
                <a:gd name="connsiteY17" fmla="*/ 41251 h 433137"/>
                <a:gd name="connsiteX18" fmla="*/ 285321 w 2151934"/>
                <a:gd name="connsiteY18" fmla="*/ 41251 h 433137"/>
                <a:gd name="connsiteX19" fmla="*/ 0 w 2151934"/>
                <a:gd name="connsiteY19" fmla="*/ 44689 h 433137"/>
                <a:gd name="connsiteX20" fmla="*/ 3438 w 2151934"/>
                <a:gd name="connsiteY20" fmla="*/ 13750 h 433137"/>
                <a:gd name="connsiteX21" fmla="*/ 0 w 2151934"/>
                <a:gd name="connsiteY21" fmla="*/ 0 h 433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51934" h="433137">
                  <a:moveTo>
                    <a:pt x="0" y="0"/>
                  </a:moveTo>
                  <a:lnTo>
                    <a:pt x="2124433" y="10313"/>
                  </a:lnTo>
                  <a:lnTo>
                    <a:pt x="2151934" y="385011"/>
                  </a:lnTo>
                  <a:lnTo>
                    <a:pt x="1976617" y="419386"/>
                  </a:lnTo>
                  <a:lnTo>
                    <a:pt x="983152" y="433137"/>
                  </a:lnTo>
                  <a:cubicBezTo>
                    <a:pt x="986970" y="398782"/>
                    <a:pt x="986590" y="412574"/>
                    <a:pt x="986590" y="391886"/>
                  </a:cubicBezTo>
                  <a:lnTo>
                    <a:pt x="986590" y="391886"/>
                  </a:lnTo>
                  <a:lnTo>
                    <a:pt x="825023" y="391886"/>
                  </a:lnTo>
                  <a:cubicBezTo>
                    <a:pt x="826169" y="376990"/>
                    <a:pt x="825708" y="361881"/>
                    <a:pt x="828461" y="347197"/>
                  </a:cubicBezTo>
                  <a:cubicBezTo>
                    <a:pt x="837243" y="300361"/>
                    <a:pt x="835336" y="369025"/>
                    <a:pt x="835336" y="326571"/>
                  </a:cubicBezTo>
                  <a:lnTo>
                    <a:pt x="835336" y="326571"/>
                  </a:lnTo>
                  <a:lnTo>
                    <a:pt x="292196" y="333447"/>
                  </a:lnTo>
                  <a:cubicBezTo>
                    <a:pt x="302999" y="254230"/>
                    <a:pt x="294465" y="281957"/>
                    <a:pt x="305946" y="247507"/>
                  </a:cubicBezTo>
                  <a:cubicBezTo>
                    <a:pt x="304800" y="241778"/>
                    <a:pt x="303776" y="236023"/>
                    <a:pt x="302509" y="230319"/>
                  </a:cubicBezTo>
                  <a:cubicBezTo>
                    <a:pt x="301484" y="225707"/>
                    <a:pt x="299519" y="221271"/>
                    <a:pt x="299071" y="216568"/>
                  </a:cubicBezTo>
                  <a:cubicBezTo>
                    <a:pt x="297221" y="197143"/>
                    <a:pt x="299866" y="177178"/>
                    <a:pt x="295633" y="158129"/>
                  </a:cubicBezTo>
                  <a:cubicBezTo>
                    <a:pt x="294847" y="154592"/>
                    <a:pt x="285639" y="158301"/>
                    <a:pt x="285321" y="154692"/>
                  </a:cubicBezTo>
                  <a:cubicBezTo>
                    <a:pt x="281998" y="117025"/>
                    <a:pt x="285321" y="79065"/>
                    <a:pt x="285321" y="41251"/>
                  </a:cubicBezTo>
                  <a:lnTo>
                    <a:pt x="285321" y="41251"/>
                  </a:lnTo>
                  <a:lnTo>
                    <a:pt x="0" y="44689"/>
                  </a:lnTo>
                  <a:cubicBezTo>
                    <a:pt x="1146" y="34376"/>
                    <a:pt x="1732" y="23985"/>
                    <a:pt x="3438" y="13750"/>
                  </a:cubicBezTo>
                  <a:cubicBezTo>
                    <a:pt x="5338" y="2351"/>
                    <a:pt x="3854" y="3438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49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0" name="Groupe 69"/>
          <p:cNvGrpSpPr/>
          <p:nvPr/>
        </p:nvGrpSpPr>
        <p:grpSpPr>
          <a:xfrm>
            <a:off x="166255" y="1542473"/>
            <a:ext cx="8818719" cy="1468741"/>
            <a:chOff x="166255" y="1542473"/>
            <a:chExt cx="8818719" cy="1468741"/>
          </a:xfrm>
        </p:grpSpPr>
        <p:sp>
          <p:nvSpPr>
            <p:cNvPr id="7" name="Forme libre 6"/>
            <p:cNvSpPr/>
            <p:nvPr/>
          </p:nvSpPr>
          <p:spPr>
            <a:xfrm>
              <a:off x="166255" y="1542473"/>
              <a:ext cx="4008581" cy="1450109"/>
            </a:xfrm>
            <a:custGeom>
              <a:avLst/>
              <a:gdLst>
                <a:gd name="connsiteX0" fmla="*/ 0 w 4008581"/>
                <a:gd name="connsiteY0" fmla="*/ 9236 h 1450109"/>
                <a:gd name="connsiteX1" fmla="*/ 4008581 w 4008581"/>
                <a:gd name="connsiteY1" fmla="*/ 0 h 1450109"/>
                <a:gd name="connsiteX2" fmla="*/ 4008581 w 4008581"/>
                <a:gd name="connsiteY2" fmla="*/ 240145 h 1450109"/>
                <a:gd name="connsiteX3" fmla="*/ 2392218 w 4008581"/>
                <a:gd name="connsiteY3" fmla="*/ 563418 h 1450109"/>
                <a:gd name="connsiteX4" fmla="*/ 2392218 w 4008581"/>
                <a:gd name="connsiteY4" fmla="*/ 831272 h 1450109"/>
                <a:gd name="connsiteX5" fmla="*/ 2309090 w 4008581"/>
                <a:gd name="connsiteY5" fmla="*/ 1034472 h 1450109"/>
                <a:gd name="connsiteX6" fmla="*/ 2576945 w 4008581"/>
                <a:gd name="connsiteY6" fmla="*/ 1034472 h 1450109"/>
                <a:gd name="connsiteX7" fmla="*/ 2558472 w 4008581"/>
                <a:gd name="connsiteY7" fmla="*/ 1200727 h 1450109"/>
                <a:gd name="connsiteX8" fmla="*/ 2447636 w 4008581"/>
                <a:gd name="connsiteY8" fmla="*/ 1450109 h 1450109"/>
                <a:gd name="connsiteX9" fmla="*/ 2225963 w 4008581"/>
                <a:gd name="connsiteY9" fmla="*/ 1450109 h 1450109"/>
                <a:gd name="connsiteX10" fmla="*/ 2318327 w 4008581"/>
                <a:gd name="connsiteY10" fmla="*/ 1293091 h 1450109"/>
                <a:gd name="connsiteX11" fmla="*/ 2216727 w 4008581"/>
                <a:gd name="connsiteY11" fmla="*/ 1182254 h 1450109"/>
                <a:gd name="connsiteX12" fmla="*/ 2096654 w 4008581"/>
                <a:gd name="connsiteY12" fmla="*/ 1191491 h 1450109"/>
                <a:gd name="connsiteX13" fmla="*/ 2013527 w 4008581"/>
                <a:gd name="connsiteY13" fmla="*/ 1117600 h 1450109"/>
                <a:gd name="connsiteX14" fmla="*/ 1717963 w 4008581"/>
                <a:gd name="connsiteY14" fmla="*/ 1089891 h 1450109"/>
                <a:gd name="connsiteX15" fmla="*/ 1708727 w 4008581"/>
                <a:gd name="connsiteY15" fmla="*/ 591127 h 1450109"/>
                <a:gd name="connsiteX16" fmla="*/ 27709 w 4008581"/>
                <a:gd name="connsiteY16" fmla="*/ 230909 h 1450109"/>
                <a:gd name="connsiteX17" fmla="*/ 0 w 4008581"/>
                <a:gd name="connsiteY17" fmla="*/ 9236 h 1450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08581" h="1450109">
                  <a:moveTo>
                    <a:pt x="0" y="9236"/>
                  </a:moveTo>
                  <a:lnTo>
                    <a:pt x="4008581" y="0"/>
                  </a:lnTo>
                  <a:lnTo>
                    <a:pt x="4008581" y="240145"/>
                  </a:lnTo>
                  <a:lnTo>
                    <a:pt x="2392218" y="563418"/>
                  </a:lnTo>
                  <a:lnTo>
                    <a:pt x="2392218" y="831272"/>
                  </a:lnTo>
                  <a:lnTo>
                    <a:pt x="2309090" y="1034472"/>
                  </a:lnTo>
                  <a:lnTo>
                    <a:pt x="2576945" y="1034472"/>
                  </a:lnTo>
                  <a:lnTo>
                    <a:pt x="2558472" y="1200727"/>
                  </a:lnTo>
                  <a:lnTo>
                    <a:pt x="2447636" y="1450109"/>
                  </a:lnTo>
                  <a:lnTo>
                    <a:pt x="2225963" y="1450109"/>
                  </a:lnTo>
                  <a:lnTo>
                    <a:pt x="2318327" y="1293091"/>
                  </a:lnTo>
                  <a:lnTo>
                    <a:pt x="2216727" y="1182254"/>
                  </a:lnTo>
                  <a:lnTo>
                    <a:pt x="2096654" y="1191491"/>
                  </a:lnTo>
                  <a:lnTo>
                    <a:pt x="2013527" y="1117600"/>
                  </a:lnTo>
                  <a:lnTo>
                    <a:pt x="1717963" y="1089891"/>
                  </a:lnTo>
                  <a:lnTo>
                    <a:pt x="1708727" y="591127"/>
                  </a:lnTo>
                  <a:lnTo>
                    <a:pt x="27709" y="230909"/>
                  </a:lnTo>
                  <a:lnTo>
                    <a:pt x="0" y="9236"/>
                  </a:lnTo>
                  <a:close/>
                </a:path>
              </a:pathLst>
            </a:custGeom>
            <a:solidFill>
              <a:srgbClr val="00B0F0">
                <a:alpha val="47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Forme libre 10"/>
            <p:cNvSpPr/>
            <p:nvPr/>
          </p:nvSpPr>
          <p:spPr>
            <a:xfrm>
              <a:off x="5685183" y="1550504"/>
              <a:ext cx="3299791" cy="532738"/>
            </a:xfrm>
            <a:custGeom>
              <a:avLst/>
              <a:gdLst>
                <a:gd name="connsiteX0" fmla="*/ 0 w 3299791"/>
                <a:gd name="connsiteY0" fmla="*/ 0 h 532738"/>
                <a:gd name="connsiteX1" fmla="*/ 3299791 w 3299791"/>
                <a:gd name="connsiteY1" fmla="*/ 7952 h 532738"/>
                <a:gd name="connsiteX2" fmla="*/ 3299791 w 3299791"/>
                <a:gd name="connsiteY2" fmla="*/ 278296 h 532738"/>
                <a:gd name="connsiteX3" fmla="*/ 1971923 w 3299791"/>
                <a:gd name="connsiteY3" fmla="*/ 516835 h 532738"/>
                <a:gd name="connsiteX4" fmla="*/ 1319916 w 3299791"/>
                <a:gd name="connsiteY4" fmla="*/ 532738 h 532738"/>
                <a:gd name="connsiteX5" fmla="*/ 0 w 3299791"/>
                <a:gd name="connsiteY5" fmla="*/ 246491 h 532738"/>
                <a:gd name="connsiteX6" fmla="*/ 7951 w 3299791"/>
                <a:gd name="connsiteY6" fmla="*/ 119270 h 532738"/>
                <a:gd name="connsiteX7" fmla="*/ 0 w 3299791"/>
                <a:gd name="connsiteY7" fmla="*/ 0 h 53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99791" h="532738">
                  <a:moveTo>
                    <a:pt x="0" y="0"/>
                  </a:moveTo>
                  <a:lnTo>
                    <a:pt x="3299791" y="7952"/>
                  </a:lnTo>
                  <a:lnTo>
                    <a:pt x="3299791" y="278296"/>
                  </a:lnTo>
                  <a:lnTo>
                    <a:pt x="1971923" y="516835"/>
                  </a:lnTo>
                  <a:lnTo>
                    <a:pt x="1319916" y="532738"/>
                  </a:lnTo>
                  <a:lnTo>
                    <a:pt x="0" y="246491"/>
                  </a:lnTo>
                  <a:cubicBezTo>
                    <a:pt x="2650" y="204084"/>
                    <a:pt x="4924" y="161652"/>
                    <a:pt x="7951" y="119270"/>
                  </a:cubicBezTo>
                  <a:cubicBezTo>
                    <a:pt x="16562" y="-1293"/>
                    <a:pt x="15902" y="60060"/>
                    <a:pt x="0" y="0"/>
                  </a:cubicBezTo>
                  <a:close/>
                </a:path>
              </a:pathLst>
            </a:custGeom>
            <a:solidFill>
              <a:srgbClr val="00B0F0">
                <a:alpha val="47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Forme libre 35"/>
            <p:cNvSpPr/>
            <p:nvPr/>
          </p:nvSpPr>
          <p:spPr>
            <a:xfrm>
              <a:off x="6826469" y="2494893"/>
              <a:ext cx="1041559" cy="516321"/>
            </a:xfrm>
            <a:custGeom>
              <a:avLst/>
              <a:gdLst>
                <a:gd name="connsiteX0" fmla="*/ 240424 w 1041559"/>
                <a:gd name="connsiteY0" fmla="*/ 3941 h 516321"/>
                <a:gd name="connsiteX1" fmla="*/ 0 w 1041559"/>
                <a:gd name="connsiteY1" fmla="*/ 47297 h 516321"/>
                <a:gd name="connsiteX2" fmla="*/ 3941 w 1041559"/>
                <a:gd name="connsiteY2" fmla="*/ 271955 h 516321"/>
                <a:gd name="connsiteX3" fmla="*/ 35472 w 1041559"/>
                <a:gd name="connsiteY3" fmla="*/ 260131 h 516321"/>
                <a:gd name="connsiteX4" fmla="*/ 47297 w 1041559"/>
                <a:gd name="connsiteY4" fmla="*/ 256190 h 516321"/>
                <a:gd name="connsiteX5" fmla="*/ 55179 w 1041559"/>
                <a:gd name="connsiteY5" fmla="*/ 244366 h 516321"/>
                <a:gd name="connsiteX6" fmla="*/ 67003 w 1041559"/>
                <a:gd name="connsiteY6" fmla="*/ 240424 h 516321"/>
                <a:gd name="connsiteX7" fmla="*/ 90652 w 1041559"/>
                <a:gd name="connsiteY7" fmla="*/ 220717 h 516321"/>
                <a:gd name="connsiteX8" fmla="*/ 106417 w 1041559"/>
                <a:gd name="connsiteY8" fmla="*/ 185245 h 516321"/>
                <a:gd name="connsiteX9" fmla="*/ 110359 w 1041559"/>
                <a:gd name="connsiteY9" fmla="*/ 173421 h 516321"/>
                <a:gd name="connsiteX10" fmla="*/ 110359 w 1041559"/>
                <a:gd name="connsiteY10" fmla="*/ 173421 h 516321"/>
                <a:gd name="connsiteX11" fmla="*/ 413845 w 1041559"/>
                <a:gd name="connsiteY11" fmla="*/ 173421 h 516321"/>
                <a:gd name="connsiteX12" fmla="*/ 433552 w 1041559"/>
                <a:gd name="connsiteY12" fmla="*/ 177362 h 516321"/>
                <a:gd name="connsiteX13" fmla="*/ 445376 w 1041559"/>
                <a:gd name="connsiteY13" fmla="*/ 185245 h 516321"/>
                <a:gd name="connsiteX14" fmla="*/ 449317 w 1041559"/>
                <a:gd name="connsiteY14" fmla="*/ 197069 h 516321"/>
                <a:gd name="connsiteX15" fmla="*/ 472965 w 1041559"/>
                <a:gd name="connsiteY15" fmla="*/ 201010 h 516321"/>
                <a:gd name="connsiteX16" fmla="*/ 472965 w 1041559"/>
                <a:gd name="connsiteY16" fmla="*/ 201010 h 516321"/>
                <a:gd name="connsiteX17" fmla="*/ 516321 w 1041559"/>
                <a:gd name="connsiteY17" fmla="*/ 240424 h 516321"/>
                <a:gd name="connsiteX18" fmla="*/ 528145 w 1041559"/>
                <a:gd name="connsiteY18" fmla="*/ 248307 h 516321"/>
                <a:gd name="connsiteX19" fmla="*/ 571500 w 1041559"/>
                <a:gd name="connsiteY19" fmla="*/ 260131 h 516321"/>
                <a:gd name="connsiteX20" fmla="*/ 571500 w 1041559"/>
                <a:gd name="connsiteY20" fmla="*/ 260131 h 516321"/>
                <a:gd name="connsiteX21" fmla="*/ 575441 w 1041559"/>
                <a:gd name="connsiteY21" fmla="*/ 358666 h 516321"/>
                <a:gd name="connsiteX22" fmla="*/ 579383 w 1041559"/>
                <a:gd name="connsiteY22" fmla="*/ 370490 h 516321"/>
                <a:gd name="connsiteX23" fmla="*/ 587265 w 1041559"/>
                <a:gd name="connsiteY23" fmla="*/ 413845 h 516321"/>
                <a:gd name="connsiteX24" fmla="*/ 591207 w 1041559"/>
                <a:gd name="connsiteY24" fmla="*/ 429610 h 516321"/>
                <a:gd name="connsiteX25" fmla="*/ 591207 w 1041559"/>
                <a:gd name="connsiteY25" fmla="*/ 429610 h 516321"/>
                <a:gd name="connsiteX26" fmla="*/ 622738 w 1041559"/>
                <a:gd name="connsiteY26" fmla="*/ 445376 h 516321"/>
                <a:gd name="connsiteX27" fmla="*/ 662152 w 1041559"/>
                <a:gd name="connsiteY27" fmla="*/ 449317 h 516321"/>
                <a:gd name="connsiteX28" fmla="*/ 666093 w 1041559"/>
                <a:gd name="connsiteY28" fmla="*/ 461141 h 516321"/>
                <a:gd name="connsiteX29" fmla="*/ 673976 w 1041559"/>
                <a:gd name="connsiteY29" fmla="*/ 472966 h 516321"/>
                <a:gd name="connsiteX30" fmla="*/ 729155 w 1041559"/>
                <a:gd name="connsiteY30" fmla="*/ 484790 h 516321"/>
                <a:gd name="connsiteX31" fmla="*/ 752803 w 1041559"/>
                <a:gd name="connsiteY31" fmla="*/ 496614 h 516321"/>
                <a:gd name="connsiteX32" fmla="*/ 768569 w 1041559"/>
                <a:gd name="connsiteY32" fmla="*/ 516321 h 516321"/>
                <a:gd name="connsiteX33" fmla="*/ 827690 w 1041559"/>
                <a:gd name="connsiteY33" fmla="*/ 512379 h 516321"/>
                <a:gd name="connsiteX34" fmla="*/ 843455 w 1041559"/>
                <a:gd name="connsiteY34" fmla="*/ 508438 h 516321"/>
                <a:gd name="connsiteX35" fmla="*/ 847397 w 1041559"/>
                <a:gd name="connsiteY35" fmla="*/ 496614 h 516321"/>
                <a:gd name="connsiteX36" fmla="*/ 871045 w 1041559"/>
                <a:gd name="connsiteY36" fmla="*/ 488731 h 516321"/>
                <a:gd name="connsiteX37" fmla="*/ 894693 w 1041559"/>
                <a:gd name="connsiteY37" fmla="*/ 480848 h 516321"/>
                <a:gd name="connsiteX38" fmla="*/ 906517 w 1041559"/>
                <a:gd name="connsiteY38" fmla="*/ 472966 h 516321"/>
                <a:gd name="connsiteX39" fmla="*/ 930165 w 1041559"/>
                <a:gd name="connsiteY39" fmla="*/ 465083 h 516321"/>
                <a:gd name="connsiteX40" fmla="*/ 961697 w 1041559"/>
                <a:gd name="connsiteY40" fmla="*/ 437493 h 516321"/>
                <a:gd name="connsiteX41" fmla="*/ 981403 w 1041559"/>
                <a:gd name="connsiteY41" fmla="*/ 402021 h 516321"/>
                <a:gd name="connsiteX42" fmla="*/ 985345 w 1041559"/>
                <a:gd name="connsiteY42" fmla="*/ 350783 h 516321"/>
                <a:gd name="connsiteX43" fmla="*/ 993228 w 1041559"/>
                <a:gd name="connsiteY43" fmla="*/ 307428 h 516321"/>
                <a:gd name="connsiteX44" fmla="*/ 1012934 w 1041559"/>
                <a:gd name="connsiteY44" fmla="*/ 279838 h 516321"/>
                <a:gd name="connsiteX45" fmla="*/ 1016876 w 1041559"/>
                <a:gd name="connsiteY45" fmla="*/ 260131 h 516321"/>
                <a:gd name="connsiteX46" fmla="*/ 1024759 w 1041559"/>
                <a:gd name="connsiteY46" fmla="*/ 248307 h 516321"/>
                <a:gd name="connsiteX47" fmla="*/ 1028700 w 1041559"/>
                <a:gd name="connsiteY47" fmla="*/ 212835 h 516321"/>
                <a:gd name="connsiteX48" fmla="*/ 1032641 w 1041559"/>
                <a:gd name="connsiteY48" fmla="*/ 141890 h 516321"/>
                <a:gd name="connsiteX49" fmla="*/ 1040524 w 1041559"/>
                <a:gd name="connsiteY49" fmla="*/ 130066 h 516321"/>
                <a:gd name="connsiteX50" fmla="*/ 1040524 w 1041559"/>
                <a:gd name="connsiteY50" fmla="*/ 35473 h 516321"/>
                <a:gd name="connsiteX51" fmla="*/ 1040524 w 1041559"/>
                <a:gd name="connsiteY51" fmla="*/ 35473 h 516321"/>
                <a:gd name="connsiteX52" fmla="*/ 740979 w 1041559"/>
                <a:gd name="connsiteY52" fmla="*/ 51238 h 516321"/>
                <a:gd name="connsiteX53" fmla="*/ 748862 w 1041559"/>
                <a:gd name="connsiteY53" fmla="*/ 0 h 516321"/>
                <a:gd name="connsiteX54" fmla="*/ 748862 w 1041559"/>
                <a:gd name="connsiteY54" fmla="*/ 0 h 516321"/>
                <a:gd name="connsiteX55" fmla="*/ 240424 w 1041559"/>
                <a:gd name="connsiteY55" fmla="*/ 3941 h 516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041559" h="516321">
                  <a:moveTo>
                    <a:pt x="240424" y="3941"/>
                  </a:moveTo>
                  <a:lnTo>
                    <a:pt x="0" y="47297"/>
                  </a:lnTo>
                  <a:cubicBezTo>
                    <a:pt x="1314" y="122183"/>
                    <a:pt x="2627" y="197069"/>
                    <a:pt x="3941" y="271955"/>
                  </a:cubicBezTo>
                  <a:lnTo>
                    <a:pt x="35472" y="260131"/>
                  </a:lnTo>
                  <a:cubicBezTo>
                    <a:pt x="39377" y="258711"/>
                    <a:pt x="44053" y="258785"/>
                    <a:pt x="47297" y="256190"/>
                  </a:cubicBezTo>
                  <a:cubicBezTo>
                    <a:pt x="50996" y="253231"/>
                    <a:pt x="51480" y="247325"/>
                    <a:pt x="55179" y="244366"/>
                  </a:cubicBezTo>
                  <a:cubicBezTo>
                    <a:pt x="58423" y="241771"/>
                    <a:pt x="63287" y="242282"/>
                    <a:pt x="67003" y="240424"/>
                  </a:cubicBezTo>
                  <a:cubicBezTo>
                    <a:pt x="75862" y="235994"/>
                    <a:pt x="84425" y="228190"/>
                    <a:pt x="90652" y="220717"/>
                  </a:cubicBezTo>
                  <a:cubicBezTo>
                    <a:pt x="101060" y="208226"/>
                    <a:pt x="100689" y="202428"/>
                    <a:pt x="106417" y="185245"/>
                  </a:cubicBezTo>
                  <a:lnTo>
                    <a:pt x="110359" y="173421"/>
                  </a:lnTo>
                  <a:lnTo>
                    <a:pt x="110359" y="173421"/>
                  </a:lnTo>
                  <a:cubicBezTo>
                    <a:pt x="231218" y="159990"/>
                    <a:pt x="159577" y="166455"/>
                    <a:pt x="413845" y="173421"/>
                  </a:cubicBezTo>
                  <a:cubicBezTo>
                    <a:pt x="420542" y="173604"/>
                    <a:pt x="426983" y="176048"/>
                    <a:pt x="433552" y="177362"/>
                  </a:cubicBezTo>
                  <a:cubicBezTo>
                    <a:pt x="437493" y="179990"/>
                    <a:pt x="442417" y="181546"/>
                    <a:pt x="445376" y="185245"/>
                  </a:cubicBezTo>
                  <a:cubicBezTo>
                    <a:pt x="447971" y="188489"/>
                    <a:pt x="446379" y="194131"/>
                    <a:pt x="449317" y="197069"/>
                  </a:cubicBezTo>
                  <a:cubicBezTo>
                    <a:pt x="454504" y="202256"/>
                    <a:pt x="466830" y="201010"/>
                    <a:pt x="472965" y="201010"/>
                  </a:cubicBezTo>
                  <a:lnTo>
                    <a:pt x="472965" y="201010"/>
                  </a:lnTo>
                  <a:cubicBezTo>
                    <a:pt x="521338" y="263204"/>
                    <a:pt x="479710" y="224734"/>
                    <a:pt x="516321" y="240424"/>
                  </a:cubicBezTo>
                  <a:cubicBezTo>
                    <a:pt x="520675" y="242290"/>
                    <a:pt x="523549" y="247158"/>
                    <a:pt x="528145" y="248307"/>
                  </a:cubicBezTo>
                  <a:cubicBezTo>
                    <a:pt x="574564" y="259912"/>
                    <a:pt x="552939" y="241570"/>
                    <a:pt x="571500" y="260131"/>
                  </a:cubicBezTo>
                  <a:lnTo>
                    <a:pt x="571500" y="260131"/>
                  </a:lnTo>
                  <a:cubicBezTo>
                    <a:pt x="572814" y="292976"/>
                    <a:pt x="573099" y="325878"/>
                    <a:pt x="575441" y="358666"/>
                  </a:cubicBezTo>
                  <a:cubicBezTo>
                    <a:pt x="575737" y="362810"/>
                    <a:pt x="578242" y="366495"/>
                    <a:pt x="579383" y="370490"/>
                  </a:cubicBezTo>
                  <a:cubicBezTo>
                    <a:pt x="587171" y="397748"/>
                    <a:pt x="579824" y="376639"/>
                    <a:pt x="587265" y="413845"/>
                  </a:cubicBezTo>
                  <a:cubicBezTo>
                    <a:pt x="591622" y="435632"/>
                    <a:pt x="591207" y="418758"/>
                    <a:pt x="591207" y="429610"/>
                  </a:cubicBezTo>
                  <a:lnTo>
                    <a:pt x="591207" y="429610"/>
                  </a:lnTo>
                  <a:cubicBezTo>
                    <a:pt x="601717" y="434865"/>
                    <a:pt x="611416" y="442231"/>
                    <a:pt x="622738" y="445376"/>
                  </a:cubicBezTo>
                  <a:cubicBezTo>
                    <a:pt x="635460" y="448910"/>
                    <a:pt x="649743" y="444805"/>
                    <a:pt x="662152" y="449317"/>
                  </a:cubicBezTo>
                  <a:cubicBezTo>
                    <a:pt x="666056" y="450737"/>
                    <a:pt x="664235" y="457425"/>
                    <a:pt x="666093" y="461141"/>
                  </a:cubicBezTo>
                  <a:cubicBezTo>
                    <a:pt x="668211" y="465378"/>
                    <a:pt x="669959" y="470455"/>
                    <a:pt x="673976" y="472966"/>
                  </a:cubicBezTo>
                  <a:cubicBezTo>
                    <a:pt x="688013" y="481739"/>
                    <a:pt x="714440" y="482950"/>
                    <a:pt x="729155" y="484790"/>
                  </a:cubicBezTo>
                  <a:cubicBezTo>
                    <a:pt x="736945" y="487387"/>
                    <a:pt x="747245" y="489667"/>
                    <a:pt x="752803" y="496614"/>
                  </a:cubicBezTo>
                  <a:cubicBezTo>
                    <a:pt x="774561" y="523811"/>
                    <a:pt x="734683" y="493729"/>
                    <a:pt x="768569" y="516321"/>
                  </a:cubicBezTo>
                  <a:cubicBezTo>
                    <a:pt x="788276" y="515007"/>
                    <a:pt x="808048" y="514447"/>
                    <a:pt x="827690" y="512379"/>
                  </a:cubicBezTo>
                  <a:cubicBezTo>
                    <a:pt x="833077" y="511812"/>
                    <a:pt x="839225" y="511822"/>
                    <a:pt x="843455" y="508438"/>
                  </a:cubicBezTo>
                  <a:cubicBezTo>
                    <a:pt x="846699" y="505843"/>
                    <a:pt x="844016" y="499029"/>
                    <a:pt x="847397" y="496614"/>
                  </a:cubicBezTo>
                  <a:cubicBezTo>
                    <a:pt x="854158" y="491784"/>
                    <a:pt x="863162" y="491359"/>
                    <a:pt x="871045" y="488731"/>
                  </a:cubicBezTo>
                  <a:cubicBezTo>
                    <a:pt x="871050" y="488729"/>
                    <a:pt x="894689" y="480851"/>
                    <a:pt x="894693" y="480848"/>
                  </a:cubicBezTo>
                  <a:cubicBezTo>
                    <a:pt x="898634" y="478221"/>
                    <a:pt x="902188" y="474890"/>
                    <a:pt x="906517" y="472966"/>
                  </a:cubicBezTo>
                  <a:cubicBezTo>
                    <a:pt x="914110" y="469591"/>
                    <a:pt x="930165" y="465083"/>
                    <a:pt x="930165" y="465083"/>
                  </a:cubicBezTo>
                  <a:cubicBezTo>
                    <a:pt x="957755" y="446689"/>
                    <a:pt x="948559" y="457200"/>
                    <a:pt x="961697" y="437493"/>
                  </a:cubicBezTo>
                  <a:cubicBezTo>
                    <a:pt x="971341" y="408557"/>
                    <a:pt x="963704" y="419720"/>
                    <a:pt x="981403" y="402021"/>
                  </a:cubicBezTo>
                  <a:cubicBezTo>
                    <a:pt x="982717" y="384942"/>
                    <a:pt x="983721" y="367836"/>
                    <a:pt x="985345" y="350783"/>
                  </a:cubicBezTo>
                  <a:cubicBezTo>
                    <a:pt x="986305" y="340704"/>
                    <a:pt x="987307" y="319269"/>
                    <a:pt x="993228" y="307428"/>
                  </a:cubicBezTo>
                  <a:cubicBezTo>
                    <a:pt x="996111" y="301662"/>
                    <a:pt x="1010254" y="283411"/>
                    <a:pt x="1012934" y="279838"/>
                  </a:cubicBezTo>
                  <a:cubicBezTo>
                    <a:pt x="1014248" y="273269"/>
                    <a:pt x="1014524" y="266404"/>
                    <a:pt x="1016876" y="260131"/>
                  </a:cubicBezTo>
                  <a:cubicBezTo>
                    <a:pt x="1018539" y="255696"/>
                    <a:pt x="1023610" y="252903"/>
                    <a:pt x="1024759" y="248307"/>
                  </a:cubicBezTo>
                  <a:cubicBezTo>
                    <a:pt x="1027644" y="236765"/>
                    <a:pt x="1027386" y="224659"/>
                    <a:pt x="1028700" y="212835"/>
                  </a:cubicBezTo>
                  <a:cubicBezTo>
                    <a:pt x="1030014" y="189187"/>
                    <a:pt x="1029292" y="165337"/>
                    <a:pt x="1032641" y="141890"/>
                  </a:cubicBezTo>
                  <a:cubicBezTo>
                    <a:pt x="1033311" y="137201"/>
                    <a:pt x="1040174" y="134790"/>
                    <a:pt x="1040524" y="130066"/>
                  </a:cubicBezTo>
                  <a:cubicBezTo>
                    <a:pt x="1042853" y="98621"/>
                    <a:pt x="1040524" y="67004"/>
                    <a:pt x="1040524" y="35473"/>
                  </a:cubicBezTo>
                  <a:lnTo>
                    <a:pt x="1040524" y="35473"/>
                  </a:lnTo>
                  <a:lnTo>
                    <a:pt x="740979" y="51238"/>
                  </a:lnTo>
                  <a:cubicBezTo>
                    <a:pt x="750002" y="10636"/>
                    <a:pt x="748862" y="27878"/>
                    <a:pt x="748862" y="0"/>
                  </a:cubicBezTo>
                  <a:lnTo>
                    <a:pt x="748862" y="0"/>
                  </a:lnTo>
                  <a:lnTo>
                    <a:pt x="240424" y="3941"/>
                  </a:lnTo>
                  <a:close/>
                </a:path>
              </a:pathLst>
            </a:custGeom>
            <a:solidFill>
              <a:srgbClr val="00B0F0">
                <a:alpha val="47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7" name="Image 3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0" t="73849" r="66700" b="11113"/>
          <a:stretch/>
        </p:blipFill>
        <p:spPr bwMode="auto">
          <a:xfrm>
            <a:off x="7783123" y="100527"/>
            <a:ext cx="1320681" cy="11353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5" name="Groupe 64"/>
          <p:cNvGrpSpPr/>
          <p:nvPr/>
        </p:nvGrpSpPr>
        <p:grpSpPr>
          <a:xfrm>
            <a:off x="1496291" y="3168073"/>
            <a:ext cx="7249292" cy="2629612"/>
            <a:chOff x="1496291" y="3168073"/>
            <a:chExt cx="7249292" cy="2629612"/>
          </a:xfrm>
        </p:grpSpPr>
        <p:sp>
          <p:nvSpPr>
            <p:cNvPr id="8" name="Forme libre 7"/>
            <p:cNvSpPr/>
            <p:nvPr/>
          </p:nvSpPr>
          <p:spPr>
            <a:xfrm>
              <a:off x="1496291" y="3168073"/>
              <a:ext cx="535709" cy="1865745"/>
            </a:xfrm>
            <a:custGeom>
              <a:avLst/>
              <a:gdLst>
                <a:gd name="connsiteX0" fmla="*/ 498764 w 535709"/>
                <a:gd name="connsiteY0" fmla="*/ 0 h 1865745"/>
                <a:gd name="connsiteX1" fmla="*/ 378691 w 535709"/>
                <a:gd name="connsiteY1" fmla="*/ 0 h 1865745"/>
                <a:gd name="connsiteX2" fmla="*/ 350982 w 535709"/>
                <a:gd name="connsiteY2" fmla="*/ 101600 h 1865745"/>
                <a:gd name="connsiteX3" fmla="*/ 387927 w 535709"/>
                <a:gd name="connsiteY3" fmla="*/ 720436 h 1865745"/>
                <a:gd name="connsiteX4" fmla="*/ 0 w 535709"/>
                <a:gd name="connsiteY4" fmla="*/ 692727 h 1865745"/>
                <a:gd name="connsiteX5" fmla="*/ 9236 w 535709"/>
                <a:gd name="connsiteY5" fmla="*/ 840509 h 1865745"/>
                <a:gd name="connsiteX6" fmla="*/ 157018 w 535709"/>
                <a:gd name="connsiteY6" fmla="*/ 831272 h 1865745"/>
                <a:gd name="connsiteX7" fmla="*/ 147782 w 535709"/>
                <a:gd name="connsiteY7" fmla="*/ 1865745 h 1865745"/>
                <a:gd name="connsiteX8" fmla="*/ 332509 w 535709"/>
                <a:gd name="connsiteY8" fmla="*/ 1819563 h 1865745"/>
                <a:gd name="connsiteX9" fmla="*/ 332509 w 535709"/>
                <a:gd name="connsiteY9" fmla="*/ 1690254 h 1865745"/>
                <a:gd name="connsiteX10" fmla="*/ 415636 w 535709"/>
                <a:gd name="connsiteY10" fmla="*/ 1653309 h 1865745"/>
                <a:gd name="connsiteX11" fmla="*/ 406400 w 535709"/>
                <a:gd name="connsiteY11" fmla="*/ 1542472 h 1865745"/>
                <a:gd name="connsiteX12" fmla="*/ 434109 w 535709"/>
                <a:gd name="connsiteY12" fmla="*/ 1256145 h 1865745"/>
                <a:gd name="connsiteX13" fmla="*/ 535709 w 535709"/>
                <a:gd name="connsiteY13" fmla="*/ 1237672 h 1865745"/>
                <a:gd name="connsiteX14" fmla="*/ 535709 w 535709"/>
                <a:gd name="connsiteY14" fmla="*/ 1099127 h 1865745"/>
                <a:gd name="connsiteX15" fmla="*/ 498764 w 535709"/>
                <a:gd name="connsiteY15" fmla="*/ 1089891 h 1865745"/>
                <a:gd name="connsiteX16" fmla="*/ 498764 w 535709"/>
                <a:gd name="connsiteY16" fmla="*/ 0 h 1865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5709" h="1865745">
                  <a:moveTo>
                    <a:pt x="498764" y="0"/>
                  </a:moveTo>
                  <a:lnTo>
                    <a:pt x="378691" y="0"/>
                  </a:lnTo>
                  <a:lnTo>
                    <a:pt x="350982" y="101600"/>
                  </a:lnTo>
                  <a:lnTo>
                    <a:pt x="387927" y="720436"/>
                  </a:lnTo>
                  <a:lnTo>
                    <a:pt x="0" y="692727"/>
                  </a:lnTo>
                  <a:lnTo>
                    <a:pt x="9236" y="840509"/>
                  </a:lnTo>
                  <a:lnTo>
                    <a:pt x="157018" y="831272"/>
                  </a:lnTo>
                  <a:cubicBezTo>
                    <a:pt x="153939" y="1176096"/>
                    <a:pt x="150861" y="1520921"/>
                    <a:pt x="147782" y="1865745"/>
                  </a:cubicBezTo>
                  <a:lnTo>
                    <a:pt x="332509" y="1819563"/>
                  </a:lnTo>
                  <a:lnTo>
                    <a:pt x="332509" y="1690254"/>
                  </a:lnTo>
                  <a:cubicBezTo>
                    <a:pt x="433669" y="1712734"/>
                    <a:pt x="415636" y="1737112"/>
                    <a:pt x="415636" y="1653309"/>
                  </a:cubicBezTo>
                  <a:lnTo>
                    <a:pt x="406400" y="1542472"/>
                  </a:lnTo>
                  <a:lnTo>
                    <a:pt x="434109" y="1256145"/>
                  </a:lnTo>
                  <a:lnTo>
                    <a:pt x="535709" y="1237672"/>
                  </a:lnTo>
                  <a:lnTo>
                    <a:pt x="535709" y="1099127"/>
                  </a:lnTo>
                  <a:lnTo>
                    <a:pt x="498764" y="1089891"/>
                  </a:lnTo>
                  <a:cubicBezTo>
                    <a:pt x="501843" y="729673"/>
                    <a:pt x="504921" y="369454"/>
                    <a:pt x="498764" y="0"/>
                  </a:cubicBezTo>
                  <a:close/>
                </a:path>
              </a:pathLst>
            </a:custGeom>
            <a:solidFill>
              <a:srgbClr val="FFC000">
                <a:alpha val="47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Forme libre 8"/>
            <p:cNvSpPr/>
            <p:nvPr/>
          </p:nvSpPr>
          <p:spPr>
            <a:xfrm>
              <a:off x="2429164" y="3177309"/>
              <a:ext cx="517236" cy="1616364"/>
            </a:xfrm>
            <a:custGeom>
              <a:avLst/>
              <a:gdLst>
                <a:gd name="connsiteX0" fmla="*/ 147781 w 517236"/>
                <a:gd name="connsiteY0" fmla="*/ 0 h 1616364"/>
                <a:gd name="connsiteX1" fmla="*/ 9236 w 517236"/>
                <a:gd name="connsiteY1" fmla="*/ 0 h 1616364"/>
                <a:gd name="connsiteX2" fmla="*/ 0 w 517236"/>
                <a:gd name="connsiteY2" fmla="*/ 1450109 h 1616364"/>
                <a:gd name="connsiteX3" fmla="*/ 120072 w 517236"/>
                <a:gd name="connsiteY3" fmla="*/ 1450109 h 1616364"/>
                <a:gd name="connsiteX4" fmla="*/ 203200 w 517236"/>
                <a:gd name="connsiteY4" fmla="*/ 1459346 h 1616364"/>
                <a:gd name="connsiteX5" fmla="*/ 240145 w 517236"/>
                <a:gd name="connsiteY5" fmla="*/ 1514764 h 1616364"/>
                <a:gd name="connsiteX6" fmla="*/ 258618 w 517236"/>
                <a:gd name="connsiteY6" fmla="*/ 1616364 h 1616364"/>
                <a:gd name="connsiteX7" fmla="*/ 258618 w 517236"/>
                <a:gd name="connsiteY7" fmla="*/ 1616364 h 1616364"/>
                <a:gd name="connsiteX8" fmla="*/ 360218 w 517236"/>
                <a:gd name="connsiteY8" fmla="*/ 1579418 h 1616364"/>
                <a:gd name="connsiteX9" fmla="*/ 369454 w 517236"/>
                <a:gd name="connsiteY9" fmla="*/ 858982 h 1616364"/>
                <a:gd name="connsiteX10" fmla="*/ 517236 w 517236"/>
                <a:gd name="connsiteY10" fmla="*/ 840509 h 1616364"/>
                <a:gd name="connsiteX11" fmla="*/ 498763 w 517236"/>
                <a:gd name="connsiteY11" fmla="*/ 701964 h 1616364"/>
                <a:gd name="connsiteX12" fmla="*/ 120072 w 517236"/>
                <a:gd name="connsiteY12" fmla="*/ 692727 h 1616364"/>
                <a:gd name="connsiteX13" fmla="*/ 147781 w 517236"/>
                <a:gd name="connsiteY13" fmla="*/ 0 h 161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7236" h="1616364">
                  <a:moveTo>
                    <a:pt x="147781" y="0"/>
                  </a:moveTo>
                  <a:lnTo>
                    <a:pt x="9236" y="0"/>
                  </a:lnTo>
                  <a:cubicBezTo>
                    <a:pt x="6157" y="483370"/>
                    <a:pt x="3079" y="966739"/>
                    <a:pt x="0" y="1450109"/>
                  </a:cubicBezTo>
                  <a:lnTo>
                    <a:pt x="120072" y="1450109"/>
                  </a:lnTo>
                  <a:cubicBezTo>
                    <a:pt x="147781" y="1453188"/>
                    <a:pt x="176751" y="1450530"/>
                    <a:pt x="203200" y="1459346"/>
                  </a:cubicBezTo>
                  <a:cubicBezTo>
                    <a:pt x="234717" y="1469852"/>
                    <a:pt x="229071" y="1492617"/>
                    <a:pt x="240145" y="1514764"/>
                  </a:cubicBezTo>
                  <a:cubicBezTo>
                    <a:pt x="272281" y="1579035"/>
                    <a:pt x="258618" y="1495719"/>
                    <a:pt x="258618" y="1616364"/>
                  </a:cubicBezTo>
                  <a:lnTo>
                    <a:pt x="258618" y="1616364"/>
                  </a:lnTo>
                  <a:lnTo>
                    <a:pt x="360218" y="1579418"/>
                  </a:lnTo>
                  <a:lnTo>
                    <a:pt x="369454" y="858982"/>
                  </a:lnTo>
                  <a:lnTo>
                    <a:pt x="517236" y="840509"/>
                  </a:lnTo>
                  <a:lnTo>
                    <a:pt x="498763" y="701964"/>
                  </a:lnTo>
                  <a:lnTo>
                    <a:pt x="120072" y="692727"/>
                  </a:lnTo>
                  <a:lnTo>
                    <a:pt x="147781" y="0"/>
                  </a:lnTo>
                  <a:close/>
                </a:path>
              </a:pathLst>
            </a:custGeom>
            <a:solidFill>
              <a:srgbClr val="FFC000">
                <a:alpha val="47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Forme libre 9"/>
            <p:cNvSpPr/>
            <p:nvPr/>
          </p:nvSpPr>
          <p:spPr>
            <a:xfrm>
              <a:off x="1653702" y="5527743"/>
              <a:ext cx="1123545" cy="269942"/>
            </a:xfrm>
            <a:custGeom>
              <a:avLst/>
              <a:gdLst>
                <a:gd name="connsiteX0" fmla="*/ 7296 w 1123545"/>
                <a:gd name="connsiteY0" fmla="*/ 0 h 269942"/>
                <a:gd name="connsiteX1" fmla="*/ 1118681 w 1123545"/>
                <a:gd name="connsiteY1" fmla="*/ 4863 h 269942"/>
                <a:gd name="connsiteX2" fmla="*/ 1123545 w 1123545"/>
                <a:gd name="connsiteY2" fmla="*/ 269942 h 269942"/>
                <a:gd name="connsiteX3" fmla="*/ 0 w 1123545"/>
                <a:gd name="connsiteY3" fmla="*/ 257783 h 269942"/>
                <a:gd name="connsiteX4" fmla="*/ 7296 w 1123545"/>
                <a:gd name="connsiteY4" fmla="*/ 0 h 26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3545" h="269942">
                  <a:moveTo>
                    <a:pt x="7296" y="0"/>
                  </a:moveTo>
                  <a:lnTo>
                    <a:pt x="1118681" y="4863"/>
                  </a:lnTo>
                  <a:cubicBezTo>
                    <a:pt x="1120302" y="93223"/>
                    <a:pt x="1121924" y="181582"/>
                    <a:pt x="1123545" y="269942"/>
                  </a:cubicBezTo>
                  <a:lnTo>
                    <a:pt x="0" y="257783"/>
                  </a:lnTo>
                  <a:lnTo>
                    <a:pt x="7296" y="0"/>
                  </a:lnTo>
                  <a:close/>
                </a:path>
              </a:pathLst>
            </a:custGeom>
            <a:solidFill>
              <a:srgbClr val="FFC000">
                <a:alpha val="47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Forme libre 12"/>
            <p:cNvSpPr/>
            <p:nvPr/>
          </p:nvSpPr>
          <p:spPr>
            <a:xfrm>
              <a:off x="6746966" y="3997234"/>
              <a:ext cx="1162594" cy="1783080"/>
            </a:xfrm>
            <a:custGeom>
              <a:avLst/>
              <a:gdLst>
                <a:gd name="connsiteX0" fmla="*/ 163285 w 1162594"/>
                <a:gd name="connsiteY0" fmla="*/ 6532 h 1783080"/>
                <a:gd name="connsiteX1" fmla="*/ 163285 w 1162594"/>
                <a:gd name="connsiteY1" fmla="*/ 1593669 h 1783080"/>
                <a:gd name="connsiteX2" fmla="*/ 306977 w 1162594"/>
                <a:gd name="connsiteY2" fmla="*/ 1606732 h 1783080"/>
                <a:gd name="connsiteX3" fmla="*/ 986245 w 1162594"/>
                <a:gd name="connsiteY3" fmla="*/ 1619795 h 1783080"/>
                <a:gd name="connsiteX4" fmla="*/ 1012371 w 1162594"/>
                <a:gd name="connsiteY4" fmla="*/ 0 h 1783080"/>
                <a:gd name="connsiteX5" fmla="*/ 1064623 w 1162594"/>
                <a:gd name="connsiteY5" fmla="*/ 19595 h 1783080"/>
                <a:gd name="connsiteX6" fmla="*/ 1084217 w 1162594"/>
                <a:gd name="connsiteY6" fmla="*/ 26126 h 1783080"/>
                <a:gd name="connsiteX7" fmla="*/ 1129937 w 1162594"/>
                <a:gd name="connsiteY7" fmla="*/ 6532 h 1783080"/>
                <a:gd name="connsiteX8" fmla="*/ 1129937 w 1162594"/>
                <a:gd name="connsiteY8" fmla="*/ 6532 h 1783080"/>
                <a:gd name="connsiteX9" fmla="*/ 1162594 w 1162594"/>
                <a:gd name="connsiteY9" fmla="*/ 1783080 h 1783080"/>
                <a:gd name="connsiteX10" fmla="*/ 0 w 1162594"/>
                <a:gd name="connsiteY10" fmla="*/ 1783080 h 1783080"/>
                <a:gd name="connsiteX11" fmla="*/ 26125 w 1162594"/>
                <a:gd name="connsiteY11" fmla="*/ 0 h 1783080"/>
                <a:gd name="connsiteX12" fmla="*/ 163285 w 1162594"/>
                <a:gd name="connsiteY12" fmla="*/ 6532 h 178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62594" h="1783080">
                  <a:moveTo>
                    <a:pt x="163285" y="6532"/>
                  </a:moveTo>
                  <a:lnTo>
                    <a:pt x="163285" y="1593669"/>
                  </a:lnTo>
                  <a:lnTo>
                    <a:pt x="306977" y="1606732"/>
                  </a:lnTo>
                  <a:lnTo>
                    <a:pt x="986245" y="1619795"/>
                  </a:lnTo>
                  <a:lnTo>
                    <a:pt x="1012371" y="0"/>
                  </a:lnTo>
                  <a:lnTo>
                    <a:pt x="1064623" y="19595"/>
                  </a:lnTo>
                  <a:cubicBezTo>
                    <a:pt x="1071093" y="21948"/>
                    <a:pt x="1077332" y="26126"/>
                    <a:pt x="1084217" y="26126"/>
                  </a:cubicBezTo>
                  <a:cubicBezTo>
                    <a:pt x="1134248" y="26126"/>
                    <a:pt x="1129937" y="32968"/>
                    <a:pt x="1129937" y="6532"/>
                  </a:cubicBezTo>
                  <a:lnTo>
                    <a:pt x="1129937" y="6532"/>
                  </a:lnTo>
                  <a:lnTo>
                    <a:pt x="1162594" y="1783080"/>
                  </a:lnTo>
                  <a:lnTo>
                    <a:pt x="0" y="1783080"/>
                  </a:lnTo>
                  <a:lnTo>
                    <a:pt x="26125" y="0"/>
                  </a:lnTo>
                  <a:cubicBezTo>
                    <a:pt x="108286" y="18258"/>
                    <a:pt x="64836" y="13063"/>
                    <a:pt x="163285" y="6532"/>
                  </a:cubicBezTo>
                  <a:close/>
                </a:path>
              </a:pathLst>
            </a:custGeom>
            <a:solidFill>
              <a:srgbClr val="FFC000">
                <a:alpha val="47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Forme libre 13"/>
            <p:cNvSpPr/>
            <p:nvPr/>
          </p:nvSpPr>
          <p:spPr>
            <a:xfrm>
              <a:off x="5904411" y="3853138"/>
              <a:ext cx="2841172" cy="477199"/>
            </a:xfrm>
            <a:custGeom>
              <a:avLst/>
              <a:gdLst>
                <a:gd name="connsiteX0" fmla="*/ 0 w 2841172"/>
                <a:gd name="connsiteY0" fmla="*/ 405 h 477199"/>
                <a:gd name="connsiteX1" fmla="*/ 2834640 w 2841172"/>
                <a:gd name="connsiteY1" fmla="*/ 13468 h 477199"/>
                <a:gd name="connsiteX2" fmla="*/ 2841172 w 2841172"/>
                <a:gd name="connsiteY2" fmla="*/ 176753 h 477199"/>
                <a:gd name="connsiteX3" fmla="*/ 2632166 w 2841172"/>
                <a:gd name="connsiteY3" fmla="*/ 163691 h 477199"/>
                <a:gd name="connsiteX4" fmla="*/ 2638698 w 2841172"/>
                <a:gd name="connsiteY4" fmla="*/ 470668 h 477199"/>
                <a:gd name="connsiteX5" fmla="*/ 2116183 w 2841172"/>
                <a:gd name="connsiteY5" fmla="*/ 470668 h 477199"/>
                <a:gd name="connsiteX6" fmla="*/ 2116183 w 2841172"/>
                <a:gd name="connsiteY6" fmla="*/ 163691 h 477199"/>
                <a:gd name="connsiteX7" fmla="*/ 2116183 w 2841172"/>
                <a:gd name="connsiteY7" fmla="*/ 163691 h 477199"/>
                <a:gd name="connsiteX8" fmla="*/ 738052 w 2841172"/>
                <a:gd name="connsiteY8" fmla="*/ 163691 h 477199"/>
                <a:gd name="connsiteX9" fmla="*/ 738052 w 2841172"/>
                <a:gd name="connsiteY9" fmla="*/ 477199 h 477199"/>
                <a:gd name="connsiteX10" fmla="*/ 209006 w 2841172"/>
                <a:gd name="connsiteY10" fmla="*/ 464136 h 477199"/>
                <a:gd name="connsiteX11" fmla="*/ 209006 w 2841172"/>
                <a:gd name="connsiteY11" fmla="*/ 150628 h 477199"/>
                <a:gd name="connsiteX12" fmla="*/ 26126 w 2841172"/>
                <a:gd name="connsiteY12" fmla="*/ 163691 h 477199"/>
                <a:gd name="connsiteX13" fmla="*/ 19595 w 2841172"/>
                <a:gd name="connsiteY13" fmla="*/ 104908 h 477199"/>
                <a:gd name="connsiteX14" fmla="*/ 0 w 2841172"/>
                <a:gd name="connsiteY14" fmla="*/ 405 h 47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41172" h="477199">
                  <a:moveTo>
                    <a:pt x="0" y="405"/>
                  </a:moveTo>
                  <a:lnTo>
                    <a:pt x="2834640" y="13468"/>
                  </a:lnTo>
                  <a:lnTo>
                    <a:pt x="2841172" y="176753"/>
                  </a:lnTo>
                  <a:lnTo>
                    <a:pt x="2632166" y="163691"/>
                  </a:lnTo>
                  <a:lnTo>
                    <a:pt x="2638698" y="470668"/>
                  </a:lnTo>
                  <a:lnTo>
                    <a:pt x="2116183" y="470668"/>
                  </a:lnTo>
                  <a:lnTo>
                    <a:pt x="2116183" y="163691"/>
                  </a:lnTo>
                  <a:lnTo>
                    <a:pt x="2116183" y="163691"/>
                  </a:lnTo>
                  <a:lnTo>
                    <a:pt x="738052" y="163691"/>
                  </a:lnTo>
                  <a:lnTo>
                    <a:pt x="738052" y="477199"/>
                  </a:lnTo>
                  <a:lnTo>
                    <a:pt x="209006" y="464136"/>
                  </a:lnTo>
                  <a:lnTo>
                    <a:pt x="209006" y="150628"/>
                  </a:lnTo>
                  <a:lnTo>
                    <a:pt x="26126" y="163691"/>
                  </a:lnTo>
                  <a:cubicBezTo>
                    <a:pt x="23949" y="144097"/>
                    <a:pt x="21107" y="124565"/>
                    <a:pt x="19595" y="104908"/>
                  </a:cubicBezTo>
                  <a:cubicBezTo>
                    <a:pt x="16751" y="67942"/>
                    <a:pt x="13063" y="-6127"/>
                    <a:pt x="0" y="405"/>
                  </a:cubicBezTo>
                  <a:close/>
                </a:path>
              </a:pathLst>
            </a:custGeom>
            <a:solidFill>
              <a:srgbClr val="FFC000">
                <a:alpha val="47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Forme libre 47"/>
            <p:cNvSpPr/>
            <p:nvPr/>
          </p:nvSpPr>
          <p:spPr>
            <a:xfrm>
              <a:off x="7038109" y="5398655"/>
              <a:ext cx="591127" cy="217054"/>
            </a:xfrm>
            <a:custGeom>
              <a:avLst/>
              <a:gdLst>
                <a:gd name="connsiteX0" fmla="*/ 166255 w 591127"/>
                <a:gd name="connsiteY0" fmla="*/ 0 h 217054"/>
                <a:gd name="connsiteX1" fmla="*/ 83127 w 591127"/>
                <a:gd name="connsiteY1" fmla="*/ 4618 h 217054"/>
                <a:gd name="connsiteX2" fmla="*/ 46182 w 591127"/>
                <a:gd name="connsiteY2" fmla="*/ 36945 h 217054"/>
                <a:gd name="connsiteX3" fmla="*/ 36946 w 591127"/>
                <a:gd name="connsiteY3" fmla="*/ 50800 h 217054"/>
                <a:gd name="connsiteX4" fmla="*/ 27709 w 591127"/>
                <a:gd name="connsiteY4" fmla="*/ 60036 h 217054"/>
                <a:gd name="connsiteX5" fmla="*/ 13855 w 591127"/>
                <a:gd name="connsiteY5" fmla="*/ 110836 h 217054"/>
                <a:gd name="connsiteX6" fmla="*/ 0 w 591127"/>
                <a:gd name="connsiteY6" fmla="*/ 143163 h 217054"/>
                <a:gd name="connsiteX7" fmla="*/ 0 w 591127"/>
                <a:gd name="connsiteY7" fmla="*/ 143163 h 217054"/>
                <a:gd name="connsiteX8" fmla="*/ 0 w 591127"/>
                <a:gd name="connsiteY8" fmla="*/ 193963 h 217054"/>
                <a:gd name="connsiteX9" fmla="*/ 0 w 591127"/>
                <a:gd name="connsiteY9" fmla="*/ 193963 h 217054"/>
                <a:gd name="connsiteX10" fmla="*/ 591127 w 591127"/>
                <a:gd name="connsiteY10" fmla="*/ 217054 h 217054"/>
                <a:gd name="connsiteX11" fmla="*/ 586509 w 591127"/>
                <a:gd name="connsiteY11" fmla="*/ 143163 h 217054"/>
                <a:gd name="connsiteX12" fmla="*/ 586509 w 591127"/>
                <a:gd name="connsiteY12" fmla="*/ 143163 h 217054"/>
                <a:gd name="connsiteX13" fmla="*/ 558800 w 591127"/>
                <a:gd name="connsiteY13" fmla="*/ 101600 h 217054"/>
                <a:gd name="connsiteX14" fmla="*/ 544946 w 591127"/>
                <a:gd name="connsiteY14" fmla="*/ 96981 h 217054"/>
                <a:gd name="connsiteX15" fmla="*/ 521855 w 591127"/>
                <a:gd name="connsiteY15" fmla="*/ 83127 h 217054"/>
                <a:gd name="connsiteX16" fmla="*/ 517236 w 591127"/>
                <a:gd name="connsiteY16" fmla="*/ 69272 h 217054"/>
                <a:gd name="connsiteX17" fmla="*/ 508000 w 591127"/>
                <a:gd name="connsiteY17" fmla="*/ 55418 h 217054"/>
                <a:gd name="connsiteX18" fmla="*/ 498764 w 591127"/>
                <a:gd name="connsiteY18" fmla="*/ 27709 h 217054"/>
                <a:gd name="connsiteX19" fmla="*/ 494146 w 591127"/>
                <a:gd name="connsiteY19" fmla="*/ 13854 h 217054"/>
                <a:gd name="connsiteX20" fmla="*/ 484909 w 591127"/>
                <a:gd name="connsiteY20" fmla="*/ 13854 h 217054"/>
                <a:gd name="connsiteX21" fmla="*/ 484909 w 591127"/>
                <a:gd name="connsiteY21" fmla="*/ 13854 h 217054"/>
                <a:gd name="connsiteX22" fmla="*/ 378691 w 591127"/>
                <a:gd name="connsiteY22" fmla="*/ 13854 h 217054"/>
                <a:gd name="connsiteX23" fmla="*/ 378691 w 591127"/>
                <a:gd name="connsiteY23" fmla="*/ 13854 h 217054"/>
                <a:gd name="connsiteX24" fmla="*/ 397164 w 591127"/>
                <a:gd name="connsiteY24" fmla="*/ 147781 h 217054"/>
                <a:gd name="connsiteX25" fmla="*/ 397164 w 591127"/>
                <a:gd name="connsiteY25" fmla="*/ 147781 h 217054"/>
                <a:gd name="connsiteX26" fmla="*/ 355600 w 591127"/>
                <a:gd name="connsiteY26" fmla="*/ 143163 h 217054"/>
                <a:gd name="connsiteX27" fmla="*/ 323273 w 591127"/>
                <a:gd name="connsiteY27" fmla="*/ 133927 h 217054"/>
                <a:gd name="connsiteX28" fmla="*/ 258618 w 591127"/>
                <a:gd name="connsiteY28" fmla="*/ 138545 h 217054"/>
                <a:gd name="connsiteX29" fmla="*/ 189346 w 591127"/>
                <a:gd name="connsiteY29" fmla="*/ 143163 h 217054"/>
                <a:gd name="connsiteX30" fmla="*/ 189346 w 591127"/>
                <a:gd name="connsiteY30" fmla="*/ 143163 h 217054"/>
                <a:gd name="connsiteX31" fmla="*/ 166255 w 591127"/>
                <a:gd name="connsiteY31" fmla="*/ 4618 h 217054"/>
                <a:gd name="connsiteX32" fmla="*/ 166255 w 591127"/>
                <a:gd name="connsiteY32" fmla="*/ 0 h 217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91127" h="217054">
                  <a:moveTo>
                    <a:pt x="166255" y="0"/>
                  </a:moveTo>
                  <a:cubicBezTo>
                    <a:pt x="152400" y="0"/>
                    <a:pt x="110836" y="3079"/>
                    <a:pt x="83127" y="4618"/>
                  </a:cubicBezTo>
                  <a:cubicBezTo>
                    <a:pt x="70812" y="15394"/>
                    <a:pt x="57753" y="25374"/>
                    <a:pt x="46182" y="36945"/>
                  </a:cubicBezTo>
                  <a:cubicBezTo>
                    <a:pt x="42257" y="40870"/>
                    <a:pt x="40413" y="46466"/>
                    <a:pt x="36946" y="50800"/>
                  </a:cubicBezTo>
                  <a:cubicBezTo>
                    <a:pt x="34226" y="54200"/>
                    <a:pt x="30788" y="56957"/>
                    <a:pt x="27709" y="60036"/>
                  </a:cubicBezTo>
                  <a:cubicBezTo>
                    <a:pt x="15080" y="97922"/>
                    <a:pt x="34694" y="37901"/>
                    <a:pt x="13855" y="110836"/>
                  </a:cubicBezTo>
                  <a:cubicBezTo>
                    <a:pt x="5915" y="138624"/>
                    <a:pt x="11058" y="132105"/>
                    <a:pt x="0" y="143163"/>
                  </a:cubicBezTo>
                  <a:lnTo>
                    <a:pt x="0" y="143163"/>
                  </a:lnTo>
                  <a:lnTo>
                    <a:pt x="0" y="193963"/>
                  </a:lnTo>
                  <a:lnTo>
                    <a:pt x="0" y="193963"/>
                  </a:lnTo>
                  <a:lnTo>
                    <a:pt x="591127" y="217054"/>
                  </a:lnTo>
                  <a:cubicBezTo>
                    <a:pt x="585319" y="164780"/>
                    <a:pt x="586509" y="189430"/>
                    <a:pt x="586509" y="143163"/>
                  </a:cubicBezTo>
                  <a:lnTo>
                    <a:pt x="586509" y="143163"/>
                  </a:lnTo>
                  <a:cubicBezTo>
                    <a:pt x="577273" y="129309"/>
                    <a:pt x="569939" y="113977"/>
                    <a:pt x="558800" y="101600"/>
                  </a:cubicBezTo>
                  <a:cubicBezTo>
                    <a:pt x="555544" y="97982"/>
                    <a:pt x="549120" y="99486"/>
                    <a:pt x="544946" y="96981"/>
                  </a:cubicBezTo>
                  <a:cubicBezTo>
                    <a:pt x="513255" y="77966"/>
                    <a:pt x="561094" y="96207"/>
                    <a:pt x="521855" y="83127"/>
                  </a:cubicBezTo>
                  <a:cubicBezTo>
                    <a:pt x="520315" y="78509"/>
                    <a:pt x="519413" y="73626"/>
                    <a:pt x="517236" y="69272"/>
                  </a:cubicBezTo>
                  <a:cubicBezTo>
                    <a:pt x="514754" y="64308"/>
                    <a:pt x="510254" y="60490"/>
                    <a:pt x="508000" y="55418"/>
                  </a:cubicBezTo>
                  <a:cubicBezTo>
                    <a:pt x="504046" y="46521"/>
                    <a:pt x="501843" y="36945"/>
                    <a:pt x="498764" y="27709"/>
                  </a:cubicBezTo>
                  <a:cubicBezTo>
                    <a:pt x="497225" y="23091"/>
                    <a:pt x="499014" y="13854"/>
                    <a:pt x="494146" y="13854"/>
                  </a:cubicBezTo>
                  <a:lnTo>
                    <a:pt x="484909" y="13854"/>
                  </a:lnTo>
                  <a:lnTo>
                    <a:pt x="484909" y="13854"/>
                  </a:lnTo>
                  <a:lnTo>
                    <a:pt x="378691" y="13854"/>
                  </a:lnTo>
                  <a:lnTo>
                    <a:pt x="378691" y="13854"/>
                  </a:lnTo>
                  <a:cubicBezTo>
                    <a:pt x="404408" y="97431"/>
                    <a:pt x="397164" y="52952"/>
                    <a:pt x="397164" y="147781"/>
                  </a:cubicBezTo>
                  <a:lnTo>
                    <a:pt x="397164" y="147781"/>
                  </a:lnTo>
                  <a:cubicBezTo>
                    <a:pt x="383309" y="146242"/>
                    <a:pt x="369378" y="145283"/>
                    <a:pt x="355600" y="143163"/>
                  </a:cubicBezTo>
                  <a:cubicBezTo>
                    <a:pt x="344829" y="141506"/>
                    <a:pt x="333619" y="137376"/>
                    <a:pt x="323273" y="133927"/>
                  </a:cubicBezTo>
                  <a:lnTo>
                    <a:pt x="258618" y="138545"/>
                  </a:lnTo>
                  <a:cubicBezTo>
                    <a:pt x="193596" y="143546"/>
                    <a:pt x="222983" y="143163"/>
                    <a:pt x="189346" y="143163"/>
                  </a:cubicBezTo>
                  <a:lnTo>
                    <a:pt x="189346" y="143163"/>
                  </a:lnTo>
                  <a:cubicBezTo>
                    <a:pt x="183244" y="-33773"/>
                    <a:pt x="228242" y="25280"/>
                    <a:pt x="166255" y="4618"/>
                  </a:cubicBezTo>
                  <a:cubicBezTo>
                    <a:pt x="162989" y="3529"/>
                    <a:pt x="180110" y="0"/>
                    <a:pt x="166255" y="0"/>
                  </a:cubicBezTo>
                  <a:close/>
                </a:path>
              </a:pathLst>
            </a:custGeom>
            <a:solidFill>
              <a:srgbClr val="FFC000">
                <a:alpha val="47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0" name="Forme libre 49"/>
          <p:cNvSpPr/>
          <p:nvPr/>
        </p:nvSpPr>
        <p:spPr>
          <a:xfrm>
            <a:off x="7966172" y="448235"/>
            <a:ext cx="1006612" cy="745864"/>
          </a:xfrm>
          <a:custGeom>
            <a:avLst/>
            <a:gdLst>
              <a:gd name="connsiteX0" fmla="*/ 87720 w 1006612"/>
              <a:gd name="connsiteY0" fmla="*/ 3586 h 745864"/>
              <a:gd name="connsiteX1" fmla="*/ 281357 w 1006612"/>
              <a:gd name="connsiteY1" fmla="*/ 100405 h 745864"/>
              <a:gd name="connsiteX2" fmla="*/ 761866 w 1006612"/>
              <a:gd name="connsiteY2" fmla="*/ 93233 h 745864"/>
              <a:gd name="connsiteX3" fmla="*/ 797724 w 1006612"/>
              <a:gd name="connsiteY3" fmla="*/ 89647 h 745864"/>
              <a:gd name="connsiteX4" fmla="*/ 804896 w 1006612"/>
              <a:gd name="connsiteY4" fmla="*/ 78890 h 745864"/>
              <a:gd name="connsiteX5" fmla="*/ 829997 w 1006612"/>
              <a:gd name="connsiteY5" fmla="*/ 75304 h 745864"/>
              <a:gd name="connsiteX6" fmla="*/ 851513 w 1006612"/>
              <a:gd name="connsiteY6" fmla="*/ 57374 h 745864"/>
              <a:gd name="connsiteX7" fmla="*/ 862270 w 1006612"/>
              <a:gd name="connsiteY7" fmla="*/ 53789 h 745864"/>
              <a:gd name="connsiteX8" fmla="*/ 873028 w 1006612"/>
              <a:gd name="connsiteY8" fmla="*/ 46617 h 745864"/>
              <a:gd name="connsiteX9" fmla="*/ 898129 w 1006612"/>
              <a:gd name="connsiteY9" fmla="*/ 17930 h 745864"/>
              <a:gd name="connsiteX10" fmla="*/ 908887 w 1006612"/>
              <a:gd name="connsiteY10" fmla="*/ 0 h 745864"/>
              <a:gd name="connsiteX11" fmla="*/ 908887 w 1006612"/>
              <a:gd name="connsiteY11" fmla="*/ 0 h 745864"/>
              <a:gd name="connsiteX12" fmla="*/ 930402 w 1006612"/>
              <a:gd name="connsiteY12" fmla="*/ 25101 h 745864"/>
              <a:gd name="connsiteX13" fmla="*/ 937574 w 1006612"/>
              <a:gd name="connsiteY13" fmla="*/ 35859 h 745864"/>
              <a:gd name="connsiteX14" fmla="*/ 944746 w 1006612"/>
              <a:gd name="connsiteY14" fmla="*/ 64546 h 745864"/>
              <a:gd name="connsiteX15" fmla="*/ 948332 w 1006612"/>
              <a:gd name="connsiteY15" fmla="*/ 75304 h 745864"/>
              <a:gd name="connsiteX16" fmla="*/ 977019 w 1006612"/>
              <a:gd name="connsiteY16" fmla="*/ 86061 h 745864"/>
              <a:gd name="connsiteX17" fmla="*/ 998534 w 1006612"/>
              <a:gd name="connsiteY17" fmla="*/ 93233 h 745864"/>
              <a:gd name="connsiteX18" fmla="*/ 998534 w 1006612"/>
              <a:gd name="connsiteY18" fmla="*/ 157779 h 745864"/>
              <a:gd name="connsiteX19" fmla="*/ 991362 w 1006612"/>
              <a:gd name="connsiteY19" fmla="*/ 168537 h 745864"/>
              <a:gd name="connsiteX20" fmla="*/ 980604 w 1006612"/>
              <a:gd name="connsiteY20" fmla="*/ 175709 h 745864"/>
              <a:gd name="connsiteX21" fmla="*/ 969847 w 1006612"/>
              <a:gd name="connsiteY21" fmla="*/ 186466 h 745864"/>
              <a:gd name="connsiteX22" fmla="*/ 937574 w 1006612"/>
              <a:gd name="connsiteY22" fmla="*/ 190052 h 745864"/>
              <a:gd name="connsiteX23" fmla="*/ 894543 w 1006612"/>
              <a:gd name="connsiteY23" fmla="*/ 200810 h 745864"/>
              <a:gd name="connsiteX24" fmla="*/ 887372 w 1006612"/>
              <a:gd name="connsiteY24" fmla="*/ 211567 h 745864"/>
              <a:gd name="connsiteX25" fmla="*/ 873028 w 1006612"/>
              <a:gd name="connsiteY25" fmla="*/ 218739 h 745864"/>
              <a:gd name="connsiteX26" fmla="*/ 865856 w 1006612"/>
              <a:gd name="connsiteY26" fmla="*/ 233083 h 745864"/>
              <a:gd name="connsiteX27" fmla="*/ 844341 w 1006612"/>
              <a:gd name="connsiteY27" fmla="*/ 247426 h 745864"/>
              <a:gd name="connsiteX28" fmla="*/ 829997 w 1006612"/>
              <a:gd name="connsiteY28" fmla="*/ 279699 h 745864"/>
              <a:gd name="connsiteX29" fmla="*/ 822826 w 1006612"/>
              <a:gd name="connsiteY29" fmla="*/ 301214 h 745864"/>
              <a:gd name="connsiteX30" fmla="*/ 815654 w 1006612"/>
              <a:gd name="connsiteY30" fmla="*/ 394447 h 745864"/>
              <a:gd name="connsiteX31" fmla="*/ 819240 w 1006612"/>
              <a:gd name="connsiteY31" fmla="*/ 498438 h 745864"/>
              <a:gd name="connsiteX32" fmla="*/ 833583 w 1006612"/>
              <a:gd name="connsiteY32" fmla="*/ 502024 h 745864"/>
              <a:gd name="connsiteX33" fmla="*/ 855099 w 1006612"/>
              <a:gd name="connsiteY33" fmla="*/ 505610 h 745864"/>
              <a:gd name="connsiteX34" fmla="*/ 880200 w 1006612"/>
              <a:gd name="connsiteY34" fmla="*/ 512781 h 745864"/>
              <a:gd name="connsiteX35" fmla="*/ 898129 w 1006612"/>
              <a:gd name="connsiteY35" fmla="*/ 537883 h 745864"/>
              <a:gd name="connsiteX36" fmla="*/ 901715 w 1006612"/>
              <a:gd name="connsiteY36" fmla="*/ 548640 h 745864"/>
              <a:gd name="connsiteX37" fmla="*/ 923230 w 1006612"/>
              <a:gd name="connsiteY37" fmla="*/ 562984 h 745864"/>
              <a:gd name="connsiteX38" fmla="*/ 933988 w 1006612"/>
              <a:gd name="connsiteY38" fmla="*/ 584499 h 745864"/>
              <a:gd name="connsiteX39" fmla="*/ 944746 w 1006612"/>
              <a:gd name="connsiteY39" fmla="*/ 591671 h 745864"/>
              <a:gd name="connsiteX40" fmla="*/ 948332 w 1006612"/>
              <a:gd name="connsiteY40" fmla="*/ 602429 h 745864"/>
              <a:gd name="connsiteX41" fmla="*/ 969847 w 1006612"/>
              <a:gd name="connsiteY41" fmla="*/ 609600 h 745864"/>
              <a:gd name="connsiteX42" fmla="*/ 973433 w 1006612"/>
              <a:gd name="connsiteY42" fmla="*/ 706419 h 745864"/>
              <a:gd name="connsiteX43" fmla="*/ 962675 w 1006612"/>
              <a:gd name="connsiteY43" fmla="*/ 717177 h 745864"/>
              <a:gd name="connsiteX44" fmla="*/ 941160 w 1006612"/>
              <a:gd name="connsiteY44" fmla="*/ 731520 h 745864"/>
              <a:gd name="connsiteX45" fmla="*/ 858684 w 1006612"/>
              <a:gd name="connsiteY45" fmla="*/ 727934 h 745864"/>
              <a:gd name="connsiteX46" fmla="*/ 855099 w 1006612"/>
              <a:gd name="connsiteY46" fmla="*/ 713591 h 745864"/>
              <a:gd name="connsiteX47" fmla="*/ 851513 w 1006612"/>
              <a:gd name="connsiteY47" fmla="*/ 702833 h 745864"/>
              <a:gd name="connsiteX48" fmla="*/ 840755 w 1006612"/>
              <a:gd name="connsiteY48" fmla="*/ 688490 h 745864"/>
              <a:gd name="connsiteX49" fmla="*/ 819240 w 1006612"/>
              <a:gd name="connsiteY49" fmla="*/ 674146 h 745864"/>
              <a:gd name="connsiteX50" fmla="*/ 812068 w 1006612"/>
              <a:gd name="connsiteY50" fmla="*/ 663389 h 745864"/>
              <a:gd name="connsiteX51" fmla="*/ 808482 w 1006612"/>
              <a:gd name="connsiteY51" fmla="*/ 652631 h 745864"/>
              <a:gd name="connsiteX52" fmla="*/ 797724 w 1006612"/>
              <a:gd name="connsiteY52" fmla="*/ 649045 h 745864"/>
              <a:gd name="connsiteX53" fmla="*/ 747522 w 1006612"/>
              <a:gd name="connsiteY53" fmla="*/ 652631 h 745864"/>
              <a:gd name="connsiteX54" fmla="*/ 726007 w 1006612"/>
              <a:gd name="connsiteY54" fmla="*/ 656217 h 745864"/>
              <a:gd name="connsiteX55" fmla="*/ 722421 w 1006612"/>
              <a:gd name="connsiteY55" fmla="*/ 666974 h 745864"/>
              <a:gd name="connsiteX56" fmla="*/ 700906 w 1006612"/>
              <a:gd name="connsiteY56" fmla="*/ 681318 h 745864"/>
              <a:gd name="connsiteX57" fmla="*/ 632774 w 1006612"/>
              <a:gd name="connsiteY57" fmla="*/ 677732 h 745864"/>
              <a:gd name="connsiteX58" fmla="*/ 629188 w 1006612"/>
              <a:gd name="connsiteY58" fmla="*/ 666974 h 745864"/>
              <a:gd name="connsiteX59" fmla="*/ 571814 w 1006612"/>
              <a:gd name="connsiteY59" fmla="*/ 656217 h 745864"/>
              <a:gd name="connsiteX60" fmla="*/ 424793 w 1006612"/>
              <a:gd name="connsiteY60" fmla="*/ 659803 h 745864"/>
              <a:gd name="connsiteX61" fmla="*/ 414035 w 1006612"/>
              <a:gd name="connsiteY61" fmla="*/ 666974 h 745864"/>
              <a:gd name="connsiteX62" fmla="*/ 399692 w 1006612"/>
              <a:gd name="connsiteY62" fmla="*/ 670560 h 745864"/>
              <a:gd name="connsiteX63" fmla="*/ 295701 w 1006612"/>
              <a:gd name="connsiteY63" fmla="*/ 674146 h 745864"/>
              <a:gd name="connsiteX64" fmla="*/ 284943 w 1006612"/>
              <a:gd name="connsiteY64" fmla="*/ 677732 h 745864"/>
              <a:gd name="connsiteX65" fmla="*/ 241913 w 1006612"/>
              <a:gd name="connsiteY65" fmla="*/ 684904 h 745864"/>
              <a:gd name="connsiteX66" fmla="*/ 220397 w 1006612"/>
              <a:gd name="connsiteY66" fmla="*/ 702833 h 745864"/>
              <a:gd name="connsiteX67" fmla="*/ 209640 w 1006612"/>
              <a:gd name="connsiteY67" fmla="*/ 710005 h 745864"/>
              <a:gd name="connsiteX68" fmla="*/ 202468 w 1006612"/>
              <a:gd name="connsiteY68" fmla="*/ 720763 h 745864"/>
              <a:gd name="connsiteX69" fmla="*/ 159437 w 1006612"/>
              <a:gd name="connsiteY69" fmla="*/ 727934 h 745864"/>
              <a:gd name="connsiteX70" fmla="*/ 137922 w 1006612"/>
              <a:gd name="connsiteY70" fmla="*/ 735106 h 745864"/>
              <a:gd name="connsiteX71" fmla="*/ 127164 w 1006612"/>
              <a:gd name="connsiteY71" fmla="*/ 742278 h 745864"/>
              <a:gd name="connsiteX72" fmla="*/ 109235 w 1006612"/>
              <a:gd name="connsiteY72" fmla="*/ 745864 h 745864"/>
              <a:gd name="connsiteX73" fmla="*/ 62619 w 1006612"/>
              <a:gd name="connsiteY73" fmla="*/ 742278 h 745864"/>
              <a:gd name="connsiteX74" fmla="*/ 51861 w 1006612"/>
              <a:gd name="connsiteY74" fmla="*/ 735106 h 745864"/>
              <a:gd name="connsiteX75" fmla="*/ 37517 w 1006612"/>
              <a:gd name="connsiteY75" fmla="*/ 713591 h 745864"/>
              <a:gd name="connsiteX76" fmla="*/ 30346 w 1006612"/>
              <a:gd name="connsiteY76" fmla="*/ 638287 h 745864"/>
              <a:gd name="connsiteX77" fmla="*/ 23174 w 1006612"/>
              <a:gd name="connsiteY77" fmla="*/ 627530 h 745864"/>
              <a:gd name="connsiteX78" fmla="*/ 26760 w 1006612"/>
              <a:gd name="connsiteY78" fmla="*/ 573741 h 745864"/>
              <a:gd name="connsiteX79" fmla="*/ 41103 w 1006612"/>
              <a:gd name="connsiteY79" fmla="*/ 570156 h 745864"/>
              <a:gd name="connsiteX80" fmla="*/ 55447 w 1006612"/>
              <a:gd name="connsiteY80" fmla="*/ 555812 h 745864"/>
              <a:gd name="connsiteX81" fmla="*/ 66204 w 1006612"/>
              <a:gd name="connsiteY81" fmla="*/ 545054 h 745864"/>
              <a:gd name="connsiteX82" fmla="*/ 76962 w 1006612"/>
              <a:gd name="connsiteY82" fmla="*/ 541469 h 745864"/>
              <a:gd name="connsiteX83" fmla="*/ 84134 w 1006612"/>
              <a:gd name="connsiteY83" fmla="*/ 530711 h 745864"/>
              <a:gd name="connsiteX84" fmla="*/ 105649 w 1006612"/>
              <a:gd name="connsiteY84" fmla="*/ 512781 h 745864"/>
              <a:gd name="connsiteX85" fmla="*/ 112821 w 1006612"/>
              <a:gd name="connsiteY85" fmla="*/ 502024 h 745864"/>
              <a:gd name="connsiteX86" fmla="*/ 123579 w 1006612"/>
              <a:gd name="connsiteY86" fmla="*/ 498438 h 745864"/>
              <a:gd name="connsiteX87" fmla="*/ 134336 w 1006612"/>
              <a:gd name="connsiteY87" fmla="*/ 487680 h 745864"/>
              <a:gd name="connsiteX88" fmla="*/ 137922 w 1006612"/>
              <a:gd name="connsiteY88" fmla="*/ 476923 h 745864"/>
              <a:gd name="connsiteX89" fmla="*/ 148680 w 1006612"/>
              <a:gd name="connsiteY89" fmla="*/ 466165 h 745864"/>
              <a:gd name="connsiteX90" fmla="*/ 152266 w 1006612"/>
              <a:gd name="connsiteY90" fmla="*/ 448236 h 745864"/>
              <a:gd name="connsiteX91" fmla="*/ 155852 w 1006612"/>
              <a:gd name="connsiteY91" fmla="*/ 437478 h 745864"/>
              <a:gd name="connsiteX92" fmla="*/ 130750 w 1006612"/>
              <a:gd name="connsiteY92" fmla="*/ 251012 h 745864"/>
              <a:gd name="connsiteX93" fmla="*/ 102063 w 1006612"/>
              <a:gd name="connsiteY93" fmla="*/ 247426 h 745864"/>
              <a:gd name="connsiteX94" fmla="*/ 76962 w 1006612"/>
              <a:gd name="connsiteY94" fmla="*/ 222325 h 745864"/>
              <a:gd name="connsiteX95" fmla="*/ 55447 w 1006612"/>
              <a:gd name="connsiteY95" fmla="*/ 204396 h 745864"/>
              <a:gd name="connsiteX96" fmla="*/ 37517 w 1006612"/>
              <a:gd name="connsiteY96" fmla="*/ 190052 h 745864"/>
              <a:gd name="connsiteX97" fmla="*/ 30346 w 1006612"/>
              <a:gd name="connsiteY97" fmla="*/ 179294 h 745864"/>
              <a:gd name="connsiteX98" fmla="*/ 26760 w 1006612"/>
              <a:gd name="connsiteY98" fmla="*/ 168537 h 745864"/>
              <a:gd name="connsiteX99" fmla="*/ 12416 w 1006612"/>
              <a:gd name="connsiteY99" fmla="*/ 164951 h 745864"/>
              <a:gd name="connsiteX100" fmla="*/ 5244 w 1006612"/>
              <a:gd name="connsiteY100" fmla="*/ 154193 h 745864"/>
              <a:gd name="connsiteX101" fmla="*/ 5244 w 1006612"/>
              <a:gd name="connsiteY101" fmla="*/ 75304 h 745864"/>
              <a:gd name="connsiteX102" fmla="*/ 16002 w 1006612"/>
              <a:gd name="connsiteY102" fmla="*/ 53789 h 745864"/>
              <a:gd name="connsiteX103" fmla="*/ 26760 w 1006612"/>
              <a:gd name="connsiteY103" fmla="*/ 46617 h 745864"/>
              <a:gd name="connsiteX104" fmla="*/ 41103 w 1006612"/>
              <a:gd name="connsiteY104" fmla="*/ 25101 h 745864"/>
              <a:gd name="connsiteX105" fmla="*/ 69790 w 1006612"/>
              <a:gd name="connsiteY105" fmla="*/ 0 h 745864"/>
              <a:gd name="connsiteX106" fmla="*/ 87720 w 1006612"/>
              <a:gd name="connsiteY106" fmla="*/ 3586 h 74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1006612" h="745864">
                <a:moveTo>
                  <a:pt x="87720" y="3586"/>
                </a:moveTo>
                <a:lnTo>
                  <a:pt x="281357" y="100405"/>
                </a:lnTo>
                <a:lnTo>
                  <a:pt x="761866" y="93233"/>
                </a:lnTo>
                <a:cubicBezTo>
                  <a:pt x="773819" y="92038"/>
                  <a:pt x="786328" y="93446"/>
                  <a:pt x="797724" y="89647"/>
                </a:cubicBezTo>
                <a:cubicBezTo>
                  <a:pt x="801812" y="88284"/>
                  <a:pt x="800958" y="80640"/>
                  <a:pt x="804896" y="78890"/>
                </a:cubicBezTo>
                <a:cubicBezTo>
                  <a:pt x="812620" y="75457"/>
                  <a:pt x="821630" y="76499"/>
                  <a:pt x="829997" y="75304"/>
                </a:cubicBezTo>
                <a:cubicBezTo>
                  <a:pt x="837927" y="67374"/>
                  <a:pt x="841528" y="62366"/>
                  <a:pt x="851513" y="57374"/>
                </a:cubicBezTo>
                <a:cubicBezTo>
                  <a:pt x="854894" y="55684"/>
                  <a:pt x="858684" y="54984"/>
                  <a:pt x="862270" y="53789"/>
                </a:cubicBezTo>
                <a:cubicBezTo>
                  <a:pt x="865856" y="51398"/>
                  <a:pt x="870190" y="49860"/>
                  <a:pt x="873028" y="46617"/>
                </a:cubicBezTo>
                <a:cubicBezTo>
                  <a:pt x="902312" y="13149"/>
                  <a:pt x="873926" y="34065"/>
                  <a:pt x="898129" y="17930"/>
                </a:cubicBezTo>
                <a:cubicBezTo>
                  <a:pt x="902784" y="3965"/>
                  <a:pt x="899042" y="9845"/>
                  <a:pt x="908887" y="0"/>
                </a:cubicBezTo>
                <a:lnTo>
                  <a:pt x="908887" y="0"/>
                </a:lnTo>
                <a:cubicBezTo>
                  <a:pt x="916059" y="8367"/>
                  <a:pt x="923518" y="16496"/>
                  <a:pt x="930402" y="25101"/>
                </a:cubicBezTo>
                <a:cubicBezTo>
                  <a:pt x="933094" y="28466"/>
                  <a:pt x="936101" y="31809"/>
                  <a:pt x="937574" y="35859"/>
                </a:cubicBezTo>
                <a:cubicBezTo>
                  <a:pt x="940943" y="45122"/>
                  <a:pt x="941629" y="55195"/>
                  <a:pt x="944746" y="64546"/>
                </a:cubicBezTo>
                <a:cubicBezTo>
                  <a:pt x="945941" y="68132"/>
                  <a:pt x="945971" y="72352"/>
                  <a:pt x="948332" y="75304"/>
                </a:cubicBezTo>
                <a:cubicBezTo>
                  <a:pt x="955879" y="84739"/>
                  <a:pt x="966575" y="83213"/>
                  <a:pt x="977019" y="86061"/>
                </a:cubicBezTo>
                <a:cubicBezTo>
                  <a:pt x="984312" y="88050"/>
                  <a:pt x="998534" y="93233"/>
                  <a:pt x="998534" y="93233"/>
                </a:cubicBezTo>
                <a:cubicBezTo>
                  <a:pt x="1008846" y="124169"/>
                  <a:pt x="1009754" y="115706"/>
                  <a:pt x="998534" y="157779"/>
                </a:cubicBezTo>
                <a:cubicBezTo>
                  <a:pt x="997423" y="161943"/>
                  <a:pt x="994410" y="165489"/>
                  <a:pt x="991362" y="168537"/>
                </a:cubicBezTo>
                <a:cubicBezTo>
                  <a:pt x="988314" y="171585"/>
                  <a:pt x="983915" y="172950"/>
                  <a:pt x="980604" y="175709"/>
                </a:cubicBezTo>
                <a:cubicBezTo>
                  <a:pt x="976708" y="178955"/>
                  <a:pt x="974658" y="184862"/>
                  <a:pt x="969847" y="186466"/>
                </a:cubicBezTo>
                <a:cubicBezTo>
                  <a:pt x="959579" y="189889"/>
                  <a:pt x="948332" y="188857"/>
                  <a:pt x="937574" y="190052"/>
                </a:cubicBezTo>
                <a:cubicBezTo>
                  <a:pt x="905681" y="211314"/>
                  <a:pt x="961561" y="176440"/>
                  <a:pt x="894543" y="200810"/>
                </a:cubicBezTo>
                <a:cubicBezTo>
                  <a:pt x="890493" y="202283"/>
                  <a:pt x="890683" y="208808"/>
                  <a:pt x="887372" y="211567"/>
                </a:cubicBezTo>
                <a:cubicBezTo>
                  <a:pt x="883265" y="214989"/>
                  <a:pt x="877809" y="216348"/>
                  <a:pt x="873028" y="218739"/>
                </a:cubicBezTo>
                <a:cubicBezTo>
                  <a:pt x="870637" y="223520"/>
                  <a:pt x="869636" y="229303"/>
                  <a:pt x="865856" y="233083"/>
                </a:cubicBezTo>
                <a:cubicBezTo>
                  <a:pt x="859761" y="239178"/>
                  <a:pt x="844341" y="247426"/>
                  <a:pt x="844341" y="247426"/>
                </a:cubicBezTo>
                <a:cubicBezTo>
                  <a:pt x="835806" y="273030"/>
                  <a:pt x="841362" y="262651"/>
                  <a:pt x="829997" y="279699"/>
                </a:cubicBezTo>
                <a:cubicBezTo>
                  <a:pt x="827607" y="286871"/>
                  <a:pt x="823204" y="293664"/>
                  <a:pt x="822826" y="301214"/>
                </a:cubicBezTo>
                <a:cubicBezTo>
                  <a:pt x="818877" y="380194"/>
                  <a:pt x="823175" y="349322"/>
                  <a:pt x="815654" y="394447"/>
                </a:cubicBezTo>
                <a:cubicBezTo>
                  <a:pt x="816849" y="429111"/>
                  <a:pt x="813538" y="464226"/>
                  <a:pt x="819240" y="498438"/>
                </a:cubicBezTo>
                <a:cubicBezTo>
                  <a:pt x="820050" y="503299"/>
                  <a:pt x="828751" y="501057"/>
                  <a:pt x="833583" y="502024"/>
                </a:cubicBezTo>
                <a:cubicBezTo>
                  <a:pt x="840713" y="503450"/>
                  <a:pt x="847969" y="504184"/>
                  <a:pt x="855099" y="505610"/>
                </a:cubicBezTo>
                <a:cubicBezTo>
                  <a:pt x="866349" y="507860"/>
                  <a:pt x="869952" y="509366"/>
                  <a:pt x="880200" y="512781"/>
                </a:cubicBezTo>
                <a:cubicBezTo>
                  <a:pt x="888567" y="537883"/>
                  <a:pt x="880200" y="531906"/>
                  <a:pt x="898129" y="537883"/>
                </a:cubicBezTo>
                <a:cubicBezTo>
                  <a:pt x="899324" y="541469"/>
                  <a:pt x="899042" y="545967"/>
                  <a:pt x="901715" y="548640"/>
                </a:cubicBezTo>
                <a:cubicBezTo>
                  <a:pt x="907810" y="554735"/>
                  <a:pt x="923230" y="562984"/>
                  <a:pt x="923230" y="562984"/>
                </a:cubicBezTo>
                <a:cubicBezTo>
                  <a:pt x="926147" y="571733"/>
                  <a:pt x="927037" y="577548"/>
                  <a:pt x="933988" y="584499"/>
                </a:cubicBezTo>
                <a:cubicBezTo>
                  <a:pt x="937036" y="587547"/>
                  <a:pt x="941160" y="589280"/>
                  <a:pt x="944746" y="591671"/>
                </a:cubicBezTo>
                <a:cubicBezTo>
                  <a:pt x="945941" y="595257"/>
                  <a:pt x="945256" y="600232"/>
                  <a:pt x="948332" y="602429"/>
                </a:cubicBezTo>
                <a:cubicBezTo>
                  <a:pt x="954483" y="606823"/>
                  <a:pt x="969847" y="609600"/>
                  <a:pt x="969847" y="609600"/>
                </a:cubicBezTo>
                <a:cubicBezTo>
                  <a:pt x="991764" y="642475"/>
                  <a:pt x="985072" y="627862"/>
                  <a:pt x="973433" y="706419"/>
                </a:cubicBezTo>
                <a:cubicBezTo>
                  <a:pt x="972690" y="711436"/>
                  <a:pt x="966678" y="714063"/>
                  <a:pt x="962675" y="717177"/>
                </a:cubicBezTo>
                <a:cubicBezTo>
                  <a:pt x="955871" y="722469"/>
                  <a:pt x="941160" y="731520"/>
                  <a:pt x="941160" y="731520"/>
                </a:cubicBezTo>
                <a:lnTo>
                  <a:pt x="858684" y="727934"/>
                </a:lnTo>
                <a:cubicBezTo>
                  <a:pt x="853860" y="726929"/>
                  <a:pt x="856453" y="718330"/>
                  <a:pt x="855099" y="713591"/>
                </a:cubicBezTo>
                <a:cubicBezTo>
                  <a:pt x="854061" y="709956"/>
                  <a:pt x="853388" y="706115"/>
                  <a:pt x="851513" y="702833"/>
                </a:cubicBezTo>
                <a:cubicBezTo>
                  <a:pt x="848548" y="697644"/>
                  <a:pt x="845222" y="692460"/>
                  <a:pt x="840755" y="688490"/>
                </a:cubicBezTo>
                <a:cubicBezTo>
                  <a:pt x="834313" y="682764"/>
                  <a:pt x="819240" y="674146"/>
                  <a:pt x="819240" y="674146"/>
                </a:cubicBezTo>
                <a:cubicBezTo>
                  <a:pt x="816849" y="670560"/>
                  <a:pt x="813995" y="667244"/>
                  <a:pt x="812068" y="663389"/>
                </a:cubicBezTo>
                <a:cubicBezTo>
                  <a:pt x="810377" y="660008"/>
                  <a:pt x="811155" y="655304"/>
                  <a:pt x="808482" y="652631"/>
                </a:cubicBezTo>
                <a:cubicBezTo>
                  <a:pt x="805809" y="649958"/>
                  <a:pt x="801310" y="650240"/>
                  <a:pt x="797724" y="649045"/>
                </a:cubicBezTo>
                <a:cubicBezTo>
                  <a:pt x="780990" y="650240"/>
                  <a:pt x="764215" y="650962"/>
                  <a:pt x="747522" y="652631"/>
                </a:cubicBezTo>
                <a:cubicBezTo>
                  <a:pt x="740287" y="653354"/>
                  <a:pt x="732320" y="652610"/>
                  <a:pt x="726007" y="656217"/>
                </a:cubicBezTo>
                <a:cubicBezTo>
                  <a:pt x="722725" y="658092"/>
                  <a:pt x="725094" y="664301"/>
                  <a:pt x="722421" y="666974"/>
                </a:cubicBezTo>
                <a:cubicBezTo>
                  <a:pt x="716326" y="673069"/>
                  <a:pt x="700906" y="681318"/>
                  <a:pt x="700906" y="681318"/>
                </a:cubicBezTo>
                <a:cubicBezTo>
                  <a:pt x="678195" y="680123"/>
                  <a:pt x="655074" y="682192"/>
                  <a:pt x="632774" y="677732"/>
                </a:cubicBezTo>
                <a:cubicBezTo>
                  <a:pt x="629067" y="676991"/>
                  <a:pt x="632264" y="669171"/>
                  <a:pt x="629188" y="666974"/>
                </a:cubicBezTo>
                <a:cubicBezTo>
                  <a:pt x="616688" y="658046"/>
                  <a:pt x="582760" y="657312"/>
                  <a:pt x="571814" y="656217"/>
                </a:cubicBezTo>
                <a:cubicBezTo>
                  <a:pt x="522807" y="657412"/>
                  <a:pt x="473701" y="656469"/>
                  <a:pt x="424793" y="659803"/>
                </a:cubicBezTo>
                <a:cubicBezTo>
                  <a:pt x="420493" y="660096"/>
                  <a:pt x="417996" y="665276"/>
                  <a:pt x="414035" y="666974"/>
                </a:cubicBezTo>
                <a:cubicBezTo>
                  <a:pt x="409505" y="668915"/>
                  <a:pt x="404611" y="670262"/>
                  <a:pt x="399692" y="670560"/>
                </a:cubicBezTo>
                <a:cubicBezTo>
                  <a:pt x="365071" y="672658"/>
                  <a:pt x="330365" y="672951"/>
                  <a:pt x="295701" y="674146"/>
                </a:cubicBezTo>
                <a:cubicBezTo>
                  <a:pt x="292115" y="675341"/>
                  <a:pt x="288672" y="677111"/>
                  <a:pt x="284943" y="677732"/>
                </a:cubicBezTo>
                <a:cubicBezTo>
                  <a:pt x="273011" y="679721"/>
                  <a:pt x="254524" y="678598"/>
                  <a:pt x="241913" y="684904"/>
                </a:cubicBezTo>
                <a:cubicBezTo>
                  <a:pt x="228560" y="691581"/>
                  <a:pt x="232291" y="692921"/>
                  <a:pt x="220397" y="702833"/>
                </a:cubicBezTo>
                <a:cubicBezTo>
                  <a:pt x="217086" y="705592"/>
                  <a:pt x="213226" y="707614"/>
                  <a:pt x="209640" y="710005"/>
                </a:cubicBezTo>
                <a:cubicBezTo>
                  <a:pt x="207249" y="713591"/>
                  <a:pt x="206527" y="719313"/>
                  <a:pt x="202468" y="720763"/>
                </a:cubicBezTo>
                <a:cubicBezTo>
                  <a:pt x="188774" y="725654"/>
                  <a:pt x="159437" y="727934"/>
                  <a:pt x="159437" y="727934"/>
                </a:cubicBezTo>
                <a:cubicBezTo>
                  <a:pt x="152265" y="730325"/>
                  <a:pt x="144212" y="730913"/>
                  <a:pt x="137922" y="735106"/>
                </a:cubicBezTo>
                <a:cubicBezTo>
                  <a:pt x="134336" y="737497"/>
                  <a:pt x="131199" y="740765"/>
                  <a:pt x="127164" y="742278"/>
                </a:cubicBezTo>
                <a:cubicBezTo>
                  <a:pt x="121457" y="744418"/>
                  <a:pt x="115211" y="744669"/>
                  <a:pt x="109235" y="745864"/>
                </a:cubicBezTo>
                <a:cubicBezTo>
                  <a:pt x="93696" y="744669"/>
                  <a:pt x="77937" y="745150"/>
                  <a:pt x="62619" y="742278"/>
                </a:cubicBezTo>
                <a:cubicBezTo>
                  <a:pt x="58383" y="741484"/>
                  <a:pt x="54699" y="738349"/>
                  <a:pt x="51861" y="735106"/>
                </a:cubicBezTo>
                <a:cubicBezTo>
                  <a:pt x="46185" y="728619"/>
                  <a:pt x="37517" y="713591"/>
                  <a:pt x="37517" y="713591"/>
                </a:cubicBezTo>
                <a:cubicBezTo>
                  <a:pt x="25288" y="676894"/>
                  <a:pt x="44582" y="737938"/>
                  <a:pt x="30346" y="638287"/>
                </a:cubicBezTo>
                <a:cubicBezTo>
                  <a:pt x="29737" y="634021"/>
                  <a:pt x="25565" y="631116"/>
                  <a:pt x="23174" y="627530"/>
                </a:cubicBezTo>
                <a:cubicBezTo>
                  <a:pt x="24369" y="609600"/>
                  <a:pt x="21400" y="590893"/>
                  <a:pt x="26760" y="573741"/>
                </a:cubicBezTo>
                <a:cubicBezTo>
                  <a:pt x="28230" y="569037"/>
                  <a:pt x="37255" y="573235"/>
                  <a:pt x="41103" y="570156"/>
                </a:cubicBezTo>
                <a:cubicBezTo>
                  <a:pt x="68426" y="548298"/>
                  <a:pt x="18562" y="568107"/>
                  <a:pt x="55447" y="555812"/>
                </a:cubicBezTo>
                <a:cubicBezTo>
                  <a:pt x="59033" y="552226"/>
                  <a:pt x="61985" y="547867"/>
                  <a:pt x="66204" y="545054"/>
                </a:cubicBezTo>
                <a:cubicBezTo>
                  <a:pt x="69349" y="542957"/>
                  <a:pt x="74010" y="543830"/>
                  <a:pt x="76962" y="541469"/>
                </a:cubicBezTo>
                <a:cubicBezTo>
                  <a:pt x="80328" y="538777"/>
                  <a:pt x="81375" y="534022"/>
                  <a:pt x="84134" y="530711"/>
                </a:cubicBezTo>
                <a:cubicBezTo>
                  <a:pt x="92762" y="520358"/>
                  <a:pt x="95072" y="519833"/>
                  <a:pt x="105649" y="512781"/>
                </a:cubicBezTo>
                <a:cubicBezTo>
                  <a:pt x="108040" y="509195"/>
                  <a:pt x="109456" y="504716"/>
                  <a:pt x="112821" y="502024"/>
                </a:cubicBezTo>
                <a:cubicBezTo>
                  <a:pt x="115773" y="499663"/>
                  <a:pt x="120434" y="500535"/>
                  <a:pt x="123579" y="498438"/>
                </a:cubicBezTo>
                <a:cubicBezTo>
                  <a:pt x="127798" y="495625"/>
                  <a:pt x="130750" y="491266"/>
                  <a:pt x="134336" y="487680"/>
                </a:cubicBezTo>
                <a:cubicBezTo>
                  <a:pt x="135531" y="484094"/>
                  <a:pt x="135825" y="480068"/>
                  <a:pt x="137922" y="476923"/>
                </a:cubicBezTo>
                <a:cubicBezTo>
                  <a:pt x="140735" y="472703"/>
                  <a:pt x="146412" y="470701"/>
                  <a:pt x="148680" y="466165"/>
                </a:cubicBezTo>
                <a:cubicBezTo>
                  <a:pt x="151406" y="460714"/>
                  <a:pt x="150788" y="454149"/>
                  <a:pt x="152266" y="448236"/>
                </a:cubicBezTo>
                <a:cubicBezTo>
                  <a:pt x="153183" y="444569"/>
                  <a:pt x="154657" y="441064"/>
                  <a:pt x="155852" y="437478"/>
                </a:cubicBezTo>
                <a:cubicBezTo>
                  <a:pt x="152444" y="263676"/>
                  <a:pt x="212370" y="262672"/>
                  <a:pt x="130750" y="251012"/>
                </a:cubicBezTo>
                <a:cubicBezTo>
                  <a:pt x="121210" y="249649"/>
                  <a:pt x="111625" y="248621"/>
                  <a:pt x="102063" y="247426"/>
                </a:cubicBezTo>
                <a:cubicBezTo>
                  <a:pt x="77723" y="239312"/>
                  <a:pt x="105732" y="251095"/>
                  <a:pt x="76962" y="222325"/>
                </a:cubicBezTo>
                <a:cubicBezTo>
                  <a:pt x="63157" y="208520"/>
                  <a:pt x="70424" y="214380"/>
                  <a:pt x="55447" y="204396"/>
                </a:cubicBezTo>
                <a:cubicBezTo>
                  <a:pt x="34891" y="173562"/>
                  <a:pt x="62263" y="209850"/>
                  <a:pt x="37517" y="190052"/>
                </a:cubicBezTo>
                <a:cubicBezTo>
                  <a:pt x="34152" y="187360"/>
                  <a:pt x="32273" y="183149"/>
                  <a:pt x="30346" y="179294"/>
                </a:cubicBezTo>
                <a:cubicBezTo>
                  <a:pt x="28656" y="175913"/>
                  <a:pt x="29711" y="170898"/>
                  <a:pt x="26760" y="168537"/>
                </a:cubicBezTo>
                <a:cubicBezTo>
                  <a:pt x="22911" y="165458"/>
                  <a:pt x="17197" y="166146"/>
                  <a:pt x="12416" y="164951"/>
                </a:cubicBezTo>
                <a:cubicBezTo>
                  <a:pt x="10025" y="161365"/>
                  <a:pt x="7171" y="158048"/>
                  <a:pt x="5244" y="154193"/>
                </a:cubicBezTo>
                <a:cubicBezTo>
                  <a:pt x="-5974" y="131757"/>
                  <a:pt x="4121" y="87663"/>
                  <a:pt x="5244" y="75304"/>
                </a:cubicBezTo>
                <a:cubicBezTo>
                  <a:pt x="5827" y="68887"/>
                  <a:pt x="11710" y="58081"/>
                  <a:pt x="16002" y="53789"/>
                </a:cubicBezTo>
                <a:cubicBezTo>
                  <a:pt x="19050" y="50742"/>
                  <a:pt x="23174" y="49008"/>
                  <a:pt x="26760" y="46617"/>
                </a:cubicBezTo>
                <a:lnTo>
                  <a:pt x="41103" y="25101"/>
                </a:lnTo>
                <a:cubicBezTo>
                  <a:pt x="47477" y="15539"/>
                  <a:pt x="55848" y="0"/>
                  <a:pt x="69790" y="0"/>
                </a:cubicBezTo>
                <a:lnTo>
                  <a:pt x="87720" y="3586"/>
                </a:lnTo>
                <a:close/>
              </a:path>
            </a:pathLst>
          </a:custGeom>
          <a:solidFill>
            <a:srgbClr val="FF0000">
              <a:alpha val="4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1" name="Connecteur droit avec flèche 50"/>
          <p:cNvCxnSpPr/>
          <p:nvPr/>
        </p:nvCxnSpPr>
        <p:spPr>
          <a:xfrm>
            <a:off x="4808506" y="2833871"/>
            <a:ext cx="869315" cy="5715"/>
          </a:xfrm>
          <a:prstGeom prst="straightConnector1">
            <a:avLst/>
          </a:prstGeom>
          <a:ln>
            <a:prstDash val="lgDash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 flipH="1" flipV="1">
            <a:off x="4765961" y="1828666"/>
            <a:ext cx="0" cy="1006475"/>
          </a:xfrm>
          <a:prstGeom prst="straightConnector1">
            <a:avLst/>
          </a:prstGeom>
          <a:ln>
            <a:prstDash val="lgDash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Zone de texte 44"/>
          <p:cNvSpPr txBox="1"/>
          <p:nvPr/>
        </p:nvSpPr>
        <p:spPr>
          <a:xfrm>
            <a:off x="5449221" y="2886576"/>
            <a:ext cx="366395" cy="27432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FR" sz="10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endParaRPr lang="fr-FR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Zone de texte 45"/>
          <p:cNvSpPr txBox="1"/>
          <p:nvPr/>
        </p:nvSpPr>
        <p:spPr>
          <a:xfrm>
            <a:off x="4844701" y="1787391"/>
            <a:ext cx="358775" cy="25463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fr-FR" sz="1000" baseline="-25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endParaRPr lang="fr-FR" sz="10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7" name="Connecteur droit avec flèche 56"/>
          <p:cNvCxnSpPr/>
          <p:nvPr/>
        </p:nvCxnSpPr>
        <p:spPr>
          <a:xfrm flipV="1">
            <a:off x="3515820" y="4502350"/>
            <a:ext cx="558048" cy="128312"/>
          </a:xfrm>
          <a:prstGeom prst="straightConnector1">
            <a:avLst/>
          </a:prstGeom>
          <a:ln>
            <a:prstDash val="lgDash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Zone de texte 47"/>
          <p:cNvSpPr txBox="1"/>
          <p:nvPr/>
        </p:nvSpPr>
        <p:spPr>
          <a:xfrm>
            <a:off x="3609800" y="4190605"/>
            <a:ext cx="366395" cy="27432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FR" sz="1000" baseline="-25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fr-FR" sz="10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Connecteur droit avec flèche 59"/>
          <p:cNvCxnSpPr/>
          <p:nvPr/>
        </p:nvCxnSpPr>
        <p:spPr>
          <a:xfrm flipH="1">
            <a:off x="6612410" y="3427358"/>
            <a:ext cx="695941" cy="0"/>
          </a:xfrm>
          <a:prstGeom prst="straightConnector1">
            <a:avLst/>
          </a:prstGeom>
          <a:ln>
            <a:prstDash val="lgDash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Zone de texte 44"/>
          <p:cNvSpPr txBox="1"/>
          <p:nvPr/>
        </p:nvSpPr>
        <p:spPr>
          <a:xfrm>
            <a:off x="6476103" y="3090124"/>
            <a:ext cx="232319" cy="27432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fr-FR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413037" y="1358464"/>
            <a:ext cx="1052783" cy="184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2355944" y="1344335"/>
            <a:ext cx="1052783" cy="184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203068" y="732753"/>
            <a:ext cx="3529921" cy="1200329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alibri Light" panose="020F0302020204030204" pitchFamily="34" charset="0"/>
              </a:rPr>
              <a:t>Liaisons 8/10 et 9/10 : longue portée cylindrique + 2 arrêts axiaux</a:t>
            </a:r>
          </a:p>
          <a:p>
            <a:pPr algn="ctr"/>
            <a:r>
              <a:rPr lang="fr-FR" dirty="0" smtClean="0">
                <a:latin typeface="Calibri Light" panose="020F0302020204030204" pitchFamily="34" charset="0"/>
              </a:rPr>
              <a:t>↓</a:t>
            </a:r>
          </a:p>
          <a:p>
            <a:pPr algn="ctr"/>
            <a:r>
              <a:rPr lang="fr-FR" b="1" dirty="0" smtClean="0">
                <a:latin typeface="Calibri Light" panose="020F0302020204030204" pitchFamily="34" charset="0"/>
              </a:rPr>
              <a:t>Pivots d’axe X</a:t>
            </a:r>
            <a:r>
              <a:rPr lang="fr-FR" b="1" baseline="-25000" dirty="0" smtClean="0">
                <a:latin typeface="Calibri Light" panose="020F0302020204030204" pitchFamily="34" charset="0"/>
              </a:rPr>
              <a:t>51</a:t>
            </a:r>
            <a:endParaRPr lang="fr-FR" b="1" baseline="-25000" dirty="0">
              <a:latin typeface="Calibri Light" panose="020F0302020204030204" pitchFamily="34" charset="0"/>
            </a:endParaRPr>
          </a:p>
        </p:txBody>
      </p:sp>
      <p:sp>
        <p:nvSpPr>
          <p:cNvPr id="47" name="Ellipse 46"/>
          <p:cNvSpPr/>
          <p:nvPr/>
        </p:nvSpPr>
        <p:spPr>
          <a:xfrm>
            <a:off x="3741686" y="2973625"/>
            <a:ext cx="1995891" cy="88465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332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 cinématique et technologique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466D8FE-5733-7B45-8963-854D3AC5C96E}" type="slidenum">
              <a:rPr lang="fr-FR" smtClean="0"/>
              <a:pPr/>
              <a:t>21</a:t>
            </a:fld>
            <a:endParaRPr lang="fr-FR" dirty="0"/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376" y="3422991"/>
            <a:ext cx="4967781" cy="349212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7074157" y="213398"/>
            <a:ext cx="33159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0 - Bâti </a:t>
            </a:r>
            <a:endParaRPr lang="fr-FR" sz="1000" dirty="0" smtClean="0">
              <a:solidFill>
                <a:srgbClr val="FFC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fr-FR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corps </a:t>
            </a:r>
            <a:r>
              <a:rPr lang="fr-FR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vérin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fr-FR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tige de vérin 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3 - cale </a:t>
            </a:r>
            <a:r>
              <a:rPr lang="fr-FR" sz="1000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inclinée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 smtClean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fr-FR" sz="1000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arbre </a:t>
            </a:r>
            <a:r>
              <a:rPr lang="fr-FR" sz="1000" dirty="0" smtClean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vertical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fr-FR" sz="1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croisillon : 32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6 - arbre </a:t>
            </a:r>
            <a:r>
              <a:rPr lang="fr-FR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moteur</a:t>
            </a:r>
            <a:endParaRPr lang="fr-FR" sz="1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– courroie </a:t>
            </a:r>
            <a:r>
              <a:rPr lang="fr-FR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crantée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 smtClean="0">
                <a:solidFill>
                  <a:srgbClr val="CC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fr-FR" sz="1000" dirty="0">
                <a:solidFill>
                  <a:srgbClr val="CC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entraineur inférieur </a:t>
            </a:r>
            <a:endParaRPr lang="fr-FR" sz="1000" dirty="0" smtClean="0">
              <a:solidFill>
                <a:srgbClr val="CC66F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fr-FR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entraineur </a:t>
            </a:r>
            <a:r>
              <a:rPr lang="fr-FR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supérieur</a:t>
            </a:r>
            <a:endParaRPr lang="fr-FR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10 - support en </a:t>
            </a:r>
            <a:r>
              <a:rPr lang="fr-FR" sz="1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fr-FR" sz="1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11 - plateau </a:t>
            </a:r>
            <a:r>
              <a:rPr lang="fr-FR" sz="1000" dirty="0" smtClean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oscillant</a:t>
            </a:r>
            <a:endParaRPr lang="fr-FR" sz="1000" dirty="0">
              <a:solidFill>
                <a:srgbClr val="00B0F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r-FR" dirty="0" smtClean="0"/>
              <a:t>Liaison 0/1 : rotule</a:t>
            </a:r>
          </a:p>
          <a:p>
            <a:r>
              <a:rPr lang="fr-FR" dirty="0" smtClean="0"/>
              <a:t>Liaison 1/2 : pivot glissant d’axe X</a:t>
            </a:r>
          </a:p>
          <a:p>
            <a:r>
              <a:rPr lang="fr-FR" dirty="0" smtClean="0"/>
              <a:t>Liaison 2/3 : axe + 2 </a:t>
            </a:r>
            <a:r>
              <a:rPr lang="fr-FR" dirty="0" err="1" smtClean="0"/>
              <a:t>circlips</a:t>
            </a:r>
            <a:r>
              <a:rPr lang="fr-FR" dirty="0" smtClean="0"/>
              <a:t> </a:t>
            </a:r>
            <a:r>
              <a:rPr lang="fr-FR" dirty="0" smtClean="0">
                <a:sym typeface="Wingdings" panose="05000000000000000000" pitchFamily="2" charset="2"/>
              </a:rPr>
              <a:t> pivot d’axe Y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r>
              <a:rPr lang="fr-FR" dirty="0" smtClean="0">
                <a:sym typeface="Wingdings" panose="05000000000000000000" pitchFamily="2" charset="2"/>
              </a:rPr>
              <a:t>Liaison 0/6 : pivot d’axe Z</a:t>
            </a:r>
          </a:p>
          <a:p>
            <a:r>
              <a:rPr lang="fr-FR" dirty="0" smtClean="0"/>
              <a:t>Liaison 6/8 équivalente à la courroie : ponctuelle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329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 cinématique et technologique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466D8FE-5733-7B45-8963-854D3AC5C96E}" type="slidenum">
              <a:rPr lang="fr-FR" smtClean="0"/>
              <a:pPr/>
              <a:t>22</a:t>
            </a:fld>
            <a:endParaRPr lang="fr-FR" dirty="0"/>
          </a:p>
        </p:txBody>
      </p:sp>
      <p:grpSp>
        <p:nvGrpSpPr>
          <p:cNvPr id="4" name="Groupe 3"/>
          <p:cNvGrpSpPr/>
          <p:nvPr/>
        </p:nvGrpSpPr>
        <p:grpSpPr>
          <a:xfrm>
            <a:off x="146126" y="267437"/>
            <a:ext cx="8840945" cy="6088917"/>
            <a:chOff x="146126" y="267437"/>
            <a:chExt cx="8840945" cy="6088917"/>
          </a:xfrm>
        </p:grpSpPr>
        <p:sp>
          <p:nvSpPr>
            <p:cNvPr id="46" name="Ellipse 45"/>
            <p:cNvSpPr/>
            <p:nvPr/>
          </p:nvSpPr>
          <p:spPr>
            <a:xfrm>
              <a:off x="719328" y="1328928"/>
              <a:ext cx="1060704" cy="646176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rgbClr val="FFC000"/>
                  </a:solidFill>
                </a:rPr>
                <a:t>0 - Bâti</a:t>
              </a:r>
              <a:endParaRPr lang="fr-FR" sz="1200" dirty="0">
                <a:solidFill>
                  <a:srgbClr val="FFC000"/>
                </a:solidFill>
              </a:endParaRPr>
            </a:p>
          </p:txBody>
        </p:sp>
        <p:sp>
          <p:nvSpPr>
            <p:cNvPr id="47" name="Ellipse 46"/>
            <p:cNvSpPr/>
            <p:nvPr/>
          </p:nvSpPr>
          <p:spPr>
            <a:xfrm>
              <a:off x="3279537" y="950388"/>
              <a:ext cx="1060704" cy="646176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1 – corps vérin</a:t>
              </a:r>
              <a:endParaRPr lang="fr-FR" sz="1200" dirty="0"/>
            </a:p>
          </p:txBody>
        </p:sp>
        <p:sp>
          <p:nvSpPr>
            <p:cNvPr id="48" name="Ellipse 47"/>
            <p:cNvSpPr/>
            <p:nvPr/>
          </p:nvSpPr>
          <p:spPr>
            <a:xfrm>
              <a:off x="5729064" y="267437"/>
              <a:ext cx="1060704" cy="646176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2 – tige vérin</a:t>
              </a:r>
              <a:endParaRPr lang="fr-FR" sz="1200" dirty="0"/>
            </a:p>
          </p:txBody>
        </p:sp>
        <p:sp>
          <p:nvSpPr>
            <p:cNvPr id="49" name="Ellipse 48"/>
            <p:cNvSpPr/>
            <p:nvPr/>
          </p:nvSpPr>
          <p:spPr>
            <a:xfrm>
              <a:off x="7590923" y="1717593"/>
              <a:ext cx="1060704" cy="646176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rgbClr val="418AB3"/>
                  </a:solidFill>
                </a:rPr>
                <a:t>3 – cale inclinée</a:t>
              </a:r>
              <a:endParaRPr lang="fr-FR" sz="1200" dirty="0">
                <a:solidFill>
                  <a:srgbClr val="418AB3"/>
                </a:solidFill>
              </a:endParaRPr>
            </a:p>
          </p:txBody>
        </p:sp>
        <p:sp>
          <p:nvSpPr>
            <p:cNvPr id="50" name="Ellipse 49"/>
            <p:cNvSpPr/>
            <p:nvPr/>
          </p:nvSpPr>
          <p:spPr>
            <a:xfrm>
              <a:off x="7854694" y="3305313"/>
              <a:ext cx="1060704" cy="646176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rgbClr val="92D050"/>
                  </a:solidFill>
                </a:rPr>
                <a:t>4 – arbre  vertical</a:t>
              </a:r>
              <a:endParaRPr lang="fr-FR" sz="1200" dirty="0">
                <a:solidFill>
                  <a:srgbClr val="92D050"/>
                </a:solidFill>
              </a:endParaRPr>
            </a:p>
          </p:txBody>
        </p:sp>
        <p:sp>
          <p:nvSpPr>
            <p:cNvPr id="51" name="Ellipse 50"/>
            <p:cNvSpPr/>
            <p:nvPr/>
          </p:nvSpPr>
          <p:spPr>
            <a:xfrm>
              <a:off x="7377807" y="5257575"/>
              <a:ext cx="1188720" cy="646176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rgbClr val="FF0000"/>
                  </a:solidFill>
                </a:rPr>
                <a:t>5 - croisillon</a:t>
              </a:r>
              <a:endParaRPr lang="fr-FR" sz="1200" dirty="0">
                <a:solidFill>
                  <a:srgbClr val="FF0000"/>
                </a:solidFill>
              </a:endParaRPr>
            </a:p>
          </p:txBody>
        </p:sp>
        <p:sp>
          <p:nvSpPr>
            <p:cNvPr id="52" name="Ellipse 51"/>
            <p:cNvSpPr/>
            <p:nvPr/>
          </p:nvSpPr>
          <p:spPr>
            <a:xfrm>
              <a:off x="5173335" y="3796812"/>
              <a:ext cx="1060704" cy="646176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rgbClr val="00B0F0"/>
                  </a:solidFill>
                </a:rPr>
                <a:t>11 – plateau oscillant</a:t>
              </a:r>
              <a:endParaRPr lang="fr-FR" sz="1200" dirty="0">
                <a:solidFill>
                  <a:srgbClr val="00B0F0"/>
                </a:solidFill>
              </a:endParaRPr>
            </a:p>
          </p:txBody>
        </p:sp>
        <p:sp>
          <p:nvSpPr>
            <p:cNvPr id="53" name="Ellipse 52"/>
            <p:cNvSpPr/>
            <p:nvPr/>
          </p:nvSpPr>
          <p:spPr>
            <a:xfrm>
              <a:off x="3194018" y="3795408"/>
              <a:ext cx="1060704" cy="646176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chemeClr val="accent6">
                      <a:lumMod val="75000"/>
                    </a:schemeClr>
                  </a:solidFill>
                </a:rPr>
                <a:t>10 – support en H</a:t>
              </a:r>
              <a:endParaRPr lang="fr-FR" sz="1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54" name="Ellipse 53"/>
            <p:cNvSpPr/>
            <p:nvPr/>
          </p:nvSpPr>
          <p:spPr>
            <a:xfrm>
              <a:off x="1414867" y="5318677"/>
              <a:ext cx="1377696" cy="646176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rgbClr val="CC66FF"/>
                  </a:solidFill>
                </a:rPr>
                <a:t>8 – entraineur inférieur</a:t>
              </a:r>
              <a:endParaRPr lang="fr-FR" sz="1200" dirty="0">
                <a:solidFill>
                  <a:srgbClr val="CC66FF"/>
                </a:solidFill>
              </a:endParaRPr>
            </a:p>
          </p:txBody>
        </p:sp>
        <p:sp>
          <p:nvSpPr>
            <p:cNvPr id="55" name="Ellipse 54"/>
            <p:cNvSpPr/>
            <p:nvPr/>
          </p:nvSpPr>
          <p:spPr>
            <a:xfrm>
              <a:off x="188976" y="3389376"/>
              <a:ext cx="1060704" cy="646176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6 – arbre moteur</a:t>
              </a:r>
              <a:endParaRPr lang="fr-FR" sz="1200" dirty="0"/>
            </a:p>
          </p:txBody>
        </p:sp>
        <p:sp>
          <p:nvSpPr>
            <p:cNvPr id="56" name="Ellipse 55"/>
            <p:cNvSpPr/>
            <p:nvPr/>
          </p:nvSpPr>
          <p:spPr>
            <a:xfrm>
              <a:off x="5014839" y="5710178"/>
              <a:ext cx="1377696" cy="646176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chemeClr val="bg1">
                      <a:lumMod val="65000"/>
                    </a:schemeClr>
                  </a:solidFill>
                </a:rPr>
                <a:t>9 – entraineur supérieur</a:t>
              </a:r>
              <a:endParaRPr lang="fr-FR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58" name="Connecteur droit 57"/>
            <p:cNvCxnSpPr>
              <a:stCxn id="46" idx="7"/>
              <a:endCxn id="47" idx="2"/>
            </p:cNvCxnSpPr>
            <p:nvPr/>
          </p:nvCxnSpPr>
          <p:spPr>
            <a:xfrm flipV="1">
              <a:off x="1624695" y="1273476"/>
              <a:ext cx="1654842" cy="15008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>
              <a:stCxn id="47" idx="6"/>
              <a:endCxn id="48" idx="2"/>
            </p:cNvCxnSpPr>
            <p:nvPr/>
          </p:nvCxnSpPr>
          <p:spPr>
            <a:xfrm flipV="1">
              <a:off x="4340241" y="590525"/>
              <a:ext cx="1388823" cy="68295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Connecteur droit 61"/>
            <p:cNvCxnSpPr>
              <a:stCxn id="48" idx="5"/>
              <a:endCxn id="49" idx="1"/>
            </p:cNvCxnSpPr>
            <p:nvPr/>
          </p:nvCxnSpPr>
          <p:spPr>
            <a:xfrm>
              <a:off x="6634431" y="818983"/>
              <a:ext cx="1111829" cy="99324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Connecteur droit 64"/>
            <p:cNvCxnSpPr>
              <a:stCxn id="49" idx="4"/>
              <a:endCxn id="50" idx="0"/>
            </p:cNvCxnSpPr>
            <p:nvPr/>
          </p:nvCxnSpPr>
          <p:spPr>
            <a:xfrm>
              <a:off x="8121275" y="2363769"/>
              <a:ext cx="263771" cy="94154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>
              <a:stCxn id="51" idx="6"/>
              <a:endCxn id="50" idx="4"/>
            </p:cNvCxnSpPr>
            <p:nvPr/>
          </p:nvCxnSpPr>
          <p:spPr>
            <a:xfrm flipH="1" flipV="1">
              <a:off x="8385046" y="3951489"/>
              <a:ext cx="181481" cy="162917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>
              <a:stCxn id="52" idx="6"/>
              <a:endCxn id="51" idx="1"/>
            </p:cNvCxnSpPr>
            <p:nvPr/>
          </p:nvCxnSpPr>
          <p:spPr>
            <a:xfrm>
              <a:off x="6234039" y="4119900"/>
              <a:ext cx="1317852" cy="123230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Connecteur droit 73"/>
            <p:cNvCxnSpPr>
              <a:stCxn id="55" idx="0"/>
              <a:endCxn id="46" idx="2"/>
            </p:cNvCxnSpPr>
            <p:nvPr/>
          </p:nvCxnSpPr>
          <p:spPr>
            <a:xfrm flipV="1">
              <a:off x="719328" y="1652016"/>
              <a:ext cx="0" cy="173736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>
              <a:stCxn id="55" idx="4"/>
              <a:endCxn id="54" idx="1"/>
            </p:cNvCxnSpPr>
            <p:nvPr/>
          </p:nvCxnSpPr>
          <p:spPr>
            <a:xfrm>
              <a:off x="719328" y="4035552"/>
              <a:ext cx="897298" cy="137775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Connecteur droit 79"/>
            <p:cNvCxnSpPr>
              <a:stCxn id="54" idx="0"/>
              <a:endCxn id="46" idx="4"/>
            </p:cNvCxnSpPr>
            <p:nvPr/>
          </p:nvCxnSpPr>
          <p:spPr>
            <a:xfrm flipH="1" flipV="1">
              <a:off x="1249680" y="1975104"/>
              <a:ext cx="854035" cy="3343573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Connecteur droit 82"/>
            <p:cNvCxnSpPr>
              <a:stCxn id="54" idx="7"/>
              <a:endCxn id="53" idx="3"/>
            </p:cNvCxnSpPr>
            <p:nvPr/>
          </p:nvCxnSpPr>
          <p:spPr>
            <a:xfrm flipV="1">
              <a:off x="2590804" y="4346954"/>
              <a:ext cx="758551" cy="1066353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Connecteur droit 85"/>
            <p:cNvCxnSpPr>
              <a:stCxn id="56" idx="2"/>
              <a:endCxn id="53" idx="5"/>
            </p:cNvCxnSpPr>
            <p:nvPr/>
          </p:nvCxnSpPr>
          <p:spPr>
            <a:xfrm flipH="1" flipV="1">
              <a:off x="4099385" y="4346954"/>
              <a:ext cx="915454" cy="168631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Connecteur droit 88"/>
            <p:cNvCxnSpPr>
              <a:stCxn id="56" idx="0"/>
              <a:endCxn id="52" idx="4"/>
            </p:cNvCxnSpPr>
            <p:nvPr/>
          </p:nvCxnSpPr>
          <p:spPr>
            <a:xfrm flipV="1">
              <a:off x="5703687" y="4442988"/>
              <a:ext cx="0" cy="126719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Connecteur droit 95"/>
            <p:cNvCxnSpPr>
              <a:stCxn id="46" idx="5"/>
              <a:endCxn id="50" idx="2"/>
            </p:cNvCxnSpPr>
            <p:nvPr/>
          </p:nvCxnSpPr>
          <p:spPr>
            <a:xfrm>
              <a:off x="1624695" y="1880474"/>
              <a:ext cx="6229999" cy="174792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Connecteur droit 98"/>
            <p:cNvCxnSpPr>
              <a:stCxn id="46" idx="6"/>
              <a:endCxn id="49" idx="3"/>
            </p:cNvCxnSpPr>
            <p:nvPr/>
          </p:nvCxnSpPr>
          <p:spPr>
            <a:xfrm>
              <a:off x="1780032" y="1652016"/>
              <a:ext cx="5966228" cy="617123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6" name="ZoneTexte 135"/>
            <p:cNvSpPr txBox="1"/>
            <p:nvPr/>
          </p:nvSpPr>
          <p:spPr>
            <a:xfrm>
              <a:off x="1965960" y="974573"/>
              <a:ext cx="8723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latin typeface="Calibri Light" panose="020F0302020204030204" pitchFamily="34" charset="0"/>
                </a:rPr>
                <a:t>rotule</a:t>
              </a:r>
              <a:endParaRPr lang="fr-FR" dirty="0">
                <a:latin typeface="Calibri Light" panose="020F0302020204030204" pitchFamily="34" charset="0"/>
              </a:endParaRPr>
            </a:p>
          </p:txBody>
        </p:sp>
        <p:sp>
          <p:nvSpPr>
            <p:cNvPr id="137" name="ZoneTexte 136"/>
            <p:cNvSpPr txBox="1"/>
            <p:nvPr/>
          </p:nvSpPr>
          <p:spPr>
            <a:xfrm>
              <a:off x="4967423" y="867822"/>
              <a:ext cx="8723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latin typeface="Calibri Light" panose="020F0302020204030204" pitchFamily="34" charset="0"/>
                </a:rPr>
                <a:t>PG (x)</a:t>
              </a:r>
              <a:endParaRPr lang="fr-FR" dirty="0">
                <a:latin typeface="Calibri Light" panose="020F0302020204030204" pitchFamily="34" charset="0"/>
              </a:endParaRPr>
            </a:p>
          </p:txBody>
        </p:sp>
        <p:sp>
          <p:nvSpPr>
            <p:cNvPr id="138" name="ZoneTexte 137"/>
            <p:cNvSpPr txBox="1"/>
            <p:nvPr/>
          </p:nvSpPr>
          <p:spPr>
            <a:xfrm>
              <a:off x="7180491" y="974573"/>
              <a:ext cx="8723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latin typeface="Calibri Light" panose="020F0302020204030204" pitchFamily="34" charset="0"/>
                </a:rPr>
                <a:t>Pivot y</a:t>
              </a:r>
              <a:endParaRPr lang="fr-FR" dirty="0">
                <a:latin typeface="Calibri Light" panose="020F0302020204030204" pitchFamily="34" charset="0"/>
              </a:endParaRPr>
            </a:p>
          </p:txBody>
        </p:sp>
        <p:sp>
          <p:nvSpPr>
            <p:cNvPr id="139" name="ZoneTexte 138"/>
            <p:cNvSpPr txBox="1"/>
            <p:nvPr/>
          </p:nvSpPr>
          <p:spPr>
            <a:xfrm>
              <a:off x="5123794" y="1661683"/>
              <a:ext cx="12687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latin typeface="Calibri Light" panose="020F0302020204030204" pitchFamily="34" charset="0"/>
                </a:rPr>
                <a:t>Glissière x</a:t>
              </a:r>
              <a:endParaRPr lang="fr-FR" dirty="0">
                <a:latin typeface="Calibri Light" panose="020F0302020204030204" pitchFamily="34" charset="0"/>
              </a:endParaRPr>
            </a:p>
          </p:txBody>
        </p:sp>
        <p:sp>
          <p:nvSpPr>
            <p:cNvPr id="140" name="ZoneTexte 139"/>
            <p:cNvSpPr txBox="1"/>
            <p:nvPr/>
          </p:nvSpPr>
          <p:spPr>
            <a:xfrm>
              <a:off x="3494405" y="2699670"/>
              <a:ext cx="12687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latin typeface="Calibri Light" panose="020F0302020204030204" pitchFamily="34" charset="0"/>
                </a:rPr>
                <a:t>Glissière z</a:t>
              </a:r>
              <a:endParaRPr lang="fr-FR" dirty="0">
                <a:latin typeface="Calibri Light" panose="020F0302020204030204" pitchFamily="34" charset="0"/>
              </a:endParaRPr>
            </a:p>
          </p:txBody>
        </p:sp>
        <p:sp>
          <p:nvSpPr>
            <p:cNvPr id="141" name="ZoneTexte 140"/>
            <p:cNvSpPr txBox="1"/>
            <p:nvPr/>
          </p:nvSpPr>
          <p:spPr>
            <a:xfrm>
              <a:off x="146126" y="2558534"/>
              <a:ext cx="836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latin typeface="Calibri Light" panose="020F0302020204030204" pitchFamily="34" charset="0"/>
                </a:rPr>
                <a:t>Pivot </a:t>
              </a:r>
              <a:r>
                <a:rPr lang="fr-FR" dirty="0">
                  <a:latin typeface="Calibri Light" panose="020F0302020204030204" pitchFamily="34" charset="0"/>
                </a:rPr>
                <a:t>z</a:t>
              </a:r>
            </a:p>
          </p:txBody>
        </p:sp>
        <p:sp>
          <p:nvSpPr>
            <p:cNvPr id="142" name="ZoneTexte 141"/>
            <p:cNvSpPr txBox="1"/>
            <p:nvPr/>
          </p:nvSpPr>
          <p:spPr>
            <a:xfrm>
              <a:off x="160829" y="4781397"/>
              <a:ext cx="12687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latin typeface="Calibri Light" panose="020F0302020204030204" pitchFamily="34" charset="0"/>
                </a:rPr>
                <a:t>Ponctuelle</a:t>
              </a:r>
              <a:endParaRPr lang="fr-FR" dirty="0">
                <a:latin typeface="Calibri Light" panose="020F0302020204030204" pitchFamily="34" charset="0"/>
              </a:endParaRPr>
            </a:p>
          </p:txBody>
        </p:sp>
        <p:sp>
          <p:nvSpPr>
            <p:cNvPr id="143" name="ZoneTexte 142"/>
            <p:cNvSpPr txBox="1"/>
            <p:nvPr/>
          </p:nvSpPr>
          <p:spPr>
            <a:xfrm>
              <a:off x="1685228" y="3259069"/>
              <a:ext cx="836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latin typeface="Calibri Light" panose="020F0302020204030204" pitchFamily="34" charset="0"/>
                </a:rPr>
                <a:t>Pivot </a:t>
              </a:r>
              <a:r>
                <a:rPr lang="fr-FR" dirty="0">
                  <a:latin typeface="Calibri Light" panose="020F0302020204030204" pitchFamily="34" charset="0"/>
                </a:rPr>
                <a:t>z</a:t>
              </a:r>
            </a:p>
          </p:txBody>
        </p:sp>
        <p:sp>
          <p:nvSpPr>
            <p:cNvPr id="144" name="ZoneTexte 143"/>
            <p:cNvSpPr txBox="1"/>
            <p:nvPr/>
          </p:nvSpPr>
          <p:spPr>
            <a:xfrm>
              <a:off x="5285200" y="4859028"/>
              <a:ext cx="836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latin typeface="Calibri Light" panose="020F0302020204030204" pitchFamily="34" charset="0"/>
                </a:rPr>
                <a:t>Pivot </a:t>
              </a:r>
              <a:r>
                <a:rPr lang="fr-FR" dirty="0">
                  <a:latin typeface="Calibri Light" panose="020F0302020204030204" pitchFamily="34" charset="0"/>
                </a:rPr>
                <a:t>z</a:t>
              </a:r>
            </a:p>
          </p:txBody>
        </p:sp>
        <p:sp>
          <p:nvSpPr>
            <p:cNvPr id="145" name="ZoneTexte 144"/>
            <p:cNvSpPr txBox="1"/>
            <p:nvPr/>
          </p:nvSpPr>
          <p:spPr>
            <a:xfrm>
              <a:off x="4037798" y="5257575"/>
              <a:ext cx="11323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latin typeface="Calibri Light" panose="020F0302020204030204" pitchFamily="34" charset="0"/>
                </a:rPr>
                <a:t>Pivot x51</a:t>
              </a:r>
              <a:endParaRPr lang="fr-FR" dirty="0">
                <a:latin typeface="Calibri Light" panose="020F0302020204030204" pitchFamily="34" charset="0"/>
              </a:endParaRPr>
            </a:p>
          </p:txBody>
        </p:sp>
        <p:sp>
          <p:nvSpPr>
            <p:cNvPr id="146" name="ZoneTexte 145"/>
            <p:cNvSpPr txBox="1"/>
            <p:nvPr/>
          </p:nvSpPr>
          <p:spPr>
            <a:xfrm>
              <a:off x="2490274" y="4770732"/>
              <a:ext cx="11323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latin typeface="Calibri Light" panose="020F0302020204030204" pitchFamily="34" charset="0"/>
                </a:rPr>
                <a:t>Pivot x51</a:t>
              </a:r>
              <a:endParaRPr lang="fr-FR" dirty="0">
                <a:latin typeface="Calibri Light" panose="020F0302020204030204" pitchFamily="34" charset="0"/>
              </a:endParaRPr>
            </a:p>
          </p:txBody>
        </p:sp>
        <p:sp>
          <p:nvSpPr>
            <p:cNvPr id="149" name="ZoneTexte 148"/>
            <p:cNvSpPr txBox="1"/>
            <p:nvPr/>
          </p:nvSpPr>
          <p:spPr>
            <a:xfrm>
              <a:off x="6419514" y="4491031"/>
              <a:ext cx="11323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latin typeface="Calibri Light" panose="020F0302020204030204" pitchFamily="34" charset="0"/>
                </a:rPr>
                <a:t>Pivot y32</a:t>
              </a:r>
              <a:endParaRPr lang="fr-FR" dirty="0">
                <a:latin typeface="Calibri Light" panose="020F0302020204030204" pitchFamily="34" charset="0"/>
              </a:endParaRPr>
            </a:p>
          </p:txBody>
        </p:sp>
        <p:sp>
          <p:nvSpPr>
            <p:cNvPr id="150" name="ZoneTexte 149"/>
            <p:cNvSpPr txBox="1"/>
            <p:nvPr/>
          </p:nvSpPr>
          <p:spPr>
            <a:xfrm>
              <a:off x="7854694" y="4319406"/>
              <a:ext cx="11323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latin typeface="Calibri Light" panose="020F0302020204030204" pitchFamily="34" charset="0"/>
                </a:rPr>
                <a:t>Pivot x32</a:t>
              </a:r>
              <a:endParaRPr lang="fr-FR" dirty="0">
                <a:latin typeface="Calibri Light" panose="020F0302020204030204" pitchFamily="34" charset="0"/>
              </a:endParaRPr>
            </a:p>
          </p:txBody>
        </p:sp>
        <p:sp>
          <p:nvSpPr>
            <p:cNvPr id="151" name="ZoneTexte 150"/>
            <p:cNvSpPr txBox="1"/>
            <p:nvPr/>
          </p:nvSpPr>
          <p:spPr>
            <a:xfrm>
              <a:off x="7551892" y="2710713"/>
              <a:ext cx="13635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latin typeface="Calibri Light" panose="020F0302020204030204" pitchFamily="34" charset="0"/>
                </a:rPr>
                <a:t>Glissière x11</a:t>
              </a:r>
              <a:endParaRPr lang="fr-FR" dirty="0">
                <a:latin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91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 cinématique et technologique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466D8FE-5733-7B45-8963-854D3AC5C96E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r-FR" dirty="0" smtClean="0"/>
              <a:t>Degré d’</a:t>
            </a:r>
            <a:r>
              <a:rPr lang="fr-FR" dirty="0" err="1" smtClean="0"/>
              <a:t>hyperstatisme</a:t>
            </a:r>
            <a:r>
              <a:rPr lang="fr-FR" dirty="0" smtClean="0"/>
              <a:t> : 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4168589" y="874059"/>
                <a:ext cx="3951018" cy="8943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−(6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589" y="874059"/>
                <a:ext cx="3951018" cy="8943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Imag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613" y="3310708"/>
            <a:ext cx="4253756" cy="29408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-106821" y="2008357"/>
                <a:ext cx="9344802" cy="13170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𝑟𝑜𝑡𝑢𝑙𝑒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𝑃𝐺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+8∗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𝑝𝑖𝑣𝑜𝑡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+1∗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𝑝𝑜𝑛𝑐𝑡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+3∗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𝑔𝑙𝑖𝑠𝑠𝑖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è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𝑟𝑒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=63</m:t>
                      </m:r>
                    </m:oMath>
                  </m:oMathPara>
                </a14:m>
                <a:endParaRPr lang="fr-FR" b="0" dirty="0" smtClean="0">
                  <a:ea typeface="Cambria Math" panose="02040503050406030204" pitchFamily="18" charset="0"/>
                </a:endParaRPr>
              </a:p>
              <a:p>
                <a:endParaRPr lang="fr-FR" b="0" dirty="0" smtClean="0">
                  <a:ea typeface="Cambria Math" panose="02040503050406030204" pitchFamily="18" charset="0"/>
                </a:endParaRPr>
              </a:p>
              <a:p>
                <a:r>
                  <a:rPr lang="fr-FR" dirty="0" smtClean="0"/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6821" y="2008357"/>
                <a:ext cx="9344802" cy="13170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275234" y="2807856"/>
                <a:ext cx="19668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=6∗10=60</m:t>
                      </m:r>
                    </m:oMath>
                  </m:oMathPara>
                </a14:m>
                <a:endParaRPr lang="fr-FR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234" y="2807856"/>
                <a:ext cx="1966820" cy="369332"/>
              </a:xfrm>
              <a:prstGeom prst="rect">
                <a:avLst/>
              </a:prstGeom>
              <a:blipFill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275234" y="3319129"/>
                <a:ext cx="30071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fr-FR" dirty="0" smtClean="0"/>
                  <a:t> : 2 lois entrée/sortie</a:t>
                </a:r>
                <a:endParaRPr lang="fr-FR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234" y="3319129"/>
                <a:ext cx="3007170" cy="369332"/>
              </a:xfrm>
              <a:prstGeom prst="rect">
                <a:avLst/>
              </a:prstGeom>
              <a:blipFill>
                <a:blip r:embed="rId6"/>
                <a:stretch>
                  <a:fillRect t="-8197" r="-121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275234" y="3928412"/>
                <a:ext cx="44094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fr-FR" dirty="0" smtClean="0"/>
                  <a:t> : rotation propre du corps du vérin</a:t>
                </a:r>
                <a:endParaRPr lang="fr-FR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234" y="3928412"/>
                <a:ext cx="4409477" cy="369332"/>
              </a:xfrm>
              <a:prstGeom prst="rect">
                <a:avLst/>
              </a:prstGeom>
              <a:blipFill>
                <a:blip r:embed="rId7"/>
                <a:stretch>
                  <a:fillRect t="-8197" r="-553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669646" y="4890853"/>
                <a:ext cx="29001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fr-FR" i="1" smtClean="0">
                          <a:latin typeface="Cambria Math" panose="02040503050406030204" pitchFamily="18" charset="0"/>
                        </a:rPr>
                        <m:t>=63−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60−2−1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46" y="4890853"/>
                <a:ext cx="290015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006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 cinématique et </a:t>
            </a:r>
            <a:r>
              <a:rPr lang="fr-FR" dirty="0" smtClean="0"/>
              <a:t>technologique Version 2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466D8FE-5733-7B45-8963-854D3AC5C96E}" type="slidenum">
              <a:rPr lang="fr-FR" smtClean="0"/>
              <a:pPr/>
              <a:t>24</a:t>
            </a:fld>
            <a:endParaRPr lang="fr-FR" dirty="0"/>
          </a:p>
        </p:txBody>
      </p:sp>
      <p:grpSp>
        <p:nvGrpSpPr>
          <p:cNvPr id="4" name="Groupe 3"/>
          <p:cNvGrpSpPr/>
          <p:nvPr/>
        </p:nvGrpSpPr>
        <p:grpSpPr>
          <a:xfrm>
            <a:off x="719328" y="1328928"/>
            <a:ext cx="8267743" cy="5027426"/>
            <a:chOff x="719328" y="1328928"/>
            <a:chExt cx="8267743" cy="5027426"/>
          </a:xfrm>
        </p:grpSpPr>
        <p:sp>
          <p:nvSpPr>
            <p:cNvPr id="46" name="Ellipse 45"/>
            <p:cNvSpPr/>
            <p:nvPr/>
          </p:nvSpPr>
          <p:spPr>
            <a:xfrm>
              <a:off x="719328" y="1328928"/>
              <a:ext cx="1060704" cy="646176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rgbClr val="FFC000"/>
                  </a:solidFill>
                </a:rPr>
                <a:t>0 - Bâti</a:t>
              </a:r>
              <a:endParaRPr lang="fr-FR" sz="1200" dirty="0">
                <a:solidFill>
                  <a:srgbClr val="FFC000"/>
                </a:solidFill>
              </a:endParaRPr>
            </a:p>
          </p:txBody>
        </p:sp>
        <p:sp>
          <p:nvSpPr>
            <p:cNvPr id="49" name="Ellipse 48"/>
            <p:cNvSpPr/>
            <p:nvPr/>
          </p:nvSpPr>
          <p:spPr>
            <a:xfrm>
              <a:off x="7590923" y="1717593"/>
              <a:ext cx="1060704" cy="646176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rgbClr val="418AB3"/>
                  </a:solidFill>
                </a:rPr>
                <a:t>3 – cale inclinée</a:t>
              </a:r>
              <a:endParaRPr lang="fr-FR" sz="1200" dirty="0">
                <a:solidFill>
                  <a:srgbClr val="418AB3"/>
                </a:solidFill>
              </a:endParaRPr>
            </a:p>
          </p:txBody>
        </p:sp>
        <p:sp>
          <p:nvSpPr>
            <p:cNvPr id="50" name="Ellipse 49"/>
            <p:cNvSpPr/>
            <p:nvPr/>
          </p:nvSpPr>
          <p:spPr>
            <a:xfrm>
              <a:off x="7854694" y="3305313"/>
              <a:ext cx="1060704" cy="646176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rgbClr val="92D050"/>
                  </a:solidFill>
                </a:rPr>
                <a:t>4 – arbre  vertical</a:t>
              </a:r>
              <a:endParaRPr lang="fr-FR" sz="1200" dirty="0">
                <a:solidFill>
                  <a:srgbClr val="92D050"/>
                </a:solidFill>
              </a:endParaRPr>
            </a:p>
          </p:txBody>
        </p:sp>
        <p:sp>
          <p:nvSpPr>
            <p:cNvPr id="51" name="Ellipse 50"/>
            <p:cNvSpPr/>
            <p:nvPr/>
          </p:nvSpPr>
          <p:spPr>
            <a:xfrm>
              <a:off x="7377807" y="5257575"/>
              <a:ext cx="1188720" cy="646176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rgbClr val="FF0000"/>
                  </a:solidFill>
                </a:rPr>
                <a:t>5 - croisillon</a:t>
              </a:r>
              <a:endParaRPr lang="fr-FR" sz="1200" dirty="0">
                <a:solidFill>
                  <a:srgbClr val="FF0000"/>
                </a:solidFill>
              </a:endParaRPr>
            </a:p>
          </p:txBody>
        </p:sp>
        <p:sp>
          <p:nvSpPr>
            <p:cNvPr id="52" name="Ellipse 51"/>
            <p:cNvSpPr/>
            <p:nvPr/>
          </p:nvSpPr>
          <p:spPr>
            <a:xfrm>
              <a:off x="5173335" y="3796812"/>
              <a:ext cx="1060704" cy="646176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rgbClr val="00B0F0"/>
                  </a:solidFill>
                </a:rPr>
                <a:t>11 – plateau oscillant</a:t>
              </a:r>
              <a:endParaRPr lang="fr-FR" sz="1200" dirty="0">
                <a:solidFill>
                  <a:srgbClr val="00B0F0"/>
                </a:solidFill>
              </a:endParaRPr>
            </a:p>
          </p:txBody>
        </p:sp>
        <p:sp>
          <p:nvSpPr>
            <p:cNvPr id="53" name="Ellipse 52"/>
            <p:cNvSpPr/>
            <p:nvPr/>
          </p:nvSpPr>
          <p:spPr>
            <a:xfrm>
              <a:off x="3194018" y="3795408"/>
              <a:ext cx="1060704" cy="646176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chemeClr val="accent6">
                      <a:lumMod val="75000"/>
                    </a:schemeClr>
                  </a:solidFill>
                </a:rPr>
                <a:t>10 – support en H</a:t>
              </a:r>
              <a:endParaRPr lang="fr-FR" sz="1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54" name="Ellipse 53"/>
            <p:cNvSpPr/>
            <p:nvPr/>
          </p:nvSpPr>
          <p:spPr>
            <a:xfrm>
              <a:off x="1414867" y="5318677"/>
              <a:ext cx="1377696" cy="646176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rgbClr val="CC66FF"/>
                  </a:solidFill>
                </a:rPr>
                <a:t>8 – entraineur inférieur</a:t>
              </a:r>
              <a:endParaRPr lang="fr-FR" sz="1200" dirty="0">
                <a:solidFill>
                  <a:srgbClr val="CC66FF"/>
                </a:solidFill>
              </a:endParaRPr>
            </a:p>
          </p:txBody>
        </p:sp>
        <p:sp>
          <p:nvSpPr>
            <p:cNvPr id="56" name="Ellipse 55"/>
            <p:cNvSpPr/>
            <p:nvPr/>
          </p:nvSpPr>
          <p:spPr>
            <a:xfrm>
              <a:off x="5014839" y="5710178"/>
              <a:ext cx="1377696" cy="646176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chemeClr val="bg1">
                      <a:lumMod val="65000"/>
                    </a:schemeClr>
                  </a:solidFill>
                </a:rPr>
                <a:t>9 – entraineur supérieur</a:t>
              </a:r>
              <a:endParaRPr lang="fr-FR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65" name="Connecteur droit 64"/>
            <p:cNvCxnSpPr>
              <a:stCxn id="49" idx="4"/>
              <a:endCxn id="50" idx="0"/>
            </p:cNvCxnSpPr>
            <p:nvPr/>
          </p:nvCxnSpPr>
          <p:spPr>
            <a:xfrm>
              <a:off x="8121275" y="2363769"/>
              <a:ext cx="263771" cy="94154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>
              <a:stCxn id="51" idx="6"/>
              <a:endCxn id="50" idx="4"/>
            </p:cNvCxnSpPr>
            <p:nvPr/>
          </p:nvCxnSpPr>
          <p:spPr>
            <a:xfrm flipH="1" flipV="1">
              <a:off x="8385046" y="3951489"/>
              <a:ext cx="181481" cy="162917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>
              <a:stCxn id="52" idx="6"/>
              <a:endCxn id="51" idx="1"/>
            </p:cNvCxnSpPr>
            <p:nvPr/>
          </p:nvCxnSpPr>
          <p:spPr>
            <a:xfrm>
              <a:off x="6234039" y="4119900"/>
              <a:ext cx="1317852" cy="123230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Connecteur droit 79"/>
            <p:cNvCxnSpPr>
              <a:stCxn id="54" idx="0"/>
              <a:endCxn id="46" idx="4"/>
            </p:cNvCxnSpPr>
            <p:nvPr/>
          </p:nvCxnSpPr>
          <p:spPr>
            <a:xfrm flipH="1" flipV="1">
              <a:off x="1249680" y="1975104"/>
              <a:ext cx="854035" cy="3343573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Connecteur droit 82"/>
            <p:cNvCxnSpPr>
              <a:stCxn id="54" idx="7"/>
              <a:endCxn id="53" idx="3"/>
            </p:cNvCxnSpPr>
            <p:nvPr/>
          </p:nvCxnSpPr>
          <p:spPr>
            <a:xfrm flipV="1">
              <a:off x="2590804" y="4346954"/>
              <a:ext cx="758551" cy="1066353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Connecteur droit 85"/>
            <p:cNvCxnSpPr>
              <a:stCxn id="56" idx="2"/>
              <a:endCxn id="53" idx="5"/>
            </p:cNvCxnSpPr>
            <p:nvPr/>
          </p:nvCxnSpPr>
          <p:spPr>
            <a:xfrm flipH="1" flipV="1">
              <a:off x="4099385" y="4346954"/>
              <a:ext cx="915454" cy="168631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Connecteur droit 88"/>
            <p:cNvCxnSpPr>
              <a:stCxn id="56" idx="0"/>
              <a:endCxn id="52" idx="4"/>
            </p:cNvCxnSpPr>
            <p:nvPr/>
          </p:nvCxnSpPr>
          <p:spPr>
            <a:xfrm flipV="1">
              <a:off x="5703687" y="4442988"/>
              <a:ext cx="0" cy="126719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Connecteur droit 95"/>
            <p:cNvCxnSpPr>
              <a:stCxn id="46" idx="5"/>
              <a:endCxn id="50" idx="2"/>
            </p:cNvCxnSpPr>
            <p:nvPr/>
          </p:nvCxnSpPr>
          <p:spPr>
            <a:xfrm>
              <a:off x="1624695" y="1880474"/>
              <a:ext cx="6229999" cy="174792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Connecteur droit 98"/>
            <p:cNvCxnSpPr>
              <a:stCxn id="46" idx="6"/>
              <a:endCxn id="49" idx="3"/>
            </p:cNvCxnSpPr>
            <p:nvPr/>
          </p:nvCxnSpPr>
          <p:spPr>
            <a:xfrm>
              <a:off x="1780032" y="1652016"/>
              <a:ext cx="5966228" cy="617123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9" name="ZoneTexte 138"/>
            <p:cNvSpPr txBox="1"/>
            <p:nvPr/>
          </p:nvSpPr>
          <p:spPr>
            <a:xfrm>
              <a:off x="5123794" y="1661683"/>
              <a:ext cx="12687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latin typeface="Calibri Light" panose="020F0302020204030204" pitchFamily="34" charset="0"/>
                </a:rPr>
                <a:t>Glissière x</a:t>
              </a:r>
              <a:endParaRPr lang="fr-FR" dirty="0">
                <a:latin typeface="Calibri Light" panose="020F0302020204030204" pitchFamily="34" charset="0"/>
              </a:endParaRPr>
            </a:p>
          </p:txBody>
        </p:sp>
        <p:sp>
          <p:nvSpPr>
            <p:cNvPr id="140" name="ZoneTexte 139"/>
            <p:cNvSpPr txBox="1"/>
            <p:nvPr/>
          </p:nvSpPr>
          <p:spPr>
            <a:xfrm>
              <a:off x="3494405" y="2699670"/>
              <a:ext cx="12687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latin typeface="Calibri Light" panose="020F0302020204030204" pitchFamily="34" charset="0"/>
                </a:rPr>
                <a:t>Glissière z</a:t>
              </a:r>
              <a:endParaRPr lang="fr-FR" dirty="0">
                <a:latin typeface="Calibri Light" panose="020F0302020204030204" pitchFamily="34" charset="0"/>
              </a:endParaRPr>
            </a:p>
          </p:txBody>
        </p:sp>
        <p:sp>
          <p:nvSpPr>
            <p:cNvPr id="143" name="ZoneTexte 142"/>
            <p:cNvSpPr txBox="1"/>
            <p:nvPr/>
          </p:nvSpPr>
          <p:spPr>
            <a:xfrm>
              <a:off x="1685228" y="3259069"/>
              <a:ext cx="836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latin typeface="Calibri Light" panose="020F0302020204030204" pitchFamily="34" charset="0"/>
                </a:rPr>
                <a:t>Pivot </a:t>
              </a:r>
              <a:r>
                <a:rPr lang="fr-FR" dirty="0">
                  <a:latin typeface="Calibri Light" panose="020F0302020204030204" pitchFamily="34" charset="0"/>
                </a:rPr>
                <a:t>z</a:t>
              </a:r>
            </a:p>
          </p:txBody>
        </p:sp>
        <p:sp>
          <p:nvSpPr>
            <p:cNvPr id="144" name="ZoneTexte 143"/>
            <p:cNvSpPr txBox="1"/>
            <p:nvPr/>
          </p:nvSpPr>
          <p:spPr>
            <a:xfrm>
              <a:off x="5285200" y="4859028"/>
              <a:ext cx="836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latin typeface="Calibri Light" panose="020F0302020204030204" pitchFamily="34" charset="0"/>
                </a:rPr>
                <a:t>Pivot </a:t>
              </a:r>
              <a:r>
                <a:rPr lang="fr-FR" dirty="0">
                  <a:latin typeface="Calibri Light" panose="020F0302020204030204" pitchFamily="34" charset="0"/>
                </a:rPr>
                <a:t>z</a:t>
              </a:r>
            </a:p>
          </p:txBody>
        </p:sp>
        <p:sp>
          <p:nvSpPr>
            <p:cNvPr id="145" name="ZoneTexte 144"/>
            <p:cNvSpPr txBox="1"/>
            <p:nvPr/>
          </p:nvSpPr>
          <p:spPr>
            <a:xfrm>
              <a:off x="4037798" y="5257575"/>
              <a:ext cx="11323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latin typeface="Calibri Light" panose="020F0302020204030204" pitchFamily="34" charset="0"/>
                </a:rPr>
                <a:t>Pivot x51</a:t>
              </a:r>
              <a:endParaRPr lang="fr-FR" dirty="0">
                <a:latin typeface="Calibri Light" panose="020F0302020204030204" pitchFamily="34" charset="0"/>
              </a:endParaRPr>
            </a:p>
          </p:txBody>
        </p:sp>
        <p:sp>
          <p:nvSpPr>
            <p:cNvPr id="146" name="ZoneTexte 145"/>
            <p:cNvSpPr txBox="1"/>
            <p:nvPr/>
          </p:nvSpPr>
          <p:spPr>
            <a:xfrm>
              <a:off x="2490274" y="4770732"/>
              <a:ext cx="11323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latin typeface="Calibri Light" panose="020F0302020204030204" pitchFamily="34" charset="0"/>
                </a:rPr>
                <a:t>Pivot x51</a:t>
              </a:r>
              <a:endParaRPr lang="fr-FR" dirty="0">
                <a:latin typeface="Calibri Light" panose="020F0302020204030204" pitchFamily="34" charset="0"/>
              </a:endParaRPr>
            </a:p>
          </p:txBody>
        </p:sp>
        <p:sp>
          <p:nvSpPr>
            <p:cNvPr id="149" name="ZoneTexte 148"/>
            <p:cNvSpPr txBox="1"/>
            <p:nvPr/>
          </p:nvSpPr>
          <p:spPr>
            <a:xfrm>
              <a:off x="6419514" y="4491031"/>
              <a:ext cx="11323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latin typeface="Calibri Light" panose="020F0302020204030204" pitchFamily="34" charset="0"/>
                </a:rPr>
                <a:t>Pivot y32</a:t>
              </a:r>
              <a:endParaRPr lang="fr-FR" dirty="0">
                <a:latin typeface="Calibri Light" panose="020F0302020204030204" pitchFamily="34" charset="0"/>
              </a:endParaRPr>
            </a:p>
          </p:txBody>
        </p:sp>
        <p:sp>
          <p:nvSpPr>
            <p:cNvPr id="150" name="ZoneTexte 149"/>
            <p:cNvSpPr txBox="1"/>
            <p:nvPr/>
          </p:nvSpPr>
          <p:spPr>
            <a:xfrm>
              <a:off x="7854694" y="4319406"/>
              <a:ext cx="11323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latin typeface="Calibri Light" panose="020F0302020204030204" pitchFamily="34" charset="0"/>
                </a:rPr>
                <a:t>Pivot x32</a:t>
              </a:r>
              <a:endParaRPr lang="fr-FR" dirty="0">
                <a:latin typeface="Calibri Light" panose="020F0302020204030204" pitchFamily="34" charset="0"/>
              </a:endParaRPr>
            </a:p>
          </p:txBody>
        </p:sp>
        <p:sp>
          <p:nvSpPr>
            <p:cNvPr id="151" name="ZoneTexte 150"/>
            <p:cNvSpPr txBox="1"/>
            <p:nvPr/>
          </p:nvSpPr>
          <p:spPr>
            <a:xfrm>
              <a:off x="7551892" y="2710713"/>
              <a:ext cx="13635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latin typeface="Calibri Light" panose="020F0302020204030204" pitchFamily="34" charset="0"/>
                </a:rPr>
                <a:t>Glissière x11</a:t>
              </a:r>
              <a:endParaRPr lang="fr-FR" dirty="0">
                <a:latin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888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 cinématique et technologique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466D8FE-5733-7B45-8963-854D3AC5C96E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r-FR" dirty="0" smtClean="0"/>
              <a:t>Degré d’</a:t>
            </a:r>
            <a:r>
              <a:rPr lang="fr-FR" dirty="0" err="1" smtClean="0"/>
              <a:t>hyperstatisme</a:t>
            </a:r>
            <a:r>
              <a:rPr lang="fr-FR" dirty="0" smtClean="0"/>
              <a:t> : 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4168589" y="874059"/>
                <a:ext cx="3951018" cy="8943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−(6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589" y="874059"/>
                <a:ext cx="3951018" cy="8943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-106821" y="2008357"/>
                <a:ext cx="4852739" cy="13170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𝑝𝑖𝑣𝑜𝑡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+3∗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𝑔𝑙𝑖𝑠𝑠𝑖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è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𝑟𝑒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=45</m:t>
                      </m:r>
                    </m:oMath>
                  </m:oMathPara>
                </a14:m>
                <a:endParaRPr lang="fr-FR" b="0" dirty="0" smtClean="0">
                  <a:ea typeface="Cambria Math" panose="02040503050406030204" pitchFamily="18" charset="0"/>
                </a:endParaRPr>
              </a:p>
              <a:p>
                <a:endParaRPr lang="fr-FR" b="0" dirty="0" smtClean="0">
                  <a:ea typeface="Cambria Math" panose="02040503050406030204" pitchFamily="18" charset="0"/>
                </a:endParaRPr>
              </a:p>
              <a:p>
                <a:r>
                  <a:rPr lang="fr-FR" dirty="0" smtClean="0"/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6821" y="2008357"/>
                <a:ext cx="4852739" cy="13170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275234" y="2807856"/>
                <a:ext cx="18385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fr-FR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fr-FR" i="1" smtClean="0">
                          <a:latin typeface="Cambria Math" panose="02040503050406030204" pitchFamily="18" charset="0"/>
                        </a:rPr>
                        <m:t>=6∗7=42</m:t>
                      </m:r>
                    </m:oMath>
                  </m:oMathPara>
                </a14:m>
                <a:endParaRPr lang="fr-FR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234" y="2807856"/>
                <a:ext cx="1838580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275234" y="3319129"/>
                <a:ext cx="30071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fr-FR" dirty="0" smtClean="0"/>
                  <a:t> : 2 lois entrée/sortie</a:t>
                </a:r>
                <a:endParaRPr lang="fr-FR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234" y="3319129"/>
                <a:ext cx="3007170" cy="369332"/>
              </a:xfrm>
              <a:prstGeom prst="rect">
                <a:avLst/>
              </a:prstGeom>
              <a:blipFill>
                <a:blip r:embed="rId6"/>
                <a:stretch>
                  <a:fillRect t="-8197" r="-121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275234" y="3928412"/>
                <a:ext cx="9469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fr-FR" dirty="0" smtClean="0"/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234" y="3928412"/>
                <a:ext cx="946991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669646" y="4890853"/>
                <a:ext cx="23046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fr-FR" i="1" smtClean="0">
                          <a:latin typeface="Cambria Math" panose="02040503050406030204" pitchFamily="18" charset="0"/>
                        </a:rPr>
                        <m:t>=45−42+2=5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46" y="4890853"/>
                <a:ext cx="2304605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77328" y="3412604"/>
            <a:ext cx="4616855" cy="283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0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Durée de vie du roulement (82)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466D8FE-5733-7B45-8963-854D3AC5C96E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50527" b="2599"/>
          <a:stretch/>
        </p:blipFill>
        <p:spPr bwMode="auto">
          <a:xfrm>
            <a:off x="-168275" y="682942"/>
            <a:ext cx="4690269" cy="5492115"/>
          </a:xfrm>
          <a:prstGeom prst="rect">
            <a:avLst/>
          </a:prstGeom>
          <a:solidFill>
            <a:srgbClr val="CC66FF">
              <a:alpha val="47000"/>
            </a:srgb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Ellipse 5"/>
          <p:cNvSpPr/>
          <p:nvPr/>
        </p:nvSpPr>
        <p:spPr>
          <a:xfrm>
            <a:off x="1378744" y="1971675"/>
            <a:ext cx="1585912" cy="521494"/>
          </a:xfrm>
          <a:prstGeom prst="ellipse">
            <a:avLst/>
          </a:prstGeom>
          <a:noFill/>
          <a:ln>
            <a:solidFill>
              <a:srgbClr val="CC66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8" name="Image 1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74" t="8321" b="6802"/>
          <a:stretch/>
        </p:blipFill>
        <p:spPr bwMode="auto">
          <a:xfrm>
            <a:off x="5807869" y="850106"/>
            <a:ext cx="2706528" cy="50577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7" name="Groupe 16"/>
          <p:cNvGrpSpPr/>
          <p:nvPr/>
        </p:nvGrpSpPr>
        <p:grpSpPr>
          <a:xfrm>
            <a:off x="6236494" y="1854327"/>
            <a:ext cx="1197930" cy="1336041"/>
            <a:chOff x="4123373" y="7181690"/>
            <a:chExt cx="1197930" cy="1336041"/>
          </a:xfrm>
          <a:noFill/>
        </p:grpSpPr>
        <p:cxnSp>
          <p:nvCxnSpPr>
            <p:cNvPr id="9" name="Connecteur droit avec flèche 8"/>
            <p:cNvCxnSpPr/>
            <p:nvPr/>
          </p:nvCxnSpPr>
          <p:spPr>
            <a:xfrm flipH="1" flipV="1">
              <a:off x="4947682" y="7228680"/>
              <a:ext cx="138352" cy="728980"/>
            </a:xfrm>
            <a:prstGeom prst="straightConnector1">
              <a:avLst/>
            </a:prstGeom>
            <a:grpFill/>
            <a:ln>
              <a:prstDash val="lgDashDot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necteur droit avec flèche 9"/>
            <p:cNvCxnSpPr/>
            <p:nvPr/>
          </p:nvCxnSpPr>
          <p:spPr>
            <a:xfrm flipH="1">
              <a:off x="4388168" y="7960835"/>
              <a:ext cx="695960" cy="144780"/>
            </a:xfrm>
            <a:prstGeom prst="straightConnector1">
              <a:avLst/>
            </a:prstGeom>
            <a:grpFill/>
            <a:ln>
              <a:prstDash val="lgDashDot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Zone de texte 52"/>
            <p:cNvSpPr txBox="1"/>
            <p:nvPr/>
          </p:nvSpPr>
          <p:spPr>
            <a:xfrm>
              <a:off x="4691223" y="7321390"/>
              <a:ext cx="435610" cy="266700"/>
            </a:xfrm>
            <a:prstGeom prst="rect">
              <a:avLst/>
            </a:prstGeom>
            <a:grp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fr-FR" sz="9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fr-FR" sz="900" baseline="-25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35</a:t>
              </a:r>
              <a:endParaRPr lang="fr-FR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Connecteur droit avec flèche 11"/>
            <p:cNvCxnSpPr/>
            <p:nvPr/>
          </p:nvCxnSpPr>
          <p:spPr>
            <a:xfrm flipV="1">
              <a:off x="5079683" y="7181690"/>
              <a:ext cx="0" cy="763905"/>
            </a:xfrm>
            <a:prstGeom prst="straightConnector1">
              <a:avLst/>
            </a:prstGeom>
            <a:grpFill/>
            <a:ln>
              <a:prstDash val="lgDashDot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/>
            <p:nvPr/>
          </p:nvCxnSpPr>
          <p:spPr>
            <a:xfrm flipH="1">
              <a:off x="4388168" y="7947500"/>
              <a:ext cx="686435" cy="0"/>
            </a:xfrm>
            <a:prstGeom prst="straightConnector1">
              <a:avLst/>
            </a:prstGeom>
            <a:grpFill/>
            <a:ln>
              <a:prstDash val="lgDashDot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Zone de texte 53"/>
            <p:cNvSpPr txBox="1"/>
            <p:nvPr/>
          </p:nvSpPr>
          <p:spPr>
            <a:xfrm flipH="1">
              <a:off x="4247515" y="8176101"/>
              <a:ext cx="483870" cy="341630"/>
            </a:xfrm>
            <a:prstGeom prst="rect">
              <a:avLst/>
            </a:prstGeom>
            <a:grp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fr-FR" sz="1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fr-FR" sz="1000" baseline="-25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35</a:t>
              </a:r>
              <a:endParaRPr lang="fr-FR" sz="1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Zone de texte 912"/>
            <p:cNvSpPr txBox="1"/>
            <p:nvPr/>
          </p:nvSpPr>
          <p:spPr>
            <a:xfrm>
              <a:off x="4123373" y="7751516"/>
              <a:ext cx="253365" cy="308610"/>
            </a:xfrm>
            <a:prstGeom prst="rect">
              <a:avLst/>
            </a:prstGeom>
            <a:grp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fr-FR" sz="1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16" name="Zone de texte 912"/>
            <p:cNvSpPr txBox="1"/>
            <p:nvPr/>
          </p:nvSpPr>
          <p:spPr>
            <a:xfrm>
              <a:off x="5067938" y="7225505"/>
              <a:ext cx="253365" cy="308610"/>
            </a:xfrm>
            <a:prstGeom prst="rect">
              <a:avLst/>
            </a:prstGeom>
            <a:grp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fr-FR" sz="1000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lang="fr-FR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62952" y="3191429"/>
                <a:ext cx="3375026" cy="14377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C66F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41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→36=</m:t>
                          </m:r>
                        </m:sub>
                      </m:sSub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fr-FR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fr-FR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fr-FR" i="0">
                                        <a:latin typeface="Cambria Math" panose="02040503050406030204" pitchFamily="18" charset="0"/>
                                      </a:rPr>
                                      <m:t>−15700 </m:t>
                                    </m:r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e>
                                    <m:r>
                                      <a:rPr lang="fr-FR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fr-FR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fr-FR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35</m:t>
                          </m:r>
                        </m:sub>
                      </m:sSub>
                    </m:oMath>
                  </m:oMathPara>
                </a14:m>
                <a:endParaRPr lang="fr-FR" dirty="0" smtClean="0"/>
              </a:p>
              <a:p>
                <a:pPr algn="ctr"/>
                <a:endParaRPr lang="fr-FR" dirty="0"/>
              </a:p>
              <a:p>
                <a:pPr algn="ctr"/>
                <a:r>
                  <a:rPr lang="fr-FR" dirty="0" smtClean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= charge radiale pure</a:t>
                </a:r>
                <a:endParaRPr lang="fr-FR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952" y="3191429"/>
                <a:ext cx="3375026" cy="1437701"/>
              </a:xfrm>
              <a:prstGeom prst="rect">
                <a:avLst/>
              </a:prstGeom>
              <a:blipFill>
                <a:blip r:embed="rId5"/>
                <a:stretch>
                  <a:fillRect b="-5907"/>
                </a:stretch>
              </a:blipFill>
              <a:ln>
                <a:solidFill>
                  <a:srgbClr val="CC66FF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938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Tolérancement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466D8FE-5733-7B45-8963-854D3AC5C96E}" type="slidenum">
              <a:rPr lang="fr-FR" smtClean="0"/>
              <a:pPr/>
              <a:t>27</a:t>
            </a:fld>
            <a:endParaRPr lang="fr-FR" dirty="0"/>
          </a:p>
        </p:txBody>
      </p:sp>
      <p:pic>
        <p:nvPicPr>
          <p:cNvPr id="6" name="Imag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0" t="19781" r="35128" b="26782"/>
          <a:stretch/>
        </p:blipFill>
        <p:spPr bwMode="auto">
          <a:xfrm>
            <a:off x="212139" y="1075765"/>
            <a:ext cx="2959783" cy="50495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1" name="Groupe 30"/>
          <p:cNvGrpSpPr/>
          <p:nvPr/>
        </p:nvGrpSpPr>
        <p:grpSpPr>
          <a:xfrm>
            <a:off x="3184319" y="65877"/>
            <a:ext cx="5819775" cy="6762750"/>
            <a:chOff x="3184319" y="65877"/>
            <a:chExt cx="5819775" cy="6762750"/>
          </a:xfrm>
        </p:grpSpPr>
        <p:pic>
          <p:nvPicPr>
            <p:cNvPr id="7" name="Image 6"/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84319" y="65877"/>
              <a:ext cx="5819775" cy="6762750"/>
            </a:xfrm>
            <a:prstGeom prst="rect">
              <a:avLst/>
            </a:prstGeom>
          </p:spPr>
        </p:pic>
        <p:sp>
          <p:nvSpPr>
            <p:cNvPr id="11" name="Forme libre 10"/>
            <p:cNvSpPr/>
            <p:nvPr/>
          </p:nvSpPr>
          <p:spPr>
            <a:xfrm>
              <a:off x="7761642" y="1075765"/>
              <a:ext cx="855233" cy="562053"/>
            </a:xfrm>
            <a:custGeom>
              <a:avLst/>
              <a:gdLst>
                <a:gd name="connsiteX0" fmla="*/ 855233 w 855233"/>
                <a:gd name="connsiteY0" fmla="*/ 139849 h 562053"/>
                <a:gd name="connsiteX1" fmla="*/ 855233 w 855233"/>
                <a:gd name="connsiteY1" fmla="*/ 139849 h 562053"/>
                <a:gd name="connsiteX2" fmla="*/ 817582 w 855233"/>
                <a:gd name="connsiteY2" fmla="*/ 215153 h 562053"/>
                <a:gd name="connsiteX3" fmla="*/ 806824 w 855233"/>
                <a:gd name="connsiteY3" fmla="*/ 258183 h 562053"/>
                <a:gd name="connsiteX4" fmla="*/ 801445 w 855233"/>
                <a:gd name="connsiteY4" fmla="*/ 279699 h 562053"/>
                <a:gd name="connsiteX5" fmla="*/ 790687 w 855233"/>
                <a:gd name="connsiteY5" fmla="*/ 295835 h 562053"/>
                <a:gd name="connsiteX6" fmla="*/ 779930 w 855233"/>
                <a:gd name="connsiteY6" fmla="*/ 328108 h 562053"/>
                <a:gd name="connsiteX7" fmla="*/ 763793 w 855233"/>
                <a:gd name="connsiteY7" fmla="*/ 360381 h 562053"/>
                <a:gd name="connsiteX8" fmla="*/ 747657 w 855233"/>
                <a:gd name="connsiteY8" fmla="*/ 371139 h 562053"/>
                <a:gd name="connsiteX9" fmla="*/ 736899 w 855233"/>
                <a:gd name="connsiteY9" fmla="*/ 403411 h 562053"/>
                <a:gd name="connsiteX10" fmla="*/ 731520 w 855233"/>
                <a:gd name="connsiteY10" fmla="*/ 424927 h 562053"/>
                <a:gd name="connsiteX11" fmla="*/ 715384 w 855233"/>
                <a:gd name="connsiteY11" fmla="*/ 441063 h 562053"/>
                <a:gd name="connsiteX12" fmla="*/ 688490 w 855233"/>
                <a:gd name="connsiteY12" fmla="*/ 473336 h 562053"/>
                <a:gd name="connsiteX13" fmla="*/ 661596 w 855233"/>
                <a:gd name="connsiteY13" fmla="*/ 527124 h 562053"/>
                <a:gd name="connsiteX14" fmla="*/ 623944 w 855233"/>
                <a:gd name="connsiteY14" fmla="*/ 554019 h 562053"/>
                <a:gd name="connsiteX15" fmla="*/ 0 w 855233"/>
                <a:gd name="connsiteY15" fmla="*/ 387275 h 562053"/>
                <a:gd name="connsiteX16" fmla="*/ 344245 w 855233"/>
                <a:gd name="connsiteY16" fmla="*/ 0 h 562053"/>
                <a:gd name="connsiteX17" fmla="*/ 855233 w 855233"/>
                <a:gd name="connsiteY17" fmla="*/ 139849 h 56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55233" h="562053">
                  <a:moveTo>
                    <a:pt x="855233" y="139849"/>
                  </a:moveTo>
                  <a:lnTo>
                    <a:pt x="855233" y="139849"/>
                  </a:lnTo>
                  <a:cubicBezTo>
                    <a:pt x="832336" y="176484"/>
                    <a:pt x="826979" y="177567"/>
                    <a:pt x="817582" y="215153"/>
                  </a:cubicBezTo>
                  <a:lnTo>
                    <a:pt x="806824" y="258183"/>
                  </a:lnTo>
                  <a:cubicBezTo>
                    <a:pt x="805031" y="265355"/>
                    <a:pt x="805546" y="273548"/>
                    <a:pt x="801445" y="279699"/>
                  </a:cubicBezTo>
                  <a:lnTo>
                    <a:pt x="790687" y="295835"/>
                  </a:lnTo>
                  <a:lnTo>
                    <a:pt x="779930" y="328108"/>
                  </a:lnTo>
                  <a:cubicBezTo>
                    <a:pt x="775555" y="341232"/>
                    <a:pt x="774219" y="349954"/>
                    <a:pt x="763793" y="360381"/>
                  </a:cubicBezTo>
                  <a:cubicBezTo>
                    <a:pt x="759222" y="364952"/>
                    <a:pt x="753036" y="367553"/>
                    <a:pt x="747657" y="371139"/>
                  </a:cubicBezTo>
                  <a:cubicBezTo>
                    <a:pt x="744071" y="381896"/>
                    <a:pt x="739649" y="392410"/>
                    <a:pt x="736899" y="403411"/>
                  </a:cubicBezTo>
                  <a:cubicBezTo>
                    <a:pt x="735106" y="410583"/>
                    <a:pt x="735188" y="418508"/>
                    <a:pt x="731520" y="424927"/>
                  </a:cubicBezTo>
                  <a:cubicBezTo>
                    <a:pt x="727746" y="431531"/>
                    <a:pt x="720763" y="435684"/>
                    <a:pt x="715384" y="441063"/>
                  </a:cubicBezTo>
                  <a:cubicBezTo>
                    <a:pt x="698932" y="490420"/>
                    <a:pt x="727566" y="414722"/>
                    <a:pt x="688490" y="473336"/>
                  </a:cubicBezTo>
                  <a:cubicBezTo>
                    <a:pt x="639051" y="547494"/>
                    <a:pt x="712874" y="470148"/>
                    <a:pt x="661596" y="527124"/>
                  </a:cubicBezTo>
                  <a:cubicBezTo>
                    <a:pt x="629323" y="562983"/>
                    <a:pt x="639783" y="569855"/>
                    <a:pt x="623944" y="554019"/>
                  </a:cubicBezTo>
                  <a:lnTo>
                    <a:pt x="0" y="387275"/>
                  </a:lnTo>
                  <a:lnTo>
                    <a:pt x="344245" y="0"/>
                  </a:lnTo>
                  <a:lnTo>
                    <a:pt x="855233" y="139849"/>
                  </a:lnTo>
                  <a:close/>
                </a:path>
              </a:pathLst>
            </a:custGeom>
            <a:solidFill>
              <a:schemeClr val="accent2">
                <a:alpha val="48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Forme libre 11"/>
            <p:cNvSpPr/>
            <p:nvPr/>
          </p:nvSpPr>
          <p:spPr>
            <a:xfrm>
              <a:off x="7213002" y="1662056"/>
              <a:ext cx="930537" cy="462579"/>
            </a:xfrm>
            <a:custGeom>
              <a:avLst/>
              <a:gdLst>
                <a:gd name="connsiteX0" fmla="*/ 930537 w 930537"/>
                <a:gd name="connsiteY0" fmla="*/ 188259 h 462579"/>
                <a:gd name="connsiteX1" fmla="*/ 930537 w 930537"/>
                <a:gd name="connsiteY1" fmla="*/ 188259 h 462579"/>
                <a:gd name="connsiteX2" fmla="*/ 892885 w 930537"/>
                <a:gd name="connsiteY2" fmla="*/ 242048 h 462579"/>
                <a:gd name="connsiteX3" fmla="*/ 876749 w 930537"/>
                <a:gd name="connsiteY3" fmla="*/ 263563 h 462579"/>
                <a:gd name="connsiteX4" fmla="*/ 860612 w 930537"/>
                <a:gd name="connsiteY4" fmla="*/ 279699 h 462579"/>
                <a:gd name="connsiteX5" fmla="*/ 828339 w 930537"/>
                <a:gd name="connsiteY5" fmla="*/ 301215 h 462579"/>
                <a:gd name="connsiteX6" fmla="*/ 812203 w 930537"/>
                <a:gd name="connsiteY6" fmla="*/ 311972 h 462579"/>
                <a:gd name="connsiteX7" fmla="*/ 796066 w 930537"/>
                <a:gd name="connsiteY7" fmla="*/ 328109 h 462579"/>
                <a:gd name="connsiteX8" fmla="*/ 779930 w 930537"/>
                <a:gd name="connsiteY8" fmla="*/ 333488 h 462579"/>
                <a:gd name="connsiteX9" fmla="*/ 753036 w 930537"/>
                <a:gd name="connsiteY9" fmla="*/ 344245 h 462579"/>
                <a:gd name="connsiteX10" fmla="*/ 736899 w 930537"/>
                <a:gd name="connsiteY10" fmla="*/ 355003 h 462579"/>
                <a:gd name="connsiteX11" fmla="*/ 720763 w 930537"/>
                <a:gd name="connsiteY11" fmla="*/ 360382 h 462579"/>
                <a:gd name="connsiteX12" fmla="*/ 672353 w 930537"/>
                <a:gd name="connsiteY12" fmla="*/ 371139 h 462579"/>
                <a:gd name="connsiteX13" fmla="*/ 623944 w 930537"/>
                <a:gd name="connsiteY13" fmla="*/ 387276 h 462579"/>
                <a:gd name="connsiteX14" fmla="*/ 607807 w 930537"/>
                <a:gd name="connsiteY14" fmla="*/ 392655 h 462579"/>
                <a:gd name="connsiteX15" fmla="*/ 586292 w 930537"/>
                <a:gd name="connsiteY15" fmla="*/ 398033 h 462579"/>
                <a:gd name="connsiteX16" fmla="*/ 570156 w 930537"/>
                <a:gd name="connsiteY16" fmla="*/ 403412 h 462579"/>
                <a:gd name="connsiteX17" fmla="*/ 537883 w 930537"/>
                <a:gd name="connsiteY17" fmla="*/ 408791 h 462579"/>
                <a:gd name="connsiteX18" fmla="*/ 521746 w 930537"/>
                <a:gd name="connsiteY18" fmla="*/ 419549 h 462579"/>
                <a:gd name="connsiteX19" fmla="*/ 489473 w 930537"/>
                <a:gd name="connsiteY19" fmla="*/ 430306 h 462579"/>
                <a:gd name="connsiteX20" fmla="*/ 451822 w 930537"/>
                <a:gd name="connsiteY20" fmla="*/ 457200 h 462579"/>
                <a:gd name="connsiteX21" fmla="*/ 435685 w 930537"/>
                <a:gd name="connsiteY21" fmla="*/ 462579 h 462579"/>
                <a:gd name="connsiteX22" fmla="*/ 0 w 930537"/>
                <a:gd name="connsiteY22" fmla="*/ 338866 h 462579"/>
                <a:gd name="connsiteX23" fmla="*/ 301214 w 930537"/>
                <a:gd name="connsiteY23" fmla="*/ 0 h 462579"/>
                <a:gd name="connsiteX24" fmla="*/ 930537 w 930537"/>
                <a:gd name="connsiteY24" fmla="*/ 188259 h 4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30537" h="462579">
                  <a:moveTo>
                    <a:pt x="930537" y="188259"/>
                  </a:moveTo>
                  <a:lnTo>
                    <a:pt x="930537" y="188259"/>
                  </a:lnTo>
                  <a:cubicBezTo>
                    <a:pt x="917986" y="206189"/>
                    <a:pt x="906016" y="224539"/>
                    <a:pt x="892885" y="242048"/>
                  </a:cubicBezTo>
                  <a:cubicBezTo>
                    <a:pt x="887506" y="249220"/>
                    <a:pt x="882583" y="256757"/>
                    <a:pt x="876749" y="263563"/>
                  </a:cubicBezTo>
                  <a:cubicBezTo>
                    <a:pt x="871798" y="269338"/>
                    <a:pt x="866616" y="275029"/>
                    <a:pt x="860612" y="279699"/>
                  </a:cubicBezTo>
                  <a:cubicBezTo>
                    <a:pt x="850406" y="287637"/>
                    <a:pt x="839097" y="294043"/>
                    <a:pt x="828339" y="301215"/>
                  </a:cubicBezTo>
                  <a:cubicBezTo>
                    <a:pt x="822960" y="304801"/>
                    <a:pt x="816774" y="307401"/>
                    <a:pt x="812203" y="311972"/>
                  </a:cubicBezTo>
                  <a:cubicBezTo>
                    <a:pt x="806824" y="317351"/>
                    <a:pt x="802395" y="323889"/>
                    <a:pt x="796066" y="328109"/>
                  </a:cubicBezTo>
                  <a:cubicBezTo>
                    <a:pt x="791349" y="331254"/>
                    <a:pt x="785239" y="331497"/>
                    <a:pt x="779930" y="333488"/>
                  </a:cubicBezTo>
                  <a:cubicBezTo>
                    <a:pt x="770890" y="336878"/>
                    <a:pt x="761672" y="339927"/>
                    <a:pt x="753036" y="344245"/>
                  </a:cubicBezTo>
                  <a:cubicBezTo>
                    <a:pt x="747254" y="347136"/>
                    <a:pt x="742681" y="352112"/>
                    <a:pt x="736899" y="355003"/>
                  </a:cubicBezTo>
                  <a:cubicBezTo>
                    <a:pt x="731828" y="357539"/>
                    <a:pt x="726263" y="359007"/>
                    <a:pt x="720763" y="360382"/>
                  </a:cubicBezTo>
                  <a:cubicBezTo>
                    <a:pt x="690043" y="368062"/>
                    <a:pt x="699970" y="362854"/>
                    <a:pt x="672353" y="371139"/>
                  </a:cubicBezTo>
                  <a:cubicBezTo>
                    <a:pt x="672336" y="371144"/>
                    <a:pt x="632021" y="384584"/>
                    <a:pt x="623944" y="387276"/>
                  </a:cubicBezTo>
                  <a:cubicBezTo>
                    <a:pt x="618565" y="389069"/>
                    <a:pt x="613308" y="391280"/>
                    <a:pt x="607807" y="392655"/>
                  </a:cubicBezTo>
                  <a:cubicBezTo>
                    <a:pt x="600635" y="394448"/>
                    <a:pt x="593400" y="396002"/>
                    <a:pt x="586292" y="398033"/>
                  </a:cubicBezTo>
                  <a:cubicBezTo>
                    <a:pt x="580840" y="399591"/>
                    <a:pt x="575691" y="402182"/>
                    <a:pt x="570156" y="403412"/>
                  </a:cubicBezTo>
                  <a:cubicBezTo>
                    <a:pt x="559510" y="405778"/>
                    <a:pt x="548641" y="406998"/>
                    <a:pt x="537883" y="408791"/>
                  </a:cubicBezTo>
                  <a:cubicBezTo>
                    <a:pt x="532504" y="412377"/>
                    <a:pt x="527654" y="416923"/>
                    <a:pt x="521746" y="419549"/>
                  </a:cubicBezTo>
                  <a:cubicBezTo>
                    <a:pt x="511384" y="424154"/>
                    <a:pt x="489473" y="430306"/>
                    <a:pt x="489473" y="430306"/>
                  </a:cubicBezTo>
                  <a:cubicBezTo>
                    <a:pt x="471025" y="448755"/>
                    <a:pt x="476602" y="446580"/>
                    <a:pt x="451822" y="457200"/>
                  </a:cubicBezTo>
                  <a:cubicBezTo>
                    <a:pt x="446610" y="459433"/>
                    <a:pt x="435685" y="462579"/>
                    <a:pt x="435685" y="462579"/>
                  </a:cubicBezTo>
                  <a:lnTo>
                    <a:pt x="0" y="338866"/>
                  </a:lnTo>
                  <a:lnTo>
                    <a:pt x="301214" y="0"/>
                  </a:lnTo>
                  <a:lnTo>
                    <a:pt x="930537" y="188259"/>
                  </a:lnTo>
                  <a:close/>
                </a:path>
              </a:pathLst>
            </a:custGeom>
            <a:solidFill>
              <a:schemeClr val="accent2">
                <a:alpha val="48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Forme libre 12"/>
            <p:cNvSpPr/>
            <p:nvPr/>
          </p:nvSpPr>
          <p:spPr>
            <a:xfrm>
              <a:off x="7581089" y="1420238"/>
              <a:ext cx="804154" cy="311285"/>
            </a:xfrm>
            <a:custGeom>
              <a:avLst/>
              <a:gdLst>
                <a:gd name="connsiteX0" fmla="*/ 0 w 804154"/>
                <a:gd name="connsiteY0" fmla="*/ 0 h 311285"/>
                <a:gd name="connsiteX1" fmla="*/ 784698 w 804154"/>
                <a:gd name="connsiteY1" fmla="*/ 207524 h 311285"/>
                <a:gd name="connsiteX2" fmla="*/ 804154 w 804154"/>
                <a:gd name="connsiteY2" fmla="*/ 311285 h 311285"/>
                <a:gd name="connsiteX3" fmla="*/ 32426 w 804154"/>
                <a:gd name="connsiteY3" fmla="*/ 90792 h 311285"/>
                <a:gd name="connsiteX4" fmla="*/ 0 w 804154"/>
                <a:gd name="connsiteY4" fmla="*/ 0 h 311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154" h="311285">
                  <a:moveTo>
                    <a:pt x="0" y="0"/>
                  </a:moveTo>
                  <a:lnTo>
                    <a:pt x="784698" y="207524"/>
                  </a:lnTo>
                  <a:lnTo>
                    <a:pt x="804154" y="311285"/>
                  </a:lnTo>
                  <a:lnTo>
                    <a:pt x="32426" y="90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alpha val="51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5" name="Connecteur droit 14"/>
            <p:cNvCxnSpPr/>
            <p:nvPr/>
          </p:nvCxnSpPr>
          <p:spPr>
            <a:xfrm>
              <a:off x="4370962" y="1316477"/>
              <a:ext cx="894944" cy="0"/>
            </a:xfrm>
            <a:prstGeom prst="line">
              <a:avLst/>
            </a:prstGeom>
            <a:ln>
              <a:solidFill>
                <a:schemeClr val="accent3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4370962" y="1553184"/>
              <a:ext cx="894944" cy="0"/>
            </a:xfrm>
            <a:prstGeom prst="line">
              <a:avLst/>
            </a:prstGeom>
            <a:ln>
              <a:solidFill>
                <a:schemeClr val="accent3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flipV="1">
              <a:off x="6467272" y="3937299"/>
              <a:ext cx="0" cy="96437"/>
            </a:xfrm>
            <a:prstGeom prst="line">
              <a:avLst/>
            </a:prstGeom>
            <a:ln>
              <a:solidFill>
                <a:schemeClr val="accent3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V="1">
              <a:off x="6697493" y="3931233"/>
              <a:ext cx="0" cy="96437"/>
            </a:xfrm>
            <a:prstGeom prst="line">
              <a:avLst/>
            </a:prstGeom>
            <a:ln>
              <a:solidFill>
                <a:schemeClr val="accent3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4528969" y="3947031"/>
              <a:ext cx="914400" cy="96437"/>
            </a:xfrm>
            <a:prstGeom prst="rect">
              <a:avLst/>
            </a:prstGeom>
            <a:solidFill>
              <a:schemeClr val="accent3">
                <a:alpha val="51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0" name="Connecteur droit 9"/>
            <p:cNvCxnSpPr/>
            <p:nvPr/>
          </p:nvCxnSpPr>
          <p:spPr>
            <a:xfrm>
              <a:off x="4528969" y="3937299"/>
              <a:ext cx="914400" cy="0"/>
            </a:xfrm>
            <a:prstGeom prst="line">
              <a:avLst/>
            </a:prstGeom>
            <a:ln>
              <a:solidFill>
                <a:schemeClr val="accent2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flipV="1">
              <a:off x="4537075" y="3938556"/>
              <a:ext cx="0" cy="96437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flipV="1">
              <a:off x="4537075" y="699753"/>
              <a:ext cx="0" cy="462131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 flipV="1">
              <a:off x="4537818" y="1731523"/>
              <a:ext cx="0" cy="462131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5084323" y="4163438"/>
              <a:ext cx="181583" cy="136188"/>
            </a:xfrm>
            <a:prstGeom prst="rect">
              <a:avLst/>
            </a:prstGeom>
            <a:solidFill>
              <a:schemeClr val="accent2">
                <a:alpha val="48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636851" y="4646341"/>
              <a:ext cx="181583" cy="136188"/>
            </a:xfrm>
            <a:prstGeom prst="rect">
              <a:avLst/>
            </a:prstGeom>
            <a:solidFill>
              <a:srgbClr val="FF0000">
                <a:alpha val="48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674372" y="1783097"/>
              <a:ext cx="181583" cy="136188"/>
            </a:xfrm>
            <a:prstGeom prst="rect">
              <a:avLst/>
            </a:prstGeom>
            <a:solidFill>
              <a:schemeClr val="accent3">
                <a:alpha val="51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0" name="ZoneTexte 29"/>
          <p:cNvSpPr txBox="1"/>
          <p:nvPr/>
        </p:nvSpPr>
        <p:spPr>
          <a:xfrm>
            <a:off x="6128529" y="5122104"/>
            <a:ext cx="2769140" cy="1477328"/>
          </a:xfrm>
          <a:prstGeom prst="rect">
            <a:avLst/>
          </a:prstGeom>
          <a:noFill/>
          <a:ln>
            <a:solidFill>
              <a:srgbClr val="CC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alibri Light" panose="020F0302020204030204" pitchFamily="34" charset="0"/>
              </a:rPr>
              <a:t>Système de référence = </a:t>
            </a:r>
          </a:p>
          <a:p>
            <a:pPr algn="ctr"/>
            <a:r>
              <a:rPr lang="fr-FR" dirty="0" smtClean="0">
                <a:latin typeface="Calibri Light" panose="020F0302020204030204" pitchFamily="34" charset="0"/>
              </a:rPr>
              <a:t>Mise en position de la liaison encastrement</a:t>
            </a:r>
          </a:p>
          <a:p>
            <a:pPr algn="ctr"/>
            <a:r>
              <a:rPr lang="fr-FR" dirty="0" smtClean="0">
                <a:latin typeface="Calibri Light" panose="020F0302020204030204" pitchFamily="34" charset="0"/>
              </a:rPr>
              <a:t>A : plan prépondérant</a:t>
            </a:r>
          </a:p>
          <a:p>
            <a:pPr algn="ctr"/>
            <a:r>
              <a:rPr lang="fr-FR" dirty="0" smtClean="0">
                <a:latin typeface="Calibri Light" panose="020F0302020204030204" pitchFamily="34" charset="0"/>
              </a:rPr>
              <a:t>B et C : arrêts</a:t>
            </a:r>
            <a:endParaRPr lang="fr-FR" dirty="0">
              <a:latin typeface="Calibri Light" panose="020F0302020204030204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341709" y="861597"/>
            <a:ext cx="3518988" cy="369332"/>
          </a:xfrm>
          <a:prstGeom prst="rect">
            <a:avLst/>
          </a:prstGeom>
          <a:solidFill>
            <a:schemeClr val="bg1"/>
          </a:solidFill>
          <a:ln>
            <a:solidFill>
              <a:srgbClr val="CC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Calibri Light" panose="020F0302020204030204" pitchFamily="34" charset="0"/>
              </a:rPr>
              <a:t>Spécification de localisation</a:t>
            </a:r>
          </a:p>
        </p:txBody>
      </p:sp>
      <p:sp>
        <p:nvSpPr>
          <p:cNvPr id="36" name="Ellipse 35"/>
          <p:cNvSpPr/>
          <p:nvPr/>
        </p:nvSpPr>
        <p:spPr>
          <a:xfrm>
            <a:off x="3230532" y="3985454"/>
            <a:ext cx="1068217" cy="470860"/>
          </a:xfrm>
          <a:prstGeom prst="ellipse">
            <a:avLst/>
          </a:prstGeom>
          <a:noFill/>
          <a:ln w="57150">
            <a:solidFill>
              <a:srgbClr val="CC66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912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Tolérancement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466D8FE-5733-7B45-8963-854D3AC5C96E}" type="slidenum">
              <a:rPr lang="fr-FR" smtClean="0"/>
              <a:pPr/>
              <a:t>28</a:t>
            </a:fld>
            <a:endParaRPr lang="fr-FR" dirty="0"/>
          </a:p>
        </p:txBody>
      </p:sp>
      <p:pic>
        <p:nvPicPr>
          <p:cNvPr id="6" name="Imag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0" t="19781" r="35128" b="26782"/>
          <a:stretch/>
        </p:blipFill>
        <p:spPr bwMode="auto">
          <a:xfrm>
            <a:off x="212139" y="1075765"/>
            <a:ext cx="2959783" cy="50495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1" name="Groupe 30"/>
          <p:cNvGrpSpPr/>
          <p:nvPr/>
        </p:nvGrpSpPr>
        <p:grpSpPr>
          <a:xfrm>
            <a:off x="3171922" y="65877"/>
            <a:ext cx="5819775" cy="6762750"/>
            <a:chOff x="3184319" y="65877"/>
            <a:chExt cx="5819775" cy="6762750"/>
          </a:xfrm>
        </p:grpSpPr>
        <p:pic>
          <p:nvPicPr>
            <p:cNvPr id="7" name="Image 6"/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84319" y="65877"/>
              <a:ext cx="5819775" cy="6762750"/>
            </a:xfrm>
            <a:prstGeom prst="rect">
              <a:avLst/>
            </a:prstGeom>
          </p:spPr>
        </p:pic>
        <p:sp>
          <p:nvSpPr>
            <p:cNvPr id="11" name="Forme libre 10"/>
            <p:cNvSpPr/>
            <p:nvPr/>
          </p:nvSpPr>
          <p:spPr>
            <a:xfrm>
              <a:off x="7761642" y="1075765"/>
              <a:ext cx="855233" cy="562053"/>
            </a:xfrm>
            <a:custGeom>
              <a:avLst/>
              <a:gdLst>
                <a:gd name="connsiteX0" fmla="*/ 855233 w 855233"/>
                <a:gd name="connsiteY0" fmla="*/ 139849 h 562053"/>
                <a:gd name="connsiteX1" fmla="*/ 855233 w 855233"/>
                <a:gd name="connsiteY1" fmla="*/ 139849 h 562053"/>
                <a:gd name="connsiteX2" fmla="*/ 817582 w 855233"/>
                <a:gd name="connsiteY2" fmla="*/ 215153 h 562053"/>
                <a:gd name="connsiteX3" fmla="*/ 806824 w 855233"/>
                <a:gd name="connsiteY3" fmla="*/ 258183 h 562053"/>
                <a:gd name="connsiteX4" fmla="*/ 801445 w 855233"/>
                <a:gd name="connsiteY4" fmla="*/ 279699 h 562053"/>
                <a:gd name="connsiteX5" fmla="*/ 790687 w 855233"/>
                <a:gd name="connsiteY5" fmla="*/ 295835 h 562053"/>
                <a:gd name="connsiteX6" fmla="*/ 779930 w 855233"/>
                <a:gd name="connsiteY6" fmla="*/ 328108 h 562053"/>
                <a:gd name="connsiteX7" fmla="*/ 763793 w 855233"/>
                <a:gd name="connsiteY7" fmla="*/ 360381 h 562053"/>
                <a:gd name="connsiteX8" fmla="*/ 747657 w 855233"/>
                <a:gd name="connsiteY8" fmla="*/ 371139 h 562053"/>
                <a:gd name="connsiteX9" fmla="*/ 736899 w 855233"/>
                <a:gd name="connsiteY9" fmla="*/ 403411 h 562053"/>
                <a:gd name="connsiteX10" fmla="*/ 731520 w 855233"/>
                <a:gd name="connsiteY10" fmla="*/ 424927 h 562053"/>
                <a:gd name="connsiteX11" fmla="*/ 715384 w 855233"/>
                <a:gd name="connsiteY11" fmla="*/ 441063 h 562053"/>
                <a:gd name="connsiteX12" fmla="*/ 688490 w 855233"/>
                <a:gd name="connsiteY12" fmla="*/ 473336 h 562053"/>
                <a:gd name="connsiteX13" fmla="*/ 661596 w 855233"/>
                <a:gd name="connsiteY13" fmla="*/ 527124 h 562053"/>
                <a:gd name="connsiteX14" fmla="*/ 623944 w 855233"/>
                <a:gd name="connsiteY14" fmla="*/ 554019 h 562053"/>
                <a:gd name="connsiteX15" fmla="*/ 0 w 855233"/>
                <a:gd name="connsiteY15" fmla="*/ 387275 h 562053"/>
                <a:gd name="connsiteX16" fmla="*/ 344245 w 855233"/>
                <a:gd name="connsiteY16" fmla="*/ 0 h 562053"/>
                <a:gd name="connsiteX17" fmla="*/ 855233 w 855233"/>
                <a:gd name="connsiteY17" fmla="*/ 139849 h 56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55233" h="562053">
                  <a:moveTo>
                    <a:pt x="855233" y="139849"/>
                  </a:moveTo>
                  <a:lnTo>
                    <a:pt x="855233" y="139849"/>
                  </a:lnTo>
                  <a:cubicBezTo>
                    <a:pt x="832336" y="176484"/>
                    <a:pt x="826979" y="177567"/>
                    <a:pt x="817582" y="215153"/>
                  </a:cubicBezTo>
                  <a:lnTo>
                    <a:pt x="806824" y="258183"/>
                  </a:lnTo>
                  <a:cubicBezTo>
                    <a:pt x="805031" y="265355"/>
                    <a:pt x="805546" y="273548"/>
                    <a:pt x="801445" y="279699"/>
                  </a:cubicBezTo>
                  <a:lnTo>
                    <a:pt x="790687" y="295835"/>
                  </a:lnTo>
                  <a:lnTo>
                    <a:pt x="779930" y="328108"/>
                  </a:lnTo>
                  <a:cubicBezTo>
                    <a:pt x="775555" y="341232"/>
                    <a:pt x="774219" y="349954"/>
                    <a:pt x="763793" y="360381"/>
                  </a:cubicBezTo>
                  <a:cubicBezTo>
                    <a:pt x="759222" y="364952"/>
                    <a:pt x="753036" y="367553"/>
                    <a:pt x="747657" y="371139"/>
                  </a:cubicBezTo>
                  <a:cubicBezTo>
                    <a:pt x="744071" y="381896"/>
                    <a:pt x="739649" y="392410"/>
                    <a:pt x="736899" y="403411"/>
                  </a:cubicBezTo>
                  <a:cubicBezTo>
                    <a:pt x="735106" y="410583"/>
                    <a:pt x="735188" y="418508"/>
                    <a:pt x="731520" y="424927"/>
                  </a:cubicBezTo>
                  <a:cubicBezTo>
                    <a:pt x="727746" y="431531"/>
                    <a:pt x="720763" y="435684"/>
                    <a:pt x="715384" y="441063"/>
                  </a:cubicBezTo>
                  <a:cubicBezTo>
                    <a:pt x="698932" y="490420"/>
                    <a:pt x="727566" y="414722"/>
                    <a:pt x="688490" y="473336"/>
                  </a:cubicBezTo>
                  <a:cubicBezTo>
                    <a:pt x="639051" y="547494"/>
                    <a:pt x="712874" y="470148"/>
                    <a:pt x="661596" y="527124"/>
                  </a:cubicBezTo>
                  <a:cubicBezTo>
                    <a:pt x="629323" y="562983"/>
                    <a:pt x="639783" y="569855"/>
                    <a:pt x="623944" y="554019"/>
                  </a:cubicBezTo>
                  <a:lnTo>
                    <a:pt x="0" y="387275"/>
                  </a:lnTo>
                  <a:lnTo>
                    <a:pt x="344245" y="0"/>
                  </a:lnTo>
                  <a:lnTo>
                    <a:pt x="855233" y="139849"/>
                  </a:lnTo>
                  <a:close/>
                </a:path>
              </a:pathLst>
            </a:custGeom>
            <a:solidFill>
              <a:schemeClr val="accent2">
                <a:alpha val="48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Forme libre 11"/>
            <p:cNvSpPr/>
            <p:nvPr/>
          </p:nvSpPr>
          <p:spPr>
            <a:xfrm>
              <a:off x="7213002" y="1662056"/>
              <a:ext cx="930537" cy="462579"/>
            </a:xfrm>
            <a:custGeom>
              <a:avLst/>
              <a:gdLst>
                <a:gd name="connsiteX0" fmla="*/ 930537 w 930537"/>
                <a:gd name="connsiteY0" fmla="*/ 188259 h 462579"/>
                <a:gd name="connsiteX1" fmla="*/ 930537 w 930537"/>
                <a:gd name="connsiteY1" fmla="*/ 188259 h 462579"/>
                <a:gd name="connsiteX2" fmla="*/ 892885 w 930537"/>
                <a:gd name="connsiteY2" fmla="*/ 242048 h 462579"/>
                <a:gd name="connsiteX3" fmla="*/ 876749 w 930537"/>
                <a:gd name="connsiteY3" fmla="*/ 263563 h 462579"/>
                <a:gd name="connsiteX4" fmla="*/ 860612 w 930537"/>
                <a:gd name="connsiteY4" fmla="*/ 279699 h 462579"/>
                <a:gd name="connsiteX5" fmla="*/ 828339 w 930537"/>
                <a:gd name="connsiteY5" fmla="*/ 301215 h 462579"/>
                <a:gd name="connsiteX6" fmla="*/ 812203 w 930537"/>
                <a:gd name="connsiteY6" fmla="*/ 311972 h 462579"/>
                <a:gd name="connsiteX7" fmla="*/ 796066 w 930537"/>
                <a:gd name="connsiteY7" fmla="*/ 328109 h 462579"/>
                <a:gd name="connsiteX8" fmla="*/ 779930 w 930537"/>
                <a:gd name="connsiteY8" fmla="*/ 333488 h 462579"/>
                <a:gd name="connsiteX9" fmla="*/ 753036 w 930537"/>
                <a:gd name="connsiteY9" fmla="*/ 344245 h 462579"/>
                <a:gd name="connsiteX10" fmla="*/ 736899 w 930537"/>
                <a:gd name="connsiteY10" fmla="*/ 355003 h 462579"/>
                <a:gd name="connsiteX11" fmla="*/ 720763 w 930537"/>
                <a:gd name="connsiteY11" fmla="*/ 360382 h 462579"/>
                <a:gd name="connsiteX12" fmla="*/ 672353 w 930537"/>
                <a:gd name="connsiteY12" fmla="*/ 371139 h 462579"/>
                <a:gd name="connsiteX13" fmla="*/ 623944 w 930537"/>
                <a:gd name="connsiteY13" fmla="*/ 387276 h 462579"/>
                <a:gd name="connsiteX14" fmla="*/ 607807 w 930537"/>
                <a:gd name="connsiteY14" fmla="*/ 392655 h 462579"/>
                <a:gd name="connsiteX15" fmla="*/ 586292 w 930537"/>
                <a:gd name="connsiteY15" fmla="*/ 398033 h 462579"/>
                <a:gd name="connsiteX16" fmla="*/ 570156 w 930537"/>
                <a:gd name="connsiteY16" fmla="*/ 403412 h 462579"/>
                <a:gd name="connsiteX17" fmla="*/ 537883 w 930537"/>
                <a:gd name="connsiteY17" fmla="*/ 408791 h 462579"/>
                <a:gd name="connsiteX18" fmla="*/ 521746 w 930537"/>
                <a:gd name="connsiteY18" fmla="*/ 419549 h 462579"/>
                <a:gd name="connsiteX19" fmla="*/ 489473 w 930537"/>
                <a:gd name="connsiteY19" fmla="*/ 430306 h 462579"/>
                <a:gd name="connsiteX20" fmla="*/ 451822 w 930537"/>
                <a:gd name="connsiteY20" fmla="*/ 457200 h 462579"/>
                <a:gd name="connsiteX21" fmla="*/ 435685 w 930537"/>
                <a:gd name="connsiteY21" fmla="*/ 462579 h 462579"/>
                <a:gd name="connsiteX22" fmla="*/ 0 w 930537"/>
                <a:gd name="connsiteY22" fmla="*/ 338866 h 462579"/>
                <a:gd name="connsiteX23" fmla="*/ 301214 w 930537"/>
                <a:gd name="connsiteY23" fmla="*/ 0 h 462579"/>
                <a:gd name="connsiteX24" fmla="*/ 930537 w 930537"/>
                <a:gd name="connsiteY24" fmla="*/ 188259 h 4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30537" h="462579">
                  <a:moveTo>
                    <a:pt x="930537" y="188259"/>
                  </a:moveTo>
                  <a:lnTo>
                    <a:pt x="930537" y="188259"/>
                  </a:lnTo>
                  <a:cubicBezTo>
                    <a:pt x="917986" y="206189"/>
                    <a:pt x="906016" y="224539"/>
                    <a:pt x="892885" y="242048"/>
                  </a:cubicBezTo>
                  <a:cubicBezTo>
                    <a:pt x="887506" y="249220"/>
                    <a:pt x="882583" y="256757"/>
                    <a:pt x="876749" y="263563"/>
                  </a:cubicBezTo>
                  <a:cubicBezTo>
                    <a:pt x="871798" y="269338"/>
                    <a:pt x="866616" y="275029"/>
                    <a:pt x="860612" y="279699"/>
                  </a:cubicBezTo>
                  <a:cubicBezTo>
                    <a:pt x="850406" y="287637"/>
                    <a:pt x="839097" y="294043"/>
                    <a:pt x="828339" y="301215"/>
                  </a:cubicBezTo>
                  <a:cubicBezTo>
                    <a:pt x="822960" y="304801"/>
                    <a:pt x="816774" y="307401"/>
                    <a:pt x="812203" y="311972"/>
                  </a:cubicBezTo>
                  <a:cubicBezTo>
                    <a:pt x="806824" y="317351"/>
                    <a:pt x="802395" y="323889"/>
                    <a:pt x="796066" y="328109"/>
                  </a:cubicBezTo>
                  <a:cubicBezTo>
                    <a:pt x="791349" y="331254"/>
                    <a:pt x="785239" y="331497"/>
                    <a:pt x="779930" y="333488"/>
                  </a:cubicBezTo>
                  <a:cubicBezTo>
                    <a:pt x="770890" y="336878"/>
                    <a:pt x="761672" y="339927"/>
                    <a:pt x="753036" y="344245"/>
                  </a:cubicBezTo>
                  <a:cubicBezTo>
                    <a:pt x="747254" y="347136"/>
                    <a:pt x="742681" y="352112"/>
                    <a:pt x="736899" y="355003"/>
                  </a:cubicBezTo>
                  <a:cubicBezTo>
                    <a:pt x="731828" y="357539"/>
                    <a:pt x="726263" y="359007"/>
                    <a:pt x="720763" y="360382"/>
                  </a:cubicBezTo>
                  <a:cubicBezTo>
                    <a:pt x="690043" y="368062"/>
                    <a:pt x="699970" y="362854"/>
                    <a:pt x="672353" y="371139"/>
                  </a:cubicBezTo>
                  <a:cubicBezTo>
                    <a:pt x="672336" y="371144"/>
                    <a:pt x="632021" y="384584"/>
                    <a:pt x="623944" y="387276"/>
                  </a:cubicBezTo>
                  <a:cubicBezTo>
                    <a:pt x="618565" y="389069"/>
                    <a:pt x="613308" y="391280"/>
                    <a:pt x="607807" y="392655"/>
                  </a:cubicBezTo>
                  <a:cubicBezTo>
                    <a:pt x="600635" y="394448"/>
                    <a:pt x="593400" y="396002"/>
                    <a:pt x="586292" y="398033"/>
                  </a:cubicBezTo>
                  <a:cubicBezTo>
                    <a:pt x="580840" y="399591"/>
                    <a:pt x="575691" y="402182"/>
                    <a:pt x="570156" y="403412"/>
                  </a:cubicBezTo>
                  <a:cubicBezTo>
                    <a:pt x="559510" y="405778"/>
                    <a:pt x="548641" y="406998"/>
                    <a:pt x="537883" y="408791"/>
                  </a:cubicBezTo>
                  <a:cubicBezTo>
                    <a:pt x="532504" y="412377"/>
                    <a:pt x="527654" y="416923"/>
                    <a:pt x="521746" y="419549"/>
                  </a:cubicBezTo>
                  <a:cubicBezTo>
                    <a:pt x="511384" y="424154"/>
                    <a:pt x="489473" y="430306"/>
                    <a:pt x="489473" y="430306"/>
                  </a:cubicBezTo>
                  <a:cubicBezTo>
                    <a:pt x="471025" y="448755"/>
                    <a:pt x="476602" y="446580"/>
                    <a:pt x="451822" y="457200"/>
                  </a:cubicBezTo>
                  <a:cubicBezTo>
                    <a:pt x="446610" y="459433"/>
                    <a:pt x="435685" y="462579"/>
                    <a:pt x="435685" y="462579"/>
                  </a:cubicBezTo>
                  <a:lnTo>
                    <a:pt x="0" y="338866"/>
                  </a:lnTo>
                  <a:lnTo>
                    <a:pt x="301214" y="0"/>
                  </a:lnTo>
                  <a:lnTo>
                    <a:pt x="930537" y="188259"/>
                  </a:lnTo>
                  <a:close/>
                </a:path>
              </a:pathLst>
            </a:custGeom>
            <a:solidFill>
              <a:schemeClr val="accent2">
                <a:alpha val="48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Forme libre 12"/>
            <p:cNvSpPr/>
            <p:nvPr/>
          </p:nvSpPr>
          <p:spPr>
            <a:xfrm>
              <a:off x="7581089" y="1420238"/>
              <a:ext cx="804154" cy="311285"/>
            </a:xfrm>
            <a:custGeom>
              <a:avLst/>
              <a:gdLst>
                <a:gd name="connsiteX0" fmla="*/ 0 w 804154"/>
                <a:gd name="connsiteY0" fmla="*/ 0 h 311285"/>
                <a:gd name="connsiteX1" fmla="*/ 784698 w 804154"/>
                <a:gd name="connsiteY1" fmla="*/ 207524 h 311285"/>
                <a:gd name="connsiteX2" fmla="*/ 804154 w 804154"/>
                <a:gd name="connsiteY2" fmla="*/ 311285 h 311285"/>
                <a:gd name="connsiteX3" fmla="*/ 32426 w 804154"/>
                <a:gd name="connsiteY3" fmla="*/ 90792 h 311285"/>
                <a:gd name="connsiteX4" fmla="*/ 0 w 804154"/>
                <a:gd name="connsiteY4" fmla="*/ 0 h 311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154" h="311285">
                  <a:moveTo>
                    <a:pt x="0" y="0"/>
                  </a:moveTo>
                  <a:lnTo>
                    <a:pt x="784698" y="207524"/>
                  </a:lnTo>
                  <a:lnTo>
                    <a:pt x="804154" y="311285"/>
                  </a:lnTo>
                  <a:lnTo>
                    <a:pt x="32426" y="90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alpha val="51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5" name="Connecteur droit 14"/>
            <p:cNvCxnSpPr/>
            <p:nvPr/>
          </p:nvCxnSpPr>
          <p:spPr>
            <a:xfrm>
              <a:off x="4370962" y="1316477"/>
              <a:ext cx="894944" cy="0"/>
            </a:xfrm>
            <a:prstGeom prst="line">
              <a:avLst/>
            </a:prstGeom>
            <a:ln>
              <a:solidFill>
                <a:schemeClr val="accent3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4370962" y="1553184"/>
              <a:ext cx="894944" cy="0"/>
            </a:xfrm>
            <a:prstGeom prst="line">
              <a:avLst/>
            </a:prstGeom>
            <a:ln>
              <a:solidFill>
                <a:schemeClr val="accent3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flipV="1">
              <a:off x="6467272" y="3937299"/>
              <a:ext cx="0" cy="96437"/>
            </a:xfrm>
            <a:prstGeom prst="line">
              <a:avLst/>
            </a:prstGeom>
            <a:ln>
              <a:solidFill>
                <a:schemeClr val="accent3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V="1">
              <a:off x="6697493" y="3931233"/>
              <a:ext cx="0" cy="96437"/>
            </a:xfrm>
            <a:prstGeom prst="line">
              <a:avLst/>
            </a:prstGeom>
            <a:ln>
              <a:solidFill>
                <a:schemeClr val="accent3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4528969" y="3947031"/>
              <a:ext cx="914400" cy="96437"/>
            </a:xfrm>
            <a:prstGeom prst="rect">
              <a:avLst/>
            </a:prstGeom>
            <a:solidFill>
              <a:schemeClr val="accent3">
                <a:alpha val="51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0" name="Connecteur droit 9"/>
            <p:cNvCxnSpPr/>
            <p:nvPr/>
          </p:nvCxnSpPr>
          <p:spPr>
            <a:xfrm>
              <a:off x="4528969" y="3937299"/>
              <a:ext cx="914400" cy="0"/>
            </a:xfrm>
            <a:prstGeom prst="line">
              <a:avLst/>
            </a:prstGeom>
            <a:ln>
              <a:solidFill>
                <a:schemeClr val="accent2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flipV="1">
              <a:off x="4537075" y="3938556"/>
              <a:ext cx="0" cy="96437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flipV="1">
              <a:off x="4537075" y="699753"/>
              <a:ext cx="0" cy="462131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 flipV="1">
              <a:off x="4537818" y="1731523"/>
              <a:ext cx="0" cy="462131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5084323" y="4163438"/>
              <a:ext cx="181583" cy="136188"/>
            </a:xfrm>
            <a:prstGeom prst="rect">
              <a:avLst/>
            </a:prstGeom>
            <a:solidFill>
              <a:schemeClr val="accent2">
                <a:alpha val="48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636851" y="4646341"/>
              <a:ext cx="181583" cy="136188"/>
            </a:xfrm>
            <a:prstGeom prst="rect">
              <a:avLst/>
            </a:prstGeom>
            <a:solidFill>
              <a:srgbClr val="FF0000">
                <a:alpha val="48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674372" y="1783097"/>
              <a:ext cx="181583" cy="136188"/>
            </a:xfrm>
            <a:prstGeom prst="rect">
              <a:avLst/>
            </a:prstGeom>
            <a:solidFill>
              <a:schemeClr val="accent3">
                <a:alpha val="51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0" name="ZoneTexte 29"/>
          <p:cNvSpPr txBox="1"/>
          <p:nvPr/>
        </p:nvSpPr>
        <p:spPr>
          <a:xfrm>
            <a:off x="6128529" y="5122104"/>
            <a:ext cx="2769140" cy="1477328"/>
          </a:xfrm>
          <a:prstGeom prst="rect">
            <a:avLst/>
          </a:prstGeom>
          <a:noFill/>
          <a:ln>
            <a:solidFill>
              <a:srgbClr val="CC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alibri Light" panose="020F0302020204030204" pitchFamily="34" charset="0"/>
              </a:rPr>
              <a:t>Système de référence = </a:t>
            </a:r>
          </a:p>
          <a:p>
            <a:pPr algn="ctr"/>
            <a:r>
              <a:rPr lang="fr-FR" dirty="0" smtClean="0">
                <a:latin typeface="Calibri Light" panose="020F0302020204030204" pitchFamily="34" charset="0"/>
              </a:rPr>
              <a:t>Mise en position de la liaison encastrement</a:t>
            </a:r>
          </a:p>
          <a:p>
            <a:pPr algn="ctr"/>
            <a:r>
              <a:rPr lang="fr-FR" dirty="0" smtClean="0">
                <a:latin typeface="Calibri Light" panose="020F0302020204030204" pitchFamily="34" charset="0"/>
              </a:rPr>
              <a:t>A : plan prépondérant</a:t>
            </a:r>
          </a:p>
          <a:p>
            <a:pPr algn="ctr"/>
            <a:r>
              <a:rPr lang="fr-FR" dirty="0" smtClean="0">
                <a:latin typeface="Calibri Light" panose="020F0302020204030204" pitchFamily="34" charset="0"/>
              </a:rPr>
              <a:t>B et C : arrêts</a:t>
            </a:r>
            <a:endParaRPr lang="fr-FR" dirty="0">
              <a:latin typeface="Calibri Light" panose="020F0302020204030204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341709" y="861597"/>
            <a:ext cx="3518988" cy="369332"/>
          </a:xfrm>
          <a:prstGeom prst="rect">
            <a:avLst/>
          </a:prstGeom>
          <a:solidFill>
            <a:schemeClr val="bg1"/>
          </a:solidFill>
          <a:ln>
            <a:solidFill>
              <a:srgbClr val="CC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Calibri Light" panose="020F0302020204030204" pitchFamily="34" charset="0"/>
              </a:rPr>
              <a:t>Spécification de localisation</a:t>
            </a:r>
          </a:p>
        </p:txBody>
      </p:sp>
      <p:sp>
        <p:nvSpPr>
          <p:cNvPr id="36" name="Ellipse 35"/>
          <p:cNvSpPr/>
          <p:nvPr/>
        </p:nvSpPr>
        <p:spPr>
          <a:xfrm>
            <a:off x="3230532" y="3985454"/>
            <a:ext cx="1068217" cy="470860"/>
          </a:xfrm>
          <a:prstGeom prst="ellipse">
            <a:avLst/>
          </a:prstGeom>
          <a:noFill/>
          <a:ln w="57150">
            <a:solidFill>
              <a:srgbClr val="CC66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4432300" y="3028950"/>
            <a:ext cx="6350" cy="857250"/>
          </a:xfrm>
          <a:prstGeom prst="line">
            <a:avLst/>
          </a:prstGeom>
          <a:ln>
            <a:solidFill>
              <a:srgbClr val="CC66FF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6231731" y="3106733"/>
            <a:ext cx="681038" cy="681038"/>
          </a:xfrm>
          <a:prstGeom prst="ellipse">
            <a:avLst/>
          </a:prstGeom>
          <a:noFill/>
          <a:ln w="123825">
            <a:solidFill>
              <a:srgbClr val="CC66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 rot="1027287">
            <a:off x="7214312" y="718657"/>
            <a:ext cx="478687" cy="718764"/>
          </a:xfrm>
          <a:prstGeom prst="ellipse">
            <a:avLst/>
          </a:prstGeom>
          <a:noFill/>
          <a:ln w="123825">
            <a:solidFill>
              <a:srgbClr val="CC66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932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Tolérancement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466D8FE-5733-7B45-8963-854D3AC5C96E}" type="slidenum">
              <a:rPr lang="fr-FR" smtClean="0"/>
              <a:pPr/>
              <a:t>29</a:t>
            </a:fld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9972688"/>
              </p:ext>
            </p:extLst>
          </p:nvPr>
        </p:nvGraphicFramePr>
        <p:xfrm>
          <a:off x="129432" y="1037712"/>
          <a:ext cx="8891080" cy="526924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68387">
                  <a:extLst>
                    <a:ext uri="{9D8B030D-6E8A-4147-A177-3AD203B41FA5}">
                      <a16:colId xmlns:a16="http://schemas.microsoft.com/office/drawing/2014/main" val="2024966889"/>
                    </a:ext>
                  </a:extLst>
                </a:gridCol>
                <a:gridCol w="1025655">
                  <a:extLst>
                    <a:ext uri="{9D8B030D-6E8A-4147-A177-3AD203B41FA5}">
                      <a16:colId xmlns:a16="http://schemas.microsoft.com/office/drawing/2014/main" val="1893636818"/>
                    </a:ext>
                  </a:extLst>
                </a:gridCol>
                <a:gridCol w="1335931">
                  <a:extLst>
                    <a:ext uri="{9D8B030D-6E8A-4147-A177-3AD203B41FA5}">
                      <a16:colId xmlns:a16="http://schemas.microsoft.com/office/drawing/2014/main" val="1775093426"/>
                    </a:ext>
                  </a:extLst>
                </a:gridCol>
                <a:gridCol w="2010383">
                  <a:extLst>
                    <a:ext uri="{9D8B030D-6E8A-4147-A177-3AD203B41FA5}">
                      <a16:colId xmlns:a16="http://schemas.microsoft.com/office/drawing/2014/main" val="1936019642"/>
                    </a:ext>
                  </a:extLst>
                </a:gridCol>
                <a:gridCol w="1582366">
                  <a:extLst>
                    <a:ext uri="{9D8B030D-6E8A-4147-A177-3AD203B41FA5}">
                      <a16:colId xmlns:a16="http://schemas.microsoft.com/office/drawing/2014/main" val="3362650221"/>
                    </a:ext>
                  </a:extLst>
                </a:gridCol>
                <a:gridCol w="1368358">
                  <a:extLst>
                    <a:ext uri="{9D8B030D-6E8A-4147-A177-3AD203B41FA5}">
                      <a16:colId xmlns:a16="http://schemas.microsoft.com/office/drawing/2014/main" val="3242217931"/>
                    </a:ext>
                  </a:extLst>
                </a:gridCol>
              </a:tblGrid>
              <a:tr h="4402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Symbole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REELS</a:t>
                      </a:r>
                      <a:endParaRPr lang="fr-FR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(éléments non idéaux)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MODELES</a:t>
                      </a:r>
                      <a:endParaRPr lang="fr-FR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(éléments idéaux)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952965"/>
                  </a:ext>
                </a:extLst>
              </a:tr>
              <a:tr h="3736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Type</a:t>
                      </a:r>
                      <a:endParaRPr lang="fr-FR" sz="1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 </a:t>
                      </a:r>
                      <a:r>
                        <a:rPr lang="fr-FR" sz="800" dirty="0" smtClean="0">
                          <a:effectLst/>
                        </a:rPr>
                        <a:t>Position / localisation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Elément tolérancé</a:t>
                      </a:r>
                      <a:endParaRPr lang="fr-FR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ET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Elément de Référence</a:t>
                      </a:r>
                      <a:endParaRPr lang="fr-FR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ER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Référence Spécifiée</a:t>
                      </a:r>
                      <a:endParaRPr lang="fr-FR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RS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Zone de Tolérance</a:t>
                      </a:r>
                      <a:endParaRPr lang="fr-FR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ZT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473607"/>
                  </a:ext>
                </a:extLst>
              </a:tr>
              <a:tr h="4559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Condition : l’élément spécifié doit se trouver à l’intérieur de la zone de tolérance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Nature géométrique</a:t>
                      </a:r>
                      <a:endParaRPr lang="fr-FR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unique</a:t>
                      </a:r>
                      <a:r>
                        <a:rPr lang="fr-FR" sz="700" strike="sngStrike">
                          <a:effectLst/>
                        </a:rPr>
                        <a:t>/groupe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</a:rPr>
                        <a:t>Nature géométrique</a:t>
                      </a:r>
                      <a:endParaRPr lang="fr-FR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700" strike="sngStrike" dirty="0">
                          <a:effectLst/>
                        </a:rPr>
                        <a:t>unique</a:t>
                      </a:r>
                      <a:r>
                        <a:rPr lang="fr-FR" sz="700" dirty="0">
                          <a:effectLst/>
                        </a:rPr>
                        <a:t> /multiple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Type ,nature</a:t>
                      </a:r>
                      <a:endParaRPr lang="fr-FR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700" strike="sngStrike">
                          <a:effectLst/>
                        </a:rPr>
                        <a:t>simple</a:t>
                      </a:r>
                      <a:r>
                        <a:rPr lang="fr-FR" sz="700">
                          <a:effectLst/>
                        </a:rPr>
                        <a:t>  c</a:t>
                      </a:r>
                      <a:r>
                        <a:rPr lang="fr-FR" sz="700" strike="sngStrike">
                          <a:effectLst/>
                        </a:rPr>
                        <a:t>ommune </a:t>
                      </a:r>
                      <a:r>
                        <a:rPr lang="fr-FR" sz="700">
                          <a:effectLst/>
                        </a:rPr>
                        <a:t>système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</a:rPr>
                        <a:t>Type ,nature</a:t>
                      </a:r>
                      <a:endParaRPr lang="fr-FR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</a:rPr>
                        <a:t>simple       </a:t>
                      </a:r>
                      <a:r>
                        <a:rPr lang="fr-FR" sz="700" strike="sngStrike" dirty="0">
                          <a:effectLst/>
                        </a:rPr>
                        <a:t>composée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Contraintes </a:t>
                      </a:r>
                      <a:r>
                        <a:rPr lang="fr-FR" sz="700" strike="sngStrike">
                          <a:effectLst/>
                        </a:rPr>
                        <a:t>d’orientation et/ou</a:t>
                      </a:r>
                      <a:r>
                        <a:rPr lang="fr-FR" sz="700">
                          <a:effectLst/>
                        </a:rPr>
                        <a:t> position /RS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445568899"/>
                  </a:ext>
                </a:extLst>
              </a:tr>
              <a:tr h="39994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Schéma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Surface nominalement plane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accent2"/>
                          </a:solidFill>
                          <a:effectLst/>
                        </a:rPr>
                        <a:t>A</a:t>
                      </a:r>
                      <a:r>
                        <a:rPr lang="fr-FR" sz="1000" dirty="0">
                          <a:effectLst/>
                        </a:rPr>
                        <a:t> surface nominalement </a:t>
                      </a:r>
                      <a:r>
                        <a:rPr lang="fr-FR" sz="1000" dirty="0" smtClean="0">
                          <a:effectLst/>
                        </a:rPr>
                        <a:t>plane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FR" sz="1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accent3"/>
                          </a:solidFill>
                          <a:effectLst/>
                        </a:rPr>
                        <a:t>B</a:t>
                      </a:r>
                      <a:r>
                        <a:rPr lang="fr-FR" sz="1000" dirty="0">
                          <a:effectLst/>
                        </a:rPr>
                        <a:t> surface nominalement plane </a:t>
                      </a:r>
                      <a:endParaRPr lang="fr-FR" sz="10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FR" sz="1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FF0000"/>
                          </a:solidFill>
                          <a:effectLst/>
                        </a:rPr>
                        <a:t>C</a:t>
                      </a:r>
                      <a:r>
                        <a:rPr lang="fr-FR" sz="1000" dirty="0">
                          <a:effectLst/>
                        </a:rPr>
                        <a:t> surface nominalement plane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Plan A tangent côté extérieur matière, </a:t>
                      </a:r>
                      <a:endParaRPr lang="fr-FR" sz="10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Plan </a:t>
                      </a:r>
                      <a:r>
                        <a:rPr lang="fr-FR" sz="1000" dirty="0">
                          <a:effectLst/>
                        </a:rPr>
                        <a:t>B perpendiculaire à </a:t>
                      </a:r>
                      <a:r>
                        <a:rPr lang="fr-FR" sz="1000" dirty="0" smtClean="0">
                          <a:effectLst/>
                        </a:rPr>
                        <a:t>A</a:t>
                      </a:r>
                      <a:r>
                        <a:rPr lang="fr-FR" sz="1000" baseline="0" dirty="0" smtClean="0">
                          <a:effectLst/>
                        </a:rPr>
                        <a:t> qui minimise l’écart au plan médian réel (couples de </a:t>
                      </a:r>
                      <a:r>
                        <a:rPr lang="fr-FR" sz="1000" baseline="0" dirty="0" err="1" smtClean="0">
                          <a:effectLst/>
                        </a:rPr>
                        <a:t>bi-points</a:t>
                      </a:r>
                      <a:r>
                        <a:rPr lang="fr-FR" sz="1000" baseline="0" dirty="0" smtClean="0">
                          <a:effectLst/>
                        </a:rPr>
                        <a:t>)</a:t>
                      </a:r>
                      <a:endParaRPr lang="fr-FR" sz="10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plan </a:t>
                      </a:r>
                      <a:r>
                        <a:rPr lang="fr-FR" sz="1000" dirty="0">
                          <a:effectLst/>
                        </a:rPr>
                        <a:t>C tangent coté extérieur matière perpendiculaire à A et B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2 plans parallèles distants de 0.1 mm dont le plan médian est à 2 mm du plan C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L’élément </a:t>
                      </a:r>
                      <a:r>
                        <a:rPr lang="fr-FR" sz="1000" dirty="0" err="1">
                          <a:effectLst/>
                        </a:rPr>
                        <a:t>tolérancé</a:t>
                      </a:r>
                      <a:r>
                        <a:rPr lang="fr-FR" sz="1000" dirty="0">
                          <a:effectLst/>
                        </a:rPr>
                        <a:t> doit être dans la zone de tolérance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888036957"/>
                  </a:ext>
                </a:extLst>
              </a:tr>
            </a:tbl>
          </a:graphicData>
        </a:graphic>
      </p:graphicFrame>
      <p:grpSp>
        <p:nvGrpSpPr>
          <p:cNvPr id="8" name="Groupe 7"/>
          <p:cNvGrpSpPr/>
          <p:nvPr/>
        </p:nvGrpSpPr>
        <p:grpSpPr>
          <a:xfrm>
            <a:off x="156759" y="3490126"/>
            <a:ext cx="1390651" cy="2227033"/>
            <a:chOff x="1770433" y="486383"/>
            <a:chExt cx="3268495" cy="4409872"/>
          </a:xfrm>
        </p:grpSpPr>
        <p:pic>
          <p:nvPicPr>
            <p:cNvPr id="6" name="Image 5"/>
            <p:cNvPicPr/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1861" t="6488" r="41977" b="28304"/>
            <a:stretch/>
          </p:blipFill>
          <p:spPr>
            <a:xfrm>
              <a:off x="1770433" y="486383"/>
              <a:ext cx="3268495" cy="440987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176409" y="2253932"/>
              <a:ext cx="862519" cy="2642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Forme libre 9"/>
          <p:cNvSpPr/>
          <p:nvPr/>
        </p:nvSpPr>
        <p:spPr>
          <a:xfrm>
            <a:off x="2846962" y="3903253"/>
            <a:ext cx="862519" cy="466927"/>
          </a:xfrm>
          <a:custGeom>
            <a:avLst/>
            <a:gdLst>
              <a:gd name="connsiteX0" fmla="*/ 0 w 862519"/>
              <a:gd name="connsiteY0" fmla="*/ 207523 h 466927"/>
              <a:gd name="connsiteX1" fmla="*/ 0 w 862519"/>
              <a:gd name="connsiteY1" fmla="*/ 207523 h 466927"/>
              <a:gd name="connsiteX2" fmla="*/ 181583 w 862519"/>
              <a:gd name="connsiteY2" fmla="*/ 116731 h 466927"/>
              <a:gd name="connsiteX3" fmla="*/ 220493 w 862519"/>
              <a:gd name="connsiteY3" fmla="*/ 103761 h 466927"/>
              <a:gd name="connsiteX4" fmla="*/ 239949 w 862519"/>
              <a:gd name="connsiteY4" fmla="*/ 97276 h 466927"/>
              <a:gd name="connsiteX5" fmla="*/ 285344 w 862519"/>
              <a:gd name="connsiteY5" fmla="*/ 84306 h 466927"/>
              <a:gd name="connsiteX6" fmla="*/ 298315 w 862519"/>
              <a:gd name="connsiteY6" fmla="*/ 71336 h 466927"/>
              <a:gd name="connsiteX7" fmla="*/ 330740 w 862519"/>
              <a:gd name="connsiteY7" fmla="*/ 25940 h 466927"/>
              <a:gd name="connsiteX8" fmla="*/ 350196 w 862519"/>
              <a:gd name="connsiteY8" fmla="*/ 6485 h 466927"/>
              <a:gd name="connsiteX9" fmla="*/ 408561 w 862519"/>
              <a:gd name="connsiteY9" fmla="*/ 12970 h 466927"/>
              <a:gd name="connsiteX10" fmla="*/ 428017 w 862519"/>
              <a:gd name="connsiteY10" fmla="*/ 6485 h 466927"/>
              <a:gd name="connsiteX11" fmla="*/ 453957 w 862519"/>
              <a:gd name="connsiteY11" fmla="*/ 0 h 466927"/>
              <a:gd name="connsiteX12" fmla="*/ 499353 w 862519"/>
              <a:gd name="connsiteY12" fmla="*/ 12970 h 466927"/>
              <a:gd name="connsiteX13" fmla="*/ 518808 w 862519"/>
              <a:gd name="connsiteY13" fmla="*/ 19455 h 466927"/>
              <a:gd name="connsiteX14" fmla="*/ 577174 w 862519"/>
              <a:gd name="connsiteY14" fmla="*/ 71336 h 466927"/>
              <a:gd name="connsiteX15" fmla="*/ 603115 w 862519"/>
              <a:gd name="connsiteY15" fmla="*/ 77821 h 466927"/>
              <a:gd name="connsiteX16" fmla="*/ 629055 w 862519"/>
              <a:gd name="connsiteY16" fmla="*/ 90791 h 466927"/>
              <a:gd name="connsiteX17" fmla="*/ 667966 w 862519"/>
              <a:gd name="connsiteY17" fmla="*/ 103761 h 466927"/>
              <a:gd name="connsiteX18" fmla="*/ 693906 w 862519"/>
              <a:gd name="connsiteY18" fmla="*/ 116731 h 466927"/>
              <a:gd name="connsiteX19" fmla="*/ 752272 w 862519"/>
              <a:gd name="connsiteY19" fmla="*/ 149157 h 466927"/>
              <a:gd name="connsiteX20" fmla="*/ 771727 w 862519"/>
              <a:gd name="connsiteY20" fmla="*/ 155642 h 466927"/>
              <a:gd name="connsiteX21" fmla="*/ 784698 w 862519"/>
              <a:gd name="connsiteY21" fmla="*/ 168612 h 466927"/>
              <a:gd name="connsiteX22" fmla="*/ 804153 w 862519"/>
              <a:gd name="connsiteY22" fmla="*/ 175097 h 466927"/>
              <a:gd name="connsiteX23" fmla="*/ 817123 w 862519"/>
              <a:gd name="connsiteY23" fmla="*/ 207523 h 466927"/>
              <a:gd name="connsiteX24" fmla="*/ 862519 w 862519"/>
              <a:gd name="connsiteY24" fmla="*/ 233463 h 466927"/>
              <a:gd name="connsiteX25" fmla="*/ 849549 w 862519"/>
              <a:gd name="connsiteY25" fmla="*/ 252919 h 466927"/>
              <a:gd name="connsiteX26" fmla="*/ 810638 w 862519"/>
              <a:gd name="connsiteY26" fmla="*/ 265889 h 466927"/>
              <a:gd name="connsiteX27" fmla="*/ 765242 w 862519"/>
              <a:gd name="connsiteY27" fmla="*/ 285344 h 466927"/>
              <a:gd name="connsiteX28" fmla="*/ 609600 w 862519"/>
              <a:gd name="connsiteY28" fmla="*/ 304800 h 466927"/>
              <a:gd name="connsiteX29" fmla="*/ 596630 w 862519"/>
              <a:gd name="connsiteY29" fmla="*/ 324255 h 466927"/>
              <a:gd name="connsiteX30" fmla="*/ 583659 w 862519"/>
              <a:gd name="connsiteY30" fmla="*/ 337225 h 466927"/>
              <a:gd name="connsiteX31" fmla="*/ 577174 w 862519"/>
              <a:gd name="connsiteY31" fmla="*/ 369651 h 466927"/>
              <a:gd name="connsiteX32" fmla="*/ 466927 w 862519"/>
              <a:gd name="connsiteY32" fmla="*/ 389106 h 466927"/>
              <a:gd name="connsiteX33" fmla="*/ 434502 w 862519"/>
              <a:gd name="connsiteY33" fmla="*/ 395591 h 466927"/>
              <a:gd name="connsiteX34" fmla="*/ 389106 w 862519"/>
              <a:gd name="connsiteY34" fmla="*/ 421531 h 466927"/>
              <a:gd name="connsiteX35" fmla="*/ 311285 w 862519"/>
              <a:gd name="connsiteY35" fmla="*/ 460442 h 466927"/>
              <a:gd name="connsiteX36" fmla="*/ 291830 w 862519"/>
              <a:gd name="connsiteY36" fmla="*/ 466927 h 466927"/>
              <a:gd name="connsiteX37" fmla="*/ 207523 w 862519"/>
              <a:gd name="connsiteY37" fmla="*/ 447472 h 466927"/>
              <a:gd name="connsiteX38" fmla="*/ 201038 w 862519"/>
              <a:gd name="connsiteY38" fmla="*/ 428017 h 466927"/>
              <a:gd name="connsiteX39" fmla="*/ 194553 w 862519"/>
              <a:gd name="connsiteY39" fmla="*/ 395591 h 466927"/>
              <a:gd name="connsiteX40" fmla="*/ 168613 w 862519"/>
              <a:gd name="connsiteY40" fmla="*/ 382621 h 466927"/>
              <a:gd name="connsiteX41" fmla="*/ 155642 w 862519"/>
              <a:gd name="connsiteY41" fmla="*/ 369651 h 466927"/>
              <a:gd name="connsiteX42" fmla="*/ 123217 w 862519"/>
              <a:gd name="connsiteY42" fmla="*/ 324255 h 466927"/>
              <a:gd name="connsiteX43" fmla="*/ 103761 w 862519"/>
              <a:gd name="connsiteY43" fmla="*/ 311285 h 466927"/>
              <a:gd name="connsiteX44" fmla="*/ 84306 w 862519"/>
              <a:gd name="connsiteY44" fmla="*/ 285344 h 466927"/>
              <a:gd name="connsiteX45" fmla="*/ 77821 w 862519"/>
              <a:gd name="connsiteY45" fmla="*/ 259404 h 466927"/>
              <a:gd name="connsiteX46" fmla="*/ 71336 w 862519"/>
              <a:gd name="connsiteY46" fmla="*/ 239948 h 466927"/>
              <a:gd name="connsiteX47" fmla="*/ 58366 w 862519"/>
              <a:gd name="connsiteY47" fmla="*/ 220493 h 466927"/>
              <a:gd name="connsiteX48" fmla="*/ 0 w 862519"/>
              <a:gd name="connsiteY48" fmla="*/ 207523 h 46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62519" h="466927">
                <a:moveTo>
                  <a:pt x="0" y="207523"/>
                </a:moveTo>
                <a:lnTo>
                  <a:pt x="0" y="207523"/>
                </a:lnTo>
                <a:cubicBezTo>
                  <a:pt x="60528" y="177259"/>
                  <a:pt x="117384" y="138131"/>
                  <a:pt x="181583" y="116731"/>
                </a:cubicBezTo>
                <a:lnTo>
                  <a:pt x="220493" y="103761"/>
                </a:lnTo>
                <a:cubicBezTo>
                  <a:pt x="226978" y="101599"/>
                  <a:pt x="233317" y="98934"/>
                  <a:pt x="239949" y="97276"/>
                </a:cubicBezTo>
                <a:cubicBezTo>
                  <a:pt x="272521" y="89133"/>
                  <a:pt x="257434" y="93609"/>
                  <a:pt x="285344" y="84306"/>
                </a:cubicBezTo>
                <a:cubicBezTo>
                  <a:pt x="289668" y="79983"/>
                  <a:pt x="294495" y="76110"/>
                  <a:pt x="298315" y="71336"/>
                </a:cubicBezTo>
                <a:cubicBezTo>
                  <a:pt x="339379" y="20006"/>
                  <a:pt x="275963" y="89845"/>
                  <a:pt x="330740" y="25940"/>
                </a:cubicBezTo>
                <a:cubicBezTo>
                  <a:pt x="336709" y="18977"/>
                  <a:pt x="343711" y="12970"/>
                  <a:pt x="350196" y="6485"/>
                </a:cubicBezTo>
                <a:cubicBezTo>
                  <a:pt x="369651" y="8647"/>
                  <a:pt x="388986" y="12970"/>
                  <a:pt x="408561" y="12970"/>
                </a:cubicBezTo>
                <a:cubicBezTo>
                  <a:pt x="415397" y="12970"/>
                  <a:pt x="421444" y="8363"/>
                  <a:pt x="428017" y="6485"/>
                </a:cubicBezTo>
                <a:cubicBezTo>
                  <a:pt x="436587" y="4037"/>
                  <a:pt x="445310" y="2162"/>
                  <a:pt x="453957" y="0"/>
                </a:cubicBezTo>
                <a:cubicBezTo>
                  <a:pt x="500612" y="15551"/>
                  <a:pt x="442343" y="-3319"/>
                  <a:pt x="499353" y="12970"/>
                </a:cubicBezTo>
                <a:cubicBezTo>
                  <a:pt x="505926" y="14848"/>
                  <a:pt x="512323" y="17293"/>
                  <a:pt x="518808" y="19455"/>
                </a:cubicBezTo>
                <a:cubicBezTo>
                  <a:pt x="529186" y="29833"/>
                  <a:pt x="556923" y="62657"/>
                  <a:pt x="577174" y="71336"/>
                </a:cubicBezTo>
                <a:cubicBezTo>
                  <a:pt x="585366" y="74847"/>
                  <a:pt x="594468" y="75659"/>
                  <a:pt x="603115" y="77821"/>
                </a:cubicBezTo>
                <a:cubicBezTo>
                  <a:pt x="611762" y="82144"/>
                  <a:pt x="620079" y="87201"/>
                  <a:pt x="629055" y="90791"/>
                </a:cubicBezTo>
                <a:cubicBezTo>
                  <a:pt x="641749" y="95869"/>
                  <a:pt x="655737" y="97647"/>
                  <a:pt x="667966" y="103761"/>
                </a:cubicBezTo>
                <a:cubicBezTo>
                  <a:pt x="676613" y="108084"/>
                  <a:pt x="685455" y="112036"/>
                  <a:pt x="693906" y="116731"/>
                </a:cubicBezTo>
                <a:cubicBezTo>
                  <a:pt x="721580" y="132106"/>
                  <a:pt x="725060" y="137495"/>
                  <a:pt x="752272" y="149157"/>
                </a:cubicBezTo>
                <a:cubicBezTo>
                  <a:pt x="758555" y="151850"/>
                  <a:pt x="765242" y="153480"/>
                  <a:pt x="771727" y="155642"/>
                </a:cubicBezTo>
                <a:cubicBezTo>
                  <a:pt x="776051" y="159965"/>
                  <a:pt x="779455" y="165466"/>
                  <a:pt x="784698" y="168612"/>
                </a:cubicBezTo>
                <a:cubicBezTo>
                  <a:pt x="790560" y="172129"/>
                  <a:pt x="799777" y="169846"/>
                  <a:pt x="804153" y="175097"/>
                </a:cubicBezTo>
                <a:cubicBezTo>
                  <a:pt x="811605" y="184040"/>
                  <a:pt x="810357" y="198050"/>
                  <a:pt x="817123" y="207523"/>
                </a:cubicBezTo>
                <a:cubicBezTo>
                  <a:pt x="822215" y="214651"/>
                  <a:pt x="857401" y="230904"/>
                  <a:pt x="862519" y="233463"/>
                </a:cubicBezTo>
                <a:cubicBezTo>
                  <a:pt x="858196" y="239948"/>
                  <a:pt x="856159" y="248788"/>
                  <a:pt x="849549" y="252919"/>
                </a:cubicBezTo>
                <a:cubicBezTo>
                  <a:pt x="837955" y="260165"/>
                  <a:pt x="822014" y="258305"/>
                  <a:pt x="810638" y="265889"/>
                </a:cubicBezTo>
                <a:cubicBezTo>
                  <a:pt x="783767" y="283803"/>
                  <a:pt x="798744" y="276969"/>
                  <a:pt x="765242" y="285344"/>
                </a:cubicBezTo>
                <a:cubicBezTo>
                  <a:pt x="701644" y="327742"/>
                  <a:pt x="790472" y="273343"/>
                  <a:pt x="609600" y="304800"/>
                </a:cubicBezTo>
                <a:cubicBezTo>
                  <a:pt x="601921" y="306135"/>
                  <a:pt x="601499" y="318169"/>
                  <a:pt x="596630" y="324255"/>
                </a:cubicBezTo>
                <a:cubicBezTo>
                  <a:pt x="592810" y="329029"/>
                  <a:pt x="587983" y="332902"/>
                  <a:pt x="583659" y="337225"/>
                </a:cubicBezTo>
                <a:cubicBezTo>
                  <a:pt x="581497" y="348034"/>
                  <a:pt x="584968" y="361857"/>
                  <a:pt x="577174" y="369651"/>
                </a:cubicBezTo>
                <a:cubicBezTo>
                  <a:pt x="560758" y="386068"/>
                  <a:pt x="473034" y="388551"/>
                  <a:pt x="466927" y="389106"/>
                </a:cubicBezTo>
                <a:cubicBezTo>
                  <a:pt x="456119" y="391268"/>
                  <a:pt x="444361" y="390662"/>
                  <a:pt x="434502" y="395591"/>
                </a:cubicBezTo>
                <a:cubicBezTo>
                  <a:pt x="357231" y="434226"/>
                  <a:pt x="474008" y="400306"/>
                  <a:pt x="389106" y="421531"/>
                </a:cubicBezTo>
                <a:cubicBezTo>
                  <a:pt x="338820" y="455056"/>
                  <a:pt x="364985" y="442542"/>
                  <a:pt x="311285" y="460442"/>
                </a:cubicBezTo>
                <a:lnTo>
                  <a:pt x="291830" y="466927"/>
                </a:lnTo>
                <a:cubicBezTo>
                  <a:pt x="272289" y="464973"/>
                  <a:pt x="226017" y="470589"/>
                  <a:pt x="207523" y="447472"/>
                </a:cubicBezTo>
                <a:cubicBezTo>
                  <a:pt x="203253" y="442134"/>
                  <a:pt x="202696" y="434649"/>
                  <a:pt x="201038" y="428017"/>
                </a:cubicBezTo>
                <a:cubicBezTo>
                  <a:pt x="198365" y="417323"/>
                  <a:pt x="200960" y="404561"/>
                  <a:pt x="194553" y="395591"/>
                </a:cubicBezTo>
                <a:cubicBezTo>
                  <a:pt x="188934" y="387724"/>
                  <a:pt x="176657" y="387983"/>
                  <a:pt x="168613" y="382621"/>
                </a:cubicBezTo>
                <a:cubicBezTo>
                  <a:pt x="163526" y="379229"/>
                  <a:pt x="159966" y="373974"/>
                  <a:pt x="155642" y="369651"/>
                </a:cubicBezTo>
                <a:cubicBezTo>
                  <a:pt x="136187" y="311286"/>
                  <a:pt x="157804" y="341548"/>
                  <a:pt x="123217" y="324255"/>
                </a:cubicBezTo>
                <a:cubicBezTo>
                  <a:pt x="116246" y="320769"/>
                  <a:pt x="110246" y="315608"/>
                  <a:pt x="103761" y="311285"/>
                </a:cubicBezTo>
                <a:cubicBezTo>
                  <a:pt x="97276" y="302638"/>
                  <a:pt x="89140" y="295012"/>
                  <a:pt x="84306" y="285344"/>
                </a:cubicBezTo>
                <a:cubicBezTo>
                  <a:pt x="80320" y="277372"/>
                  <a:pt x="80269" y="267974"/>
                  <a:pt x="77821" y="259404"/>
                </a:cubicBezTo>
                <a:cubicBezTo>
                  <a:pt x="75943" y="252831"/>
                  <a:pt x="74393" y="246062"/>
                  <a:pt x="71336" y="239948"/>
                </a:cubicBezTo>
                <a:cubicBezTo>
                  <a:pt x="67850" y="232977"/>
                  <a:pt x="64851" y="224816"/>
                  <a:pt x="58366" y="220493"/>
                </a:cubicBezTo>
                <a:cubicBezTo>
                  <a:pt x="47852" y="213484"/>
                  <a:pt x="9728" y="209685"/>
                  <a:pt x="0" y="207523"/>
                </a:cubicBezTo>
                <a:close/>
              </a:path>
            </a:pathLst>
          </a:custGeom>
          <a:solidFill>
            <a:schemeClr val="accent2">
              <a:alpha val="48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 10"/>
          <p:cNvSpPr/>
          <p:nvPr/>
        </p:nvSpPr>
        <p:spPr>
          <a:xfrm>
            <a:off x="3278221" y="4241493"/>
            <a:ext cx="706876" cy="479898"/>
          </a:xfrm>
          <a:custGeom>
            <a:avLst/>
            <a:gdLst>
              <a:gd name="connsiteX0" fmla="*/ 525293 w 706876"/>
              <a:gd name="connsiteY0" fmla="*/ 0 h 479898"/>
              <a:gd name="connsiteX1" fmla="*/ 525293 w 706876"/>
              <a:gd name="connsiteY1" fmla="*/ 0 h 479898"/>
              <a:gd name="connsiteX2" fmla="*/ 616085 w 706876"/>
              <a:gd name="connsiteY2" fmla="*/ 116732 h 479898"/>
              <a:gd name="connsiteX3" fmla="*/ 661481 w 706876"/>
              <a:gd name="connsiteY3" fmla="*/ 142673 h 479898"/>
              <a:gd name="connsiteX4" fmla="*/ 667966 w 706876"/>
              <a:gd name="connsiteY4" fmla="*/ 207524 h 479898"/>
              <a:gd name="connsiteX5" fmla="*/ 674451 w 706876"/>
              <a:gd name="connsiteY5" fmla="*/ 239949 h 479898"/>
              <a:gd name="connsiteX6" fmla="*/ 706876 w 706876"/>
              <a:gd name="connsiteY6" fmla="*/ 272375 h 479898"/>
              <a:gd name="connsiteX7" fmla="*/ 687421 w 706876"/>
              <a:gd name="connsiteY7" fmla="*/ 285345 h 479898"/>
              <a:gd name="connsiteX8" fmla="*/ 661481 w 706876"/>
              <a:gd name="connsiteY8" fmla="*/ 291830 h 479898"/>
              <a:gd name="connsiteX9" fmla="*/ 642025 w 706876"/>
              <a:gd name="connsiteY9" fmla="*/ 298315 h 479898"/>
              <a:gd name="connsiteX10" fmla="*/ 622570 w 706876"/>
              <a:gd name="connsiteY10" fmla="*/ 311285 h 479898"/>
              <a:gd name="connsiteX11" fmla="*/ 583659 w 706876"/>
              <a:gd name="connsiteY11" fmla="*/ 324256 h 479898"/>
              <a:gd name="connsiteX12" fmla="*/ 538264 w 706876"/>
              <a:gd name="connsiteY12" fmla="*/ 356681 h 479898"/>
              <a:gd name="connsiteX13" fmla="*/ 525293 w 706876"/>
              <a:gd name="connsiteY13" fmla="*/ 369651 h 479898"/>
              <a:gd name="connsiteX14" fmla="*/ 492868 w 706876"/>
              <a:gd name="connsiteY14" fmla="*/ 376136 h 479898"/>
              <a:gd name="connsiteX15" fmla="*/ 473412 w 706876"/>
              <a:gd name="connsiteY15" fmla="*/ 382621 h 479898"/>
              <a:gd name="connsiteX16" fmla="*/ 447472 w 706876"/>
              <a:gd name="connsiteY16" fmla="*/ 389107 h 479898"/>
              <a:gd name="connsiteX17" fmla="*/ 408561 w 706876"/>
              <a:gd name="connsiteY17" fmla="*/ 408562 h 479898"/>
              <a:gd name="connsiteX18" fmla="*/ 369651 w 706876"/>
              <a:gd name="connsiteY18" fmla="*/ 421532 h 479898"/>
              <a:gd name="connsiteX19" fmla="*/ 343710 w 706876"/>
              <a:gd name="connsiteY19" fmla="*/ 460443 h 479898"/>
              <a:gd name="connsiteX20" fmla="*/ 304800 w 706876"/>
              <a:gd name="connsiteY20" fmla="*/ 466928 h 479898"/>
              <a:gd name="connsiteX21" fmla="*/ 259404 w 706876"/>
              <a:gd name="connsiteY21" fmla="*/ 479898 h 479898"/>
              <a:gd name="connsiteX22" fmla="*/ 214008 w 706876"/>
              <a:gd name="connsiteY22" fmla="*/ 473413 h 479898"/>
              <a:gd name="connsiteX23" fmla="*/ 201038 w 706876"/>
              <a:gd name="connsiteY23" fmla="*/ 453958 h 479898"/>
              <a:gd name="connsiteX24" fmla="*/ 168612 w 706876"/>
              <a:gd name="connsiteY24" fmla="*/ 428017 h 479898"/>
              <a:gd name="connsiteX25" fmla="*/ 162127 w 706876"/>
              <a:gd name="connsiteY25" fmla="*/ 408562 h 479898"/>
              <a:gd name="connsiteX26" fmla="*/ 142672 w 706876"/>
              <a:gd name="connsiteY26" fmla="*/ 395592 h 479898"/>
              <a:gd name="connsiteX27" fmla="*/ 110247 w 706876"/>
              <a:gd name="connsiteY27" fmla="*/ 369651 h 479898"/>
              <a:gd name="connsiteX28" fmla="*/ 103761 w 706876"/>
              <a:gd name="connsiteY28" fmla="*/ 343711 h 479898"/>
              <a:gd name="connsiteX29" fmla="*/ 51881 w 706876"/>
              <a:gd name="connsiteY29" fmla="*/ 298315 h 479898"/>
              <a:gd name="connsiteX30" fmla="*/ 32425 w 706876"/>
              <a:gd name="connsiteY30" fmla="*/ 291830 h 479898"/>
              <a:gd name="connsiteX31" fmla="*/ 25940 w 706876"/>
              <a:gd name="connsiteY31" fmla="*/ 272375 h 479898"/>
              <a:gd name="connsiteX32" fmla="*/ 0 w 706876"/>
              <a:gd name="connsiteY32" fmla="*/ 239949 h 479898"/>
              <a:gd name="connsiteX33" fmla="*/ 19455 w 706876"/>
              <a:gd name="connsiteY33" fmla="*/ 220494 h 479898"/>
              <a:gd name="connsiteX34" fmla="*/ 77821 w 706876"/>
              <a:gd name="connsiteY34" fmla="*/ 207524 h 479898"/>
              <a:gd name="connsiteX35" fmla="*/ 116732 w 706876"/>
              <a:gd name="connsiteY35" fmla="*/ 194553 h 479898"/>
              <a:gd name="connsiteX36" fmla="*/ 136187 w 706876"/>
              <a:gd name="connsiteY36" fmla="*/ 181583 h 479898"/>
              <a:gd name="connsiteX37" fmla="*/ 175098 w 706876"/>
              <a:gd name="connsiteY37" fmla="*/ 168613 h 479898"/>
              <a:gd name="connsiteX38" fmla="*/ 194553 w 706876"/>
              <a:gd name="connsiteY38" fmla="*/ 162128 h 479898"/>
              <a:gd name="connsiteX39" fmla="*/ 214008 w 706876"/>
              <a:gd name="connsiteY39" fmla="*/ 155643 h 479898"/>
              <a:gd name="connsiteX40" fmla="*/ 285344 w 706876"/>
              <a:gd name="connsiteY40" fmla="*/ 136187 h 479898"/>
              <a:gd name="connsiteX41" fmla="*/ 337225 w 706876"/>
              <a:gd name="connsiteY41" fmla="*/ 110247 h 479898"/>
              <a:gd name="connsiteX42" fmla="*/ 382621 w 706876"/>
              <a:gd name="connsiteY42" fmla="*/ 90792 h 479898"/>
              <a:gd name="connsiteX43" fmla="*/ 421532 w 706876"/>
              <a:gd name="connsiteY43" fmla="*/ 84307 h 479898"/>
              <a:gd name="connsiteX44" fmla="*/ 434502 w 706876"/>
              <a:gd name="connsiteY44" fmla="*/ 71336 h 479898"/>
              <a:gd name="connsiteX45" fmla="*/ 453957 w 706876"/>
              <a:gd name="connsiteY45" fmla="*/ 64851 h 479898"/>
              <a:gd name="connsiteX46" fmla="*/ 479898 w 706876"/>
              <a:gd name="connsiteY46" fmla="*/ 51881 h 479898"/>
              <a:gd name="connsiteX47" fmla="*/ 512323 w 706876"/>
              <a:gd name="connsiteY47" fmla="*/ 38911 h 479898"/>
              <a:gd name="connsiteX48" fmla="*/ 531778 w 706876"/>
              <a:gd name="connsiteY48" fmla="*/ 25941 h 479898"/>
              <a:gd name="connsiteX49" fmla="*/ 525293 w 706876"/>
              <a:gd name="connsiteY49" fmla="*/ 0 h 479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06876" h="479898">
                <a:moveTo>
                  <a:pt x="525293" y="0"/>
                </a:moveTo>
                <a:lnTo>
                  <a:pt x="525293" y="0"/>
                </a:lnTo>
                <a:cubicBezTo>
                  <a:pt x="555557" y="38911"/>
                  <a:pt x="580347" y="82780"/>
                  <a:pt x="616085" y="116732"/>
                </a:cubicBezTo>
                <a:cubicBezTo>
                  <a:pt x="679186" y="176678"/>
                  <a:pt x="641766" y="83533"/>
                  <a:pt x="661481" y="142673"/>
                </a:cubicBezTo>
                <a:cubicBezTo>
                  <a:pt x="663643" y="164290"/>
                  <a:pt x="665095" y="185990"/>
                  <a:pt x="667966" y="207524"/>
                </a:cubicBezTo>
                <a:cubicBezTo>
                  <a:pt x="669423" y="218450"/>
                  <a:pt x="668780" y="230497"/>
                  <a:pt x="674451" y="239949"/>
                </a:cubicBezTo>
                <a:cubicBezTo>
                  <a:pt x="682315" y="253056"/>
                  <a:pt x="706876" y="272375"/>
                  <a:pt x="706876" y="272375"/>
                </a:cubicBezTo>
                <a:cubicBezTo>
                  <a:pt x="700391" y="276698"/>
                  <a:pt x="694585" y="282275"/>
                  <a:pt x="687421" y="285345"/>
                </a:cubicBezTo>
                <a:cubicBezTo>
                  <a:pt x="679229" y="288856"/>
                  <a:pt x="670051" y="289382"/>
                  <a:pt x="661481" y="291830"/>
                </a:cubicBezTo>
                <a:cubicBezTo>
                  <a:pt x="654908" y="293708"/>
                  <a:pt x="648510" y="296153"/>
                  <a:pt x="642025" y="298315"/>
                </a:cubicBezTo>
                <a:cubicBezTo>
                  <a:pt x="635540" y="302638"/>
                  <a:pt x="629692" y="308120"/>
                  <a:pt x="622570" y="311285"/>
                </a:cubicBezTo>
                <a:cubicBezTo>
                  <a:pt x="610076" y="316838"/>
                  <a:pt x="583659" y="324256"/>
                  <a:pt x="583659" y="324256"/>
                </a:cubicBezTo>
                <a:cubicBezTo>
                  <a:pt x="541175" y="366740"/>
                  <a:pt x="589476" y="322541"/>
                  <a:pt x="538264" y="356681"/>
                </a:cubicBezTo>
                <a:cubicBezTo>
                  <a:pt x="533177" y="360073"/>
                  <a:pt x="530913" y="367242"/>
                  <a:pt x="525293" y="369651"/>
                </a:cubicBezTo>
                <a:cubicBezTo>
                  <a:pt x="515162" y="373993"/>
                  <a:pt x="503561" y="373463"/>
                  <a:pt x="492868" y="376136"/>
                </a:cubicBezTo>
                <a:cubicBezTo>
                  <a:pt x="486236" y="377794"/>
                  <a:pt x="479985" y="380743"/>
                  <a:pt x="473412" y="382621"/>
                </a:cubicBezTo>
                <a:cubicBezTo>
                  <a:pt x="464842" y="385070"/>
                  <a:pt x="456042" y="386658"/>
                  <a:pt x="447472" y="389107"/>
                </a:cubicBezTo>
                <a:cubicBezTo>
                  <a:pt x="397801" y="403300"/>
                  <a:pt x="459727" y="385822"/>
                  <a:pt x="408561" y="408562"/>
                </a:cubicBezTo>
                <a:cubicBezTo>
                  <a:pt x="396068" y="414114"/>
                  <a:pt x="369651" y="421532"/>
                  <a:pt x="369651" y="421532"/>
                </a:cubicBezTo>
                <a:cubicBezTo>
                  <a:pt x="361004" y="434502"/>
                  <a:pt x="359086" y="457880"/>
                  <a:pt x="343710" y="460443"/>
                </a:cubicBezTo>
                <a:cubicBezTo>
                  <a:pt x="330740" y="462605"/>
                  <a:pt x="317694" y="464349"/>
                  <a:pt x="304800" y="466928"/>
                </a:cubicBezTo>
                <a:cubicBezTo>
                  <a:pt x="284440" y="471000"/>
                  <a:pt x="277948" y="473717"/>
                  <a:pt x="259404" y="479898"/>
                </a:cubicBezTo>
                <a:cubicBezTo>
                  <a:pt x="244272" y="477736"/>
                  <a:pt x="227976" y="479621"/>
                  <a:pt x="214008" y="473413"/>
                </a:cubicBezTo>
                <a:cubicBezTo>
                  <a:pt x="206886" y="470248"/>
                  <a:pt x="205907" y="460044"/>
                  <a:pt x="201038" y="453958"/>
                </a:cubicBezTo>
                <a:cubicBezTo>
                  <a:pt x="190475" y="440754"/>
                  <a:pt x="183062" y="437650"/>
                  <a:pt x="168612" y="428017"/>
                </a:cubicBezTo>
                <a:cubicBezTo>
                  <a:pt x="166450" y="421532"/>
                  <a:pt x="166397" y="413900"/>
                  <a:pt x="162127" y="408562"/>
                </a:cubicBezTo>
                <a:cubicBezTo>
                  <a:pt x="157258" y="402476"/>
                  <a:pt x="148758" y="400461"/>
                  <a:pt x="142672" y="395592"/>
                </a:cubicBezTo>
                <a:cubicBezTo>
                  <a:pt x="96470" y="358629"/>
                  <a:pt x="170126" y="409570"/>
                  <a:pt x="110247" y="369651"/>
                </a:cubicBezTo>
                <a:cubicBezTo>
                  <a:pt x="108085" y="361004"/>
                  <a:pt x="107272" y="351903"/>
                  <a:pt x="103761" y="343711"/>
                </a:cubicBezTo>
                <a:cubicBezTo>
                  <a:pt x="94934" y="323116"/>
                  <a:pt x="71696" y="304920"/>
                  <a:pt x="51881" y="298315"/>
                </a:cubicBezTo>
                <a:lnTo>
                  <a:pt x="32425" y="291830"/>
                </a:lnTo>
                <a:cubicBezTo>
                  <a:pt x="30263" y="285345"/>
                  <a:pt x="30210" y="277713"/>
                  <a:pt x="25940" y="272375"/>
                </a:cubicBezTo>
                <a:cubicBezTo>
                  <a:pt x="-7583" y="230469"/>
                  <a:pt x="16300" y="288849"/>
                  <a:pt x="0" y="239949"/>
                </a:cubicBezTo>
                <a:cubicBezTo>
                  <a:pt x="6485" y="233464"/>
                  <a:pt x="11824" y="225581"/>
                  <a:pt x="19455" y="220494"/>
                </a:cubicBezTo>
                <a:cubicBezTo>
                  <a:pt x="30098" y="213398"/>
                  <a:pt x="73113" y="208309"/>
                  <a:pt x="77821" y="207524"/>
                </a:cubicBezTo>
                <a:cubicBezTo>
                  <a:pt x="90791" y="203200"/>
                  <a:pt x="105356" y="202137"/>
                  <a:pt x="116732" y="194553"/>
                </a:cubicBezTo>
                <a:cubicBezTo>
                  <a:pt x="123217" y="190230"/>
                  <a:pt x="129065" y="184748"/>
                  <a:pt x="136187" y="181583"/>
                </a:cubicBezTo>
                <a:cubicBezTo>
                  <a:pt x="148681" y="176030"/>
                  <a:pt x="162128" y="172936"/>
                  <a:pt x="175098" y="168613"/>
                </a:cubicBezTo>
                <a:lnTo>
                  <a:pt x="194553" y="162128"/>
                </a:lnTo>
                <a:cubicBezTo>
                  <a:pt x="201038" y="159966"/>
                  <a:pt x="207376" y="157301"/>
                  <a:pt x="214008" y="155643"/>
                </a:cubicBezTo>
                <a:cubicBezTo>
                  <a:pt x="272521" y="141015"/>
                  <a:pt x="248978" y="148311"/>
                  <a:pt x="285344" y="136187"/>
                </a:cubicBezTo>
                <a:cubicBezTo>
                  <a:pt x="314648" y="106885"/>
                  <a:pt x="277611" y="140053"/>
                  <a:pt x="337225" y="110247"/>
                </a:cubicBezTo>
                <a:cubicBezTo>
                  <a:pt x="353085" y="102317"/>
                  <a:pt x="365446" y="94609"/>
                  <a:pt x="382621" y="90792"/>
                </a:cubicBezTo>
                <a:cubicBezTo>
                  <a:pt x="395457" y="87940"/>
                  <a:pt x="408562" y="86469"/>
                  <a:pt x="421532" y="84307"/>
                </a:cubicBezTo>
                <a:cubicBezTo>
                  <a:pt x="425855" y="79983"/>
                  <a:pt x="429259" y="74482"/>
                  <a:pt x="434502" y="71336"/>
                </a:cubicBezTo>
                <a:cubicBezTo>
                  <a:pt x="440364" y="67819"/>
                  <a:pt x="447674" y="67544"/>
                  <a:pt x="453957" y="64851"/>
                </a:cubicBezTo>
                <a:cubicBezTo>
                  <a:pt x="462843" y="61043"/>
                  <a:pt x="471064" y="55807"/>
                  <a:pt x="479898" y="51881"/>
                </a:cubicBezTo>
                <a:cubicBezTo>
                  <a:pt x="490536" y="47153"/>
                  <a:pt x="501911" y="44117"/>
                  <a:pt x="512323" y="38911"/>
                </a:cubicBezTo>
                <a:cubicBezTo>
                  <a:pt x="519294" y="35425"/>
                  <a:pt x="524807" y="29427"/>
                  <a:pt x="531778" y="25941"/>
                </a:cubicBezTo>
                <a:cubicBezTo>
                  <a:pt x="534512" y="24574"/>
                  <a:pt x="526374" y="4324"/>
                  <a:pt x="525293" y="0"/>
                </a:cubicBezTo>
                <a:close/>
              </a:path>
            </a:pathLst>
          </a:custGeom>
          <a:solidFill>
            <a:schemeClr val="accent2">
              <a:alpha val="48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 11"/>
          <p:cNvSpPr/>
          <p:nvPr/>
        </p:nvSpPr>
        <p:spPr>
          <a:xfrm>
            <a:off x="3027939" y="4136716"/>
            <a:ext cx="708600" cy="376421"/>
          </a:xfrm>
          <a:custGeom>
            <a:avLst/>
            <a:gdLst>
              <a:gd name="connsiteX0" fmla="*/ 72166 w 708600"/>
              <a:gd name="connsiteY0" fmla="*/ 240234 h 376421"/>
              <a:gd name="connsiteX1" fmla="*/ 72166 w 708600"/>
              <a:gd name="connsiteY1" fmla="*/ 240234 h 376421"/>
              <a:gd name="connsiteX2" fmla="*/ 59195 w 708600"/>
              <a:gd name="connsiteY2" fmla="*/ 298600 h 376421"/>
              <a:gd name="connsiteX3" fmla="*/ 20285 w 708600"/>
              <a:gd name="connsiteY3" fmla="*/ 311570 h 376421"/>
              <a:gd name="connsiteX4" fmla="*/ 7315 w 708600"/>
              <a:gd name="connsiteY4" fmla="*/ 324541 h 376421"/>
              <a:gd name="connsiteX5" fmla="*/ 7315 w 708600"/>
              <a:gd name="connsiteY5" fmla="*/ 376421 h 376421"/>
              <a:gd name="connsiteX6" fmla="*/ 104591 w 708600"/>
              <a:gd name="connsiteY6" fmla="*/ 356966 h 376421"/>
              <a:gd name="connsiteX7" fmla="*/ 124046 w 708600"/>
              <a:gd name="connsiteY7" fmla="*/ 343996 h 376421"/>
              <a:gd name="connsiteX8" fmla="*/ 188898 w 708600"/>
              <a:gd name="connsiteY8" fmla="*/ 292115 h 376421"/>
              <a:gd name="connsiteX9" fmla="*/ 214838 w 708600"/>
              <a:gd name="connsiteY9" fmla="*/ 285630 h 376421"/>
              <a:gd name="connsiteX10" fmla="*/ 234293 w 708600"/>
              <a:gd name="connsiteY10" fmla="*/ 279145 h 376421"/>
              <a:gd name="connsiteX11" fmla="*/ 305629 w 708600"/>
              <a:gd name="connsiteY11" fmla="*/ 266175 h 376421"/>
              <a:gd name="connsiteX12" fmla="*/ 363995 w 708600"/>
              <a:gd name="connsiteY12" fmla="*/ 246719 h 376421"/>
              <a:gd name="connsiteX13" fmla="*/ 428846 w 708600"/>
              <a:gd name="connsiteY13" fmla="*/ 233749 h 376421"/>
              <a:gd name="connsiteX14" fmla="*/ 487212 w 708600"/>
              <a:gd name="connsiteY14" fmla="*/ 214294 h 376421"/>
              <a:gd name="connsiteX15" fmla="*/ 500183 w 708600"/>
              <a:gd name="connsiteY15" fmla="*/ 201324 h 376421"/>
              <a:gd name="connsiteX16" fmla="*/ 526123 w 708600"/>
              <a:gd name="connsiteY16" fmla="*/ 188353 h 376421"/>
              <a:gd name="connsiteX17" fmla="*/ 610429 w 708600"/>
              <a:gd name="connsiteY17" fmla="*/ 162413 h 376421"/>
              <a:gd name="connsiteX18" fmla="*/ 649340 w 708600"/>
              <a:gd name="connsiteY18" fmla="*/ 155928 h 376421"/>
              <a:gd name="connsiteX19" fmla="*/ 688251 w 708600"/>
              <a:gd name="connsiteY19" fmla="*/ 123502 h 376421"/>
              <a:gd name="connsiteX20" fmla="*/ 668795 w 708600"/>
              <a:gd name="connsiteY20" fmla="*/ 110532 h 376421"/>
              <a:gd name="connsiteX21" fmla="*/ 681766 w 708600"/>
              <a:gd name="connsiteY21" fmla="*/ 52166 h 376421"/>
              <a:gd name="connsiteX22" fmla="*/ 701221 w 708600"/>
              <a:gd name="connsiteY22" fmla="*/ 32711 h 376421"/>
              <a:gd name="connsiteX23" fmla="*/ 707706 w 708600"/>
              <a:gd name="connsiteY23" fmla="*/ 13255 h 376421"/>
              <a:gd name="connsiteX24" fmla="*/ 681766 w 708600"/>
              <a:gd name="connsiteY24" fmla="*/ 285 h 376421"/>
              <a:gd name="connsiteX25" fmla="*/ 597459 w 708600"/>
              <a:gd name="connsiteY25" fmla="*/ 6770 h 376421"/>
              <a:gd name="connsiteX26" fmla="*/ 590974 w 708600"/>
              <a:gd name="connsiteY26" fmla="*/ 26226 h 376421"/>
              <a:gd name="connsiteX27" fmla="*/ 571519 w 708600"/>
              <a:gd name="connsiteY27" fmla="*/ 39196 h 376421"/>
              <a:gd name="connsiteX28" fmla="*/ 532608 w 708600"/>
              <a:gd name="connsiteY28" fmla="*/ 65136 h 376421"/>
              <a:gd name="connsiteX29" fmla="*/ 519638 w 708600"/>
              <a:gd name="connsiteY29" fmla="*/ 78107 h 376421"/>
              <a:gd name="connsiteX30" fmla="*/ 474242 w 708600"/>
              <a:gd name="connsiteY30" fmla="*/ 91077 h 376421"/>
              <a:gd name="connsiteX31" fmla="*/ 409391 w 708600"/>
              <a:gd name="connsiteY31" fmla="*/ 110532 h 376421"/>
              <a:gd name="connsiteX32" fmla="*/ 389936 w 708600"/>
              <a:gd name="connsiteY32" fmla="*/ 123502 h 376421"/>
              <a:gd name="connsiteX33" fmla="*/ 370481 w 708600"/>
              <a:gd name="connsiteY33" fmla="*/ 129987 h 376421"/>
              <a:gd name="connsiteX34" fmla="*/ 325085 w 708600"/>
              <a:gd name="connsiteY34" fmla="*/ 142958 h 376421"/>
              <a:gd name="connsiteX35" fmla="*/ 292659 w 708600"/>
              <a:gd name="connsiteY35" fmla="*/ 155928 h 376421"/>
              <a:gd name="connsiteX36" fmla="*/ 253749 w 708600"/>
              <a:gd name="connsiteY36" fmla="*/ 168898 h 376421"/>
              <a:gd name="connsiteX37" fmla="*/ 234293 w 708600"/>
              <a:gd name="connsiteY37" fmla="*/ 175383 h 376421"/>
              <a:gd name="connsiteX38" fmla="*/ 214838 w 708600"/>
              <a:gd name="connsiteY38" fmla="*/ 181868 h 376421"/>
              <a:gd name="connsiteX39" fmla="*/ 188898 w 708600"/>
              <a:gd name="connsiteY39" fmla="*/ 188353 h 376421"/>
              <a:gd name="connsiteX40" fmla="*/ 143502 w 708600"/>
              <a:gd name="connsiteY40" fmla="*/ 214294 h 376421"/>
              <a:gd name="connsiteX41" fmla="*/ 85136 w 708600"/>
              <a:gd name="connsiteY41" fmla="*/ 246719 h 376421"/>
              <a:gd name="connsiteX42" fmla="*/ 72166 w 708600"/>
              <a:gd name="connsiteY42" fmla="*/ 240234 h 376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708600" h="376421">
                <a:moveTo>
                  <a:pt x="72166" y="240234"/>
                </a:moveTo>
                <a:lnTo>
                  <a:pt x="72166" y="240234"/>
                </a:lnTo>
                <a:cubicBezTo>
                  <a:pt x="67842" y="259689"/>
                  <a:pt x="70917" y="282482"/>
                  <a:pt x="59195" y="298600"/>
                </a:cubicBezTo>
                <a:cubicBezTo>
                  <a:pt x="51154" y="309657"/>
                  <a:pt x="20285" y="311570"/>
                  <a:pt x="20285" y="311570"/>
                </a:cubicBezTo>
                <a:cubicBezTo>
                  <a:pt x="15962" y="315894"/>
                  <a:pt x="9724" y="318921"/>
                  <a:pt x="7315" y="324541"/>
                </a:cubicBezTo>
                <a:cubicBezTo>
                  <a:pt x="-4425" y="351933"/>
                  <a:pt x="-230" y="353788"/>
                  <a:pt x="7315" y="376421"/>
                </a:cubicBezTo>
                <a:cubicBezTo>
                  <a:pt x="70914" y="370639"/>
                  <a:pt x="64325" y="379975"/>
                  <a:pt x="104591" y="356966"/>
                </a:cubicBezTo>
                <a:cubicBezTo>
                  <a:pt x="111358" y="353099"/>
                  <a:pt x="118128" y="349068"/>
                  <a:pt x="124046" y="343996"/>
                </a:cubicBezTo>
                <a:cubicBezTo>
                  <a:pt x="143281" y="327508"/>
                  <a:pt x="162411" y="298737"/>
                  <a:pt x="188898" y="292115"/>
                </a:cubicBezTo>
                <a:cubicBezTo>
                  <a:pt x="197545" y="289953"/>
                  <a:pt x="206268" y="288079"/>
                  <a:pt x="214838" y="285630"/>
                </a:cubicBezTo>
                <a:cubicBezTo>
                  <a:pt x="221411" y="283752"/>
                  <a:pt x="227620" y="280628"/>
                  <a:pt x="234293" y="279145"/>
                </a:cubicBezTo>
                <a:cubicBezTo>
                  <a:pt x="254650" y="274621"/>
                  <a:pt x="284977" y="272076"/>
                  <a:pt x="305629" y="266175"/>
                </a:cubicBezTo>
                <a:cubicBezTo>
                  <a:pt x="325348" y="260541"/>
                  <a:pt x="343766" y="250090"/>
                  <a:pt x="363995" y="246719"/>
                </a:cubicBezTo>
                <a:cubicBezTo>
                  <a:pt x="411698" y="238769"/>
                  <a:pt x="390149" y="243423"/>
                  <a:pt x="428846" y="233749"/>
                </a:cubicBezTo>
                <a:cubicBezTo>
                  <a:pt x="458506" y="204091"/>
                  <a:pt x="421064" y="236343"/>
                  <a:pt x="487212" y="214294"/>
                </a:cubicBezTo>
                <a:cubicBezTo>
                  <a:pt x="493013" y="212361"/>
                  <a:pt x="495096" y="204716"/>
                  <a:pt x="500183" y="201324"/>
                </a:cubicBezTo>
                <a:cubicBezTo>
                  <a:pt x="508227" y="195961"/>
                  <a:pt x="517100" y="191823"/>
                  <a:pt x="526123" y="188353"/>
                </a:cubicBezTo>
                <a:cubicBezTo>
                  <a:pt x="545816" y="180779"/>
                  <a:pt x="585076" y="167484"/>
                  <a:pt x="610429" y="162413"/>
                </a:cubicBezTo>
                <a:cubicBezTo>
                  <a:pt x="623323" y="159834"/>
                  <a:pt x="636370" y="158090"/>
                  <a:pt x="649340" y="155928"/>
                </a:cubicBezTo>
                <a:cubicBezTo>
                  <a:pt x="655209" y="152015"/>
                  <a:pt x="688251" y="131824"/>
                  <a:pt x="688251" y="123502"/>
                </a:cubicBezTo>
                <a:cubicBezTo>
                  <a:pt x="688251" y="115708"/>
                  <a:pt x="675280" y="114855"/>
                  <a:pt x="668795" y="110532"/>
                </a:cubicBezTo>
                <a:cubicBezTo>
                  <a:pt x="669186" y="108577"/>
                  <a:pt x="678950" y="57094"/>
                  <a:pt x="681766" y="52166"/>
                </a:cubicBezTo>
                <a:cubicBezTo>
                  <a:pt x="686316" y="44203"/>
                  <a:pt x="694736" y="39196"/>
                  <a:pt x="701221" y="32711"/>
                </a:cubicBezTo>
                <a:cubicBezTo>
                  <a:pt x="703383" y="26226"/>
                  <a:pt x="711223" y="19117"/>
                  <a:pt x="707706" y="13255"/>
                </a:cubicBezTo>
                <a:cubicBezTo>
                  <a:pt x="702732" y="4965"/>
                  <a:pt x="691417" y="853"/>
                  <a:pt x="681766" y="285"/>
                </a:cubicBezTo>
                <a:cubicBezTo>
                  <a:pt x="653629" y="-1370"/>
                  <a:pt x="625561" y="4608"/>
                  <a:pt x="597459" y="6770"/>
                </a:cubicBezTo>
                <a:cubicBezTo>
                  <a:pt x="595297" y="13255"/>
                  <a:pt x="595244" y="20888"/>
                  <a:pt x="590974" y="26226"/>
                </a:cubicBezTo>
                <a:cubicBezTo>
                  <a:pt x="586105" y="32312"/>
                  <a:pt x="577507" y="34206"/>
                  <a:pt x="571519" y="39196"/>
                </a:cubicBezTo>
                <a:cubicBezTo>
                  <a:pt x="539134" y="66183"/>
                  <a:pt x="566798" y="53739"/>
                  <a:pt x="532608" y="65136"/>
                </a:cubicBezTo>
                <a:cubicBezTo>
                  <a:pt x="528285" y="69460"/>
                  <a:pt x="524881" y="74961"/>
                  <a:pt x="519638" y="78107"/>
                </a:cubicBezTo>
                <a:cubicBezTo>
                  <a:pt x="512373" y="82466"/>
                  <a:pt x="479895" y="89381"/>
                  <a:pt x="474242" y="91077"/>
                </a:cubicBezTo>
                <a:cubicBezTo>
                  <a:pt x="395298" y="114760"/>
                  <a:pt x="469183" y="95585"/>
                  <a:pt x="409391" y="110532"/>
                </a:cubicBezTo>
                <a:cubicBezTo>
                  <a:pt x="402906" y="114855"/>
                  <a:pt x="396907" y="120016"/>
                  <a:pt x="389936" y="123502"/>
                </a:cubicBezTo>
                <a:cubicBezTo>
                  <a:pt x="383822" y="126559"/>
                  <a:pt x="377054" y="128109"/>
                  <a:pt x="370481" y="129987"/>
                </a:cubicBezTo>
                <a:cubicBezTo>
                  <a:pt x="341866" y="138163"/>
                  <a:pt x="349961" y="133630"/>
                  <a:pt x="325085" y="142958"/>
                </a:cubicBezTo>
                <a:cubicBezTo>
                  <a:pt x="314185" y="147045"/>
                  <a:pt x="303599" y="151950"/>
                  <a:pt x="292659" y="155928"/>
                </a:cubicBezTo>
                <a:cubicBezTo>
                  <a:pt x="279811" y="160600"/>
                  <a:pt x="266719" y="164575"/>
                  <a:pt x="253749" y="168898"/>
                </a:cubicBezTo>
                <a:lnTo>
                  <a:pt x="234293" y="175383"/>
                </a:lnTo>
                <a:cubicBezTo>
                  <a:pt x="227808" y="177545"/>
                  <a:pt x="221470" y="180210"/>
                  <a:pt x="214838" y="181868"/>
                </a:cubicBezTo>
                <a:lnTo>
                  <a:pt x="188898" y="188353"/>
                </a:lnTo>
                <a:cubicBezTo>
                  <a:pt x="145216" y="232035"/>
                  <a:pt x="195758" y="188166"/>
                  <a:pt x="143502" y="214294"/>
                </a:cubicBezTo>
                <a:cubicBezTo>
                  <a:pt x="115650" y="228220"/>
                  <a:pt x="112036" y="242236"/>
                  <a:pt x="85136" y="246719"/>
                </a:cubicBezTo>
                <a:cubicBezTo>
                  <a:pt x="78739" y="247785"/>
                  <a:pt x="74328" y="241315"/>
                  <a:pt x="72166" y="240234"/>
                </a:cubicBezTo>
                <a:close/>
              </a:path>
            </a:pathLst>
          </a:custGeom>
          <a:solidFill>
            <a:schemeClr val="accent3">
              <a:alpha val="51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 12"/>
          <p:cNvSpPr/>
          <p:nvPr/>
        </p:nvSpPr>
        <p:spPr>
          <a:xfrm>
            <a:off x="3169875" y="4256405"/>
            <a:ext cx="678588" cy="347238"/>
          </a:xfrm>
          <a:custGeom>
            <a:avLst/>
            <a:gdLst>
              <a:gd name="connsiteX0" fmla="*/ 72166 w 708600"/>
              <a:gd name="connsiteY0" fmla="*/ 240234 h 376421"/>
              <a:gd name="connsiteX1" fmla="*/ 72166 w 708600"/>
              <a:gd name="connsiteY1" fmla="*/ 240234 h 376421"/>
              <a:gd name="connsiteX2" fmla="*/ 59195 w 708600"/>
              <a:gd name="connsiteY2" fmla="*/ 298600 h 376421"/>
              <a:gd name="connsiteX3" fmla="*/ 20285 w 708600"/>
              <a:gd name="connsiteY3" fmla="*/ 311570 h 376421"/>
              <a:gd name="connsiteX4" fmla="*/ 7315 w 708600"/>
              <a:gd name="connsiteY4" fmla="*/ 324541 h 376421"/>
              <a:gd name="connsiteX5" fmla="*/ 7315 w 708600"/>
              <a:gd name="connsiteY5" fmla="*/ 376421 h 376421"/>
              <a:gd name="connsiteX6" fmla="*/ 104591 w 708600"/>
              <a:gd name="connsiteY6" fmla="*/ 356966 h 376421"/>
              <a:gd name="connsiteX7" fmla="*/ 124046 w 708600"/>
              <a:gd name="connsiteY7" fmla="*/ 343996 h 376421"/>
              <a:gd name="connsiteX8" fmla="*/ 188898 w 708600"/>
              <a:gd name="connsiteY8" fmla="*/ 292115 h 376421"/>
              <a:gd name="connsiteX9" fmla="*/ 214838 w 708600"/>
              <a:gd name="connsiteY9" fmla="*/ 285630 h 376421"/>
              <a:gd name="connsiteX10" fmla="*/ 234293 w 708600"/>
              <a:gd name="connsiteY10" fmla="*/ 279145 h 376421"/>
              <a:gd name="connsiteX11" fmla="*/ 305629 w 708600"/>
              <a:gd name="connsiteY11" fmla="*/ 266175 h 376421"/>
              <a:gd name="connsiteX12" fmla="*/ 363995 w 708600"/>
              <a:gd name="connsiteY12" fmla="*/ 246719 h 376421"/>
              <a:gd name="connsiteX13" fmla="*/ 428846 w 708600"/>
              <a:gd name="connsiteY13" fmla="*/ 233749 h 376421"/>
              <a:gd name="connsiteX14" fmla="*/ 487212 w 708600"/>
              <a:gd name="connsiteY14" fmla="*/ 214294 h 376421"/>
              <a:gd name="connsiteX15" fmla="*/ 500183 w 708600"/>
              <a:gd name="connsiteY15" fmla="*/ 201324 h 376421"/>
              <a:gd name="connsiteX16" fmla="*/ 526123 w 708600"/>
              <a:gd name="connsiteY16" fmla="*/ 188353 h 376421"/>
              <a:gd name="connsiteX17" fmla="*/ 610429 w 708600"/>
              <a:gd name="connsiteY17" fmla="*/ 162413 h 376421"/>
              <a:gd name="connsiteX18" fmla="*/ 649340 w 708600"/>
              <a:gd name="connsiteY18" fmla="*/ 155928 h 376421"/>
              <a:gd name="connsiteX19" fmla="*/ 688251 w 708600"/>
              <a:gd name="connsiteY19" fmla="*/ 123502 h 376421"/>
              <a:gd name="connsiteX20" fmla="*/ 668795 w 708600"/>
              <a:gd name="connsiteY20" fmla="*/ 110532 h 376421"/>
              <a:gd name="connsiteX21" fmla="*/ 681766 w 708600"/>
              <a:gd name="connsiteY21" fmla="*/ 52166 h 376421"/>
              <a:gd name="connsiteX22" fmla="*/ 701221 w 708600"/>
              <a:gd name="connsiteY22" fmla="*/ 32711 h 376421"/>
              <a:gd name="connsiteX23" fmla="*/ 707706 w 708600"/>
              <a:gd name="connsiteY23" fmla="*/ 13255 h 376421"/>
              <a:gd name="connsiteX24" fmla="*/ 681766 w 708600"/>
              <a:gd name="connsiteY24" fmla="*/ 285 h 376421"/>
              <a:gd name="connsiteX25" fmla="*/ 597459 w 708600"/>
              <a:gd name="connsiteY25" fmla="*/ 6770 h 376421"/>
              <a:gd name="connsiteX26" fmla="*/ 590974 w 708600"/>
              <a:gd name="connsiteY26" fmla="*/ 26226 h 376421"/>
              <a:gd name="connsiteX27" fmla="*/ 571519 w 708600"/>
              <a:gd name="connsiteY27" fmla="*/ 39196 h 376421"/>
              <a:gd name="connsiteX28" fmla="*/ 532608 w 708600"/>
              <a:gd name="connsiteY28" fmla="*/ 65136 h 376421"/>
              <a:gd name="connsiteX29" fmla="*/ 519638 w 708600"/>
              <a:gd name="connsiteY29" fmla="*/ 78107 h 376421"/>
              <a:gd name="connsiteX30" fmla="*/ 474242 w 708600"/>
              <a:gd name="connsiteY30" fmla="*/ 91077 h 376421"/>
              <a:gd name="connsiteX31" fmla="*/ 409391 w 708600"/>
              <a:gd name="connsiteY31" fmla="*/ 110532 h 376421"/>
              <a:gd name="connsiteX32" fmla="*/ 389936 w 708600"/>
              <a:gd name="connsiteY32" fmla="*/ 123502 h 376421"/>
              <a:gd name="connsiteX33" fmla="*/ 370481 w 708600"/>
              <a:gd name="connsiteY33" fmla="*/ 129987 h 376421"/>
              <a:gd name="connsiteX34" fmla="*/ 325085 w 708600"/>
              <a:gd name="connsiteY34" fmla="*/ 142958 h 376421"/>
              <a:gd name="connsiteX35" fmla="*/ 292659 w 708600"/>
              <a:gd name="connsiteY35" fmla="*/ 155928 h 376421"/>
              <a:gd name="connsiteX36" fmla="*/ 253749 w 708600"/>
              <a:gd name="connsiteY36" fmla="*/ 168898 h 376421"/>
              <a:gd name="connsiteX37" fmla="*/ 234293 w 708600"/>
              <a:gd name="connsiteY37" fmla="*/ 175383 h 376421"/>
              <a:gd name="connsiteX38" fmla="*/ 214838 w 708600"/>
              <a:gd name="connsiteY38" fmla="*/ 181868 h 376421"/>
              <a:gd name="connsiteX39" fmla="*/ 188898 w 708600"/>
              <a:gd name="connsiteY39" fmla="*/ 188353 h 376421"/>
              <a:gd name="connsiteX40" fmla="*/ 143502 w 708600"/>
              <a:gd name="connsiteY40" fmla="*/ 214294 h 376421"/>
              <a:gd name="connsiteX41" fmla="*/ 85136 w 708600"/>
              <a:gd name="connsiteY41" fmla="*/ 246719 h 376421"/>
              <a:gd name="connsiteX42" fmla="*/ 72166 w 708600"/>
              <a:gd name="connsiteY42" fmla="*/ 240234 h 376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708600" h="376421">
                <a:moveTo>
                  <a:pt x="72166" y="240234"/>
                </a:moveTo>
                <a:lnTo>
                  <a:pt x="72166" y="240234"/>
                </a:lnTo>
                <a:cubicBezTo>
                  <a:pt x="67842" y="259689"/>
                  <a:pt x="70917" y="282482"/>
                  <a:pt x="59195" y="298600"/>
                </a:cubicBezTo>
                <a:cubicBezTo>
                  <a:pt x="51154" y="309657"/>
                  <a:pt x="20285" y="311570"/>
                  <a:pt x="20285" y="311570"/>
                </a:cubicBezTo>
                <a:cubicBezTo>
                  <a:pt x="15962" y="315894"/>
                  <a:pt x="9724" y="318921"/>
                  <a:pt x="7315" y="324541"/>
                </a:cubicBezTo>
                <a:cubicBezTo>
                  <a:pt x="-4425" y="351933"/>
                  <a:pt x="-230" y="353788"/>
                  <a:pt x="7315" y="376421"/>
                </a:cubicBezTo>
                <a:cubicBezTo>
                  <a:pt x="70914" y="370639"/>
                  <a:pt x="64325" y="379975"/>
                  <a:pt x="104591" y="356966"/>
                </a:cubicBezTo>
                <a:cubicBezTo>
                  <a:pt x="111358" y="353099"/>
                  <a:pt x="118128" y="349068"/>
                  <a:pt x="124046" y="343996"/>
                </a:cubicBezTo>
                <a:cubicBezTo>
                  <a:pt x="143281" y="327508"/>
                  <a:pt x="162411" y="298737"/>
                  <a:pt x="188898" y="292115"/>
                </a:cubicBezTo>
                <a:cubicBezTo>
                  <a:pt x="197545" y="289953"/>
                  <a:pt x="206268" y="288079"/>
                  <a:pt x="214838" y="285630"/>
                </a:cubicBezTo>
                <a:cubicBezTo>
                  <a:pt x="221411" y="283752"/>
                  <a:pt x="227620" y="280628"/>
                  <a:pt x="234293" y="279145"/>
                </a:cubicBezTo>
                <a:cubicBezTo>
                  <a:pt x="254650" y="274621"/>
                  <a:pt x="284977" y="272076"/>
                  <a:pt x="305629" y="266175"/>
                </a:cubicBezTo>
                <a:cubicBezTo>
                  <a:pt x="325348" y="260541"/>
                  <a:pt x="343766" y="250090"/>
                  <a:pt x="363995" y="246719"/>
                </a:cubicBezTo>
                <a:cubicBezTo>
                  <a:pt x="411698" y="238769"/>
                  <a:pt x="390149" y="243423"/>
                  <a:pt x="428846" y="233749"/>
                </a:cubicBezTo>
                <a:cubicBezTo>
                  <a:pt x="458506" y="204091"/>
                  <a:pt x="421064" y="236343"/>
                  <a:pt x="487212" y="214294"/>
                </a:cubicBezTo>
                <a:cubicBezTo>
                  <a:pt x="493013" y="212361"/>
                  <a:pt x="495096" y="204716"/>
                  <a:pt x="500183" y="201324"/>
                </a:cubicBezTo>
                <a:cubicBezTo>
                  <a:pt x="508227" y="195961"/>
                  <a:pt x="517100" y="191823"/>
                  <a:pt x="526123" y="188353"/>
                </a:cubicBezTo>
                <a:cubicBezTo>
                  <a:pt x="545816" y="180779"/>
                  <a:pt x="585076" y="167484"/>
                  <a:pt x="610429" y="162413"/>
                </a:cubicBezTo>
                <a:cubicBezTo>
                  <a:pt x="623323" y="159834"/>
                  <a:pt x="636370" y="158090"/>
                  <a:pt x="649340" y="155928"/>
                </a:cubicBezTo>
                <a:cubicBezTo>
                  <a:pt x="655209" y="152015"/>
                  <a:pt x="688251" y="131824"/>
                  <a:pt x="688251" y="123502"/>
                </a:cubicBezTo>
                <a:cubicBezTo>
                  <a:pt x="688251" y="115708"/>
                  <a:pt x="675280" y="114855"/>
                  <a:pt x="668795" y="110532"/>
                </a:cubicBezTo>
                <a:cubicBezTo>
                  <a:pt x="669186" y="108577"/>
                  <a:pt x="678950" y="57094"/>
                  <a:pt x="681766" y="52166"/>
                </a:cubicBezTo>
                <a:cubicBezTo>
                  <a:pt x="686316" y="44203"/>
                  <a:pt x="694736" y="39196"/>
                  <a:pt x="701221" y="32711"/>
                </a:cubicBezTo>
                <a:cubicBezTo>
                  <a:pt x="703383" y="26226"/>
                  <a:pt x="711223" y="19117"/>
                  <a:pt x="707706" y="13255"/>
                </a:cubicBezTo>
                <a:cubicBezTo>
                  <a:pt x="702732" y="4965"/>
                  <a:pt x="691417" y="853"/>
                  <a:pt x="681766" y="285"/>
                </a:cubicBezTo>
                <a:cubicBezTo>
                  <a:pt x="653629" y="-1370"/>
                  <a:pt x="625561" y="4608"/>
                  <a:pt x="597459" y="6770"/>
                </a:cubicBezTo>
                <a:cubicBezTo>
                  <a:pt x="595297" y="13255"/>
                  <a:pt x="595244" y="20888"/>
                  <a:pt x="590974" y="26226"/>
                </a:cubicBezTo>
                <a:cubicBezTo>
                  <a:pt x="586105" y="32312"/>
                  <a:pt x="577507" y="34206"/>
                  <a:pt x="571519" y="39196"/>
                </a:cubicBezTo>
                <a:cubicBezTo>
                  <a:pt x="539134" y="66183"/>
                  <a:pt x="566798" y="53739"/>
                  <a:pt x="532608" y="65136"/>
                </a:cubicBezTo>
                <a:cubicBezTo>
                  <a:pt x="528285" y="69460"/>
                  <a:pt x="524881" y="74961"/>
                  <a:pt x="519638" y="78107"/>
                </a:cubicBezTo>
                <a:cubicBezTo>
                  <a:pt x="512373" y="82466"/>
                  <a:pt x="479895" y="89381"/>
                  <a:pt x="474242" y="91077"/>
                </a:cubicBezTo>
                <a:cubicBezTo>
                  <a:pt x="395298" y="114760"/>
                  <a:pt x="469183" y="95585"/>
                  <a:pt x="409391" y="110532"/>
                </a:cubicBezTo>
                <a:cubicBezTo>
                  <a:pt x="402906" y="114855"/>
                  <a:pt x="396907" y="120016"/>
                  <a:pt x="389936" y="123502"/>
                </a:cubicBezTo>
                <a:cubicBezTo>
                  <a:pt x="383822" y="126559"/>
                  <a:pt x="377054" y="128109"/>
                  <a:pt x="370481" y="129987"/>
                </a:cubicBezTo>
                <a:cubicBezTo>
                  <a:pt x="341866" y="138163"/>
                  <a:pt x="349961" y="133630"/>
                  <a:pt x="325085" y="142958"/>
                </a:cubicBezTo>
                <a:cubicBezTo>
                  <a:pt x="314185" y="147045"/>
                  <a:pt x="303599" y="151950"/>
                  <a:pt x="292659" y="155928"/>
                </a:cubicBezTo>
                <a:cubicBezTo>
                  <a:pt x="279811" y="160600"/>
                  <a:pt x="266719" y="164575"/>
                  <a:pt x="253749" y="168898"/>
                </a:cubicBezTo>
                <a:lnTo>
                  <a:pt x="234293" y="175383"/>
                </a:lnTo>
                <a:cubicBezTo>
                  <a:pt x="227808" y="177545"/>
                  <a:pt x="221470" y="180210"/>
                  <a:pt x="214838" y="181868"/>
                </a:cubicBezTo>
                <a:lnTo>
                  <a:pt x="188898" y="188353"/>
                </a:lnTo>
                <a:cubicBezTo>
                  <a:pt x="145216" y="232035"/>
                  <a:pt x="195758" y="188166"/>
                  <a:pt x="143502" y="214294"/>
                </a:cubicBezTo>
                <a:cubicBezTo>
                  <a:pt x="115650" y="228220"/>
                  <a:pt x="112036" y="242236"/>
                  <a:pt x="85136" y="246719"/>
                </a:cubicBezTo>
                <a:cubicBezTo>
                  <a:pt x="78739" y="247785"/>
                  <a:pt x="74328" y="241315"/>
                  <a:pt x="72166" y="240234"/>
                </a:cubicBezTo>
                <a:close/>
              </a:path>
            </a:pathLst>
          </a:custGeom>
          <a:solidFill>
            <a:schemeClr val="accent3">
              <a:alpha val="51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 13"/>
          <p:cNvSpPr/>
          <p:nvPr/>
        </p:nvSpPr>
        <p:spPr>
          <a:xfrm>
            <a:off x="3268494" y="4506367"/>
            <a:ext cx="259404" cy="311286"/>
          </a:xfrm>
          <a:custGeom>
            <a:avLst/>
            <a:gdLst>
              <a:gd name="connsiteX0" fmla="*/ 246434 w 259404"/>
              <a:gd name="connsiteY0" fmla="*/ 207524 h 311286"/>
              <a:gd name="connsiteX1" fmla="*/ 246434 w 259404"/>
              <a:gd name="connsiteY1" fmla="*/ 207524 h 311286"/>
              <a:gd name="connsiteX2" fmla="*/ 239949 w 259404"/>
              <a:gd name="connsiteY2" fmla="*/ 272375 h 311286"/>
              <a:gd name="connsiteX3" fmla="*/ 246434 w 259404"/>
              <a:gd name="connsiteY3" fmla="*/ 311286 h 311286"/>
              <a:gd name="connsiteX4" fmla="*/ 175098 w 259404"/>
              <a:gd name="connsiteY4" fmla="*/ 291830 h 311286"/>
              <a:gd name="connsiteX5" fmla="*/ 181583 w 259404"/>
              <a:gd name="connsiteY5" fmla="*/ 272375 h 311286"/>
              <a:gd name="connsiteX6" fmla="*/ 162127 w 259404"/>
              <a:gd name="connsiteY6" fmla="*/ 226979 h 311286"/>
              <a:gd name="connsiteX7" fmla="*/ 123217 w 259404"/>
              <a:gd name="connsiteY7" fmla="*/ 214009 h 311286"/>
              <a:gd name="connsiteX8" fmla="*/ 90791 w 259404"/>
              <a:gd name="connsiteY8" fmla="*/ 181583 h 311286"/>
              <a:gd name="connsiteX9" fmla="*/ 38910 w 259404"/>
              <a:gd name="connsiteY9" fmla="*/ 142673 h 311286"/>
              <a:gd name="connsiteX10" fmla="*/ 25940 w 259404"/>
              <a:gd name="connsiteY10" fmla="*/ 123217 h 311286"/>
              <a:gd name="connsiteX11" fmla="*/ 19455 w 259404"/>
              <a:gd name="connsiteY11" fmla="*/ 103762 h 311286"/>
              <a:gd name="connsiteX12" fmla="*/ 0 w 259404"/>
              <a:gd name="connsiteY12" fmla="*/ 90792 h 311286"/>
              <a:gd name="connsiteX13" fmla="*/ 6485 w 259404"/>
              <a:gd name="connsiteY13" fmla="*/ 71337 h 311286"/>
              <a:gd name="connsiteX14" fmla="*/ 25940 w 259404"/>
              <a:gd name="connsiteY14" fmla="*/ 25941 h 311286"/>
              <a:gd name="connsiteX15" fmla="*/ 45395 w 259404"/>
              <a:gd name="connsiteY15" fmla="*/ 12971 h 311286"/>
              <a:gd name="connsiteX16" fmla="*/ 58366 w 259404"/>
              <a:gd name="connsiteY16" fmla="*/ 0 h 311286"/>
              <a:gd name="connsiteX17" fmla="*/ 103761 w 259404"/>
              <a:gd name="connsiteY17" fmla="*/ 51881 h 311286"/>
              <a:gd name="connsiteX18" fmla="*/ 116732 w 259404"/>
              <a:gd name="connsiteY18" fmla="*/ 71337 h 311286"/>
              <a:gd name="connsiteX19" fmla="*/ 136187 w 259404"/>
              <a:gd name="connsiteY19" fmla="*/ 84307 h 311286"/>
              <a:gd name="connsiteX20" fmla="*/ 175098 w 259404"/>
              <a:gd name="connsiteY20" fmla="*/ 103762 h 311286"/>
              <a:gd name="connsiteX21" fmla="*/ 181583 w 259404"/>
              <a:gd name="connsiteY21" fmla="*/ 123217 h 311286"/>
              <a:gd name="connsiteX22" fmla="*/ 194553 w 259404"/>
              <a:gd name="connsiteY22" fmla="*/ 136188 h 311286"/>
              <a:gd name="connsiteX23" fmla="*/ 252919 w 259404"/>
              <a:gd name="connsiteY23" fmla="*/ 168613 h 311286"/>
              <a:gd name="connsiteX24" fmla="*/ 259404 w 259404"/>
              <a:gd name="connsiteY24" fmla="*/ 194554 h 311286"/>
              <a:gd name="connsiteX25" fmla="*/ 252919 w 259404"/>
              <a:gd name="connsiteY25" fmla="*/ 214009 h 311286"/>
              <a:gd name="connsiteX26" fmla="*/ 246434 w 259404"/>
              <a:gd name="connsiteY26" fmla="*/ 207524 h 31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59404" h="311286">
                <a:moveTo>
                  <a:pt x="246434" y="207524"/>
                </a:moveTo>
                <a:lnTo>
                  <a:pt x="246434" y="207524"/>
                </a:lnTo>
                <a:cubicBezTo>
                  <a:pt x="244272" y="229141"/>
                  <a:pt x="238283" y="250714"/>
                  <a:pt x="239949" y="272375"/>
                </a:cubicBezTo>
                <a:cubicBezTo>
                  <a:pt x="244663" y="333663"/>
                  <a:pt x="265951" y="252733"/>
                  <a:pt x="246434" y="311286"/>
                </a:cubicBezTo>
                <a:cubicBezTo>
                  <a:pt x="245432" y="311161"/>
                  <a:pt x="182842" y="311191"/>
                  <a:pt x="175098" y="291830"/>
                </a:cubicBezTo>
                <a:cubicBezTo>
                  <a:pt x="172559" y="285483"/>
                  <a:pt x="179421" y="278860"/>
                  <a:pt x="181583" y="272375"/>
                </a:cubicBezTo>
                <a:cubicBezTo>
                  <a:pt x="178058" y="254748"/>
                  <a:pt x="180586" y="236208"/>
                  <a:pt x="162127" y="226979"/>
                </a:cubicBezTo>
                <a:cubicBezTo>
                  <a:pt x="149899" y="220865"/>
                  <a:pt x="123217" y="214009"/>
                  <a:pt x="123217" y="214009"/>
                </a:cubicBezTo>
                <a:cubicBezTo>
                  <a:pt x="112408" y="203200"/>
                  <a:pt x="103510" y="190062"/>
                  <a:pt x="90791" y="181583"/>
                </a:cubicBezTo>
                <a:cubicBezTo>
                  <a:pt x="73017" y="169734"/>
                  <a:pt x="52618" y="159808"/>
                  <a:pt x="38910" y="142673"/>
                </a:cubicBezTo>
                <a:cubicBezTo>
                  <a:pt x="34041" y="136587"/>
                  <a:pt x="29426" y="130188"/>
                  <a:pt x="25940" y="123217"/>
                </a:cubicBezTo>
                <a:cubicBezTo>
                  <a:pt x="22883" y="117103"/>
                  <a:pt x="23725" y="109100"/>
                  <a:pt x="19455" y="103762"/>
                </a:cubicBezTo>
                <a:cubicBezTo>
                  <a:pt x="14586" y="97676"/>
                  <a:pt x="6485" y="95115"/>
                  <a:pt x="0" y="90792"/>
                </a:cubicBezTo>
                <a:cubicBezTo>
                  <a:pt x="2162" y="84307"/>
                  <a:pt x="4607" y="77910"/>
                  <a:pt x="6485" y="71337"/>
                </a:cubicBezTo>
                <a:cubicBezTo>
                  <a:pt x="12438" y="50500"/>
                  <a:pt x="10144" y="41737"/>
                  <a:pt x="25940" y="25941"/>
                </a:cubicBezTo>
                <a:cubicBezTo>
                  <a:pt x="31451" y="20430"/>
                  <a:pt x="39309" y="17840"/>
                  <a:pt x="45395" y="12971"/>
                </a:cubicBezTo>
                <a:cubicBezTo>
                  <a:pt x="50170" y="9151"/>
                  <a:pt x="54042" y="4324"/>
                  <a:pt x="58366" y="0"/>
                </a:cubicBezTo>
                <a:cubicBezTo>
                  <a:pt x="90791" y="21618"/>
                  <a:pt x="73497" y="6486"/>
                  <a:pt x="103761" y="51881"/>
                </a:cubicBezTo>
                <a:cubicBezTo>
                  <a:pt x="108085" y="58366"/>
                  <a:pt x="110247" y="67013"/>
                  <a:pt x="116732" y="71337"/>
                </a:cubicBezTo>
                <a:cubicBezTo>
                  <a:pt x="123217" y="75660"/>
                  <a:pt x="129216" y="80821"/>
                  <a:pt x="136187" y="84307"/>
                </a:cubicBezTo>
                <a:cubicBezTo>
                  <a:pt x="189891" y="111159"/>
                  <a:pt x="119334" y="66588"/>
                  <a:pt x="175098" y="103762"/>
                </a:cubicBezTo>
                <a:cubicBezTo>
                  <a:pt x="177260" y="110247"/>
                  <a:pt x="178066" y="117355"/>
                  <a:pt x="181583" y="123217"/>
                </a:cubicBezTo>
                <a:cubicBezTo>
                  <a:pt x="184729" y="128460"/>
                  <a:pt x="189662" y="132519"/>
                  <a:pt x="194553" y="136188"/>
                </a:cubicBezTo>
                <a:cubicBezTo>
                  <a:pt x="230230" y="162946"/>
                  <a:pt x="222588" y="158503"/>
                  <a:pt x="252919" y="168613"/>
                </a:cubicBezTo>
                <a:cubicBezTo>
                  <a:pt x="255081" y="177260"/>
                  <a:pt x="259404" y="185641"/>
                  <a:pt x="259404" y="194554"/>
                </a:cubicBezTo>
                <a:cubicBezTo>
                  <a:pt x="259404" y="201390"/>
                  <a:pt x="254577" y="207377"/>
                  <a:pt x="252919" y="214009"/>
                </a:cubicBezTo>
                <a:cubicBezTo>
                  <a:pt x="252395" y="216106"/>
                  <a:pt x="247515" y="208605"/>
                  <a:pt x="246434" y="207524"/>
                </a:cubicBezTo>
                <a:close/>
              </a:path>
            </a:pathLst>
          </a:custGeom>
          <a:solidFill>
            <a:srgbClr val="FF0000">
              <a:alpha val="4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 14"/>
          <p:cNvSpPr/>
          <p:nvPr/>
        </p:nvSpPr>
        <p:spPr>
          <a:xfrm>
            <a:off x="2785864" y="4104147"/>
            <a:ext cx="259404" cy="311286"/>
          </a:xfrm>
          <a:custGeom>
            <a:avLst/>
            <a:gdLst>
              <a:gd name="connsiteX0" fmla="*/ 246434 w 259404"/>
              <a:gd name="connsiteY0" fmla="*/ 207524 h 311286"/>
              <a:gd name="connsiteX1" fmla="*/ 246434 w 259404"/>
              <a:gd name="connsiteY1" fmla="*/ 207524 h 311286"/>
              <a:gd name="connsiteX2" fmla="*/ 239949 w 259404"/>
              <a:gd name="connsiteY2" fmla="*/ 272375 h 311286"/>
              <a:gd name="connsiteX3" fmla="*/ 246434 w 259404"/>
              <a:gd name="connsiteY3" fmla="*/ 311286 h 311286"/>
              <a:gd name="connsiteX4" fmla="*/ 175098 w 259404"/>
              <a:gd name="connsiteY4" fmla="*/ 291830 h 311286"/>
              <a:gd name="connsiteX5" fmla="*/ 181583 w 259404"/>
              <a:gd name="connsiteY5" fmla="*/ 272375 h 311286"/>
              <a:gd name="connsiteX6" fmla="*/ 162127 w 259404"/>
              <a:gd name="connsiteY6" fmla="*/ 226979 h 311286"/>
              <a:gd name="connsiteX7" fmla="*/ 123217 w 259404"/>
              <a:gd name="connsiteY7" fmla="*/ 214009 h 311286"/>
              <a:gd name="connsiteX8" fmla="*/ 90791 w 259404"/>
              <a:gd name="connsiteY8" fmla="*/ 181583 h 311286"/>
              <a:gd name="connsiteX9" fmla="*/ 38910 w 259404"/>
              <a:gd name="connsiteY9" fmla="*/ 142673 h 311286"/>
              <a:gd name="connsiteX10" fmla="*/ 25940 w 259404"/>
              <a:gd name="connsiteY10" fmla="*/ 123217 h 311286"/>
              <a:gd name="connsiteX11" fmla="*/ 19455 w 259404"/>
              <a:gd name="connsiteY11" fmla="*/ 103762 h 311286"/>
              <a:gd name="connsiteX12" fmla="*/ 0 w 259404"/>
              <a:gd name="connsiteY12" fmla="*/ 90792 h 311286"/>
              <a:gd name="connsiteX13" fmla="*/ 6485 w 259404"/>
              <a:gd name="connsiteY13" fmla="*/ 71337 h 311286"/>
              <a:gd name="connsiteX14" fmla="*/ 25940 w 259404"/>
              <a:gd name="connsiteY14" fmla="*/ 25941 h 311286"/>
              <a:gd name="connsiteX15" fmla="*/ 45395 w 259404"/>
              <a:gd name="connsiteY15" fmla="*/ 12971 h 311286"/>
              <a:gd name="connsiteX16" fmla="*/ 58366 w 259404"/>
              <a:gd name="connsiteY16" fmla="*/ 0 h 311286"/>
              <a:gd name="connsiteX17" fmla="*/ 103761 w 259404"/>
              <a:gd name="connsiteY17" fmla="*/ 51881 h 311286"/>
              <a:gd name="connsiteX18" fmla="*/ 116732 w 259404"/>
              <a:gd name="connsiteY18" fmla="*/ 71337 h 311286"/>
              <a:gd name="connsiteX19" fmla="*/ 136187 w 259404"/>
              <a:gd name="connsiteY19" fmla="*/ 84307 h 311286"/>
              <a:gd name="connsiteX20" fmla="*/ 175098 w 259404"/>
              <a:gd name="connsiteY20" fmla="*/ 103762 h 311286"/>
              <a:gd name="connsiteX21" fmla="*/ 181583 w 259404"/>
              <a:gd name="connsiteY21" fmla="*/ 123217 h 311286"/>
              <a:gd name="connsiteX22" fmla="*/ 194553 w 259404"/>
              <a:gd name="connsiteY22" fmla="*/ 136188 h 311286"/>
              <a:gd name="connsiteX23" fmla="*/ 252919 w 259404"/>
              <a:gd name="connsiteY23" fmla="*/ 168613 h 311286"/>
              <a:gd name="connsiteX24" fmla="*/ 259404 w 259404"/>
              <a:gd name="connsiteY24" fmla="*/ 194554 h 311286"/>
              <a:gd name="connsiteX25" fmla="*/ 252919 w 259404"/>
              <a:gd name="connsiteY25" fmla="*/ 214009 h 311286"/>
              <a:gd name="connsiteX26" fmla="*/ 246434 w 259404"/>
              <a:gd name="connsiteY26" fmla="*/ 207524 h 31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59404" h="311286">
                <a:moveTo>
                  <a:pt x="246434" y="207524"/>
                </a:moveTo>
                <a:lnTo>
                  <a:pt x="246434" y="207524"/>
                </a:lnTo>
                <a:cubicBezTo>
                  <a:pt x="244272" y="229141"/>
                  <a:pt x="238283" y="250714"/>
                  <a:pt x="239949" y="272375"/>
                </a:cubicBezTo>
                <a:cubicBezTo>
                  <a:pt x="244663" y="333663"/>
                  <a:pt x="265951" y="252733"/>
                  <a:pt x="246434" y="311286"/>
                </a:cubicBezTo>
                <a:cubicBezTo>
                  <a:pt x="245432" y="311161"/>
                  <a:pt x="182842" y="311191"/>
                  <a:pt x="175098" y="291830"/>
                </a:cubicBezTo>
                <a:cubicBezTo>
                  <a:pt x="172559" y="285483"/>
                  <a:pt x="179421" y="278860"/>
                  <a:pt x="181583" y="272375"/>
                </a:cubicBezTo>
                <a:cubicBezTo>
                  <a:pt x="178058" y="254748"/>
                  <a:pt x="180586" y="236208"/>
                  <a:pt x="162127" y="226979"/>
                </a:cubicBezTo>
                <a:cubicBezTo>
                  <a:pt x="149899" y="220865"/>
                  <a:pt x="123217" y="214009"/>
                  <a:pt x="123217" y="214009"/>
                </a:cubicBezTo>
                <a:cubicBezTo>
                  <a:pt x="112408" y="203200"/>
                  <a:pt x="103510" y="190062"/>
                  <a:pt x="90791" y="181583"/>
                </a:cubicBezTo>
                <a:cubicBezTo>
                  <a:pt x="73017" y="169734"/>
                  <a:pt x="52618" y="159808"/>
                  <a:pt x="38910" y="142673"/>
                </a:cubicBezTo>
                <a:cubicBezTo>
                  <a:pt x="34041" y="136587"/>
                  <a:pt x="29426" y="130188"/>
                  <a:pt x="25940" y="123217"/>
                </a:cubicBezTo>
                <a:cubicBezTo>
                  <a:pt x="22883" y="117103"/>
                  <a:pt x="23725" y="109100"/>
                  <a:pt x="19455" y="103762"/>
                </a:cubicBezTo>
                <a:cubicBezTo>
                  <a:pt x="14586" y="97676"/>
                  <a:pt x="6485" y="95115"/>
                  <a:pt x="0" y="90792"/>
                </a:cubicBezTo>
                <a:cubicBezTo>
                  <a:pt x="2162" y="84307"/>
                  <a:pt x="4607" y="77910"/>
                  <a:pt x="6485" y="71337"/>
                </a:cubicBezTo>
                <a:cubicBezTo>
                  <a:pt x="12438" y="50500"/>
                  <a:pt x="10144" y="41737"/>
                  <a:pt x="25940" y="25941"/>
                </a:cubicBezTo>
                <a:cubicBezTo>
                  <a:pt x="31451" y="20430"/>
                  <a:pt x="39309" y="17840"/>
                  <a:pt x="45395" y="12971"/>
                </a:cubicBezTo>
                <a:cubicBezTo>
                  <a:pt x="50170" y="9151"/>
                  <a:pt x="54042" y="4324"/>
                  <a:pt x="58366" y="0"/>
                </a:cubicBezTo>
                <a:cubicBezTo>
                  <a:pt x="90791" y="21618"/>
                  <a:pt x="73497" y="6486"/>
                  <a:pt x="103761" y="51881"/>
                </a:cubicBezTo>
                <a:cubicBezTo>
                  <a:pt x="108085" y="58366"/>
                  <a:pt x="110247" y="67013"/>
                  <a:pt x="116732" y="71337"/>
                </a:cubicBezTo>
                <a:cubicBezTo>
                  <a:pt x="123217" y="75660"/>
                  <a:pt x="129216" y="80821"/>
                  <a:pt x="136187" y="84307"/>
                </a:cubicBezTo>
                <a:cubicBezTo>
                  <a:pt x="189891" y="111159"/>
                  <a:pt x="119334" y="66588"/>
                  <a:pt x="175098" y="103762"/>
                </a:cubicBezTo>
                <a:cubicBezTo>
                  <a:pt x="177260" y="110247"/>
                  <a:pt x="178066" y="117355"/>
                  <a:pt x="181583" y="123217"/>
                </a:cubicBezTo>
                <a:cubicBezTo>
                  <a:pt x="184729" y="128460"/>
                  <a:pt x="189662" y="132519"/>
                  <a:pt x="194553" y="136188"/>
                </a:cubicBezTo>
                <a:cubicBezTo>
                  <a:pt x="230230" y="162946"/>
                  <a:pt x="222588" y="158503"/>
                  <a:pt x="252919" y="168613"/>
                </a:cubicBezTo>
                <a:cubicBezTo>
                  <a:pt x="255081" y="177260"/>
                  <a:pt x="259404" y="185641"/>
                  <a:pt x="259404" y="194554"/>
                </a:cubicBezTo>
                <a:cubicBezTo>
                  <a:pt x="259404" y="201390"/>
                  <a:pt x="254577" y="207377"/>
                  <a:pt x="252919" y="214009"/>
                </a:cubicBezTo>
                <a:cubicBezTo>
                  <a:pt x="252395" y="216106"/>
                  <a:pt x="247515" y="208605"/>
                  <a:pt x="246434" y="207524"/>
                </a:cubicBezTo>
                <a:close/>
              </a:path>
            </a:pathLst>
          </a:custGeom>
          <a:solidFill>
            <a:srgbClr val="FF0000">
              <a:alpha val="4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orme libre 15"/>
          <p:cNvSpPr/>
          <p:nvPr/>
        </p:nvSpPr>
        <p:spPr>
          <a:xfrm>
            <a:off x="4263089" y="2608239"/>
            <a:ext cx="663256" cy="175098"/>
          </a:xfrm>
          <a:custGeom>
            <a:avLst/>
            <a:gdLst>
              <a:gd name="connsiteX0" fmla="*/ 0 w 1504545"/>
              <a:gd name="connsiteY0" fmla="*/ 58366 h 175098"/>
              <a:gd name="connsiteX1" fmla="*/ 0 w 1504545"/>
              <a:gd name="connsiteY1" fmla="*/ 58366 h 175098"/>
              <a:gd name="connsiteX2" fmla="*/ 45396 w 1504545"/>
              <a:gd name="connsiteY2" fmla="*/ 25941 h 175098"/>
              <a:gd name="connsiteX3" fmla="*/ 77821 w 1504545"/>
              <a:gd name="connsiteY3" fmla="*/ 0 h 175098"/>
              <a:gd name="connsiteX4" fmla="*/ 207524 w 1504545"/>
              <a:gd name="connsiteY4" fmla="*/ 6485 h 175098"/>
              <a:gd name="connsiteX5" fmla="*/ 233464 w 1504545"/>
              <a:gd name="connsiteY5" fmla="*/ 45396 h 175098"/>
              <a:gd name="connsiteX6" fmla="*/ 265890 w 1504545"/>
              <a:gd name="connsiteY6" fmla="*/ 71336 h 175098"/>
              <a:gd name="connsiteX7" fmla="*/ 337226 w 1504545"/>
              <a:gd name="connsiteY7" fmla="*/ 90792 h 175098"/>
              <a:gd name="connsiteX8" fmla="*/ 389107 w 1504545"/>
              <a:gd name="connsiteY8" fmla="*/ 103762 h 175098"/>
              <a:gd name="connsiteX9" fmla="*/ 428017 w 1504545"/>
              <a:gd name="connsiteY9" fmla="*/ 116732 h 175098"/>
              <a:gd name="connsiteX10" fmla="*/ 447473 w 1504545"/>
              <a:gd name="connsiteY10" fmla="*/ 123217 h 175098"/>
              <a:gd name="connsiteX11" fmla="*/ 492868 w 1504545"/>
              <a:gd name="connsiteY11" fmla="*/ 116732 h 175098"/>
              <a:gd name="connsiteX12" fmla="*/ 512324 w 1504545"/>
              <a:gd name="connsiteY12" fmla="*/ 103762 h 175098"/>
              <a:gd name="connsiteX13" fmla="*/ 538264 w 1504545"/>
              <a:gd name="connsiteY13" fmla="*/ 97277 h 175098"/>
              <a:gd name="connsiteX14" fmla="*/ 596630 w 1504545"/>
              <a:gd name="connsiteY14" fmla="*/ 71336 h 175098"/>
              <a:gd name="connsiteX15" fmla="*/ 642026 w 1504545"/>
              <a:gd name="connsiteY15" fmla="*/ 45396 h 175098"/>
              <a:gd name="connsiteX16" fmla="*/ 661481 w 1504545"/>
              <a:gd name="connsiteY16" fmla="*/ 32426 h 175098"/>
              <a:gd name="connsiteX17" fmla="*/ 836579 w 1504545"/>
              <a:gd name="connsiteY17" fmla="*/ 32426 h 175098"/>
              <a:gd name="connsiteX18" fmla="*/ 920885 w 1504545"/>
              <a:gd name="connsiteY18" fmla="*/ 58366 h 175098"/>
              <a:gd name="connsiteX19" fmla="*/ 1076528 w 1504545"/>
              <a:gd name="connsiteY19" fmla="*/ 51881 h 175098"/>
              <a:gd name="connsiteX20" fmla="*/ 1115439 w 1504545"/>
              <a:gd name="connsiteY20" fmla="*/ 25941 h 175098"/>
              <a:gd name="connsiteX21" fmla="*/ 1134894 w 1504545"/>
              <a:gd name="connsiteY21" fmla="*/ 19456 h 175098"/>
              <a:gd name="connsiteX22" fmla="*/ 1212715 w 1504545"/>
              <a:gd name="connsiteY22" fmla="*/ 32426 h 175098"/>
              <a:gd name="connsiteX23" fmla="*/ 1232170 w 1504545"/>
              <a:gd name="connsiteY23" fmla="*/ 45396 h 175098"/>
              <a:gd name="connsiteX24" fmla="*/ 1271081 w 1504545"/>
              <a:gd name="connsiteY24" fmla="*/ 58366 h 175098"/>
              <a:gd name="connsiteX25" fmla="*/ 1335932 w 1504545"/>
              <a:gd name="connsiteY25" fmla="*/ 45396 h 175098"/>
              <a:gd name="connsiteX26" fmla="*/ 1361873 w 1504545"/>
              <a:gd name="connsiteY26" fmla="*/ 38911 h 175098"/>
              <a:gd name="connsiteX27" fmla="*/ 1407268 w 1504545"/>
              <a:gd name="connsiteY27" fmla="*/ 32426 h 175098"/>
              <a:gd name="connsiteX28" fmla="*/ 1472119 w 1504545"/>
              <a:gd name="connsiteY28" fmla="*/ 12970 h 175098"/>
              <a:gd name="connsiteX29" fmla="*/ 1504545 w 1504545"/>
              <a:gd name="connsiteY29" fmla="*/ 6485 h 175098"/>
              <a:gd name="connsiteX30" fmla="*/ 1504545 w 1504545"/>
              <a:gd name="connsiteY30" fmla="*/ 175098 h 175098"/>
              <a:gd name="connsiteX31" fmla="*/ 0 w 1504545"/>
              <a:gd name="connsiteY31" fmla="*/ 175098 h 175098"/>
              <a:gd name="connsiteX32" fmla="*/ 0 w 1504545"/>
              <a:gd name="connsiteY32" fmla="*/ 58366 h 17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504545" h="175098">
                <a:moveTo>
                  <a:pt x="0" y="58366"/>
                </a:moveTo>
                <a:lnTo>
                  <a:pt x="0" y="58366"/>
                </a:lnTo>
                <a:cubicBezTo>
                  <a:pt x="15132" y="47558"/>
                  <a:pt x="30718" y="37358"/>
                  <a:pt x="45396" y="25941"/>
                </a:cubicBezTo>
                <a:cubicBezTo>
                  <a:pt x="100850" y="-17190"/>
                  <a:pt x="6149" y="47781"/>
                  <a:pt x="77821" y="0"/>
                </a:cubicBezTo>
                <a:cubicBezTo>
                  <a:pt x="121055" y="2162"/>
                  <a:pt x="164633" y="636"/>
                  <a:pt x="207524" y="6485"/>
                </a:cubicBezTo>
                <a:cubicBezTo>
                  <a:pt x="218267" y="7950"/>
                  <a:pt x="232088" y="42987"/>
                  <a:pt x="233464" y="45396"/>
                </a:cubicBezTo>
                <a:cubicBezTo>
                  <a:pt x="247268" y="69553"/>
                  <a:pt x="241634" y="63251"/>
                  <a:pt x="265890" y="71336"/>
                </a:cubicBezTo>
                <a:cubicBezTo>
                  <a:pt x="294298" y="99747"/>
                  <a:pt x="267669" y="78517"/>
                  <a:pt x="337226" y="90792"/>
                </a:cubicBezTo>
                <a:cubicBezTo>
                  <a:pt x="354781" y="93890"/>
                  <a:pt x="372196" y="98125"/>
                  <a:pt x="389107" y="103762"/>
                </a:cubicBezTo>
                <a:lnTo>
                  <a:pt x="428017" y="116732"/>
                </a:lnTo>
                <a:lnTo>
                  <a:pt x="447473" y="123217"/>
                </a:lnTo>
                <a:cubicBezTo>
                  <a:pt x="462605" y="121055"/>
                  <a:pt x="478227" y="121124"/>
                  <a:pt x="492868" y="116732"/>
                </a:cubicBezTo>
                <a:cubicBezTo>
                  <a:pt x="500334" y="114492"/>
                  <a:pt x="505160" y="106832"/>
                  <a:pt x="512324" y="103762"/>
                </a:cubicBezTo>
                <a:cubicBezTo>
                  <a:pt x="520516" y="100251"/>
                  <a:pt x="529617" y="99439"/>
                  <a:pt x="538264" y="97277"/>
                </a:cubicBezTo>
                <a:cubicBezTo>
                  <a:pt x="595492" y="59125"/>
                  <a:pt x="504020" y="117641"/>
                  <a:pt x="596630" y="71336"/>
                </a:cubicBezTo>
                <a:cubicBezTo>
                  <a:pt x="675144" y="32079"/>
                  <a:pt x="582523" y="65229"/>
                  <a:pt x="642026" y="45396"/>
                </a:cubicBezTo>
                <a:cubicBezTo>
                  <a:pt x="648511" y="41073"/>
                  <a:pt x="654510" y="35912"/>
                  <a:pt x="661481" y="32426"/>
                </a:cubicBezTo>
                <a:cubicBezTo>
                  <a:pt x="709054" y="8640"/>
                  <a:pt x="834717" y="32348"/>
                  <a:pt x="836579" y="32426"/>
                </a:cubicBezTo>
                <a:cubicBezTo>
                  <a:pt x="903400" y="54699"/>
                  <a:pt x="875050" y="46907"/>
                  <a:pt x="920885" y="58366"/>
                </a:cubicBezTo>
                <a:cubicBezTo>
                  <a:pt x="972766" y="56204"/>
                  <a:pt x="1025308" y="60417"/>
                  <a:pt x="1076528" y="51881"/>
                </a:cubicBezTo>
                <a:cubicBezTo>
                  <a:pt x="1091904" y="49318"/>
                  <a:pt x="1100651" y="30870"/>
                  <a:pt x="1115439" y="25941"/>
                </a:cubicBezTo>
                <a:lnTo>
                  <a:pt x="1134894" y="19456"/>
                </a:lnTo>
                <a:cubicBezTo>
                  <a:pt x="1141635" y="20419"/>
                  <a:pt x="1201043" y="28049"/>
                  <a:pt x="1212715" y="32426"/>
                </a:cubicBezTo>
                <a:cubicBezTo>
                  <a:pt x="1220013" y="35163"/>
                  <a:pt x="1225048" y="42231"/>
                  <a:pt x="1232170" y="45396"/>
                </a:cubicBezTo>
                <a:cubicBezTo>
                  <a:pt x="1244664" y="50949"/>
                  <a:pt x="1271081" y="58366"/>
                  <a:pt x="1271081" y="58366"/>
                </a:cubicBezTo>
                <a:lnTo>
                  <a:pt x="1335932" y="45396"/>
                </a:lnTo>
                <a:cubicBezTo>
                  <a:pt x="1344647" y="43528"/>
                  <a:pt x="1353104" y="40505"/>
                  <a:pt x="1361873" y="38911"/>
                </a:cubicBezTo>
                <a:cubicBezTo>
                  <a:pt x="1376912" y="36177"/>
                  <a:pt x="1392136" y="34588"/>
                  <a:pt x="1407268" y="32426"/>
                </a:cubicBezTo>
                <a:cubicBezTo>
                  <a:pt x="1499731" y="1606"/>
                  <a:pt x="1403517" y="32572"/>
                  <a:pt x="1472119" y="12970"/>
                </a:cubicBezTo>
                <a:cubicBezTo>
                  <a:pt x="1499600" y="5118"/>
                  <a:pt x="1482258" y="6485"/>
                  <a:pt x="1504545" y="6485"/>
                </a:cubicBezTo>
                <a:lnTo>
                  <a:pt x="1504545" y="175098"/>
                </a:lnTo>
                <a:lnTo>
                  <a:pt x="0" y="175098"/>
                </a:lnTo>
                <a:lnTo>
                  <a:pt x="0" y="58366"/>
                </a:lnTo>
                <a:close/>
              </a:path>
            </a:pathLst>
          </a:custGeom>
          <a:solidFill>
            <a:schemeClr val="accent2">
              <a:alpha val="48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 16"/>
          <p:cNvSpPr/>
          <p:nvPr/>
        </p:nvSpPr>
        <p:spPr>
          <a:xfrm>
            <a:off x="5136070" y="2611715"/>
            <a:ext cx="663256" cy="175098"/>
          </a:xfrm>
          <a:custGeom>
            <a:avLst/>
            <a:gdLst>
              <a:gd name="connsiteX0" fmla="*/ 0 w 1504545"/>
              <a:gd name="connsiteY0" fmla="*/ 58366 h 175098"/>
              <a:gd name="connsiteX1" fmla="*/ 0 w 1504545"/>
              <a:gd name="connsiteY1" fmla="*/ 58366 h 175098"/>
              <a:gd name="connsiteX2" fmla="*/ 45396 w 1504545"/>
              <a:gd name="connsiteY2" fmla="*/ 25941 h 175098"/>
              <a:gd name="connsiteX3" fmla="*/ 77821 w 1504545"/>
              <a:gd name="connsiteY3" fmla="*/ 0 h 175098"/>
              <a:gd name="connsiteX4" fmla="*/ 207524 w 1504545"/>
              <a:gd name="connsiteY4" fmla="*/ 6485 h 175098"/>
              <a:gd name="connsiteX5" fmla="*/ 233464 w 1504545"/>
              <a:gd name="connsiteY5" fmla="*/ 45396 h 175098"/>
              <a:gd name="connsiteX6" fmla="*/ 265890 w 1504545"/>
              <a:gd name="connsiteY6" fmla="*/ 71336 h 175098"/>
              <a:gd name="connsiteX7" fmla="*/ 337226 w 1504545"/>
              <a:gd name="connsiteY7" fmla="*/ 90792 h 175098"/>
              <a:gd name="connsiteX8" fmla="*/ 389107 w 1504545"/>
              <a:gd name="connsiteY8" fmla="*/ 103762 h 175098"/>
              <a:gd name="connsiteX9" fmla="*/ 428017 w 1504545"/>
              <a:gd name="connsiteY9" fmla="*/ 116732 h 175098"/>
              <a:gd name="connsiteX10" fmla="*/ 447473 w 1504545"/>
              <a:gd name="connsiteY10" fmla="*/ 123217 h 175098"/>
              <a:gd name="connsiteX11" fmla="*/ 492868 w 1504545"/>
              <a:gd name="connsiteY11" fmla="*/ 116732 h 175098"/>
              <a:gd name="connsiteX12" fmla="*/ 512324 w 1504545"/>
              <a:gd name="connsiteY12" fmla="*/ 103762 h 175098"/>
              <a:gd name="connsiteX13" fmla="*/ 538264 w 1504545"/>
              <a:gd name="connsiteY13" fmla="*/ 97277 h 175098"/>
              <a:gd name="connsiteX14" fmla="*/ 596630 w 1504545"/>
              <a:gd name="connsiteY14" fmla="*/ 71336 h 175098"/>
              <a:gd name="connsiteX15" fmla="*/ 642026 w 1504545"/>
              <a:gd name="connsiteY15" fmla="*/ 45396 h 175098"/>
              <a:gd name="connsiteX16" fmla="*/ 661481 w 1504545"/>
              <a:gd name="connsiteY16" fmla="*/ 32426 h 175098"/>
              <a:gd name="connsiteX17" fmla="*/ 836579 w 1504545"/>
              <a:gd name="connsiteY17" fmla="*/ 32426 h 175098"/>
              <a:gd name="connsiteX18" fmla="*/ 920885 w 1504545"/>
              <a:gd name="connsiteY18" fmla="*/ 58366 h 175098"/>
              <a:gd name="connsiteX19" fmla="*/ 1076528 w 1504545"/>
              <a:gd name="connsiteY19" fmla="*/ 51881 h 175098"/>
              <a:gd name="connsiteX20" fmla="*/ 1115439 w 1504545"/>
              <a:gd name="connsiteY20" fmla="*/ 25941 h 175098"/>
              <a:gd name="connsiteX21" fmla="*/ 1134894 w 1504545"/>
              <a:gd name="connsiteY21" fmla="*/ 19456 h 175098"/>
              <a:gd name="connsiteX22" fmla="*/ 1212715 w 1504545"/>
              <a:gd name="connsiteY22" fmla="*/ 32426 h 175098"/>
              <a:gd name="connsiteX23" fmla="*/ 1232170 w 1504545"/>
              <a:gd name="connsiteY23" fmla="*/ 45396 h 175098"/>
              <a:gd name="connsiteX24" fmla="*/ 1271081 w 1504545"/>
              <a:gd name="connsiteY24" fmla="*/ 58366 h 175098"/>
              <a:gd name="connsiteX25" fmla="*/ 1335932 w 1504545"/>
              <a:gd name="connsiteY25" fmla="*/ 45396 h 175098"/>
              <a:gd name="connsiteX26" fmla="*/ 1361873 w 1504545"/>
              <a:gd name="connsiteY26" fmla="*/ 38911 h 175098"/>
              <a:gd name="connsiteX27" fmla="*/ 1407268 w 1504545"/>
              <a:gd name="connsiteY27" fmla="*/ 32426 h 175098"/>
              <a:gd name="connsiteX28" fmla="*/ 1472119 w 1504545"/>
              <a:gd name="connsiteY28" fmla="*/ 12970 h 175098"/>
              <a:gd name="connsiteX29" fmla="*/ 1504545 w 1504545"/>
              <a:gd name="connsiteY29" fmla="*/ 6485 h 175098"/>
              <a:gd name="connsiteX30" fmla="*/ 1504545 w 1504545"/>
              <a:gd name="connsiteY30" fmla="*/ 175098 h 175098"/>
              <a:gd name="connsiteX31" fmla="*/ 0 w 1504545"/>
              <a:gd name="connsiteY31" fmla="*/ 175098 h 175098"/>
              <a:gd name="connsiteX32" fmla="*/ 0 w 1504545"/>
              <a:gd name="connsiteY32" fmla="*/ 58366 h 17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504545" h="175098">
                <a:moveTo>
                  <a:pt x="0" y="58366"/>
                </a:moveTo>
                <a:lnTo>
                  <a:pt x="0" y="58366"/>
                </a:lnTo>
                <a:cubicBezTo>
                  <a:pt x="15132" y="47558"/>
                  <a:pt x="30718" y="37358"/>
                  <a:pt x="45396" y="25941"/>
                </a:cubicBezTo>
                <a:cubicBezTo>
                  <a:pt x="100850" y="-17190"/>
                  <a:pt x="6149" y="47781"/>
                  <a:pt x="77821" y="0"/>
                </a:cubicBezTo>
                <a:cubicBezTo>
                  <a:pt x="121055" y="2162"/>
                  <a:pt x="164633" y="636"/>
                  <a:pt x="207524" y="6485"/>
                </a:cubicBezTo>
                <a:cubicBezTo>
                  <a:pt x="218267" y="7950"/>
                  <a:pt x="232088" y="42987"/>
                  <a:pt x="233464" y="45396"/>
                </a:cubicBezTo>
                <a:cubicBezTo>
                  <a:pt x="247268" y="69553"/>
                  <a:pt x="241634" y="63251"/>
                  <a:pt x="265890" y="71336"/>
                </a:cubicBezTo>
                <a:cubicBezTo>
                  <a:pt x="294298" y="99747"/>
                  <a:pt x="267669" y="78517"/>
                  <a:pt x="337226" y="90792"/>
                </a:cubicBezTo>
                <a:cubicBezTo>
                  <a:pt x="354781" y="93890"/>
                  <a:pt x="372196" y="98125"/>
                  <a:pt x="389107" y="103762"/>
                </a:cubicBezTo>
                <a:lnTo>
                  <a:pt x="428017" y="116732"/>
                </a:lnTo>
                <a:lnTo>
                  <a:pt x="447473" y="123217"/>
                </a:lnTo>
                <a:cubicBezTo>
                  <a:pt x="462605" y="121055"/>
                  <a:pt x="478227" y="121124"/>
                  <a:pt x="492868" y="116732"/>
                </a:cubicBezTo>
                <a:cubicBezTo>
                  <a:pt x="500334" y="114492"/>
                  <a:pt x="505160" y="106832"/>
                  <a:pt x="512324" y="103762"/>
                </a:cubicBezTo>
                <a:cubicBezTo>
                  <a:pt x="520516" y="100251"/>
                  <a:pt x="529617" y="99439"/>
                  <a:pt x="538264" y="97277"/>
                </a:cubicBezTo>
                <a:cubicBezTo>
                  <a:pt x="595492" y="59125"/>
                  <a:pt x="504020" y="117641"/>
                  <a:pt x="596630" y="71336"/>
                </a:cubicBezTo>
                <a:cubicBezTo>
                  <a:pt x="675144" y="32079"/>
                  <a:pt x="582523" y="65229"/>
                  <a:pt x="642026" y="45396"/>
                </a:cubicBezTo>
                <a:cubicBezTo>
                  <a:pt x="648511" y="41073"/>
                  <a:pt x="654510" y="35912"/>
                  <a:pt x="661481" y="32426"/>
                </a:cubicBezTo>
                <a:cubicBezTo>
                  <a:pt x="709054" y="8640"/>
                  <a:pt x="834717" y="32348"/>
                  <a:pt x="836579" y="32426"/>
                </a:cubicBezTo>
                <a:cubicBezTo>
                  <a:pt x="903400" y="54699"/>
                  <a:pt x="875050" y="46907"/>
                  <a:pt x="920885" y="58366"/>
                </a:cubicBezTo>
                <a:cubicBezTo>
                  <a:pt x="972766" y="56204"/>
                  <a:pt x="1025308" y="60417"/>
                  <a:pt x="1076528" y="51881"/>
                </a:cubicBezTo>
                <a:cubicBezTo>
                  <a:pt x="1091904" y="49318"/>
                  <a:pt x="1100651" y="30870"/>
                  <a:pt x="1115439" y="25941"/>
                </a:cubicBezTo>
                <a:lnTo>
                  <a:pt x="1134894" y="19456"/>
                </a:lnTo>
                <a:cubicBezTo>
                  <a:pt x="1141635" y="20419"/>
                  <a:pt x="1201043" y="28049"/>
                  <a:pt x="1212715" y="32426"/>
                </a:cubicBezTo>
                <a:cubicBezTo>
                  <a:pt x="1220013" y="35163"/>
                  <a:pt x="1225048" y="42231"/>
                  <a:pt x="1232170" y="45396"/>
                </a:cubicBezTo>
                <a:cubicBezTo>
                  <a:pt x="1244664" y="50949"/>
                  <a:pt x="1271081" y="58366"/>
                  <a:pt x="1271081" y="58366"/>
                </a:cubicBezTo>
                <a:lnTo>
                  <a:pt x="1335932" y="45396"/>
                </a:lnTo>
                <a:cubicBezTo>
                  <a:pt x="1344647" y="43528"/>
                  <a:pt x="1353104" y="40505"/>
                  <a:pt x="1361873" y="38911"/>
                </a:cubicBezTo>
                <a:cubicBezTo>
                  <a:pt x="1376912" y="36177"/>
                  <a:pt x="1392136" y="34588"/>
                  <a:pt x="1407268" y="32426"/>
                </a:cubicBezTo>
                <a:cubicBezTo>
                  <a:pt x="1499731" y="1606"/>
                  <a:pt x="1403517" y="32572"/>
                  <a:pt x="1472119" y="12970"/>
                </a:cubicBezTo>
                <a:cubicBezTo>
                  <a:pt x="1499600" y="5118"/>
                  <a:pt x="1482258" y="6485"/>
                  <a:pt x="1504545" y="6485"/>
                </a:cubicBezTo>
                <a:lnTo>
                  <a:pt x="1504545" y="175098"/>
                </a:lnTo>
                <a:lnTo>
                  <a:pt x="0" y="175098"/>
                </a:lnTo>
                <a:lnTo>
                  <a:pt x="0" y="58366"/>
                </a:lnTo>
                <a:close/>
              </a:path>
            </a:pathLst>
          </a:custGeom>
          <a:solidFill>
            <a:schemeClr val="accent2">
              <a:alpha val="48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4126901" y="2608239"/>
            <a:ext cx="1815830" cy="3476"/>
          </a:xfrm>
          <a:prstGeom prst="line">
            <a:avLst/>
          </a:prstGeom>
          <a:ln>
            <a:solidFill>
              <a:schemeClr val="accent2"/>
            </a:solidFill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8" name="Groupe 37"/>
          <p:cNvGrpSpPr/>
          <p:nvPr/>
        </p:nvGrpSpPr>
        <p:grpSpPr>
          <a:xfrm>
            <a:off x="4367494" y="3638311"/>
            <a:ext cx="1275851" cy="708573"/>
            <a:chOff x="4401959" y="3965223"/>
            <a:chExt cx="1275851" cy="708573"/>
          </a:xfrm>
        </p:grpSpPr>
        <p:sp>
          <p:nvSpPr>
            <p:cNvPr id="28" name="Parallélogramme 27"/>
            <p:cNvSpPr/>
            <p:nvPr/>
          </p:nvSpPr>
          <p:spPr>
            <a:xfrm rot="2280207">
              <a:off x="4401959" y="3965223"/>
              <a:ext cx="1275851" cy="708573"/>
            </a:xfrm>
            <a:prstGeom prst="parallelogram">
              <a:avLst>
                <a:gd name="adj" fmla="val 60460"/>
              </a:avLst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Forme libre 28"/>
            <p:cNvSpPr/>
            <p:nvPr/>
          </p:nvSpPr>
          <p:spPr>
            <a:xfrm>
              <a:off x="4625171" y="4026201"/>
              <a:ext cx="708600" cy="376421"/>
            </a:xfrm>
            <a:custGeom>
              <a:avLst/>
              <a:gdLst>
                <a:gd name="connsiteX0" fmla="*/ 72166 w 708600"/>
                <a:gd name="connsiteY0" fmla="*/ 240234 h 376421"/>
                <a:gd name="connsiteX1" fmla="*/ 72166 w 708600"/>
                <a:gd name="connsiteY1" fmla="*/ 240234 h 376421"/>
                <a:gd name="connsiteX2" fmla="*/ 59195 w 708600"/>
                <a:gd name="connsiteY2" fmla="*/ 298600 h 376421"/>
                <a:gd name="connsiteX3" fmla="*/ 20285 w 708600"/>
                <a:gd name="connsiteY3" fmla="*/ 311570 h 376421"/>
                <a:gd name="connsiteX4" fmla="*/ 7315 w 708600"/>
                <a:gd name="connsiteY4" fmla="*/ 324541 h 376421"/>
                <a:gd name="connsiteX5" fmla="*/ 7315 w 708600"/>
                <a:gd name="connsiteY5" fmla="*/ 376421 h 376421"/>
                <a:gd name="connsiteX6" fmla="*/ 104591 w 708600"/>
                <a:gd name="connsiteY6" fmla="*/ 356966 h 376421"/>
                <a:gd name="connsiteX7" fmla="*/ 124046 w 708600"/>
                <a:gd name="connsiteY7" fmla="*/ 343996 h 376421"/>
                <a:gd name="connsiteX8" fmla="*/ 188898 w 708600"/>
                <a:gd name="connsiteY8" fmla="*/ 292115 h 376421"/>
                <a:gd name="connsiteX9" fmla="*/ 214838 w 708600"/>
                <a:gd name="connsiteY9" fmla="*/ 285630 h 376421"/>
                <a:gd name="connsiteX10" fmla="*/ 234293 w 708600"/>
                <a:gd name="connsiteY10" fmla="*/ 279145 h 376421"/>
                <a:gd name="connsiteX11" fmla="*/ 305629 w 708600"/>
                <a:gd name="connsiteY11" fmla="*/ 266175 h 376421"/>
                <a:gd name="connsiteX12" fmla="*/ 363995 w 708600"/>
                <a:gd name="connsiteY12" fmla="*/ 246719 h 376421"/>
                <a:gd name="connsiteX13" fmla="*/ 428846 w 708600"/>
                <a:gd name="connsiteY13" fmla="*/ 233749 h 376421"/>
                <a:gd name="connsiteX14" fmla="*/ 487212 w 708600"/>
                <a:gd name="connsiteY14" fmla="*/ 214294 h 376421"/>
                <a:gd name="connsiteX15" fmla="*/ 500183 w 708600"/>
                <a:gd name="connsiteY15" fmla="*/ 201324 h 376421"/>
                <a:gd name="connsiteX16" fmla="*/ 526123 w 708600"/>
                <a:gd name="connsiteY16" fmla="*/ 188353 h 376421"/>
                <a:gd name="connsiteX17" fmla="*/ 610429 w 708600"/>
                <a:gd name="connsiteY17" fmla="*/ 162413 h 376421"/>
                <a:gd name="connsiteX18" fmla="*/ 649340 w 708600"/>
                <a:gd name="connsiteY18" fmla="*/ 155928 h 376421"/>
                <a:gd name="connsiteX19" fmla="*/ 688251 w 708600"/>
                <a:gd name="connsiteY19" fmla="*/ 123502 h 376421"/>
                <a:gd name="connsiteX20" fmla="*/ 668795 w 708600"/>
                <a:gd name="connsiteY20" fmla="*/ 110532 h 376421"/>
                <a:gd name="connsiteX21" fmla="*/ 681766 w 708600"/>
                <a:gd name="connsiteY21" fmla="*/ 52166 h 376421"/>
                <a:gd name="connsiteX22" fmla="*/ 701221 w 708600"/>
                <a:gd name="connsiteY22" fmla="*/ 32711 h 376421"/>
                <a:gd name="connsiteX23" fmla="*/ 707706 w 708600"/>
                <a:gd name="connsiteY23" fmla="*/ 13255 h 376421"/>
                <a:gd name="connsiteX24" fmla="*/ 681766 w 708600"/>
                <a:gd name="connsiteY24" fmla="*/ 285 h 376421"/>
                <a:gd name="connsiteX25" fmla="*/ 597459 w 708600"/>
                <a:gd name="connsiteY25" fmla="*/ 6770 h 376421"/>
                <a:gd name="connsiteX26" fmla="*/ 590974 w 708600"/>
                <a:gd name="connsiteY26" fmla="*/ 26226 h 376421"/>
                <a:gd name="connsiteX27" fmla="*/ 571519 w 708600"/>
                <a:gd name="connsiteY27" fmla="*/ 39196 h 376421"/>
                <a:gd name="connsiteX28" fmla="*/ 532608 w 708600"/>
                <a:gd name="connsiteY28" fmla="*/ 65136 h 376421"/>
                <a:gd name="connsiteX29" fmla="*/ 519638 w 708600"/>
                <a:gd name="connsiteY29" fmla="*/ 78107 h 376421"/>
                <a:gd name="connsiteX30" fmla="*/ 474242 w 708600"/>
                <a:gd name="connsiteY30" fmla="*/ 91077 h 376421"/>
                <a:gd name="connsiteX31" fmla="*/ 409391 w 708600"/>
                <a:gd name="connsiteY31" fmla="*/ 110532 h 376421"/>
                <a:gd name="connsiteX32" fmla="*/ 389936 w 708600"/>
                <a:gd name="connsiteY32" fmla="*/ 123502 h 376421"/>
                <a:gd name="connsiteX33" fmla="*/ 370481 w 708600"/>
                <a:gd name="connsiteY33" fmla="*/ 129987 h 376421"/>
                <a:gd name="connsiteX34" fmla="*/ 325085 w 708600"/>
                <a:gd name="connsiteY34" fmla="*/ 142958 h 376421"/>
                <a:gd name="connsiteX35" fmla="*/ 292659 w 708600"/>
                <a:gd name="connsiteY35" fmla="*/ 155928 h 376421"/>
                <a:gd name="connsiteX36" fmla="*/ 253749 w 708600"/>
                <a:gd name="connsiteY36" fmla="*/ 168898 h 376421"/>
                <a:gd name="connsiteX37" fmla="*/ 234293 w 708600"/>
                <a:gd name="connsiteY37" fmla="*/ 175383 h 376421"/>
                <a:gd name="connsiteX38" fmla="*/ 214838 w 708600"/>
                <a:gd name="connsiteY38" fmla="*/ 181868 h 376421"/>
                <a:gd name="connsiteX39" fmla="*/ 188898 w 708600"/>
                <a:gd name="connsiteY39" fmla="*/ 188353 h 376421"/>
                <a:gd name="connsiteX40" fmla="*/ 143502 w 708600"/>
                <a:gd name="connsiteY40" fmla="*/ 214294 h 376421"/>
                <a:gd name="connsiteX41" fmla="*/ 85136 w 708600"/>
                <a:gd name="connsiteY41" fmla="*/ 246719 h 376421"/>
                <a:gd name="connsiteX42" fmla="*/ 72166 w 708600"/>
                <a:gd name="connsiteY42" fmla="*/ 240234 h 37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708600" h="376421">
                  <a:moveTo>
                    <a:pt x="72166" y="240234"/>
                  </a:moveTo>
                  <a:lnTo>
                    <a:pt x="72166" y="240234"/>
                  </a:lnTo>
                  <a:cubicBezTo>
                    <a:pt x="67842" y="259689"/>
                    <a:pt x="70917" y="282482"/>
                    <a:pt x="59195" y="298600"/>
                  </a:cubicBezTo>
                  <a:cubicBezTo>
                    <a:pt x="51154" y="309657"/>
                    <a:pt x="20285" y="311570"/>
                    <a:pt x="20285" y="311570"/>
                  </a:cubicBezTo>
                  <a:cubicBezTo>
                    <a:pt x="15962" y="315894"/>
                    <a:pt x="9724" y="318921"/>
                    <a:pt x="7315" y="324541"/>
                  </a:cubicBezTo>
                  <a:cubicBezTo>
                    <a:pt x="-4425" y="351933"/>
                    <a:pt x="-230" y="353788"/>
                    <a:pt x="7315" y="376421"/>
                  </a:cubicBezTo>
                  <a:cubicBezTo>
                    <a:pt x="70914" y="370639"/>
                    <a:pt x="64325" y="379975"/>
                    <a:pt x="104591" y="356966"/>
                  </a:cubicBezTo>
                  <a:cubicBezTo>
                    <a:pt x="111358" y="353099"/>
                    <a:pt x="118128" y="349068"/>
                    <a:pt x="124046" y="343996"/>
                  </a:cubicBezTo>
                  <a:cubicBezTo>
                    <a:pt x="143281" y="327508"/>
                    <a:pt x="162411" y="298737"/>
                    <a:pt x="188898" y="292115"/>
                  </a:cubicBezTo>
                  <a:cubicBezTo>
                    <a:pt x="197545" y="289953"/>
                    <a:pt x="206268" y="288079"/>
                    <a:pt x="214838" y="285630"/>
                  </a:cubicBezTo>
                  <a:cubicBezTo>
                    <a:pt x="221411" y="283752"/>
                    <a:pt x="227620" y="280628"/>
                    <a:pt x="234293" y="279145"/>
                  </a:cubicBezTo>
                  <a:cubicBezTo>
                    <a:pt x="254650" y="274621"/>
                    <a:pt x="284977" y="272076"/>
                    <a:pt x="305629" y="266175"/>
                  </a:cubicBezTo>
                  <a:cubicBezTo>
                    <a:pt x="325348" y="260541"/>
                    <a:pt x="343766" y="250090"/>
                    <a:pt x="363995" y="246719"/>
                  </a:cubicBezTo>
                  <a:cubicBezTo>
                    <a:pt x="411698" y="238769"/>
                    <a:pt x="390149" y="243423"/>
                    <a:pt x="428846" y="233749"/>
                  </a:cubicBezTo>
                  <a:cubicBezTo>
                    <a:pt x="458506" y="204091"/>
                    <a:pt x="421064" y="236343"/>
                    <a:pt x="487212" y="214294"/>
                  </a:cubicBezTo>
                  <a:cubicBezTo>
                    <a:pt x="493013" y="212361"/>
                    <a:pt x="495096" y="204716"/>
                    <a:pt x="500183" y="201324"/>
                  </a:cubicBezTo>
                  <a:cubicBezTo>
                    <a:pt x="508227" y="195961"/>
                    <a:pt x="517100" y="191823"/>
                    <a:pt x="526123" y="188353"/>
                  </a:cubicBezTo>
                  <a:cubicBezTo>
                    <a:pt x="545816" y="180779"/>
                    <a:pt x="585076" y="167484"/>
                    <a:pt x="610429" y="162413"/>
                  </a:cubicBezTo>
                  <a:cubicBezTo>
                    <a:pt x="623323" y="159834"/>
                    <a:pt x="636370" y="158090"/>
                    <a:pt x="649340" y="155928"/>
                  </a:cubicBezTo>
                  <a:cubicBezTo>
                    <a:pt x="655209" y="152015"/>
                    <a:pt x="688251" y="131824"/>
                    <a:pt x="688251" y="123502"/>
                  </a:cubicBezTo>
                  <a:cubicBezTo>
                    <a:pt x="688251" y="115708"/>
                    <a:pt x="675280" y="114855"/>
                    <a:pt x="668795" y="110532"/>
                  </a:cubicBezTo>
                  <a:cubicBezTo>
                    <a:pt x="669186" y="108577"/>
                    <a:pt x="678950" y="57094"/>
                    <a:pt x="681766" y="52166"/>
                  </a:cubicBezTo>
                  <a:cubicBezTo>
                    <a:pt x="686316" y="44203"/>
                    <a:pt x="694736" y="39196"/>
                    <a:pt x="701221" y="32711"/>
                  </a:cubicBezTo>
                  <a:cubicBezTo>
                    <a:pt x="703383" y="26226"/>
                    <a:pt x="711223" y="19117"/>
                    <a:pt x="707706" y="13255"/>
                  </a:cubicBezTo>
                  <a:cubicBezTo>
                    <a:pt x="702732" y="4965"/>
                    <a:pt x="691417" y="853"/>
                    <a:pt x="681766" y="285"/>
                  </a:cubicBezTo>
                  <a:cubicBezTo>
                    <a:pt x="653629" y="-1370"/>
                    <a:pt x="625561" y="4608"/>
                    <a:pt x="597459" y="6770"/>
                  </a:cubicBezTo>
                  <a:cubicBezTo>
                    <a:pt x="595297" y="13255"/>
                    <a:pt x="595244" y="20888"/>
                    <a:pt x="590974" y="26226"/>
                  </a:cubicBezTo>
                  <a:cubicBezTo>
                    <a:pt x="586105" y="32312"/>
                    <a:pt x="577507" y="34206"/>
                    <a:pt x="571519" y="39196"/>
                  </a:cubicBezTo>
                  <a:cubicBezTo>
                    <a:pt x="539134" y="66183"/>
                    <a:pt x="566798" y="53739"/>
                    <a:pt x="532608" y="65136"/>
                  </a:cubicBezTo>
                  <a:cubicBezTo>
                    <a:pt x="528285" y="69460"/>
                    <a:pt x="524881" y="74961"/>
                    <a:pt x="519638" y="78107"/>
                  </a:cubicBezTo>
                  <a:cubicBezTo>
                    <a:pt x="512373" y="82466"/>
                    <a:pt x="479895" y="89381"/>
                    <a:pt x="474242" y="91077"/>
                  </a:cubicBezTo>
                  <a:cubicBezTo>
                    <a:pt x="395298" y="114760"/>
                    <a:pt x="469183" y="95585"/>
                    <a:pt x="409391" y="110532"/>
                  </a:cubicBezTo>
                  <a:cubicBezTo>
                    <a:pt x="402906" y="114855"/>
                    <a:pt x="396907" y="120016"/>
                    <a:pt x="389936" y="123502"/>
                  </a:cubicBezTo>
                  <a:cubicBezTo>
                    <a:pt x="383822" y="126559"/>
                    <a:pt x="377054" y="128109"/>
                    <a:pt x="370481" y="129987"/>
                  </a:cubicBezTo>
                  <a:cubicBezTo>
                    <a:pt x="341866" y="138163"/>
                    <a:pt x="349961" y="133630"/>
                    <a:pt x="325085" y="142958"/>
                  </a:cubicBezTo>
                  <a:cubicBezTo>
                    <a:pt x="314185" y="147045"/>
                    <a:pt x="303599" y="151950"/>
                    <a:pt x="292659" y="155928"/>
                  </a:cubicBezTo>
                  <a:cubicBezTo>
                    <a:pt x="279811" y="160600"/>
                    <a:pt x="266719" y="164575"/>
                    <a:pt x="253749" y="168898"/>
                  </a:cubicBezTo>
                  <a:lnTo>
                    <a:pt x="234293" y="175383"/>
                  </a:lnTo>
                  <a:cubicBezTo>
                    <a:pt x="227808" y="177545"/>
                    <a:pt x="221470" y="180210"/>
                    <a:pt x="214838" y="181868"/>
                  </a:cubicBezTo>
                  <a:lnTo>
                    <a:pt x="188898" y="188353"/>
                  </a:lnTo>
                  <a:cubicBezTo>
                    <a:pt x="145216" y="232035"/>
                    <a:pt x="195758" y="188166"/>
                    <a:pt x="143502" y="214294"/>
                  </a:cubicBezTo>
                  <a:cubicBezTo>
                    <a:pt x="115650" y="228220"/>
                    <a:pt x="112036" y="242236"/>
                    <a:pt x="85136" y="246719"/>
                  </a:cubicBezTo>
                  <a:cubicBezTo>
                    <a:pt x="78739" y="247785"/>
                    <a:pt x="74328" y="241315"/>
                    <a:pt x="72166" y="240234"/>
                  </a:cubicBezTo>
                  <a:close/>
                </a:path>
              </a:pathLst>
            </a:custGeom>
            <a:solidFill>
              <a:schemeClr val="accent3">
                <a:alpha val="51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Forme libre 29"/>
            <p:cNvSpPr/>
            <p:nvPr/>
          </p:nvSpPr>
          <p:spPr>
            <a:xfrm>
              <a:off x="4767107" y="4145890"/>
              <a:ext cx="678588" cy="347238"/>
            </a:xfrm>
            <a:custGeom>
              <a:avLst/>
              <a:gdLst>
                <a:gd name="connsiteX0" fmla="*/ 72166 w 708600"/>
                <a:gd name="connsiteY0" fmla="*/ 240234 h 376421"/>
                <a:gd name="connsiteX1" fmla="*/ 72166 w 708600"/>
                <a:gd name="connsiteY1" fmla="*/ 240234 h 376421"/>
                <a:gd name="connsiteX2" fmla="*/ 59195 w 708600"/>
                <a:gd name="connsiteY2" fmla="*/ 298600 h 376421"/>
                <a:gd name="connsiteX3" fmla="*/ 20285 w 708600"/>
                <a:gd name="connsiteY3" fmla="*/ 311570 h 376421"/>
                <a:gd name="connsiteX4" fmla="*/ 7315 w 708600"/>
                <a:gd name="connsiteY4" fmla="*/ 324541 h 376421"/>
                <a:gd name="connsiteX5" fmla="*/ 7315 w 708600"/>
                <a:gd name="connsiteY5" fmla="*/ 376421 h 376421"/>
                <a:gd name="connsiteX6" fmla="*/ 104591 w 708600"/>
                <a:gd name="connsiteY6" fmla="*/ 356966 h 376421"/>
                <a:gd name="connsiteX7" fmla="*/ 124046 w 708600"/>
                <a:gd name="connsiteY7" fmla="*/ 343996 h 376421"/>
                <a:gd name="connsiteX8" fmla="*/ 188898 w 708600"/>
                <a:gd name="connsiteY8" fmla="*/ 292115 h 376421"/>
                <a:gd name="connsiteX9" fmla="*/ 214838 w 708600"/>
                <a:gd name="connsiteY9" fmla="*/ 285630 h 376421"/>
                <a:gd name="connsiteX10" fmla="*/ 234293 w 708600"/>
                <a:gd name="connsiteY10" fmla="*/ 279145 h 376421"/>
                <a:gd name="connsiteX11" fmla="*/ 305629 w 708600"/>
                <a:gd name="connsiteY11" fmla="*/ 266175 h 376421"/>
                <a:gd name="connsiteX12" fmla="*/ 363995 w 708600"/>
                <a:gd name="connsiteY12" fmla="*/ 246719 h 376421"/>
                <a:gd name="connsiteX13" fmla="*/ 428846 w 708600"/>
                <a:gd name="connsiteY13" fmla="*/ 233749 h 376421"/>
                <a:gd name="connsiteX14" fmla="*/ 487212 w 708600"/>
                <a:gd name="connsiteY14" fmla="*/ 214294 h 376421"/>
                <a:gd name="connsiteX15" fmla="*/ 500183 w 708600"/>
                <a:gd name="connsiteY15" fmla="*/ 201324 h 376421"/>
                <a:gd name="connsiteX16" fmla="*/ 526123 w 708600"/>
                <a:gd name="connsiteY16" fmla="*/ 188353 h 376421"/>
                <a:gd name="connsiteX17" fmla="*/ 610429 w 708600"/>
                <a:gd name="connsiteY17" fmla="*/ 162413 h 376421"/>
                <a:gd name="connsiteX18" fmla="*/ 649340 w 708600"/>
                <a:gd name="connsiteY18" fmla="*/ 155928 h 376421"/>
                <a:gd name="connsiteX19" fmla="*/ 688251 w 708600"/>
                <a:gd name="connsiteY19" fmla="*/ 123502 h 376421"/>
                <a:gd name="connsiteX20" fmla="*/ 668795 w 708600"/>
                <a:gd name="connsiteY20" fmla="*/ 110532 h 376421"/>
                <a:gd name="connsiteX21" fmla="*/ 681766 w 708600"/>
                <a:gd name="connsiteY21" fmla="*/ 52166 h 376421"/>
                <a:gd name="connsiteX22" fmla="*/ 701221 w 708600"/>
                <a:gd name="connsiteY22" fmla="*/ 32711 h 376421"/>
                <a:gd name="connsiteX23" fmla="*/ 707706 w 708600"/>
                <a:gd name="connsiteY23" fmla="*/ 13255 h 376421"/>
                <a:gd name="connsiteX24" fmla="*/ 681766 w 708600"/>
                <a:gd name="connsiteY24" fmla="*/ 285 h 376421"/>
                <a:gd name="connsiteX25" fmla="*/ 597459 w 708600"/>
                <a:gd name="connsiteY25" fmla="*/ 6770 h 376421"/>
                <a:gd name="connsiteX26" fmla="*/ 590974 w 708600"/>
                <a:gd name="connsiteY26" fmla="*/ 26226 h 376421"/>
                <a:gd name="connsiteX27" fmla="*/ 571519 w 708600"/>
                <a:gd name="connsiteY27" fmla="*/ 39196 h 376421"/>
                <a:gd name="connsiteX28" fmla="*/ 532608 w 708600"/>
                <a:gd name="connsiteY28" fmla="*/ 65136 h 376421"/>
                <a:gd name="connsiteX29" fmla="*/ 519638 w 708600"/>
                <a:gd name="connsiteY29" fmla="*/ 78107 h 376421"/>
                <a:gd name="connsiteX30" fmla="*/ 474242 w 708600"/>
                <a:gd name="connsiteY30" fmla="*/ 91077 h 376421"/>
                <a:gd name="connsiteX31" fmla="*/ 409391 w 708600"/>
                <a:gd name="connsiteY31" fmla="*/ 110532 h 376421"/>
                <a:gd name="connsiteX32" fmla="*/ 389936 w 708600"/>
                <a:gd name="connsiteY32" fmla="*/ 123502 h 376421"/>
                <a:gd name="connsiteX33" fmla="*/ 370481 w 708600"/>
                <a:gd name="connsiteY33" fmla="*/ 129987 h 376421"/>
                <a:gd name="connsiteX34" fmla="*/ 325085 w 708600"/>
                <a:gd name="connsiteY34" fmla="*/ 142958 h 376421"/>
                <a:gd name="connsiteX35" fmla="*/ 292659 w 708600"/>
                <a:gd name="connsiteY35" fmla="*/ 155928 h 376421"/>
                <a:gd name="connsiteX36" fmla="*/ 253749 w 708600"/>
                <a:gd name="connsiteY36" fmla="*/ 168898 h 376421"/>
                <a:gd name="connsiteX37" fmla="*/ 234293 w 708600"/>
                <a:gd name="connsiteY37" fmla="*/ 175383 h 376421"/>
                <a:gd name="connsiteX38" fmla="*/ 214838 w 708600"/>
                <a:gd name="connsiteY38" fmla="*/ 181868 h 376421"/>
                <a:gd name="connsiteX39" fmla="*/ 188898 w 708600"/>
                <a:gd name="connsiteY39" fmla="*/ 188353 h 376421"/>
                <a:gd name="connsiteX40" fmla="*/ 143502 w 708600"/>
                <a:gd name="connsiteY40" fmla="*/ 214294 h 376421"/>
                <a:gd name="connsiteX41" fmla="*/ 85136 w 708600"/>
                <a:gd name="connsiteY41" fmla="*/ 246719 h 376421"/>
                <a:gd name="connsiteX42" fmla="*/ 72166 w 708600"/>
                <a:gd name="connsiteY42" fmla="*/ 240234 h 37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708600" h="376421">
                  <a:moveTo>
                    <a:pt x="72166" y="240234"/>
                  </a:moveTo>
                  <a:lnTo>
                    <a:pt x="72166" y="240234"/>
                  </a:lnTo>
                  <a:cubicBezTo>
                    <a:pt x="67842" y="259689"/>
                    <a:pt x="70917" y="282482"/>
                    <a:pt x="59195" y="298600"/>
                  </a:cubicBezTo>
                  <a:cubicBezTo>
                    <a:pt x="51154" y="309657"/>
                    <a:pt x="20285" y="311570"/>
                    <a:pt x="20285" y="311570"/>
                  </a:cubicBezTo>
                  <a:cubicBezTo>
                    <a:pt x="15962" y="315894"/>
                    <a:pt x="9724" y="318921"/>
                    <a:pt x="7315" y="324541"/>
                  </a:cubicBezTo>
                  <a:cubicBezTo>
                    <a:pt x="-4425" y="351933"/>
                    <a:pt x="-230" y="353788"/>
                    <a:pt x="7315" y="376421"/>
                  </a:cubicBezTo>
                  <a:cubicBezTo>
                    <a:pt x="70914" y="370639"/>
                    <a:pt x="64325" y="379975"/>
                    <a:pt x="104591" y="356966"/>
                  </a:cubicBezTo>
                  <a:cubicBezTo>
                    <a:pt x="111358" y="353099"/>
                    <a:pt x="118128" y="349068"/>
                    <a:pt x="124046" y="343996"/>
                  </a:cubicBezTo>
                  <a:cubicBezTo>
                    <a:pt x="143281" y="327508"/>
                    <a:pt x="162411" y="298737"/>
                    <a:pt x="188898" y="292115"/>
                  </a:cubicBezTo>
                  <a:cubicBezTo>
                    <a:pt x="197545" y="289953"/>
                    <a:pt x="206268" y="288079"/>
                    <a:pt x="214838" y="285630"/>
                  </a:cubicBezTo>
                  <a:cubicBezTo>
                    <a:pt x="221411" y="283752"/>
                    <a:pt x="227620" y="280628"/>
                    <a:pt x="234293" y="279145"/>
                  </a:cubicBezTo>
                  <a:cubicBezTo>
                    <a:pt x="254650" y="274621"/>
                    <a:pt x="284977" y="272076"/>
                    <a:pt x="305629" y="266175"/>
                  </a:cubicBezTo>
                  <a:cubicBezTo>
                    <a:pt x="325348" y="260541"/>
                    <a:pt x="343766" y="250090"/>
                    <a:pt x="363995" y="246719"/>
                  </a:cubicBezTo>
                  <a:cubicBezTo>
                    <a:pt x="411698" y="238769"/>
                    <a:pt x="390149" y="243423"/>
                    <a:pt x="428846" y="233749"/>
                  </a:cubicBezTo>
                  <a:cubicBezTo>
                    <a:pt x="458506" y="204091"/>
                    <a:pt x="421064" y="236343"/>
                    <a:pt x="487212" y="214294"/>
                  </a:cubicBezTo>
                  <a:cubicBezTo>
                    <a:pt x="493013" y="212361"/>
                    <a:pt x="495096" y="204716"/>
                    <a:pt x="500183" y="201324"/>
                  </a:cubicBezTo>
                  <a:cubicBezTo>
                    <a:pt x="508227" y="195961"/>
                    <a:pt x="517100" y="191823"/>
                    <a:pt x="526123" y="188353"/>
                  </a:cubicBezTo>
                  <a:cubicBezTo>
                    <a:pt x="545816" y="180779"/>
                    <a:pt x="585076" y="167484"/>
                    <a:pt x="610429" y="162413"/>
                  </a:cubicBezTo>
                  <a:cubicBezTo>
                    <a:pt x="623323" y="159834"/>
                    <a:pt x="636370" y="158090"/>
                    <a:pt x="649340" y="155928"/>
                  </a:cubicBezTo>
                  <a:cubicBezTo>
                    <a:pt x="655209" y="152015"/>
                    <a:pt x="688251" y="131824"/>
                    <a:pt x="688251" y="123502"/>
                  </a:cubicBezTo>
                  <a:cubicBezTo>
                    <a:pt x="688251" y="115708"/>
                    <a:pt x="675280" y="114855"/>
                    <a:pt x="668795" y="110532"/>
                  </a:cubicBezTo>
                  <a:cubicBezTo>
                    <a:pt x="669186" y="108577"/>
                    <a:pt x="678950" y="57094"/>
                    <a:pt x="681766" y="52166"/>
                  </a:cubicBezTo>
                  <a:cubicBezTo>
                    <a:pt x="686316" y="44203"/>
                    <a:pt x="694736" y="39196"/>
                    <a:pt x="701221" y="32711"/>
                  </a:cubicBezTo>
                  <a:cubicBezTo>
                    <a:pt x="703383" y="26226"/>
                    <a:pt x="711223" y="19117"/>
                    <a:pt x="707706" y="13255"/>
                  </a:cubicBezTo>
                  <a:cubicBezTo>
                    <a:pt x="702732" y="4965"/>
                    <a:pt x="691417" y="853"/>
                    <a:pt x="681766" y="285"/>
                  </a:cubicBezTo>
                  <a:cubicBezTo>
                    <a:pt x="653629" y="-1370"/>
                    <a:pt x="625561" y="4608"/>
                    <a:pt x="597459" y="6770"/>
                  </a:cubicBezTo>
                  <a:cubicBezTo>
                    <a:pt x="595297" y="13255"/>
                    <a:pt x="595244" y="20888"/>
                    <a:pt x="590974" y="26226"/>
                  </a:cubicBezTo>
                  <a:cubicBezTo>
                    <a:pt x="586105" y="32312"/>
                    <a:pt x="577507" y="34206"/>
                    <a:pt x="571519" y="39196"/>
                  </a:cubicBezTo>
                  <a:cubicBezTo>
                    <a:pt x="539134" y="66183"/>
                    <a:pt x="566798" y="53739"/>
                    <a:pt x="532608" y="65136"/>
                  </a:cubicBezTo>
                  <a:cubicBezTo>
                    <a:pt x="528285" y="69460"/>
                    <a:pt x="524881" y="74961"/>
                    <a:pt x="519638" y="78107"/>
                  </a:cubicBezTo>
                  <a:cubicBezTo>
                    <a:pt x="512373" y="82466"/>
                    <a:pt x="479895" y="89381"/>
                    <a:pt x="474242" y="91077"/>
                  </a:cubicBezTo>
                  <a:cubicBezTo>
                    <a:pt x="395298" y="114760"/>
                    <a:pt x="469183" y="95585"/>
                    <a:pt x="409391" y="110532"/>
                  </a:cubicBezTo>
                  <a:cubicBezTo>
                    <a:pt x="402906" y="114855"/>
                    <a:pt x="396907" y="120016"/>
                    <a:pt x="389936" y="123502"/>
                  </a:cubicBezTo>
                  <a:cubicBezTo>
                    <a:pt x="383822" y="126559"/>
                    <a:pt x="377054" y="128109"/>
                    <a:pt x="370481" y="129987"/>
                  </a:cubicBezTo>
                  <a:cubicBezTo>
                    <a:pt x="341866" y="138163"/>
                    <a:pt x="349961" y="133630"/>
                    <a:pt x="325085" y="142958"/>
                  </a:cubicBezTo>
                  <a:cubicBezTo>
                    <a:pt x="314185" y="147045"/>
                    <a:pt x="303599" y="151950"/>
                    <a:pt x="292659" y="155928"/>
                  </a:cubicBezTo>
                  <a:cubicBezTo>
                    <a:pt x="279811" y="160600"/>
                    <a:pt x="266719" y="164575"/>
                    <a:pt x="253749" y="168898"/>
                  </a:cubicBezTo>
                  <a:lnTo>
                    <a:pt x="234293" y="175383"/>
                  </a:lnTo>
                  <a:cubicBezTo>
                    <a:pt x="227808" y="177545"/>
                    <a:pt x="221470" y="180210"/>
                    <a:pt x="214838" y="181868"/>
                  </a:cubicBezTo>
                  <a:lnTo>
                    <a:pt x="188898" y="188353"/>
                  </a:lnTo>
                  <a:cubicBezTo>
                    <a:pt x="145216" y="232035"/>
                    <a:pt x="195758" y="188166"/>
                    <a:pt x="143502" y="214294"/>
                  </a:cubicBezTo>
                  <a:cubicBezTo>
                    <a:pt x="115650" y="228220"/>
                    <a:pt x="112036" y="242236"/>
                    <a:pt x="85136" y="246719"/>
                  </a:cubicBezTo>
                  <a:cubicBezTo>
                    <a:pt x="78739" y="247785"/>
                    <a:pt x="74328" y="241315"/>
                    <a:pt x="72166" y="240234"/>
                  </a:cubicBezTo>
                  <a:close/>
                </a:path>
              </a:pathLst>
            </a:custGeom>
            <a:solidFill>
              <a:schemeClr val="accent3">
                <a:alpha val="51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Parallélogramme 30"/>
            <p:cNvSpPr/>
            <p:nvPr/>
          </p:nvSpPr>
          <p:spPr>
            <a:xfrm rot="20399408">
              <a:off x="4555811" y="4060243"/>
              <a:ext cx="958958" cy="234546"/>
            </a:xfrm>
            <a:prstGeom prst="parallelogram">
              <a:avLst>
                <a:gd name="adj" fmla="val 60460"/>
              </a:avLst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4450375" y="4893193"/>
            <a:ext cx="1275851" cy="1065419"/>
            <a:chOff x="4536230" y="5157675"/>
            <a:chExt cx="1275851" cy="1065419"/>
          </a:xfrm>
        </p:grpSpPr>
        <p:sp>
          <p:nvSpPr>
            <p:cNvPr id="32" name="Parallélogramme 31"/>
            <p:cNvSpPr/>
            <p:nvPr/>
          </p:nvSpPr>
          <p:spPr>
            <a:xfrm rot="2280207">
              <a:off x="4536230" y="5511101"/>
              <a:ext cx="1275851" cy="708573"/>
            </a:xfrm>
            <a:prstGeom prst="parallelogram">
              <a:avLst>
                <a:gd name="adj" fmla="val 60460"/>
              </a:avLst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Parallélogramme 32"/>
            <p:cNvSpPr/>
            <p:nvPr/>
          </p:nvSpPr>
          <p:spPr>
            <a:xfrm rot="20399408">
              <a:off x="4690082" y="5606121"/>
              <a:ext cx="958958" cy="234546"/>
            </a:xfrm>
            <a:prstGeom prst="parallelogram">
              <a:avLst>
                <a:gd name="adj" fmla="val 60460"/>
              </a:avLst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Forme libre 33"/>
            <p:cNvSpPr/>
            <p:nvPr/>
          </p:nvSpPr>
          <p:spPr>
            <a:xfrm>
              <a:off x="5092223" y="5911808"/>
              <a:ext cx="259404" cy="311286"/>
            </a:xfrm>
            <a:custGeom>
              <a:avLst/>
              <a:gdLst>
                <a:gd name="connsiteX0" fmla="*/ 246434 w 259404"/>
                <a:gd name="connsiteY0" fmla="*/ 207524 h 311286"/>
                <a:gd name="connsiteX1" fmla="*/ 246434 w 259404"/>
                <a:gd name="connsiteY1" fmla="*/ 207524 h 311286"/>
                <a:gd name="connsiteX2" fmla="*/ 239949 w 259404"/>
                <a:gd name="connsiteY2" fmla="*/ 272375 h 311286"/>
                <a:gd name="connsiteX3" fmla="*/ 246434 w 259404"/>
                <a:gd name="connsiteY3" fmla="*/ 311286 h 311286"/>
                <a:gd name="connsiteX4" fmla="*/ 175098 w 259404"/>
                <a:gd name="connsiteY4" fmla="*/ 291830 h 311286"/>
                <a:gd name="connsiteX5" fmla="*/ 181583 w 259404"/>
                <a:gd name="connsiteY5" fmla="*/ 272375 h 311286"/>
                <a:gd name="connsiteX6" fmla="*/ 162127 w 259404"/>
                <a:gd name="connsiteY6" fmla="*/ 226979 h 311286"/>
                <a:gd name="connsiteX7" fmla="*/ 123217 w 259404"/>
                <a:gd name="connsiteY7" fmla="*/ 214009 h 311286"/>
                <a:gd name="connsiteX8" fmla="*/ 90791 w 259404"/>
                <a:gd name="connsiteY8" fmla="*/ 181583 h 311286"/>
                <a:gd name="connsiteX9" fmla="*/ 38910 w 259404"/>
                <a:gd name="connsiteY9" fmla="*/ 142673 h 311286"/>
                <a:gd name="connsiteX10" fmla="*/ 25940 w 259404"/>
                <a:gd name="connsiteY10" fmla="*/ 123217 h 311286"/>
                <a:gd name="connsiteX11" fmla="*/ 19455 w 259404"/>
                <a:gd name="connsiteY11" fmla="*/ 103762 h 311286"/>
                <a:gd name="connsiteX12" fmla="*/ 0 w 259404"/>
                <a:gd name="connsiteY12" fmla="*/ 90792 h 311286"/>
                <a:gd name="connsiteX13" fmla="*/ 6485 w 259404"/>
                <a:gd name="connsiteY13" fmla="*/ 71337 h 311286"/>
                <a:gd name="connsiteX14" fmla="*/ 25940 w 259404"/>
                <a:gd name="connsiteY14" fmla="*/ 25941 h 311286"/>
                <a:gd name="connsiteX15" fmla="*/ 45395 w 259404"/>
                <a:gd name="connsiteY15" fmla="*/ 12971 h 311286"/>
                <a:gd name="connsiteX16" fmla="*/ 58366 w 259404"/>
                <a:gd name="connsiteY16" fmla="*/ 0 h 311286"/>
                <a:gd name="connsiteX17" fmla="*/ 103761 w 259404"/>
                <a:gd name="connsiteY17" fmla="*/ 51881 h 311286"/>
                <a:gd name="connsiteX18" fmla="*/ 116732 w 259404"/>
                <a:gd name="connsiteY18" fmla="*/ 71337 h 311286"/>
                <a:gd name="connsiteX19" fmla="*/ 136187 w 259404"/>
                <a:gd name="connsiteY19" fmla="*/ 84307 h 311286"/>
                <a:gd name="connsiteX20" fmla="*/ 175098 w 259404"/>
                <a:gd name="connsiteY20" fmla="*/ 103762 h 311286"/>
                <a:gd name="connsiteX21" fmla="*/ 181583 w 259404"/>
                <a:gd name="connsiteY21" fmla="*/ 123217 h 311286"/>
                <a:gd name="connsiteX22" fmla="*/ 194553 w 259404"/>
                <a:gd name="connsiteY22" fmla="*/ 136188 h 311286"/>
                <a:gd name="connsiteX23" fmla="*/ 252919 w 259404"/>
                <a:gd name="connsiteY23" fmla="*/ 168613 h 311286"/>
                <a:gd name="connsiteX24" fmla="*/ 259404 w 259404"/>
                <a:gd name="connsiteY24" fmla="*/ 194554 h 311286"/>
                <a:gd name="connsiteX25" fmla="*/ 252919 w 259404"/>
                <a:gd name="connsiteY25" fmla="*/ 214009 h 311286"/>
                <a:gd name="connsiteX26" fmla="*/ 246434 w 259404"/>
                <a:gd name="connsiteY26" fmla="*/ 207524 h 311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59404" h="311286">
                  <a:moveTo>
                    <a:pt x="246434" y="207524"/>
                  </a:moveTo>
                  <a:lnTo>
                    <a:pt x="246434" y="207524"/>
                  </a:lnTo>
                  <a:cubicBezTo>
                    <a:pt x="244272" y="229141"/>
                    <a:pt x="238283" y="250714"/>
                    <a:pt x="239949" y="272375"/>
                  </a:cubicBezTo>
                  <a:cubicBezTo>
                    <a:pt x="244663" y="333663"/>
                    <a:pt x="265951" y="252733"/>
                    <a:pt x="246434" y="311286"/>
                  </a:cubicBezTo>
                  <a:cubicBezTo>
                    <a:pt x="245432" y="311161"/>
                    <a:pt x="182842" y="311191"/>
                    <a:pt x="175098" y="291830"/>
                  </a:cubicBezTo>
                  <a:cubicBezTo>
                    <a:pt x="172559" y="285483"/>
                    <a:pt x="179421" y="278860"/>
                    <a:pt x="181583" y="272375"/>
                  </a:cubicBezTo>
                  <a:cubicBezTo>
                    <a:pt x="178058" y="254748"/>
                    <a:pt x="180586" y="236208"/>
                    <a:pt x="162127" y="226979"/>
                  </a:cubicBezTo>
                  <a:cubicBezTo>
                    <a:pt x="149899" y="220865"/>
                    <a:pt x="123217" y="214009"/>
                    <a:pt x="123217" y="214009"/>
                  </a:cubicBezTo>
                  <a:cubicBezTo>
                    <a:pt x="112408" y="203200"/>
                    <a:pt x="103510" y="190062"/>
                    <a:pt x="90791" y="181583"/>
                  </a:cubicBezTo>
                  <a:cubicBezTo>
                    <a:pt x="73017" y="169734"/>
                    <a:pt x="52618" y="159808"/>
                    <a:pt x="38910" y="142673"/>
                  </a:cubicBezTo>
                  <a:cubicBezTo>
                    <a:pt x="34041" y="136587"/>
                    <a:pt x="29426" y="130188"/>
                    <a:pt x="25940" y="123217"/>
                  </a:cubicBezTo>
                  <a:cubicBezTo>
                    <a:pt x="22883" y="117103"/>
                    <a:pt x="23725" y="109100"/>
                    <a:pt x="19455" y="103762"/>
                  </a:cubicBezTo>
                  <a:cubicBezTo>
                    <a:pt x="14586" y="97676"/>
                    <a:pt x="6485" y="95115"/>
                    <a:pt x="0" y="90792"/>
                  </a:cubicBezTo>
                  <a:cubicBezTo>
                    <a:pt x="2162" y="84307"/>
                    <a:pt x="4607" y="77910"/>
                    <a:pt x="6485" y="71337"/>
                  </a:cubicBezTo>
                  <a:cubicBezTo>
                    <a:pt x="12438" y="50500"/>
                    <a:pt x="10144" y="41737"/>
                    <a:pt x="25940" y="25941"/>
                  </a:cubicBezTo>
                  <a:cubicBezTo>
                    <a:pt x="31451" y="20430"/>
                    <a:pt x="39309" y="17840"/>
                    <a:pt x="45395" y="12971"/>
                  </a:cubicBezTo>
                  <a:cubicBezTo>
                    <a:pt x="50170" y="9151"/>
                    <a:pt x="54042" y="4324"/>
                    <a:pt x="58366" y="0"/>
                  </a:cubicBezTo>
                  <a:cubicBezTo>
                    <a:pt x="90791" y="21618"/>
                    <a:pt x="73497" y="6486"/>
                    <a:pt x="103761" y="51881"/>
                  </a:cubicBezTo>
                  <a:cubicBezTo>
                    <a:pt x="108085" y="58366"/>
                    <a:pt x="110247" y="67013"/>
                    <a:pt x="116732" y="71337"/>
                  </a:cubicBezTo>
                  <a:cubicBezTo>
                    <a:pt x="123217" y="75660"/>
                    <a:pt x="129216" y="80821"/>
                    <a:pt x="136187" y="84307"/>
                  </a:cubicBezTo>
                  <a:cubicBezTo>
                    <a:pt x="189891" y="111159"/>
                    <a:pt x="119334" y="66588"/>
                    <a:pt x="175098" y="103762"/>
                  </a:cubicBezTo>
                  <a:cubicBezTo>
                    <a:pt x="177260" y="110247"/>
                    <a:pt x="178066" y="117355"/>
                    <a:pt x="181583" y="123217"/>
                  </a:cubicBezTo>
                  <a:cubicBezTo>
                    <a:pt x="184729" y="128460"/>
                    <a:pt x="189662" y="132519"/>
                    <a:pt x="194553" y="136188"/>
                  </a:cubicBezTo>
                  <a:cubicBezTo>
                    <a:pt x="230230" y="162946"/>
                    <a:pt x="222588" y="158503"/>
                    <a:pt x="252919" y="168613"/>
                  </a:cubicBezTo>
                  <a:cubicBezTo>
                    <a:pt x="255081" y="177260"/>
                    <a:pt x="259404" y="185641"/>
                    <a:pt x="259404" y="194554"/>
                  </a:cubicBezTo>
                  <a:cubicBezTo>
                    <a:pt x="259404" y="201390"/>
                    <a:pt x="254577" y="207377"/>
                    <a:pt x="252919" y="214009"/>
                  </a:cubicBezTo>
                  <a:cubicBezTo>
                    <a:pt x="252395" y="216106"/>
                    <a:pt x="247515" y="208605"/>
                    <a:pt x="246434" y="207524"/>
                  </a:cubicBezTo>
                  <a:close/>
                </a:path>
              </a:pathLst>
            </a:custGeom>
            <a:solidFill>
              <a:srgbClr val="FF0000">
                <a:alpha val="48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Forme libre 34"/>
            <p:cNvSpPr/>
            <p:nvPr/>
          </p:nvSpPr>
          <p:spPr>
            <a:xfrm>
              <a:off x="4609593" y="5509588"/>
              <a:ext cx="259404" cy="311286"/>
            </a:xfrm>
            <a:custGeom>
              <a:avLst/>
              <a:gdLst>
                <a:gd name="connsiteX0" fmla="*/ 246434 w 259404"/>
                <a:gd name="connsiteY0" fmla="*/ 207524 h 311286"/>
                <a:gd name="connsiteX1" fmla="*/ 246434 w 259404"/>
                <a:gd name="connsiteY1" fmla="*/ 207524 h 311286"/>
                <a:gd name="connsiteX2" fmla="*/ 239949 w 259404"/>
                <a:gd name="connsiteY2" fmla="*/ 272375 h 311286"/>
                <a:gd name="connsiteX3" fmla="*/ 246434 w 259404"/>
                <a:gd name="connsiteY3" fmla="*/ 311286 h 311286"/>
                <a:gd name="connsiteX4" fmla="*/ 175098 w 259404"/>
                <a:gd name="connsiteY4" fmla="*/ 291830 h 311286"/>
                <a:gd name="connsiteX5" fmla="*/ 181583 w 259404"/>
                <a:gd name="connsiteY5" fmla="*/ 272375 h 311286"/>
                <a:gd name="connsiteX6" fmla="*/ 162127 w 259404"/>
                <a:gd name="connsiteY6" fmla="*/ 226979 h 311286"/>
                <a:gd name="connsiteX7" fmla="*/ 123217 w 259404"/>
                <a:gd name="connsiteY7" fmla="*/ 214009 h 311286"/>
                <a:gd name="connsiteX8" fmla="*/ 90791 w 259404"/>
                <a:gd name="connsiteY8" fmla="*/ 181583 h 311286"/>
                <a:gd name="connsiteX9" fmla="*/ 38910 w 259404"/>
                <a:gd name="connsiteY9" fmla="*/ 142673 h 311286"/>
                <a:gd name="connsiteX10" fmla="*/ 25940 w 259404"/>
                <a:gd name="connsiteY10" fmla="*/ 123217 h 311286"/>
                <a:gd name="connsiteX11" fmla="*/ 19455 w 259404"/>
                <a:gd name="connsiteY11" fmla="*/ 103762 h 311286"/>
                <a:gd name="connsiteX12" fmla="*/ 0 w 259404"/>
                <a:gd name="connsiteY12" fmla="*/ 90792 h 311286"/>
                <a:gd name="connsiteX13" fmla="*/ 6485 w 259404"/>
                <a:gd name="connsiteY13" fmla="*/ 71337 h 311286"/>
                <a:gd name="connsiteX14" fmla="*/ 25940 w 259404"/>
                <a:gd name="connsiteY14" fmla="*/ 25941 h 311286"/>
                <a:gd name="connsiteX15" fmla="*/ 45395 w 259404"/>
                <a:gd name="connsiteY15" fmla="*/ 12971 h 311286"/>
                <a:gd name="connsiteX16" fmla="*/ 58366 w 259404"/>
                <a:gd name="connsiteY16" fmla="*/ 0 h 311286"/>
                <a:gd name="connsiteX17" fmla="*/ 103761 w 259404"/>
                <a:gd name="connsiteY17" fmla="*/ 51881 h 311286"/>
                <a:gd name="connsiteX18" fmla="*/ 116732 w 259404"/>
                <a:gd name="connsiteY18" fmla="*/ 71337 h 311286"/>
                <a:gd name="connsiteX19" fmla="*/ 136187 w 259404"/>
                <a:gd name="connsiteY19" fmla="*/ 84307 h 311286"/>
                <a:gd name="connsiteX20" fmla="*/ 175098 w 259404"/>
                <a:gd name="connsiteY20" fmla="*/ 103762 h 311286"/>
                <a:gd name="connsiteX21" fmla="*/ 181583 w 259404"/>
                <a:gd name="connsiteY21" fmla="*/ 123217 h 311286"/>
                <a:gd name="connsiteX22" fmla="*/ 194553 w 259404"/>
                <a:gd name="connsiteY22" fmla="*/ 136188 h 311286"/>
                <a:gd name="connsiteX23" fmla="*/ 252919 w 259404"/>
                <a:gd name="connsiteY23" fmla="*/ 168613 h 311286"/>
                <a:gd name="connsiteX24" fmla="*/ 259404 w 259404"/>
                <a:gd name="connsiteY24" fmla="*/ 194554 h 311286"/>
                <a:gd name="connsiteX25" fmla="*/ 252919 w 259404"/>
                <a:gd name="connsiteY25" fmla="*/ 214009 h 311286"/>
                <a:gd name="connsiteX26" fmla="*/ 246434 w 259404"/>
                <a:gd name="connsiteY26" fmla="*/ 207524 h 311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59404" h="311286">
                  <a:moveTo>
                    <a:pt x="246434" y="207524"/>
                  </a:moveTo>
                  <a:lnTo>
                    <a:pt x="246434" y="207524"/>
                  </a:lnTo>
                  <a:cubicBezTo>
                    <a:pt x="244272" y="229141"/>
                    <a:pt x="238283" y="250714"/>
                    <a:pt x="239949" y="272375"/>
                  </a:cubicBezTo>
                  <a:cubicBezTo>
                    <a:pt x="244663" y="333663"/>
                    <a:pt x="265951" y="252733"/>
                    <a:pt x="246434" y="311286"/>
                  </a:cubicBezTo>
                  <a:cubicBezTo>
                    <a:pt x="245432" y="311161"/>
                    <a:pt x="182842" y="311191"/>
                    <a:pt x="175098" y="291830"/>
                  </a:cubicBezTo>
                  <a:cubicBezTo>
                    <a:pt x="172559" y="285483"/>
                    <a:pt x="179421" y="278860"/>
                    <a:pt x="181583" y="272375"/>
                  </a:cubicBezTo>
                  <a:cubicBezTo>
                    <a:pt x="178058" y="254748"/>
                    <a:pt x="180586" y="236208"/>
                    <a:pt x="162127" y="226979"/>
                  </a:cubicBezTo>
                  <a:cubicBezTo>
                    <a:pt x="149899" y="220865"/>
                    <a:pt x="123217" y="214009"/>
                    <a:pt x="123217" y="214009"/>
                  </a:cubicBezTo>
                  <a:cubicBezTo>
                    <a:pt x="112408" y="203200"/>
                    <a:pt x="103510" y="190062"/>
                    <a:pt x="90791" y="181583"/>
                  </a:cubicBezTo>
                  <a:cubicBezTo>
                    <a:pt x="73017" y="169734"/>
                    <a:pt x="52618" y="159808"/>
                    <a:pt x="38910" y="142673"/>
                  </a:cubicBezTo>
                  <a:cubicBezTo>
                    <a:pt x="34041" y="136587"/>
                    <a:pt x="29426" y="130188"/>
                    <a:pt x="25940" y="123217"/>
                  </a:cubicBezTo>
                  <a:cubicBezTo>
                    <a:pt x="22883" y="117103"/>
                    <a:pt x="23725" y="109100"/>
                    <a:pt x="19455" y="103762"/>
                  </a:cubicBezTo>
                  <a:cubicBezTo>
                    <a:pt x="14586" y="97676"/>
                    <a:pt x="6485" y="95115"/>
                    <a:pt x="0" y="90792"/>
                  </a:cubicBezTo>
                  <a:cubicBezTo>
                    <a:pt x="2162" y="84307"/>
                    <a:pt x="4607" y="77910"/>
                    <a:pt x="6485" y="71337"/>
                  </a:cubicBezTo>
                  <a:cubicBezTo>
                    <a:pt x="12438" y="50500"/>
                    <a:pt x="10144" y="41737"/>
                    <a:pt x="25940" y="25941"/>
                  </a:cubicBezTo>
                  <a:cubicBezTo>
                    <a:pt x="31451" y="20430"/>
                    <a:pt x="39309" y="17840"/>
                    <a:pt x="45395" y="12971"/>
                  </a:cubicBezTo>
                  <a:cubicBezTo>
                    <a:pt x="50170" y="9151"/>
                    <a:pt x="54042" y="4324"/>
                    <a:pt x="58366" y="0"/>
                  </a:cubicBezTo>
                  <a:cubicBezTo>
                    <a:pt x="90791" y="21618"/>
                    <a:pt x="73497" y="6486"/>
                    <a:pt x="103761" y="51881"/>
                  </a:cubicBezTo>
                  <a:cubicBezTo>
                    <a:pt x="108085" y="58366"/>
                    <a:pt x="110247" y="67013"/>
                    <a:pt x="116732" y="71337"/>
                  </a:cubicBezTo>
                  <a:cubicBezTo>
                    <a:pt x="123217" y="75660"/>
                    <a:pt x="129216" y="80821"/>
                    <a:pt x="136187" y="84307"/>
                  </a:cubicBezTo>
                  <a:cubicBezTo>
                    <a:pt x="189891" y="111159"/>
                    <a:pt x="119334" y="66588"/>
                    <a:pt x="175098" y="103762"/>
                  </a:cubicBezTo>
                  <a:cubicBezTo>
                    <a:pt x="177260" y="110247"/>
                    <a:pt x="178066" y="117355"/>
                    <a:pt x="181583" y="123217"/>
                  </a:cubicBezTo>
                  <a:cubicBezTo>
                    <a:pt x="184729" y="128460"/>
                    <a:pt x="189662" y="132519"/>
                    <a:pt x="194553" y="136188"/>
                  </a:cubicBezTo>
                  <a:cubicBezTo>
                    <a:pt x="230230" y="162946"/>
                    <a:pt x="222588" y="158503"/>
                    <a:pt x="252919" y="168613"/>
                  </a:cubicBezTo>
                  <a:cubicBezTo>
                    <a:pt x="255081" y="177260"/>
                    <a:pt x="259404" y="185641"/>
                    <a:pt x="259404" y="194554"/>
                  </a:cubicBezTo>
                  <a:cubicBezTo>
                    <a:pt x="259404" y="201390"/>
                    <a:pt x="254577" y="207377"/>
                    <a:pt x="252919" y="214009"/>
                  </a:cubicBezTo>
                  <a:cubicBezTo>
                    <a:pt x="252395" y="216106"/>
                    <a:pt x="247515" y="208605"/>
                    <a:pt x="246434" y="207524"/>
                  </a:cubicBezTo>
                  <a:close/>
                </a:path>
              </a:pathLst>
            </a:custGeom>
            <a:solidFill>
              <a:srgbClr val="FF0000">
                <a:alpha val="48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Parallélogramme 35"/>
            <p:cNvSpPr/>
            <p:nvPr/>
          </p:nvSpPr>
          <p:spPr>
            <a:xfrm rot="5856843">
              <a:off x="4591330" y="5349025"/>
              <a:ext cx="958958" cy="576258"/>
            </a:xfrm>
            <a:prstGeom prst="parallelogram">
              <a:avLst>
                <a:gd name="adj" fmla="val 60460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2" name="Groupe 51"/>
          <p:cNvGrpSpPr/>
          <p:nvPr/>
        </p:nvGrpSpPr>
        <p:grpSpPr>
          <a:xfrm>
            <a:off x="7521568" y="4370414"/>
            <a:ext cx="1420466" cy="1357236"/>
            <a:chOff x="6230680" y="3311551"/>
            <a:chExt cx="1420466" cy="1357236"/>
          </a:xfrm>
        </p:grpSpPr>
        <p:sp>
          <p:nvSpPr>
            <p:cNvPr id="39" name="Parallélogramme 38"/>
            <p:cNvSpPr/>
            <p:nvPr/>
          </p:nvSpPr>
          <p:spPr>
            <a:xfrm rot="5856843">
              <a:off x="6663600" y="3557894"/>
              <a:ext cx="1233890" cy="741203"/>
            </a:xfrm>
            <a:prstGeom prst="parallelogram">
              <a:avLst>
                <a:gd name="adj" fmla="val 60460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Parallélogramme 39"/>
            <p:cNvSpPr/>
            <p:nvPr/>
          </p:nvSpPr>
          <p:spPr>
            <a:xfrm rot="5856843">
              <a:off x="6249341" y="3621996"/>
              <a:ext cx="1233890" cy="741203"/>
            </a:xfrm>
            <a:prstGeom prst="parallelogram">
              <a:avLst>
                <a:gd name="adj" fmla="val 60460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Parallélogramme 40"/>
            <p:cNvSpPr/>
            <p:nvPr/>
          </p:nvSpPr>
          <p:spPr>
            <a:xfrm rot="5856843">
              <a:off x="5984337" y="3681240"/>
              <a:ext cx="1233890" cy="741203"/>
            </a:xfrm>
            <a:prstGeom prst="parallelogram">
              <a:avLst>
                <a:gd name="adj" fmla="val 60460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3" name="Groupe 52"/>
          <p:cNvGrpSpPr/>
          <p:nvPr/>
        </p:nvGrpSpPr>
        <p:grpSpPr>
          <a:xfrm>
            <a:off x="6123646" y="2991289"/>
            <a:ext cx="1426723" cy="1357236"/>
            <a:chOff x="6230680" y="3311551"/>
            <a:chExt cx="1426723" cy="1357236"/>
          </a:xfrm>
        </p:grpSpPr>
        <p:sp>
          <p:nvSpPr>
            <p:cNvPr id="54" name="Parallélogramme 53"/>
            <p:cNvSpPr/>
            <p:nvPr/>
          </p:nvSpPr>
          <p:spPr>
            <a:xfrm rot="5856843">
              <a:off x="6663600" y="3557894"/>
              <a:ext cx="1233890" cy="741203"/>
            </a:xfrm>
            <a:prstGeom prst="parallelogram">
              <a:avLst>
                <a:gd name="adj" fmla="val 60460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Parallélogramme 54"/>
            <p:cNvSpPr/>
            <p:nvPr/>
          </p:nvSpPr>
          <p:spPr>
            <a:xfrm rot="5856843">
              <a:off x="6249341" y="3621996"/>
              <a:ext cx="1233890" cy="741203"/>
            </a:xfrm>
            <a:prstGeom prst="parallelogram">
              <a:avLst>
                <a:gd name="adj" fmla="val 60460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Parallélogramme 55"/>
            <p:cNvSpPr/>
            <p:nvPr/>
          </p:nvSpPr>
          <p:spPr>
            <a:xfrm rot="5856843">
              <a:off x="5984337" y="3681240"/>
              <a:ext cx="1233890" cy="741203"/>
            </a:xfrm>
            <a:prstGeom prst="parallelogram">
              <a:avLst>
                <a:gd name="adj" fmla="val 60460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7" name="Connecteur droit avec flèche 56"/>
            <p:cNvCxnSpPr>
              <a:stCxn id="56" idx="5"/>
              <a:endCxn id="55" idx="5"/>
            </p:cNvCxnSpPr>
            <p:nvPr/>
          </p:nvCxnSpPr>
          <p:spPr>
            <a:xfrm flipV="1">
              <a:off x="6653338" y="3603182"/>
              <a:ext cx="265004" cy="59244"/>
            </a:xfrm>
            <a:prstGeom prst="straightConnector1">
              <a:avLst/>
            </a:prstGeom>
            <a:noFill/>
            <a:ln>
              <a:solidFill>
                <a:schemeClr val="accent1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58" name="ZoneTexte 57"/>
            <p:cNvSpPr txBox="1"/>
            <p:nvPr/>
          </p:nvSpPr>
          <p:spPr>
            <a:xfrm>
              <a:off x="6412119" y="3383665"/>
              <a:ext cx="431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>
                  <a:latin typeface="Calibri Light" panose="020F0302020204030204" pitchFamily="34" charset="0"/>
                </a:rPr>
                <a:t>0,1</a:t>
              </a:r>
              <a:endParaRPr lang="fr-FR" sz="1400" b="1" dirty="0">
                <a:latin typeface="Calibri Light" panose="020F0302020204030204" pitchFamily="34" charset="0"/>
              </a:endParaRPr>
            </a:p>
          </p:txBody>
        </p:sp>
        <p:sp>
          <p:nvSpPr>
            <p:cNvPr id="59" name="Parallélogramme 58"/>
            <p:cNvSpPr/>
            <p:nvPr/>
          </p:nvSpPr>
          <p:spPr>
            <a:xfrm rot="5856843">
              <a:off x="6123767" y="3665030"/>
              <a:ext cx="1233890" cy="741203"/>
            </a:xfrm>
            <a:prstGeom prst="parallelogram">
              <a:avLst>
                <a:gd name="adj" fmla="val 60460"/>
              </a:avLst>
            </a:prstGeom>
            <a:noFill/>
            <a:ln>
              <a:solidFill>
                <a:schemeClr val="accent1"/>
              </a:solidFill>
              <a:prstDash val="dashDot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0" name="Connecteur droit avec flèche 59"/>
            <p:cNvCxnSpPr>
              <a:stCxn id="59" idx="1"/>
              <a:endCxn id="54" idx="1"/>
            </p:cNvCxnSpPr>
            <p:nvPr/>
          </p:nvCxnSpPr>
          <p:spPr>
            <a:xfrm flipV="1">
              <a:off x="7078357" y="4199690"/>
              <a:ext cx="539833" cy="107136"/>
            </a:xfrm>
            <a:prstGeom prst="straightConnector1">
              <a:avLst/>
            </a:prstGeom>
            <a:noFill/>
            <a:ln>
              <a:solidFill>
                <a:schemeClr val="accent1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61" name="ZoneTexte 60"/>
            <p:cNvSpPr txBox="1"/>
            <p:nvPr/>
          </p:nvSpPr>
          <p:spPr>
            <a:xfrm>
              <a:off x="7226338" y="3996390"/>
              <a:ext cx="431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>
                  <a:latin typeface="Calibri Light" panose="020F0302020204030204" pitchFamily="34" charset="0"/>
                </a:rPr>
                <a:t>2</a:t>
              </a:r>
              <a:endParaRPr lang="fr-FR" sz="1400" b="1" dirty="0">
                <a:latin typeface="Calibri Light" panose="020F0302020204030204" pitchFamily="34" charset="0"/>
              </a:endParaRPr>
            </a:p>
          </p:txBody>
        </p:sp>
      </p:grpSp>
      <p:sp>
        <p:nvSpPr>
          <p:cNvPr id="63" name="Forme libre 62"/>
          <p:cNvSpPr/>
          <p:nvPr/>
        </p:nvSpPr>
        <p:spPr>
          <a:xfrm>
            <a:off x="7730247" y="4695217"/>
            <a:ext cx="681291" cy="895864"/>
          </a:xfrm>
          <a:custGeom>
            <a:avLst/>
            <a:gdLst>
              <a:gd name="connsiteX0" fmla="*/ 350196 w 681291"/>
              <a:gd name="connsiteY0" fmla="*/ 0 h 895864"/>
              <a:gd name="connsiteX1" fmla="*/ 350196 w 681291"/>
              <a:gd name="connsiteY1" fmla="*/ 0 h 895864"/>
              <a:gd name="connsiteX2" fmla="*/ 402076 w 681291"/>
              <a:gd name="connsiteY2" fmla="*/ 25940 h 895864"/>
              <a:gd name="connsiteX3" fmla="*/ 434502 w 681291"/>
              <a:gd name="connsiteY3" fmla="*/ 32426 h 895864"/>
              <a:gd name="connsiteX4" fmla="*/ 453957 w 681291"/>
              <a:gd name="connsiteY4" fmla="*/ 38911 h 895864"/>
              <a:gd name="connsiteX5" fmla="*/ 479898 w 681291"/>
              <a:gd name="connsiteY5" fmla="*/ 45396 h 895864"/>
              <a:gd name="connsiteX6" fmla="*/ 499353 w 681291"/>
              <a:gd name="connsiteY6" fmla="*/ 51881 h 895864"/>
              <a:gd name="connsiteX7" fmla="*/ 557719 w 681291"/>
              <a:gd name="connsiteY7" fmla="*/ 64851 h 895864"/>
              <a:gd name="connsiteX8" fmla="*/ 577174 w 681291"/>
              <a:gd name="connsiteY8" fmla="*/ 71336 h 895864"/>
              <a:gd name="connsiteX9" fmla="*/ 609600 w 681291"/>
              <a:gd name="connsiteY9" fmla="*/ 110247 h 895864"/>
              <a:gd name="connsiteX10" fmla="*/ 648510 w 681291"/>
              <a:gd name="connsiteY10" fmla="*/ 149157 h 895864"/>
              <a:gd name="connsiteX11" fmla="*/ 654996 w 681291"/>
              <a:gd name="connsiteY11" fmla="*/ 168613 h 895864"/>
              <a:gd name="connsiteX12" fmla="*/ 642025 w 681291"/>
              <a:gd name="connsiteY12" fmla="*/ 188068 h 895864"/>
              <a:gd name="connsiteX13" fmla="*/ 635540 w 681291"/>
              <a:gd name="connsiteY13" fmla="*/ 207523 h 895864"/>
              <a:gd name="connsiteX14" fmla="*/ 622570 w 681291"/>
              <a:gd name="connsiteY14" fmla="*/ 220494 h 895864"/>
              <a:gd name="connsiteX15" fmla="*/ 609600 w 681291"/>
              <a:gd name="connsiteY15" fmla="*/ 239949 h 895864"/>
              <a:gd name="connsiteX16" fmla="*/ 642025 w 681291"/>
              <a:gd name="connsiteY16" fmla="*/ 356681 h 895864"/>
              <a:gd name="connsiteX17" fmla="*/ 648510 w 681291"/>
              <a:gd name="connsiteY17" fmla="*/ 376136 h 895864"/>
              <a:gd name="connsiteX18" fmla="*/ 667966 w 681291"/>
              <a:gd name="connsiteY18" fmla="*/ 389106 h 895864"/>
              <a:gd name="connsiteX19" fmla="*/ 680936 w 681291"/>
              <a:gd name="connsiteY19" fmla="*/ 428017 h 895864"/>
              <a:gd name="connsiteX20" fmla="*/ 667966 w 681291"/>
              <a:gd name="connsiteY20" fmla="*/ 680936 h 895864"/>
              <a:gd name="connsiteX21" fmla="*/ 661481 w 681291"/>
              <a:gd name="connsiteY21" fmla="*/ 700392 h 895864"/>
              <a:gd name="connsiteX22" fmla="*/ 622570 w 681291"/>
              <a:gd name="connsiteY22" fmla="*/ 797668 h 895864"/>
              <a:gd name="connsiteX23" fmla="*/ 596630 w 681291"/>
              <a:gd name="connsiteY23" fmla="*/ 823609 h 895864"/>
              <a:gd name="connsiteX24" fmla="*/ 583659 w 681291"/>
              <a:gd name="connsiteY24" fmla="*/ 836579 h 895864"/>
              <a:gd name="connsiteX25" fmla="*/ 577174 w 681291"/>
              <a:gd name="connsiteY25" fmla="*/ 856034 h 895864"/>
              <a:gd name="connsiteX26" fmla="*/ 538264 w 681291"/>
              <a:gd name="connsiteY26" fmla="*/ 881974 h 895864"/>
              <a:gd name="connsiteX27" fmla="*/ 525293 w 681291"/>
              <a:gd name="connsiteY27" fmla="*/ 894945 h 895864"/>
              <a:gd name="connsiteX28" fmla="*/ 415047 w 681291"/>
              <a:gd name="connsiteY28" fmla="*/ 881974 h 895864"/>
              <a:gd name="connsiteX29" fmla="*/ 395591 w 681291"/>
              <a:gd name="connsiteY29" fmla="*/ 862519 h 895864"/>
              <a:gd name="connsiteX30" fmla="*/ 369651 w 681291"/>
              <a:gd name="connsiteY30" fmla="*/ 856034 h 895864"/>
              <a:gd name="connsiteX31" fmla="*/ 350196 w 681291"/>
              <a:gd name="connsiteY31" fmla="*/ 849549 h 895864"/>
              <a:gd name="connsiteX32" fmla="*/ 330740 w 681291"/>
              <a:gd name="connsiteY32" fmla="*/ 836579 h 895864"/>
              <a:gd name="connsiteX33" fmla="*/ 285344 w 681291"/>
              <a:gd name="connsiteY33" fmla="*/ 823609 h 895864"/>
              <a:gd name="connsiteX34" fmla="*/ 239949 w 681291"/>
              <a:gd name="connsiteY34" fmla="*/ 804153 h 895864"/>
              <a:gd name="connsiteX35" fmla="*/ 220493 w 681291"/>
              <a:gd name="connsiteY35" fmla="*/ 791183 h 895864"/>
              <a:gd name="connsiteX36" fmla="*/ 207523 w 681291"/>
              <a:gd name="connsiteY36" fmla="*/ 771728 h 895864"/>
              <a:gd name="connsiteX37" fmla="*/ 201038 w 681291"/>
              <a:gd name="connsiteY37" fmla="*/ 752272 h 895864"/>
              <a:gd name="connsiteX38" fmla="*/ 162127 w 681291"/>
              <a:gd name="connsiteY38" fmla="*/ 726332 h 895864"/>
              <a:gd name="connsiteX39" fmla="*/ 142672 w 681291"/>
              <a:gd name="connsiteY39" fmla="*/ 706877 h 895864"/>
              <a:gd name="connsiteX40" fmla="*/ 110247 w 681291"/>
              <a:gd name="connsiteY40" fmla="*/ 635540 h 895864"/>
              <a:gd name="connsiteX41" fmla="*/ 90791 w 681291"/>
              <a:gd name="connsiteY41" fmla="*/ 616085 h 895864"/>
              <a:gd name="connsiteX42" fmla="*/ 84306 w 681291"/>
              <a:gd name="connsiteY42" fmla="*/ 596630 h 895864"/>
              <a:gd name="connsiteX43" fmla="*/ 77821 w 681291"/>
              <a:gd name="connsiteY43" fmla="*/ 570689 h 895864"/>
              <a:gd name="connsiteX44" fmla="*/ 64851 w 681291"/>
              <a:gd name="connsiteY44" fmla="*/ 544749 h 895864"/>
              <a:gd name="connsiteX45" fmla="*/ 32425 w 681291"/>
              <a:gd name="connsiteY45" fmla="*/ 499353 h 895864"/>
              <a:gd name="connsiteX46" fmla="*/ 0 w 681291"/>
              <a:gd name="connsiteY46" fmla="*/ 460443 h 895864"/>
              <a:gd name="connsiteX47" fmla="*/ 19455 w 681291"/>
              <a:gd name="connsiteY47" fmla="*/ 343711 h 895864"/>
              <a:gd name="connsiteX48" fmla="*/ 25940 w 681291"/>
              <a:gd name="connsiteY48" fmla="*/ 311285 h 895864"/>
              <a:gd name="connsiteX49" fmla="*/ 19455 w 681291"/>
              <a:gd name="connsiteY49" fmla="*/ 272374 h 895864"/>
              <a:gd name="connsiteX50" fmla="*/ 12970 w 681291"/>
              <a:gd name="connsiteY50" fmla="*/ 214009 h 895864"/>
              <a:gd name="connsiteX51" fmla="*/ 25940 w 681291"/>
              <a:gd name="connsiteY51" fmla="*/ 201038 h 895864"/>
              <a:gd name="connsiteX52" fmla="*/ 84306 w 681291"/>
              <a:gd name="connsiteY52" fmla="*/ 168613 h 895864"/>
              <a:gd name="connsiteX53" fmla="*/ 123217 w 681291"/>
              <a:gd name="connsiteY53" fmla="*/ 142672 h 895864"/>
              <a:gd name="connsiteX54" fmla="*/ 175098 w 681291"/>
              <a:gd name="connsiteY54" fmla="*/ 116732 h 895864"/>
              <a:gd name="connsiteX55" fmla="*/ 214008 w 681291"/>
              <a:gd name="connsiteY55" fmla="*/ 97277 h 895864"/>
              <a:gd name="connsiteX56" fmla="*/ 259404 w 681291"/>
              <a:gd name="connsiteY56" fmla="*/ 64851 h 895864"/>
              <a:gd name="connsiteX57" fmla="*/ 278859 w 681291"/>
              <a:gd name="connsiteY57" fmla="*/ 51881 h 895864"/>
              <a:gd name="connsiteX58" fmla="*/ 291830 w 681291"/>
              <a:gd name="connsiteY58" fmla="*/ 38911 h 895864"/>
              <a:gd name="connsiteX59" fmla="*/ 317770 w 681291"/>
              <a:gd name="connsiteY59" fmla="*/ 32426 h 895864"/>
              <a:gd name="connsiteX60" fmla="*/ 337225 w 681291"/>
              <a:gd name="connsiteY60" fmla="*/ 19455 h 895864"/>
              <a:gd name="connsiteX61" fmla="*/ 350196 w 681291"/>
              <a:gd name="connsiteY61" fmla="*/ 6485 h 895864"/>
              <a:gd name="connsiteX62" fmla="*/ 350196 w 681291"/>
              <a:gd name="connsiteY62" fmla="*/ 0 h 89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681291" h="895864">
                <a:moveTo>
                  <a:pt x="350196" y="0"/>
                </a:moveTo>
                <a:lnTo>
                  <a:pt x="350196" y="0"/>
                </a:lnTo>
                <a:cubicBezTo>
                  <a:pt x="367489" y="8647"/>
                  <a:pt x="384030" y="18999"/>
                  <a:pt x="402076" y="25940"/>
                </a:cubicBezTo>
                <a:cubicBezTo>
                  <a:pt x="412364" y="29897"/>
                  <a:pt x="423808" y="29752"/>
                  <a:pt x="434502" y="32426"/>
                </a:cubicBezTo>
                <a:cubicBezTo>
                  <a:pt x="441134" y="34084"/>
                  <a:pt x="447384" y="37033"/>
                  <a:pt x="453957" y="38911"/>
                </a:cubicBezTo>
                <a:cubicBezTo>
                  <a:pt x="462527" y="41360"/>
                  <a:pt x="471328" y="42947"/>
                  <a:pt x="479898" y="45396"/>
                </a:cubicBezTo>
                <a:cubicBezTo>
                  <a:pt x="486471" y="47274"/>
                  <a:pt x="492780" y="50003"/>
                  <a:pt x="499353" y="51881"/>
                </a:cubicBezTo>
                <a:cubicBezTo>
                  <a:pt x="545953" y="65195"/>
                  <a:pt x="504227" y="51478"/>
                  <a:pt x="557719" y="64851"/>
                </a:cubicBezTo>
                <a:cubicBezTo>
                  <a:pt x="564351" y="66509"/>
                  <a:pt x="570689" y="69174"/>
                  <a:pt x="577174" y="71336"/>
                </a:cubicBezTo>
                <a:cubicBezTo>
                  <a:pt x="587983" y="84306"/>
                  <a:pt x="597661" y="98308"/>
                  <a:pt x="609600" y="110247"/>
                </a:cubicBezTo>
                <a:cubicBezTo>
                  <a:pt x="666496" y="167143"/>
                  <a:pt x="584928" y="64381"/>
                  <a:pt x="648510" y="149157"/>
                </a:cubicBezTo>
                <a:cubicBezTo>
                  <a:pt x="650672" y="155642"/>
                  <a:pt x="656120" y="161870"/>
                  <a:pt x="654996" y="168613"/>
                </a:cubicBezTo>
                <a:cubicBezTo>
                  <a:pt x="653715" y="176301"/>
                  <a:pt x="645511" y="181097"/>
                  <a:pt x="642025" y="188068"/>
                </a:cubicBezTo>
                <a:cubicBezTo>
                  <a:pt x="638968" y="194182"/>
                  <a:pt x="639057" y="201661"/>
                  <a:pt x="635540" y="207523"/>
                </a:cubicBezTo>
                <a:cubicBezTo>
                  <a:pt x="632394" y="212766"/>
                  <a:pt x="626390" y="215719"/>
                  <a:pt x="622570" y="220494"/>
                </a:cubicBezTo>
                <a:cubicBezTo>
                  <a:pt x="617701" y="226580"/>
                  <a:pt x="613923" y="233464"/>
                  <a:pt x="609600" y="239949"/>
                </a:cubicBezTo>
                <a:cubicBezTo>
                  <a:pt x="623732" y="381269"/>
                  <a:pt x="601276" y="234435"/>
                  <a:pt x="642025" y="356681"/>
                </a:cubicBezTo>
                <a:cubicBezTo>
                  <a:pt x="644187" y="363166"/>
                  <a:pt x="644240" y="370798"/>
                  <a:pt x="648510" y="376136"/>
                </a:cubicBezTo>
                <a:cubicBezTo>
                  <a:pt x="653379" y="382222"/>
                  <a:pt x="661481" y="384783"/>
                  <a:pt x="667966" y="389106"/>
                </a:cubicBezTo>
                <a:cubicBezTo>
                  <a:pt x="672289" y="402076"/>
                  <a:pt x="681338" y="414351"/>
                  <a:pt x="680936" y="428017"/>
                </a:cubicBezTo>
                <a:cubicBezTo>
                  <a:pt x="678775" y="501487"/>
                  <a:pt x="688175" y="600100"/>
                  <a:pt x="667966" y="680936"/>
                </a:cubicBezTo>
                <a:cubicBezTo>
                  <a:pt x="666308" y="687568"/>
                  <a:pt x="663643" y="693907"/>
                  <a:pt x="661481" y="700392"/>
                </a:cubicBezTo>
                <a:cubicBezTo>
                  <a:pt x="653475" y="780455"/>
                  <a:pt x="670358" y="749880"/>
                  <a:pt x="622570" y="797668"/>
                </a:cubicBezTo>
                <a:lnTo>
                  <a:pt x="596630" y="823609"/>
                </a:lnTo>
                <a:lnTo>
                  <a:pt x="583659" y="836579"/>
                </a:lnTo>
                <a:cubicBezTo>
                  <a:pt x="581497" y="843064"/>
                  <a:pt x="580966" y="850346"/>
                  <a:pt x="577174" y="856034"/>
                </a:cubicBezTo>
                <a:cubicBezTo>
                  <a:pt x="563295" y="876853"/>
                  <a:pt x="558661" y="875175"/>
                  <a:pt x="538264" y="881974"/>
                </a:cubicBezTo>
                <a:cubicBezTo>
                  <a:pt x="533940" y="886298"/>
                  <a:pt x="531394" y="894538"/>
                  <a:pt x="525293" y="894945"/>
                </a:cubicBezTo>
                <a:cubicBezTo>
                  <a:pt x="474354" y="898341"/>
                  <a:pt x="454969" y="891956"/>
                  <a:pt x="415047" y="881974"/>
                </a:cubicBezTo>
                <a:cubicBezTo>
                  <a:pt x="408562" y="875489"/>
                  <a:pt x="403554" y="867069"/>
                  <a:pt x="395591" y="862519"/>
                </a:cubicBezTo>
                <a:cubicBezTo>
                  <a:pt x="387852" y="858097"/>
                  <a:pt x="378221" y="858483"/>
                  <a:pt x="369651" y="856034"/>
                </a:cubicBezTo>
                <a:cubicBezTo>
                  <a:pt x="363078" y="854156"/>
                  <a:pt x="356310" y="852606"/>
                  <a:pt x="350196" y="849549"/>
                </a:cubicBezTo>
                <a:cubicBezTo>
                  <a:pt x="343225" y="846063"/>
                  <a:pt x="337711" y="840065"/>
                  <a:pt x="330740" y="836579"/>
                </a:cubicBezTo>
                <a:cubicBezTo>
                  <a:pt x="320372" y="831395"/>
                  <a:pt x="295043" y="826380"/>
                  <a:pt x="285344" y="823609"/>
                </a:cubicBezTo>
                <a:cubicBezTo>
                  <a:pt x="267159" y="818413"/>
                  <a:pt x="257237" y="814032"/>
                  <a:pt x="239949" y="804153"/>
                </a:cubicBezTo>
                <a:cubicBezTo>
                  <a:pt x="233182" y="800286"/>
                  <a:pt x="226978" y="795506"/>
                  <a:pt x="220493" y="791183"/>
                </a:cubicBezTo>
                <a:cubicBezTo>
                  <a:pt x="216170" y="784698"/>
                  <a:pt x="211009" y="778699"/>
                  <a:pt x="207523" y="771728"/>
                </a:cubicBezTo>
                <a:cubicBezTo>
                  <a:pt x="204466" y="765614"/>
                  <a:pt x="205872" y="757106"/>
                  <a:pt x="201038" y="752272"/>
                </a:cubicBezTo>
                <a:cubicBezTo>
                  <a:pt x="190015" y="741249"/>
                  <a:pt x="173150" y="737355"/>
                  <a:pt x="162127" y="726332"/>
                </a:cubicBezTo>
                <a:lnTo>
                  <a:pt x="142672" y="706877"/>
                </a:lnTo>
                <a:cubicBezTo>
                  <a:pt x="131463" y="673249"/>
                  <a:pt x="131437" y="663794"/>
                  <a:pt x="110247" y="635540"/>
                </a:cubicBezTo>
                <a:cubicBezTo>
                  <a:pt x="104744" y="628203"/>
                  <a:pt x="97276" y="622570"/>
                  <a:pt x="90791" y="616085"/>
                </a:cubicBezTo>
                <a:cubicBezTo>
                  <a:pt x="88629" y="609600"/>
                  <a:pt x="86184" y="603203"/>
                  <a:pt x="84306" y="596630"/>
                </a:cubicBezTo>
                <a:cubicBezTo>
                  <a:pt x="81857" y="588060"/>
                  <a:pt x="80951" y="579035"/>
                  <a:pt x="77821" y="570689"/>
                </a:cubicBezTo>
                <a:cubicBezTo>
                  <a:pt x="74427" y="561637"/>
                  <a:pt x="68441" y="553725"/>
                  <a:pt x="64851" y="544749"/>
                </a:cubicBezTo>
                <a:cubicBezTo>
                  <a:pt x="46227" y="498189"/>
                  <a:pt x="66597" y="510743"/>
                  <a:pt x="32425" y="499353"/>
                </a:cubicBezTo>
                <a:cubicBezTo>
                  <a:pt x="28707" y="495635"/>
                  <a:pt x="0" y="469472"/>
                  <a:pt x="0" y="460443"/>
                </a:cubicBezTo>
                <a:cubicBezTo>
                  <a:pt x="0" y="401024"/>
                  <a:pt x="9704" y="387591"/>
                  <a:pt x="19455" y="343711"/>
                </a:cubicBezTo>
                <a:cubicBezTo>
                  <a:pt x="21846" y="332951"/>
                  <a:pt x="23778" y="322094"/>
                  <a:pt x="25940" y="311285"/>
                </a:cubicBezTo>
                <a:cubicBezTo>
                  <a:pt x="23778" y="298315"/>
                  <a:pt x="23613" y="284848"/>
                  <a:pt x="19455" y="272374"/>
                </a:cubicBezTo>
                <a:cubicBezTo>
                  <a:pt x="7263" y="235798"/>
                  <a:pt x="-8414" y="271034"/>
                  <a:pt x="12970" y="214009"/>
                </a:cubicBezTo>
                <a:cubicBezTo>
                  <a:pt x="15117" y="208284"/>
                  <a:pt x="21243" y="204952"/>
                  <a:pt x="25940" y="201038"/>
                </a:cubicBezTo>
                <a:cubicBezTo>
                  <a:pt x="70905" y="163567"/>
                  <a:pt x="31386" y="197479"/>
                  <a:pt x="84306" y="168613"/>
                </a:cubicBezTo>
                <a:cubicBezTo>
                  <a:pt x="97991" y="161148"/>
                  <a:pt x="109274" y="149643"/>
                  <a:pt x="123217" y="142672"/>
                </a:cubicBezTo>
                <a:cubicBezTo>
                  <a:pt x="140511" y="134025"/>
                  <a:pt x="159010" y="127457"/>
                  <a:pt x="175098" y="116732"/>
                </a:cubicBezTo>
                <a:cubicBezTo>
                  <a:pt x="200241" y="99970"/>
                  <a:pt x="187159" y="106227"/>
                  <a:pt x="214008" y="97277"/>
                </a:cubicBezTo>
                <a:cubicBezTo>
                  <a:pt x="259866" y="66704"/>
                  <a:pt x="203088" y="105077"/>
                  <a:pt x="259404" y="64851"/>
                </a:cubicBezTo>
                <a:cubicBezTo>
                  <a:pt x="265746" y="60321"/>
                  <a:pt x="272773" y="56750"/>
                  <a:pt x="278859" y="51881"/>
                </a:cubicBezTo>
                <a:cubicBezTo>
                  <a:pt x="283634" y="48061"/>
                  <a:pt x="286361" y="41645"/>
                  <a:pt x="291830" y="38911"/>
                </a:cubicBezTo>
                <a:cubicBezTo>
                  <a:pt x="299802" y="34925"/>
                  <a:pt x="309123" y="34588"/>
                  <a:pt x="317770" y="32426"/>
                </a:cubicBezTo>
                <a:cubicBezTo>
                  <a:pt x="324255" y="28102"/>
                  <a:pt x="331139" y="24324"/>
                  <a:pt x="337225" y="19455"/>
                </a:cubicBezTo>
                <a:cubicBezTo>
                  <a:pt x="341999" y="15635"/>
                  <a:pt x="344953" y="9631"/>
                  <a:pt x="350196" y="6485"/>
                </a:cubicBezTo>
                <a:cubicBezTo>
                  <a:pt x="356058" y="2968"/>
                  <a:pt x="350196" y="1081"/>
                  <a:pt x="350196" y="0"/>
                </a:cubicBezTo>
                <a:close/>
              </a:path>
            </a:pathLst>
          </a:custGeom>
          <a:noFill/>
          <a:ln>
            <a:solidFill>
              <a:srgbClr val="CC66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Forme libre 63"/>
          <p:cNvSpPr/>
          <p:nvPr/>
        </p:nvSpPr>
        <p:spPr>
          <a:xfrm>
            <a:off x="7918315" y="4954292"/>
            <a:ext cx="395713" cy="493197"/>
          </a:xfrm>
          <a:custGeom>
            <a:avLst/>
            <a:gdLst>
              <a:gd name="connsiteX0" fmla="*/ 116732 w 395713"/>
              <a:gd name="connsiteY0" fmla="*/ 329 h 493197"/>
              <a:gd name="connsiteX1" fmla="*/ 116732 w 395713"/>
              <a:gd name="connsiteY1" fmla="*/ 329 h 493197"/>
              <a:gd name="connsiteX2" fmla="*/ 304800 w 395713"/>
              <a:gd name="connsiteY2" fmla="*/ 130031 h 493197"/>
              <a:gd name="connsiteX3" fmla="*/ 324255 w 395713"/>
              <a:gd name="connsiteY3" fmla="*/ 188397 h 493197"/>
              <a:gd name="connsiteX4" fmla="*/ 337225 w 395713"/>
              <a:gd name="connsiteY4" fmla="*/ 227308 h 493197"/>
              <a:gd name="connsiteX5" fmla="*/ 382621 w 395713"/>
              <a:gd name="connsiteY5" fmla="*/ 305129 h 493197"/>
              <a:gd name="connsiteX6" fmla="*/ 389106 w 395713"/>
              <a:gd name="connsiteY6" fmla="*/ 421861 h 493197"/>
              <a:gd name="connsiteX7" fmla="*/ 369651 w 395713"/>
              <a:gd name="connsiteY7" fmla="*/ 428346 h 493197"/>
              <a:gd name="connsiteX8" fmla="*/ 356681 w 395713"/>
              <a:gd name="connsiteY8" fmla="*/ 441317 h 493197"/>
              <a:gd name="connsiteX9" fmla="*/ 343711 w 395713"/>
              <a:gd name="connsiteY9" fmla="*/ 460772 h 493197"/>
              <a:gd name="connsiteX10" fmla="*/ 324255 w 395713"/>
              <a:gd name="connsiteY10" fmla="*/ 467257 h 493197"/>
              <a:gd name="connsiteX11" fmla="*/ 304800 w 395713"/>
              <a:gd name="connsiteY11" fmla="*/ 480227 h 493197"/>
              <a:gd name="connsiteX12" fmla="*/ 265889 w 395713"/>
              <a:gd name="connsiteY12" fmla="*/ 493197 h 493197"/>
              <a:gd name="connsiteX13" fmla="*/ 162128 w 395713"/>
              <a:gd name="connsiteY13" fmla="*/ 486712 h 493197"/>
              <a:gd name="connsiteX14" fmla="*/ 155642 w 395713"/>
              <a:gd name="connsiteY14" fmla="*/ 467257 h 493197"/>
              <a:gd name="connsiteX15" fmla="*/ 129702 w 395713"/>
              <a:gd name="connsiteY15" fmla="*/ 428346 h 493197"/>
              <a:gd name="connsiteX16" fmla="*/ 123217 w 395713"/>
              <a:gd name="connsiteY16" fmla="*/ 408891 h 493197"/>
              <a:gd name="connsiteX17" fmla="*/ 103762 w 395713"/>
              <a:gd name="connsiteY17" fmla="*/ 369980 h 493197"/>
              <a:gd name="connsiteX18" fmla="*/ 84306 w 395713"/>
              <a:gd name="connsiteY18" fmla="*/ 363495 h 493197"/>
              <a:gd name="connsiteX19" fmla="*/ 64851 w 395713"/>
              <a:gd name="connsiteY19" fmla="*/ 344040 h 493197"/>
              <a:gd name="connsiteX20" fmla="*/ 45396 w 395713"/>
              <a:gd name="connsiteY20" fmla="*/ 259734 h 493197"/>
              <a:gd name="connsiteX21" fmla="*/ 38911 w 395713"/>
              <a:gd name="connsiteY21" fmla="*/ 240278 h 493197"/>
              <a:gd name="connsiteX22" fmla="*/ 0 w 395713"/>
              <a:gd name="connsiteY22" fmla="*/ 188397 h 493197"/>
              <a:gd name="connsiteX23" fmla="*/ 6485 w 395713"/>
              <a:gd name="connsiteY23" fmla="*/ 71665 h 493197"/>
              <a:gd name="connsiteX24" fmla="*/ 38911 w 395713"/>
              <a:gd name="connsiteY24" fmla="*/ 39240 h 493197"/>
              <a:gd name="connsiteX25" fmla="*/ 77821 w 395713"/>
              <a:gd name="connsiteY25" fmla="*/ 26270 h 493197"/>
              <a:gd name="connsiteX26" fmla="*/ 129702 w 395713"/>
              <a:gd name="connsiteY26" fmla="*/ 329 h 493197"/>
              <a:gd name="connsiteX27" fmla="*/ 116732 w 395713"/>
              <a:gd name="connsiteY27" fmla="*/ 329 h 49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95713" h="493197">
                <a:moveTo>
                  <a:pt x="116732" y="329"/>
                </a:moveTo>
                <a:lnTo>
                  <a:pt x="116732" y="329"/>
                </a:lnTo>
                <a:cubicBezTo>
                  <a:pt x="179421" y="43563"/>
                  <a:pt x="243643" y="84656"/>
                  <a:pt x="304800" y="130031"/>
                </a:cubicBezTo>
                <a:cubicBezTo>
                  <a:pt x="323174" y="143664"/>
                  <a:pt x="319676" y="170080"/>
                  <a:pt x="324255" y="188397"/>
                </a:cubicBezTo>
                <a:cubicBezTo>
                  <a:pt x="327571" y="201661"/>
                  <a:pt x="329979" y="215714"/>
                  <a:pt x="337225" y="227308"/>
                </a:cubicBezTo>
                <a:cubicBezTo>
                  <a:pt x="374775" y="287387"/>
                  <a:pt x="360531" y="260948"/>
                  <a:pt x="382621" y="305129"/>
                </a:cubicBezTo>
                <a:cubicBezTo>
                  <a:pt x="385898" y="324792"/>
                  <a:pt x="405842" y="392574"/>
                  <a:pt x="389106" y="421861"/>
                </a:cubicBezTo>
                <a:cubicBezTo>
                  <a:pt x="385714" y="427796"/>
                  <a:pt x="376136" y="426184"/>
                  <a:pt x="369651" y="428346"/>
                </a:cubicBezTo>
                <a:cubicBezTo>
                  <a:pt x="365328" y="432670"/>
                  <a:pt x="360501" y="436542"/>
                  <a:pt x="356681" y="441317"/>
                </a:cubicBezTo>
                <a:cubicBezTo>
                  <a:pt x="351812" y="447403"/>
                  <a:pt x="349797" y="455903"/>
                  <a:pt x="343711" y="460772"/>
                </a:cubicBezTo>
                <a:cubicBezTo>
                  <a:pt x="338373" y="465042"/>
                  <a:pt x="330740" y="465095"/>
                  <a:pt x="324255" y="467257"/>
                </a:cubicBezTo>
                <a:cubicBezTo>
                  <a:pt x="317770" y="471580"/>
                  <a:pt x="311922" y="477062"/>
                  <a:pt x="304800" y="480227"/>
                </a:cubicBezTo>
                <a:cubicBezTo>
                  <a:pt x="292306" y="485780"/>
                  <a:pt x="265889" y="493197"/>
                  <a:pt x="265889" y="493197"/>
                </a:cubicBezTo>
                <a:cubicBezTo>
                  <a:pt x="231302" y="491035"/>
                  <a:pt x="195861" y="494649"/>
                  <a:pt x="162128" y="486712"/>
                </a:cubicBezTo>
                <a:cubicBezTo>
                  <a:pt x="155474" y="485146"/>
                  <a:pt x="158962" y="473233"/>
                  <a:pt x="155642" y="467257"/>
                </a:cubicBezTo>
                <a:cubicBezTo>
                  <a:pt x="148072" y="453630"/>
                  <a:pt x="134631" y="443134"/>
                  <a:pt x="129702" y="428346"/>
                </a:cubicBezTo>
                <a:cubicBezTo>
                  <a:pt x="127540" y="421861"/>
                  <a:pt x="125095" y="415464"/>
                  <a:pt x="123217" y="408891"/>
                </a:cubicBezTo>
                <a:cubicBezTo>
                  <a:pt x="117751" y="389759"/>
                  <a:pt x="121318" y="380514"/>
                  <a:pt x="103762" y="369980"/>
                </a:cubicBezTo>
                <a:cubicBezTo>
                  <a:pt x="97900" y="366463"/>
                  <a:pt x="90791" y="365657"/>
                  <a:pt x="84306" y="363495"/>
                </a:cubicBezTo>
                <a:cubicBezTo>
                  <a:pt x="77821" y="357010"/>
                  <a:pt x="67548" y="352806"/>
                  <a:pt x="64851" y="344040"/>
                </a:cubicBezTo>
                <a:cubicBezTo>
                  <a:pt x="29586" y="229427"/>
                  <a:pt x="80464" y="312336"/>
                  <a:pt x="45396" y="259734"/>
                </a:cubicBezTo>
                <a:cubicBezTo>
                  <a:pt x="43234" y="253249"/>
                  <a:pt x="42231" y="246254"/>
                  <a:pt x="38911" y="240278"/>
                </a:cubicBezTo>
                <a:cubicBezTo>
                  <a:pt x="20581" y="207284"/>
                  <a:pt x="19676" y="208075"/>
                  <a:pt x="0" y="188397"/>
                </a:cubicBezTo>
                <a:cubicBezTo>
                  <a:pt x="2162" y="149486"/>
                  <a:pt x="-3352" y="109374"/>
                  <a:pt x="6485" y="71665"/>
                </a:cubicBezTo>
                <a:cubicBezTo>
                  <a:pt x="10343" y="56874"/>
                  <a:pt x="24410" y="44074"/>
                  <a:pt x="38911" y="39240"/>
                </a:cubicBezTo>
                <a:lnTo>
                  <a:pt x="77821" y="26270"/>
                </a:lnTo>
                <a:cubicBezTo>
                  <a:pt x="97403" y="13214"/>
                  <a:pt x="104315" y="6675"/>
                  <a:pt x="129702" y="329"/>
                </a:cubicBezTo>
                <a:cubicBezTo>
                  <a:pt x="132668" y="-412"/>
                  <a:pt x="118894" y="329"/>
                  <a:pt x="116732" y="329"/>
                </a:cubicBezTo>
                <a:close/>
              </a:path>
            </a:pathLst>
          </a:custGeom>
          <a:noFill/>
          <a:ln>
            <a:solidFill>
              <a:srgbClr val="CC66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197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du système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466D8FE-5733-7B45-8963-854D3AC5C96E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r-FR" dirty="0" smtClean="0"/>
              <a:t>Ajouter l’animation </a:t>
            </a:r>
            <a:r>
              <a:rPr lang="fr-FR" dirty="0" err="1" smtClean="0"/>
              <a:t>avi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4499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Tolérancement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466D8FE-5733-7B45-8963-854D3AC5C96E}" type="slidenum">
              <a:rPr lang="fr-FR" smtClean="0"/>
              <a:pPr/>
              <a:t>30</a:t>
            </a:fld>
            <a:endParaRPr lang="fr-FR" dirty="0"/>
          </a:p>
        </p:txBody>
      </p:sp>
      <p:pic>
        <p:nvPicPr>
          <p:cNvPr id="6" name="Imag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0" t="19781" r="35128" b="26782"/>
          <a:stretch/>
        </p:blipFill>
        <p:spPr bwMode="auto">
          <a:xfrm>
            <a:off x="212139" y="1075765"/>
            <a:ext cx="2959783" cy="50495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 6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84319" y="65877"/>
            <a:ext cx="5819775" cy="6762750"/>
          </a:xfrm>
          <a:prstGeom prst="rect">
            <a:avLst/>
          </a:prstGeom>
        </p:spPr>
      </p:pic>
      <p:sp>
        <p:nvSpPr>
          <p:cNvPr id="32" name="Ellipse 31"/>
          <p:cNvSpPr/>
          <p:nvPr/>
        </p:nvSpPr>
        <p:spPr>
          <a:xfrm>
            <a:off x="5674372" y="776049"/>
            <a:ext cx="864973" cy="470860"/>
          </a:xfrm>
          <a:prstGeom prst="ellipse">
            <a:avLst/>
          </a:prstGeom>
          <a:noFill/>
          <a:ln w="57150">
            <a:solidFill>
              <a:srgbClr val="CC66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6210300" y="899160"/>
            <a:ext cx="91440" cy="112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303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Tolérancement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466D8FE-5733-7B45-8963-854D3AC5C96E}" type="slidenum">
              <a:rPr lang="fr-FR" smtClean="0"/>
              <a:pPr/>
              <a:t>31</a:t>
            </a:fld>
            <a:endParaRPr lang="fr-FR" dirty="0"/>
          </a:p>
        </p:txBody>
      </p:sp>
      <p:pic>
        <p:nvPicPr>
          <p:cNvPr id="6" name="Imag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0" t="19781" r="35128" b="26782"/>
          <a:stretch/>
        </p:blipFill>
        <p:spPr bwMode="auto">
          <a:xfrm>
            <a:off x="212139" y="1075765"/>
            <a:ext cx="2959783" cy="50495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 6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84319" y="65877"/>
            <a:ext cx="5819775" cy="6762750"/>
          </a:xfrm>
          <a:prstGeom prst="rect">
            <a:avLst/>
          </a:prstGeom>
        </p:spPr>
      </p:pic>
      <p:sp>
        <p:nvSpPr>
          <p:cNvPr id="32" name="Ellipse 31"/>
          <p:cNvSpPr/>
          <p:nvPr/>
        </p:nvSpPr>
        <p:spPr>
          <a:xfrm>
            <a:off x="5674372" y="776049"/>
            <a:ext cx="864973" cy="470860"/>
          </a:xfrm>
          <a:prstGeom prst="ellipse">
            <a:avLst/>
          </a:prstGeom>
          <a:noFill/>
          <a:ln w="57150">
            <a:solidFill>
              <a:srgbClr val="CC66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/>
              <p:cNvSpPr txBox="1"/>
              <p:nvPr/>
            </p:nvSpPr>
            <p:spPr>
              <a:xfrm>
                <a:off x="5994389" y="151174"/>
                <a:ext cx="544956" cy="421206"/>
              </a:xfrm>
              <a:prstGeom prst="rect">
                <a:avLst/>
              </a:prstGeom>
              <a:noFill/>
              <a:ln>
                <a:solidFill>
                  <a:srgbClr val="CC66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  <m:sup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 −20</m:t>
                                </m:r>
                              </m:e>
                            </m:mr>
                          </m:m>
                        </m:sup>
                      </m:sSup>
                    </m:oMath>
                  </m:oMathPara>
                </a14:m>
                <a:endParaRPr lang="fr-FR" dirty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4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389" y="151174"/>
                <a:ext cx="544956" cy="4212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CC66FF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ZoneTexte 34"/>
          <p:cNvSpPr txBox="1"/>
          <p:nvPr/>
        </p:nvSpPr>
        <p:spPr>
          <a:xfrm>
            <a:off x="2522235" y="2389056"/>
            <a:ext cx="4447516" cy="923330"/>
          </a:xfrm>
          <a:prstGeom prst="rect">
            <a:avLst/>
          </a:prstGeom>
          <a:solidFill>
            <a:schemeClr val="bg1"/>
          </a:solidFill>
          <a:ln>
            <a:solidFill>
              <a:srgbClr val="CC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Calibri Light" panose="020F0302020204030204" pitchFamily="34" charset="0"/>
              </a:rPr>
              <a:t>Cote bidimensionnelle 8g7</a:t>
            </a:r>
          </a:p>
          <a:p>
            <a:pPr algn="ctr"/>
            <a:r>
              <a:rPr lang="fr-FR" dirty="0" smtClean="0">
                <a:latin typeface="Calibri Light" panose="020F0302020204030204" pitchFamily="34" charset="0"/>
              </a:rPr>
              <a:t>Toutes les distances </a:t>
            </a:r>
            <a:r>
              <a:rPr lang="fr-FR" dirty="0" err="1" smtClean="0">
                <a:latin typeface="Calibri Light" panose="020F0302020204030204" pitchFamily="34" charset="0"/>
              </a:rPr>
              <a:t>bi-points</a:t>
            </a:r>
            <a:r>
              <a:rPr lang="fr-FR" dirty="0" smtClean="0">
                <a:latin typeface="Calibri Light" panose="020F0302020204030204" pitchFamily="34" charset="0"/>
              </a:rPr>
              <a:t> doivent être comprises entre 7,980 et 7,995 </a:t>
            </a:r>
            <a:r>
              <a:rPr lang="fr-FR" dirty="0" err="1" smtClean="0">
                <a:latin typeface="Calibri Light" panose="020F0302020204030204" pitchFamily="34" charset="0"/>
              </a:rPr>
              <a:t>mm.</a:t>
            </a:r>
            <a:endParaRPr lang="fr-FR" dirty="0">
              <a:latin typeface="Calibri Light" panose="020F03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10300" y="899160"/>
            <a:ext cx="91440" cy="112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482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Tolérancement : 8g7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466D8FE-5733-7B45-8963-854D3AC5C96E}" type="slidenum">
              <a:rPr lang="fr-FR" smtClean="0"/>
              <a:pPr/>
              <a:t>32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22043" t="36229" r="27419" b="4894"/>
          <a:stretch/>
        </p:blipFill>
        <p:spPr>
          <a:xfrm>
            <a:off x="457200" y="929324"/>
            <a:ext cx="4621162" cy="30562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5320" y="2019300"/>
            <a:ext cx="4229100" cy="21336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699260" y="1245870"/>
            <a:ext cx="320040" cy="260985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>
            <a:off x="5324475" y="2309812"/>
            <a:ext cx="647700" cy="531495"/>
          </a:xfrm>
          <a:prstGeom prst="rightArrow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257925" y="2457450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alibri Light" panose="020F0302020204030204" pitchFamily="34" charset="0"/>
              </a:rPr>
              <a:t>IT = 15µm</a:t>
            </a:r>
            <a:endParaRPr lang="fr-FR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93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Tolérancement 8h7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466D8FE-5733-7B45-8963-854D3AC5C96E}" type="slidenum">
              <a:rPr lang="fr-FR" smtClean="0"/>
              <a:pPr/>
              <a:t>33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22580" t="20877" r="22366" b="3735"/>
          <a:stretch/>
        </p:blipFill>
        <p:spPr>
          <a:xfrm>
            <a:off x="211854" y="1029467"/>
            <a:ext cx="5034116" cy="39132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28700" y="1609725"/>
            <a:ext cx="219075" cy="112395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47662" y="2128838"/>
            <a:ext cx="900113" cy="17383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>
            <a:off x="5324475" y="2309812"/>
            <a:ext cx="647700" cy="531495"/>
          </a:xfrm>
          <a:prstGeom prst="rightArrow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257925" y="2457450"/>
            <a:ext cx="1714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alibri Light" panose="020F0302020204030204" pitchFamily="34" charset="0"/>
              </a:rPr>
              <a:t>Ecart Sup= -5µm</a:t>
            </a:r>
            <a:endParaRPr lang="fr-FR" dirty="0">
              <a:latin typeface="Calibri Light" panose="020F030202020403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98573" y="5600112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Calibri Light" panose="020F0302020204030204" pitchFamily="34" charset="0"/>
              </a:rPr>
              <a:t>8g7  </a:t>
            </a:r>
            <a:endParaRPr lang="fr-FR" sz="2400" dirty="0">
              <a:latin typeface="Calibri Light" panose="020F0302020204030204" pitchFamily="34" charset="0"/>
            </a:endParaRPr>
          </a:p>
        </p:txBody>
      </p:sp>
      <p:sp>
        <p:nvSpPr>
          <p:cNvPr id="11" name="Flèche droite 10"/>
          <p:cNvSpPr/>
          <p:nvPr/>
        </p:nvSpPr>
        <p:spPr>
          <a:xfrm>
            <a:off x="1504950" y="5605343"/>
            <a:ext cx="647700" cy="531495"/>
          </a:xfrm>
          <a:prstGeom prst="rightArrow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6" name="Groupe 15"/>
          <p:cNvGrpSpPr/>
          <p:nvPr/>
        </p:nvGrpSpPr>
        <p:grpSpPr>
          <a:xfrm>
            <a:off x="2321297" y="5613425"/>
            <a:ext cx="1784184" cy="523413"/>
            <a:chOff x="5330252" y="3958476"/>
            <a:chExt cx="1784184" cy="5234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ZoneTexte 13"/>
                <p:cNvSpPr txBox="1"/>
                <p:nvPr/>
              </p:nvSpPr>
              <p:spPr>
                <a:xfrm>
                  <a:off x="5374921" y="4004707"/>
                  <a:ext cx="173951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fr-FR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400" b="0" i="1" smtClean="0">
                                <a:latin typeface="Cambria Math"/>
                              </a:rPr>
                              <m:t>8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/>
                              </a:rPr>
                              <m:t>−5−15=−20</m:t>
                            </m:r>
                          </m:sub>
                          <m:sup/>
                        </m:sSubSup>
                      </m:oMath>
                    </m:oMathPara>
                  </a14:m>
                  <a:endParaRPr lang="fr-FR" sz="2400" dirty="0">
                    <a:latin typeface="Calibri Light" panose="020F03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4" name="ZoneTexte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4921" y="4004707"/>
                  <a:ext cx="1739515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5330252" y="3958476"/>
                  <a:ext cx="857864" cy="52341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/>
                          <m:sub/>
                          <m:sup>
                            <m:r>
                              <a:rPr lang="fr-FR" sz="2400" i="1">
                                <a:latin typeface="Cambria Math"/>
                              </a:rPr>
                              <m:t>−5</m:t>
                            </m:r>
                          </m:sup>
                        </m:sSubSup>
                      </m:oMath>
                    </m:oMathPara>
                  </a14:m>
                  <a:endParaRPr lang="fr-FR" sz="2400" dirty="0"/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0252" y="3958476"/>
                  <a:ext cx="857864" cy="52341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980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" t="30956" r="35228" b="8362"/>
          <a:stretch/>
        </p:blipFill>
        <p:spPr bwMode="auto">
          <a:xfrm>
            <a:off x="1045028" y="1478117"/>
            <a:ext cx="7053943" cy="50607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Etude du croisillon 32 - Rappel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466D8FE-5733-7B45-8963-854D3AC5C96E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215660" y="895342"/>
            <a:ext cx="8229600" cy="422052"/>
          </a:xfrm>
        </p:spPr>
        <p:txBody>
          <a:bodyPr>
            <a:normAutofit lnSpcReduction="10000"/>
          </a:bodyPr>
          <a:lstStyle/>
          <a:p>
            <a:pPr lvl="0"/>
            <a:r>
              <a:rPr lang="fr-FR" b="1" dirty="0" smtClean="0"/>
              <a:t>Liaisons croisillon</a:t>
            </a:r>
            <a:endParaRPr lang="fr-FR" dirty="0"/>
          </a:p>
        </p:txBody>
      </p:sp>
      <p:sp>
        <p:nvSpPr>
          <p:cNvPr id="6" name="Forme libre 5"/>
          <p:cNvSpPr/>
          <p:nvPr/>
        </p:nvSpPr>
        <p:spPr>
          <a:xfrm>
            <a:off x="1589314" y="2318657"/>
            <a:ext cx="1939145" cy="1920079"/>
          </a:xfrm>
          <a:custGeom>
            <a:avLst/>
            <a:gdLst>
              <a:gd name="connsiteX0" fmla="*/ 0 w 1939145"/>
              <a:gd name="connsiteY0" fmla="*/ 0 h 1920079"/>
              <a:gd name="connsiteX1" fmla="*/ 10886 w 1939145"/>
              <a:gd name="connsiteY1" fmla="*/ 576943 h 1920079"/>
              <a:gd name="connsiteX2" fmla="*/ 130629 w 1939145"/>
              <a:gd name="connsiteY2" fmla="*/ 598714 h 1920079"/>
              <a:gd name="connsiteX3" fmla="*/ 228600 w 1939145"/>
              <a:gd name="connsiteY3" fmla="*/ 620486 h 1920079"/>
              <a:gd name="connsiteX4" fmla="*/ 566057 w 1939145"/>
              <a:gd name="connsiteY4" fmla="*/ 642257 h 1920079"/>
              <a:gd name="connsiteX5" fmla="*/ 707572 w 1939145"/>
              <a:gd name="connsiteY5" fmla="*/ 653143 h 1920079"/>
              <a:gd name="connsiteX6" fmla="*/ 707572 w 1939145"/>
              <a:gd name="connsiteY6" fmla="*/ 653143 h 1920079"/>
              <a:gd name="connsiteX7" fmla="*/ 674915 w 1939145"/>
              <a:gd name="connsiteY7" fmla="*/ 1317172 h 1920079"/>
              <a:gd name="connsiteX8" fmla="*/ 435429 w 1939145"/>
              <a:gd name="connsiteY8" fmla="*/ 1317172 h 1920079"/>
              <a:gd name="connsiteX9" fmla="*/ 446315 w 1939145"/>
              <a:gd name="connsiteY9" fmla="*/ 1807029 h 1920079"/>
              <a:gd name="connsiteX10" fmla="*/ 457200 w 1939145"/>
              <a:gd name="connsiteY10" fmla="*/ 1861457 h 1920079"/>
              <a:gd name="connsiteX11" fmla="*/ 457200 w 1939145"/>
              <a:gd name="connsiteY11" fmla="*/ 1861457 h 1920079"/>
              <a:gd name="connsiteX12" fmla="*/ 555172 w 1939145"/>
              <a:gd name="connsiteY12" fmla="*/ 1872343 h 1920079"/>
              <a:gd name="connsiteX13" fmla="*/ 587829 w 1939145"/>
              <a:gd name="connsiteY13" fmla="*/ 1883229 h 1920079"/>
              <a:gd name="connsiteX14" fmla="*/ 751115 w 1939145"/>
              <a:gd name="connsiteY14" fmla="*/ 1883229 h 1920079"/>
              <a:gd name="connsiteX15" fmla="*/ 751115 w 1939145"/>
              <a:gd name="connsiteY15" fmla="*/ 1883229 h 1920079"/>
              <a:gd name="connsiteX16" fmla="*/ 751115 w 1939145"/>
              <a:gd name="connsiteY16" fmla="*/ 1785257 h 1920079"/>
              <a:gd name="connsiteX17" fmla="*/ 751115 w 1939145"/>
              <a:gd name="connsiteY17" fmla="*/ 1785257 h 1920079"/>
              <a:gd name="connsiteX18" fmla="*/ 544286 w 1939145"/>
              <a:gd name="connsiteY18" fmla="*/ 1785257 h 1920079"/>
              <a:gd name="connsiteX19" fmla="*/ 544286 w 1939145"/>
              <a:gd name="connsiteY19" fmla="*/ 1785257 h 1920079"/>
              <a:gd name="connsiteX20" fmla="*/ 544286 w 1939145"/>
              <a:gd name="connsiteY20" fmla="*/ 1600200 h 1920079"/>
              <a:gd name="connsiteX21" fmla="*/ 544286 w 1939145"/>
              <a:gd name="connsiteY21" fmla="*/ 1600200 h 1920079"/>
              <a:gd name="connsiteX22" fmla="*/ 751115 w 1939145"/>
              <a:gd name="connsiteY22" fmla="*/ 1600200 h 1920079"/>
              <a:gd name="connsiteX23" fmla="*/ 772886 w 1939145"/>
              <a:gd name="connsiteY23" fmla="*/ 1436914 h 1920079"/>
              <a:gd name="connsiteX24" fmla="*/ 772886 w 1939145"/>
              <a:gd name="connsiteY24" fmla="*/ 1436914 h 1920079"/>
              <a:gd name="connsiteX25" fmla="*/ 1338943 w 1939145"/>
              <a:gd name="connsiteY25" fmla="*/ 1469572 h 1920079"/>
              <a:gd name="connsiteX26" fmla="*/ 1338943 w 1939145"/>
              <a:gd name="connsiteY26" fmla="*/ 1578429 h 1920079"/>
              <a:gd name="connsiteX27" fmla="*/ 1338943 w 1939145"/>
              <a:gd name="connsiteY27" fmla="*/ 1578429 h 1920079"/>
              <a:gd name="connsiteX28" fmla="*/ 1545772 w 1939145"/>
              <a:gd name="connsiteY28" fmla="*/ 1589314 h 1920079"/>
              <a:gd name="connsiteX29" fmla="*/ 1545772 w 1939145"/>
              <a:gd name="connsiteY29" fmla="*/ 1589314 h 1920079"/>
              <a:gd name="connsiteX30" fmla="*/ 1545772 w 1939145"/>
              <a:gd name="connsiteY30" fmla="*/ 1796143 h 1920079"/>
              <a:gd name="connsiteX31" fmla="*/ 1545772 w 1939145"/>
              <a:gd name="connsiteY31" fmla="*/ 1796143 h 1920079"/>
              <a:gd name="connsiteX32" fmla="*/ 1360715 w 1939145"/>
              <a:gd name="connsiteY32" fmla="*/ 1796143 h 1920079"/>
              <a:gd name="connsiteX33" fmla="*/ 1360715 w 1939145"/>
              <a:gd name="connsiteY33" fmla="*/ 1905000 h 1920079"/>
              <a:gd name="connsiteX34" fmla="*/ 1360715 w 1939145"/>
              <a:gd name="connsiteY34" fmla="*/ 1905000 h 1920079"/>
              <a:gd name="connsiteX35" fmla="*/ 1589315 w 1939145"/>
              <a:gd name="connsiteY35" fmla="*/ 1894114 h 1920079"/>
              <a:gd name="connsiteX36" fmla="*/ 1654629 w 1939145"/>
              <a:gd name="connsiteY36" fmla="*/ 1872343 h 1920079"/>
              <a:gd name="connsiteX37" fmla="*/ 1665515 w 1939145"/>
              <a:gd name="connsiteY37" fmla="*/ 1872343 h 1920079"/>
              <a:gd name="connsiteX38" fmla="*/ 1665515 w 1939145"/>
              <a:gd name="connsiteY38" fmla="*/ 1872343 h 1920079"/>
              <a:gd name="connsiteX39" fmla="*/ 1621972 w 1939145"/>
              <a:gd name="connsiteY39" fmla="*/ 1306286 h 1920079"/>
              <a:gd name="connsiteX40" fmla="*/ 1415143 w 1939145"/>
              <a:gd name="connsiteY40" fmla="*/ 1306286 h 1920079"/>
              <a:gd name="connsiteX41" fmla="*/ 1415143 w 1939145"/>
              <a:gd name="connsiteY41" fmla="*/ 1306286 h 1920079"/>
              <a:gd name="connsiteX42" fmla="*/ 1404257 w 1939145"/>
              <a:gd name="connsiteY42" fmla="*/ 947057 h 1920079"/>
              <a:gd name="connsiteX43" fmla="*/ 1393372 w 1939145"/>
              <a:gd name="connsiteY43" fmla="*/ 620486 h 1920079"/>
              <a:gd name="connsiteX44" fmla="*/ 1393372 w 1939145"/>
              <a:gd name="connsiteY44" fmla="*/ 620486 h 1920079"/>
              <a:gd name="connsiteX45" fmla="*/ 1665515 w 1939145"/>
              <a:gd name="connsiteY45" fmla="*/ 609600 h 1920079"/>
              <a:gd name="connsiteX46" fmla="*/ 1687286 w 1939145"/>
              <a:gd name="connsiteY46" fmla="*/ 576943 h 1920079"/>
              <a:gd name="connsiteX47" fmla="*/ 1719943 w 1939145"/>
              <a:gd name="connsiteY47" fmla="*/ 566057 h 1920079"/>
              <a:gd name="connsiteX48" fmla="*/ 1915886 w 1939145"/>
              <a:gd name="connsiteY48" fmla="*/ 544286 h 1920079"/>
              <a:gd name="connsiteX49" fmla="*/ 1915886 w 1939145"/>
              <a:gd name="connsiteY49" fmla="*/ 544286 h 1920079"/>
              <a:gd name="connsiteX50" fmla="*/ 1926772 w 1939145"/>
              <a:gd name="connsiteY50" fmla="*/ 435429 h 1920079"/>
              <a:gd name="connsiteX51" fmla="*/ 1937657 w 1939145"/>
              <a:gd name="connsiteY51" fmla="*/ 402772 h 1920079"/>
              <a:gd name="connsiteX52" fmla="*/ 1937657 w 1939145"/>
              <a:gd name="connsiteY52" fmla="*/ 10886 h 1920079"/>
              <a:gd name="connsiteX53" fmla="*/ 1937657 w 1939145"/>
              <a:gd name="connsiteY53" fmla="*/ 10886 h 1920079"/>
              <a:gd name="connsiteX54" fmla="*/ 0 w 1939145"/>
              <a:gd name="connsiteY54" fmla="*/ 0 h 192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939145" h="1920079">
                <a:moveTo>
                  <a:pt x="0" y="0"/>
                </a:moveTo>
                <a:lnTo>
                  <a:pt x="10886" y="576943"/>
                </a:lnTo>
                <a:cubicBezTo>
                  <a:pt x="50800" y="584200"/>
                  <a:pt x="90961" y="590214"/>
                  <a:pt x="130629" y="598714"/>
                </a:cubicBezTo>
                <a:cubicBezTo>
                  <a:pt x="237103" y="621530"/>
                  <a:pt x="50254" y="598192"/>
                  <a:pt x="228600" y="620486"/>
                </a:cubicBezTo>
                <a:cubicBezTo>
                  <a:pt x="353675" y="636121"/>
                  <a:pt x="425900" y="635583"/>
                  <a:pt x="566057" y="642257"/>
                </a:cubicBezTo>
                <a:cubicBezTo>
                  <a:pt x="671146" y="655393"/>
                  <a:pt x="623888" y="653143"/>
                  <a:pt x="707572" y="653143"/>
                </a:cubicBezTo>
                <a:lnTo>
                  <a:pt x="707572" y="653143"/>
                </a:lnTo>
                <a:lnTo>
                  <a:pt x="674915" y="1317172"/>
                </a:lnTo>
                <a:lnTo>
                  <a:pt x="435429" y="1317172"/>
                </a:lnTo>
                <a:cubicBezTo>
                  <a:pt x="439058" y="1480458"/>
                  <a:pt x="439516" y="1643845"/>
                  <a:pt x="446315" y="1807029"/>
                </a:cubicBezTo>
                <a:cubicBezTo>
                  <a:pt x="459495" y="2123349"/>
                  <a:pt x="457200" y="1653163"/>
                  <a:pt x="457200" y="1861457"/>
                </a:cubicBezTo>
                <a:lnTo>
                  <a:pt x="457200" y="1861457"/>
                </a:lnTo>
                <a:cubicBezTo>
                  <a:pt x="489857" y="1865086"/>
                  <a:pt x="522761" y="1866941"/>
                  <a:pt x="555172" y="1872343"/>
                </a:cubicBezTo>
                <a:cubicBezTo>
                  <a:pt x="566490" y="1874229"/>
                  <a:pt x="576372" y="1882592"/>
                  <a:pt x="587829" y="1883229"/>
                </a:cubicBezTo>
                <a:cubicBezTo>
                  <a:pt x="642174" y="1886248"/>
                  <a:pt x="696686" y="1883229"/>
                  <a:pt x="751115" y="1883229"/>
                </a:cubicBezTo>
                <a:lnTo>
                  <a:pt x="751115" y="1883229"/>
                </a:lnTo>
                <a:lnTo>
                  <a:pt x="751115" y="1785257"/>
                </a:lnTo>
                <a:lnTo>
                  <a:pt x="751115" y="1785257"/>
                </a:lnTo>
                <a:lnTo>
                  <a:pt x="544286" y="1785257"/>
                </a:lnTo>
                <a:lnTo>
                  <a:pt x="544286" y="1785257"/>
                </a:lnTo>
                <a:lnTo>
                  <a:pt x="544286" y="1600200"/>
                </a:lnTo>
                <a:lnTo>
                  <a:pt x="544286" y="1600200"/>
                </a:lnTo>
                <a:lnTo>
                  <a:pt x="751115" y="1600200"/>
                </a:lnTo>
                <a:cubicBezTo>
                  <a:pt x="777609" y="1480976"/>
                  <a:pt x="772886" y="1535683"/>
                  <a:pt x="772886" y="1436914"/>
                </a:cubicBezTo>
                <a:lnTo>
                  <a:pt x="772886" y="1436914"/>
                </a:lnTo>
                <a:lnTo>
                  <a:pt x="1338943" y="1469572"/>
                </a:lnTo>
                <a:lnTo>
                  <a:pt x="1338943" y="1578429"/>
                </a:lnTo>
                <a:lnTo>
                  <a:pt x="1338943" y="1578429"/>
                </a:lnTo>
                <a:cubicBezTo>
                  <a:pt x="1472979" y="1593321"/>
                  <a:pt x="1404057" y="1589314"/>
                  <a:pt x="1545772" y="1589314"/>
                </a:cubicBezTo>
                <a:lnTo>
                  <a:pt x="1545772" y="1589314"/>
                </a:lnTo>
                <a:lnTo>
                  <a:pt x="1545772" y="1796143"/>
                </a:lnTo>
                <a:lnTo>
                  <a:pt x="1545772" y="1796143"/>
                </a:lnTo>
                <a:lnTo>
                  <a:pt x="1360715" y="1796143"/>
                </a:lnTo>
                <a:lnTo>
                  <a:pt x="1360715" y="1905000"/>
                </a:lnTo>
                <a:lnTo>
                  <a:pt x="1360715" y="1905000"/>
                </a:lnTo>
                <a:cubicBezTo>
                  <a:pt x="1436915" y="1901371"/>
                  <a:pt x="1513495" y="1902538"/>
                  <a:pt x="1589315" y="1894114"/>
                </a:cubicBezTo>
                <a:cubicBezTo>
                  <a:pt x="1612124" y="1891580"/>
                  <a:pt x="1631680" y="1872343"/>
                  <a:pt x="1654629" y="1872343"/>
                </a:cubicBezTo>
                <a:lnTo>
                  <a:pt x="1665515" y="1872343"/>
                </a:lnTo>
                <a:lnTo>
                  <a:pt x="1665515" y="1872343"/>
                </a:lnTo>
                <a:lnTo>
                  <a:pt x="1621972" y="1306286"/>
                </a:lnTo>
                <a:lnTo>
                  <a:pt x="1415143" y="1306286"/>
                </a:lnTo>
                <a:lnTo>
                  <a:pt x="1415143" y="1306286"/>
                </a:lnTo>
                <a:cubicBezTo>
                  <a:pt x="1411514" y="1186543"/>
                  <a:pt x="1409350" y="1066747"/>
                  <a:pt x="1404257" y="947057"/>
                </a:cubicBezTo>
                <a:cubicBezTo>
                  <a:pt x="1389236" y="594053"/>
                  <a:pt x="1393372" y="1008251"/>
                  <a:pt x="1393372" y="620486"/>
                </a:cubicBezTo>
                <a:lnTo>
                  <a:pt x="1393372" y="620486"/>
                </a:lnTo>
                <a:cubicBezTo>
                  <a:pt x="1484086" y="616857"/>
                  <a:pt x="1575708" y="622905"/>
                  <a:pt x="1665515" y="609600"/>
                </a:cubicBezTo>
                <a:cubicBezTo>
                  <a:pt x="1678457" y="607683"/>
                  <a:pt x="1677070" y="585116"/>
                  <a:pt x="1687286" y="576943"/>
                </a:cubicBezTo>
                <a:cubicBezTo>
                  <a:pt x="1696246" y="569775"/>
                  <a:pt x="1708952" y="569354"/>
                  <a:pt x="1719943" y="566057"/>
                </a:cubicBezTo>
                <a:cubicBezTo>
                  <a:pt x="1829064" y="533321"/>
                  <a:pt x="1777973" y="544286"/>
                  <a:pt x="1915886" y="544286"/>
                </a:cubicBezTo>
                <a:lnTo>
                  <a:pt x="1915886" y="544286"/>
                </a:lnTo>
                <a:cubicBezTo>
                  <a:pt x="1919515" y="508000"/>
                  <a:pt x="1921227" y="471472"/>
                  <a:pt x="1926772" y="435429"/>
                </a:cubicBezTo>
                <a:cubicBezTo>
                  <a:pt x="1928517" y="424088"/>
                  <a:pt x="1937363" y="414243"/>
                  <a:pt x="1937657" y="402772"/>
                </a:cubicBezTo>
                <a:cubicBezTo>
                  <a:pt x="1941005" y="272186"/>
                  <a:pt x="1937657" y="141515"/>
                  <a:pt x="1937657" y="10886"/>
                </a:cubicBezTo>
                <a:lnTo>
                  <a:pt x="1937657" y="10886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47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 7"/>
          <p:cNvSpPr/>
          <p:nvPr/>
        </p:nvSpPr>
        <p:spPr>
          <a:xfrm>
            <a:off x="2148840" y="3892731"/>
            <a:ext cx="973183" cy="235132"/>
          </a:xfrm>
          <a:custGeom>
            <a:avLst/>
            <a:gdLst>
              <a:gd name="connsiteX0" fmla="*/ 0 w 973183"/>
              <a:gd name="connsiteY0" fmla="*/ 45720 h 235132"/>
              <a:gd name="connsiteX1" fmla="*/ 222069 w 973183"/>
              <a:gd name="connsiteY1" fmla="*/ 45720 h 235132"/>
              <a:gd name="connsiteX2" fmla="*/ 222069 w 973183"/>
              <a:gd name="connsiteY2" fmla="*/ 0 h 235132"/>
              <a:gd name="connsiteX3" fmla="*/ 757646 w 973183"/>
              <a:gd name="connsiteY3" fmla="*/ 0 h 235132"/>
              <a:gd name="connsiteX4" fmla="*/ 757646 w 973183"/>
              <a:gd name="connsiteY4" fmla="*/ 52252 h 235132"/>
              <a:gd name="connsiteX5" fmla="*/ 757646 w 973183"/>
              <a:gd name="connsiteY5" fmla="*/ 52252 h 235132"/>
              <a:gd name="connsiteX6" fmla="*/ 973183 w 973183"/>
              <a:gd name="connsiteY6" fmla="*/ 52252 h 235132"/>
              <a:gd name="connsiteX7" fmla="*/ 973183 w 973183"/>
              <a:gd name="connsiteY7" fmla="*/ 202475 h 235132"/>
              <a:gd name="connsiteX8" fmla="*/ 973183 w 973183"/>
              <a:gd name="connsiteY8" fmla="*/ 202475 h 235132"/>
              <a:gd name="connsiteX9" fmla="*/ 790303 w 973183"/>
              <a:gd name="connsiteY9" fmla="*/ 202475 h 235132"/>
              <a:gd name="connsiteX10" fmla="*/ 777240 w 973183"/>
              <a:gd name="connsiteY10" fmla="*/ 235132 h 235132"/>
              <a:gd name="connsiteX11" fmla="*/ 228600 w 973183"/>
              <a:gd name="connsiteY11" fmla="*/ 235132 h 235132"/>
              <a:gd name="connsiteX12" fmla="*/ 228600 w 973183"/>
              <a:gd name="connsiteY12" fmla="*/ 163286 h 235132"/>
              <a:gd name="connsiteX13" fmla="*/ 228600 w 973183"/>
              <a:gd name="connsiteY13" fmla="*/ 163286 h 235132"/>
              <a:gd name="connsiteX14" fmla="*/ 6531 w 973183"/>
              <a:gd name="connsiteY14" fmla="*/ 163286 h 235132"/>
              <a:gd name="connsiteX15" fmla="*/ 6531 w 973183"/>
              <a:gd name="connsiteY15" fmla="*/ 163286 h 235132"/>
              <a:gd name="connsiteX16" fmla="*/ 0 w 973183"/>
              <a:gd name="connsiteY16" fmla="*/ 45720 h 235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73183" h="235132">
                <a:moveTo>
                  <a:pt x="0" y="45720"/>
                </a:moveTo>
                <a:lnTo>
                  <a:pt x="222069" y="45720"/>
                </a:lnTo>
                <a:lnTo>
                  <a:pt x="222069" y="0"/>
                </a:lnTo>
                <a:lnTo>
                  <a:pt x="757646" y="0"/>
                </a:lnTo>
                <a:lnTo>
                  <a:pt x="757646" y="52252"/>
                </a:lnTo>
                <a:lnTo>
                  <a:pt x="757646" y="52252"/>
                </a:lnTo>
                <a:lnTo>
                  <a:pt x="973183" y="52252"/>
                </a:lnTo>
                <a:lnTo>
                  <a:pt x="973183" y="202475"/>
                </a:lnTo>
                <a:lnTo>
                  <a:pt x="973183" y="202475"/>
                </a:lnTo>
                <a:lnTo>
                  <a:pt x="790303" y="202475"/>
                </a:lnTo>
                <a:lnTo>
                  <a:pt x="777240" y="235132"/>
                </a:lnTo>
                <a:lnTo>
                  <a:pt x="228600" y="235132"/>
                </a:lnTo>
                <a:lnTo>
                  <a:pt x="228600" y="163286"/>
                </a:lnTo>
                <a:lnTo>
                  <a:pt x="228600" y="163286"/>
                </a:lnTo>
                <a:lnTo>
                  <a:pt x="6531" y="163286"/>
                </a:lnTo>
                <a:lnTo>
                  <a:pt x="6531" y="163286"/>
                </a:lnTo>
                <a:cubicBezTo>
                  <a:pt x="14580" y="82808"/>
                  <a:pt x="13063" y="119852"/>
                  <a:pt x="0" y="45720"/>
                </a:cubicBezTo>
                <a:close/>
              </a:path>
            </a:pathLst>
          </a:custGeom>
          <a:solidFill>
            <a:srgbClr val="FF0000">
              <a:alpha val="4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/>
          <p:cNvSpPr/>
          <p:nvPr/>
        </p:nvSpPr>
        <p:spPr>
          <a:xfrm>
            <a:off x="5795554" y="2279469"/>
            <a:ext cx="973183" cy="235132"/>
          </a:xfrm>
          <a:custGeom>
            <a:avLst/>
            <a:gdLst>
              <a:gd name="connsiteX0" fmla="*/ 0 w 973183"/>
              <a:gd name="connsiteY0" fmla="*/ 45720 h 235132"/>
              <a:gd name="connsiteX1" fmla="*/ 222069 w 973183"/>
              <a:gd name="connsiteY1" fmla="*/ 45720 h 235132"/>
              <a:gd name="connsiteX2" fmla="*/ 222069 w 973183"/>
              <a:gd name="connsiteY2" fmla="*/ 0 h 235132"/>
              <a:gd name="connsiteX3" fmla="*/ 757646 w 973183"/>
              <a:gd name="connsiteY3" fmla="*/ 0 h 235132"/>
              <a:gd name="connsiteX4" fmla="*/ 757646 w 973183"/>
              <a:gd name="connsiteY4" fmla="*/ 52252 h 235132"/>
              <a:gd name="connsiteX5" fmla="*/ 757646 w 973183"/>
              <a:gd name="connsiteY5" fmla="*/ 52252 h 235132"/>
              <a:gd name="connsiteX6" fmla="*/ 973183 w 973183"/>
              <a:gd name="connsiteY6" fmla="*/ 52252 h 235132"/>
              <a:gd name="connsiteX7" fmla="*/ 973183 w 973183"/>
              <a:gd name="connsiteY7" fmla="*/ 202475 h 235132"/>
              <a:gd name="connsiteX8" fmla="*/ 973183 w 973183"/>
              <a:gd name="connsiteY8" fmla="*/ 202475 h 235132"/>
              <a:gd name="connsiteX9" fmla="*/ 790303 w 973183"/>
              <a:gd name="connsiteY9" fmla="*/ 202475 h 235132"/>
              <a:gd name="connsiteX10" fmla="*/ 777240 w 973183"/>
              <a:gd name="connsiteY10" fmla="*/ 235132 h 235132"/>
              <a:gd name="connsiteX11" fmla="*/ 228600 w 973183"/>
              <a:gd name="connsiteY11" fmla="*/ 235132 h 235132"/>
              <a:gd name="connsiteX12" fmla="*/ 228600 w 973183"/>
              <a:gd name="connsiteY12" fmla="*/ 163286 h 235132"/>
              <a:gd name="connsiteX13" fmla="*/ 228600 w 973183"/>
              <a:gd name="connsiteY13" fmla="*/ 163286 h 235132"/>
              <a:gd name="connsiteX14" fmla="*/ 6531 w 973183"/>
              <a:gd name="connsiteY14" fmla="*/ 163286 h 235132"/>
              <a:gd name="connsiteX15" fmla="*/ 6531 w 973183"/>
              <a:gd name="connsiteY15" fmla="*/ 163286 h 235132"/>
              <a:gd name="connsiteX16" fmla="*/ 0 w 973183"/>
              <a:gd name="connsiteY16" fmla="*/ 45720 h 235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73183" h="235132">
                <a:moveTo>
                  <a:pt x="0" y="45720"/>
                </a:moveTo>
                <a:lnTo>
                  <a:pt x="222069" y="45720"/>
                </a:lnTo>
                <a:lnTo>
                  <a:pt x="222069" y="0"/>
                </a:lnTo>
                <a:lnTo>
                  <a:pt x="757646" y="0"/>
                </a:lnTo>
                <a:lnTo>
                  <a:pt x="757646" y="52252"/>
                </a:lnTo>
                <a:lnTo>
                  <a:pt x="757646" y="52252"/>
                </a:lnTo>
                <a:lnTo>
                  <a:pt x="973183" y="52252"/>
                </a:lnTo>
                <a:lnTo>
                  <a:pt x="973183" y="202475"/>
                </a:lnTo>
                <a:lnTo>
                  <a:pt x="973183" y="202475"/>
                </a:lnTo>
                <a:lnTo>
                  <a:pt x="790303" y="202475"/>
                </a:lnTo>
                <a:lnTo>
                  <a:pt x="777240" y="235132"/>
                </a:lnTo>
                <a:lnTo>
                  <a:pt x="228600" y="235132"/>
                </a:lnTo>
                <a:lnTo>
                  <a:pt x="228600" y="163286"/>
                </a:lnTo>
                <a:lnTo>
                  <a:pt x="228600" y="163286"/>
                </a:lnTo>
                <a:lnTo>
                  <a:pt x="6531" y="163286"/>
                </a:lnTo>
                <a:lnTo>
                  <a:pt x="6531" y="163286"/>
                </a:lnTo>
                <a:cubicBezTo>
                  <a:pt x="14580" y="82808"/>
                  <a:pt x="13063" y="119852"/>
                  <a:pt x="0" y="45720"/>
                </a:cubicBezTo>
                <a:close/>
              </a:path>
            </a:pathLst>
          </a:custGeom>
          <a:solidFill>
            <a:srgbClr val="FF0000">
              <a:alpha val="4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 10"/>
          <p:cNvSpPr/>
          <p:nvPr/>
        </p:nvSpPr>
        <p:spPr>
          <a:xfrm>
            <a:off x="5697126" y="2193807"/>
            <a:ext cx="1155230" cy="1975556"/>
          </a:xfrm>
          <a:custGeom>
            <a:avLst/>
            <a:gdLst>
              <a:gd name="connsiteX0" fmla="*/ 842904 w 1155230"/>
              <a:gd name="connsiteY0" fmla="*/ 71497 h 1975556"/>
              <a:gd name="connsiteX1" fmla="*/ 846667 w 1155230"/>
              <a:gd name="connsiteY1" fmla="*/ 15052 h 1975556"/>
              <a:gd name="connsiteX2" fmla="*/ 1147704 w 1155230"/>
              <a:gd name="connsiteY2" fmla="*/ 18815 h 1975556"/>
              <a:gd name="connsiteX3" fmla="*/ 1155230 w 1155230"/>
              <a:gd name="connsiteY3" fmla="*/ 590786 h 1975556"/>
              <a:gd name="connsiteX4" fmla="*/ 839141 w 1155230"/>
              <a:gd name="connsiteY4" fmla="*/ 594549 h 1975556"/>
              <a:gd name="connsiteX5" fmla="*/ 824089 w 1155230"/>
              <a:gd name="connsiteY5" fmla="*/ 1975556 h 1975556"/>
              <a:gd name="connsiteX6" fmla="*/ 327378 w 1155230"/>
              <a:gd name="connsiteY6" fmla="*/ 1968030 h 1975556"/>
              <a:gd name="connsiteX7" fmla="*/ 331141 w 1155230"/>
              <a:gd name="connsiteY7" fmla="*/ 568208 h 1975556"/>
              <a:gd name="connsiteX8" fmla="*/ 0 w 1155230"/>
              <a:gd name="connsiteY8" fmla="*/ 568208 h 1975556"/>
              <a:gd name="connsiteX9" fmla="*/ 15052 w 1155230"/>
              <a:gd name="connsiteY9" fmla="*/ 0 h 1975556"/>
              <a:gd name="connsiteX10" fmla="*/ 323615 w 1155230"/>
              <a:gd name="connsiteY10" fmla="*/ 7526 h 1975556"/>
              <a:gd name="connsiteX11" fmla="*/ 308563 w 1155230"/>
              <a:gd name="connsiteY11" fmla="*/ 109126 h 1975556"/>
              <a:gd name="connsiteX12" fmla="*/ 79022 w 1155230"/>
              <a:gd name="connsiteY12" fmla="*/ 112889 h 1975556"/>
              <a:gd name="connsiteX13" fmla="*/ 82785 w 1155230"/>
              <a:gd name="connsiteY13" fmla="*/ 297274 h 1975556"/>
              <a:gd name="connsiteX14" fmla="*/ 301037 w 1155230"/>
              <a:gd name="connsiteY14" fmla="*/ 289749 h 1975556"/>
              <a:gd name="connsiteX15" fmla="*/ 301037 w 1155230"/>
              <a:gd name="connsiteY15" fmla="*/ 406400 h 1975556"/>
              <a:gd name="connsiteX16" fmla="*/ 846667 w 1155230"/>
              <a:gd name="connsiteY16" fmla="*/ 406400 h 1975556"/>
              <a:gd name="connsiteX17" fmla="*/ 873007 w 1155230"/>
              <a:gd name="connsiteY17" fmla="*/ 349956 h 1975556"/>
              <a:gd name="connsiteX18" fmla="*/ 873007 w 1155230"/>
              <a:gd name="connsiteY18" fmla="*/ 342430 h 1975556"/>
              <a:gd name="connsiteX19" fmla="*/ 873007 w 1155230"/>
              <a:gd name="connsiteY19" fmla="*/ 342430 h 1975556"/>
              <a:gd name="connsiteX20" fmla="*/ 914400 w 1155230"/>
              <a:gd name="connsiteY20" fmla="*/ 304800 h 1975556"/>
              <a:gd name="connsiteX21" fmla="*/ 929452 w 1155230"/>
              <a:gd name="connsiteY21" fmla="*/ 297274 h 1975556"/>
              <a:gd name="connsiteX22" fmla="*/ 940741 w 1155230"/>
              <a:gd name="connsiteY22" fmla="*/ 289749 h 1975556"/>
              <a:gd name="connsiteX23" fmla="*/ 974607 w 1155230"/>
              <a:gd name="connsiteY23" fmla="*/ 274697 h 1975556"/>
              <a:gd name="connsiteX24" fmla="*/ 1079970 w 1155230"/>
              <a:gd name="connsiteY24" fmla="*/ 289749 h 1975556"/>
              <a:gd name="connsiteX25" fmla="*/ 1083733 w 1155230"/>
              <a:gd name="connsiteY25" fmla="*/ 304800 h 1975556"/>
              <a:gd name="connsiteX26" fmla="*/ 1095022 w 1155230"/>
              <a:gd name="connsiteY26" fmla="*/ 293512 h 1975556"/>
              <a:gd name="connsiteX27" fmla="*/ 1095022 w 1155230"/>
              <a:gd name="connsiteY27" fmla="*/ 293512 h 1975556"/>
              <a:gd name="connsiteX28" fmla="*/ 1095022 w 1155230"/>
              <a:gd name="connsiteY28" fmla="*/ 112889 h 1975556"/>
              <a:gd name="connsiteX29" fmla="*/ 865481 w 1155230"/>
              <a:gd name="connsiteY29" fmla="*/ 112889 h 1975556"/>
              <a:gd name="connsiteX30" fmla="*/ 861718 w 1155230"/>
              <a:gd name="connsiteY30" fmla="*/ 79023 h 1975556"/>
              <a:gd name="connsiteX31" fmla="*/ 857955 w 1155230"/>
              <a:gd name="connsiteY31" fmla="*/ 67734 h 1975556"/>
              <a:gd name="connsiteX32" fmla="*/ 842904 w 1155230"/>
              <a:gd name="connsiteY32" fmla="*/ 71497 h 197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55230" h="1975556">
                <a:moveTo>
                  <a:pt x="842904" y="71497"/>
                </a:moveTo>
                <a:lnTo>
                  <a:pt x="846667" y="15052"/>
                </a:lnTo>
                <a:lnTo>
                  <a:pt x="1147704" y="18815"/>
                </a:lnTo>
                <a:cubicBezTo>
                  <a:pt x="1150213" y="209472"/>
                  <a:pt x="1152721" y="400129"/>
                  <a:pt x="1155230" y="590786"/>
                </a:cubicBezTo>
                <a:lnTo>
                  <a:pt x="839141" y="594549"/>
                </a:lnTo>
                <a:lnTo>
                  <a:pt x="824089" y="1975556"/>
                </a:lnTo>
                <a:lnTo>
                  <a:pt x="327378" y="1968030"/>
                </a:lnTo>
                <a:cubicBezTo>
                  <a:pt x="328632" y="1501423"/>
                  <a:pt x="329887" y="1034815"/>
                  <a:pt x="331141" y="568208"/>
                </a:cubicBezTo>
                <a:lnTo>
                  <a:pt x="0" y="568208"/>
                </a:lnTo>
                <a:lnTo>
                  <a:pt x="15052" y="0"/>
                </a:lnTo>
                <a:lnTo>
                  <a:pt x="323615" y="7526"/>
                </a:lnTo>
                <a:lnTo>
                  <a:pt x="308563" y="109126"/>
                </a:lnTo>
                <a:lnTo>
                  <a:pt x="79022" y="112889"/>
                </a:lnTo>
                <a:cubicBezTo>
                  <a:pt x="80276" y="174351"/>
                  <a:pt x="81531" y="235812"/>
                  <a:pt x="82785" y="297274"/>
                </a:cubicBezTo>
                <a:lnTo>
                  <a:pt x="301037" y="289749"/>
                </a:lnTo>
                <a:lnTo>
                  <a:pt x="301037" y="406400"/>
                </a:lnTo>
                <a:lnTo>
                  <a:pt x="846667" y="406400"/>
                </a:lnTo>
                <a:cubicBezTo>
                  <a:pt x="872523" y="371925"/>
                  <a:pt x="868915" y="386788"/>
                  <a:pt x="873007" y="349956"/>
                </a:cubicBezTo>
                <a:cubicBezTo>
                  <a:pt x="873284" y="347463"/>
                  <a:pt x="873007" y="344939"/>
                  <a:pt x="873007" y="342430"/>
                </a:cubicBezTo>
                <a:lnTo>
                  <a:pt x="873007" y="342430"/>
                </a:lnTo>
                <a:cubicBezTo>
                  <a:pt x="939626" y="309120"/>
                  <a:pt x="876352" y="348284"/>
                  <a:pt x="914400" y="304800"/>
                </a:cubicBezTo>
                <a:cubicBezTo>
                  <a:pt x="918094" y="300578"/>
                  <a:pt x="924581" y="300057"/>
                  <a:pt x="929452" y="297274"/>
                </a:cubicBezTo>
                <a:cubicBezTo>
                  <a:pt x="933379" y="295030"/>
                  <a:pt x="936788" y="291945"/>
                  <a:pt x="940741" y="289749"/>
                </a:cubicBezTo>
                <a:cubicBezTo>
                  <a:pt x="960338" y="278862"/>
                  <a:pt x="958413" y="280095"/>
                  <a:pt x="974607" y="274697"/>
                </a:cubicBezTo>
                <a:cubicBezTo>
                  <a:pt x="1062312" y="277945"/>
                  <a:pt x="1067580" y="246387"/>
                  <a:pt x="1079970" y="289749"/>
                </a:cubicBezTo>
                <a:cubicBezTo>
                  <a:pt x="1081391" y="294721"/>
                  <a:pt x="1082479" y="299783"/>
                  <a:pt x="1083733" y="304800"/>
                </a:cubicBezTo>
                <a:cubicBezTo>
                  <a:pt x="1091955" y="292468"/>
                  <a:pt x="1086737" y="293512"/>
                  <a:pt x="1095022" y="293512"/>
                </a:cubicBezTo>
                <a:lnTo>
                  <a:pt x="1095022" y="293512"/>
                </a:lnTo>
                <a:lnTo>
                  <a:pt x="1095022" y="112889"/>
                </a:lnTo>
                <a:lnTo>
                  <a:pt x="865481" y="112889"/>
                </a:lnTo>
                <a:cubicBezTo>
                  <a:pt x="864227" y="101600"/>
                  <a:pt x="863585" y="90227"/>
                  <a:pt x="861718" y="79023"/>
                </a:cubicBezTo>
                <a:cubicBezTo>
                  <a:pt x="861066" y="75110"/>
                  <a:pt x="860433" y="70831"/>
                  <a:pt x="857955" y="67734"/>
                </a:cubicBezTo>
                <a:cubicBezTo>
                  <a:pt x="855130" y="64203"/>
                  <a:pt x="846667" y="60208"/>
                  <a:pt x="842904" y="71497"/>
                </a:cubicBezTo>
                <a:close/>
              </a:path>
            </a:pathLst>
          </a:custGeom>
          <a:solidFill>
            <a:schemeClr val="accent2">
              <a:alpha val="48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 11"/>
          <p:cNvSpPr/>
          <p:nvPr/>
        </p:nvSpPr>
        <p:spPr>
          <a:xfrm>
            <a:off x="3374313" y="5443367"/>
            <a:ext cx="1104453" cy="818361"/>
          </a:xfrm>
          <a:custGeom>
            <a:avLst/>
            <a:gdLst>
              <a:gd name="connsiteX0" fmla="*/ 87720 w 1006612"/>
              <a:gd name="connsiteY0" fmla="*/ 3586 h 745864"/>
              <a:gd name="connsiteX1" fmla="*/ 281357 w 1006612"/>
              <a:gd name="connsiteY1" fmla="*/ 100405 h 745864"/>
              <a:gd name="connsiteX2" fmla="*/ 761866 w 1006612"/>
              <a:gd name="connsiteY2" fmla="*/ 93233 h 745864"/>
              <a:gd name="connsiteX3" fmla="*/ 797724 w 1006612"/>
              <a:gd name="connsiteY3" fmla="*/ 89647 h 745864"/>
              <a:gd name="connsiteX4" fmla="*/ 804896 w 1006612"/>
              <a:gd name="connsiteY4" fmla="*/ 78890 h 745864"/>
              <a:gd name="connsiteX5" fmla="*/ 829997 w 1006612"/>
              <a:gd name="connsiteY5" fmla="*/ 75304 h 745864"/>
              <a:gd name="connsiteX6" fmla="*/ 851513 w 1006612"/>
              <a:gd name="connsiteY6" fmla="*/ 57374 h 745864"/>
              <a:gd name="connsiteX7" fmla="*/ 862270 w 1006612"/>
              <a:gd name="connsiteY7" fmla="*/ 53789 h 745864"/>
              <a:gd name="connsiteX8" fmla="*/ 873028 w 1006612"/>
              <a:gd name="connsiteY8" fmla="*/ 46617 h 745864"/>
              <a:gd name="connsiteX9" fmla="*/ 898129 w 1006612"/>
              <a:gd name="connsiteY9" fmla="*/ 17930 h 745864"/>
              <a:gd name="connsiteX10" fmla="*/ 908887 w 1006612"/>
              <a:gd name="connsiteY10" fmla="*/ 0 h 745864"/>
              <a:gd name="connsiteX11" fmla="*/ 908887 w 1006612"/>
              <a:gd name="connsiteY11" fmla="*/ 0 h 745864"/>
              <a:gd name="connsiteX12" fmla="*/ 930402 w 1006612"/>
              <a:gd name="connsiteY12" fmla="*/ 25101 h 745864"/>
              <a:gd name="connsiteX13" fmla="*/ 937574 w 1006612"/>
              <a:gd name="connsiteY13" fmla="*/ 35859 h 745864"/>
              <a:gd name="connsiteX14" fmla="*/ 944746 w 1006612"/>
              <a:gd name="connsiteY14" fmla="*/ 64546 h 745864"/>
              <a:gd name="connsiteX15" fmla="*/ 948332 w 1006612"/>
              <a:gd name="connsiteY15" fmla="*/ 75304 h 745864"/>
              <a:gd name="connsiteX16" fmla="*/ 977019 w 1006612"/>
              <a:gd name="connsiteY16" fmla="*/ 86061 h 745864"/>
              <a:gd name="connsiteX17" fmla="*/ 998534 w 1006612"/>
              <a:gd name="connsiteY17" fmla="*/ 93233 h 745864"/>
              <a:gd name="connsiteX18" fmla="*/ 998534 w 1006612"/>
              <a:gd name="connsiteY18" fmla="*/ 157779 h 745864"/>
              <a:gd name="connsiteX19" fmla="*/ 991362 w 1006612"/>
              <a:gd name="connsiteY19" fmla="*/ 168537 h 745864"/>
              <a:gd name="connsiteX20" fmla="*/ 980604 w 1006612"/>
              <a:gd name="connsiteY20" fmla="*/ 175709 h 745864"/>
              <a:gd name="connsiteX21" fmla="*/ 969847 w 1006612"/>
              <a:gd name="connsiteY21" fmla="*/ 186466 h 745864"/>
              <a:gd name="connsiteX22" fmla="*/ 937574 w 1006612"/>
              <a:gd name="connsiteY22" fmla="*/ 190052 h 745864"/>
              <a:gd name="connsiteX23" fmla="*/ 894543 w 1006612"/>
              <a:gd name="connsiteY23" fmla="*/ 200810 h 745864"/>
              <a:gd name="connsiteX24" fmla="*/ 887372 w 1006612"/>
              <a:gd name="connsiteY24" fmla="*/ 211567 h 745864"/>
              <a:gd name="connsiteX25" fmla="*/ 873028 w 1006612"/>
              <a:gd name="connsiteY25" fmla="*/ 218739 h 745864"/>
              <a:gd name="connsiteX26" fmla="*/ 865856 w 1006612"/>
              <a:gd name="connsiteY26" fmla="*/ 233083 h 745864"/>
              <a:gd name="connsiteX27" fmla="*/ 844341 w 1006612"/>
              <a:gd name="connsiteY27" fmla="*/ 247426 h 745864"/>
              <a:gd name="connsiteX28" fmla="*/ 829997 w 1006612"/>
              <a:gd name="connsiteY28" fmla="*/ 279699 h 745864"/>
              <a:gd name="connsiteX29" fmla="*/ 822826 w 1006612"/>
              <a:gd name="connsiteY29" fmla="*/ 301214 h 745864"/>
              <a:gd name="connsiteX30" fmla="*/ 815654 w 1006612"/>
              <a:gd name="connsiteY30" fmla="*/ 394447 h 745864"/>
              <a:gd name="connsiteX31" fmla="*/ 819240 w 1006612"/>
              <a:gd name="connsiteY31" fmla="*/ 498438 h 745864"/>
              <a:gd name="connsiteX32" fmla="*/ 833583 w 1006612"/>
              <a:gd name="connsiteY32" fmla="*/ 502024 h 745864"/>
              <a:gd name="connsiteX33" fmla="*/ 855099 w 1006612"/>
              <a:gd name="connsiteY33" fmla="*/ 505610 h 745864"/>
              <a:gd name="connsiteX34" fmla="*/ 880200 w 1006612"/>
              <a:gd name="connsiteY34" fmla="*/ 512781 h 745864"/>
              <a:gd name="connsiteX35" fmla="*/ 898129 w 1006612"/>
              <a:gd name="connsiteY35" fmla="*/ 537883 h 745864"/>
              <a:gd name="connsiteX36" fmla="*/ 901715 w 1006612"/>
              <a:gd name="connsiteY36" fmla="*/ 548640 h 745864"/>
              <a:gd name="connsiteX37" fmla="*/ 923230 w 1006612"/>
              <a:gd name="connsiteY37" fmla="*/ 562984 h 745864"/>
              <a:gd name="connsiteX38" fmla="*/ 933988 w 1006612"/>
              <a:gd name="connsiteY38" fmla="*/ 584499 h 745864"/>
              <a:gd name="connsiteX39" fmla="*/ 944746 w 1006612"/>
              <a:gd name="connsiteY39" fmla="*/ 591671 h 745864"/>
              <a:gd name="connsiteX40" fmla="*/ 948332 w 1006612"/>
              <a:gd name="connsiteY40" fmla="*/ 602429 h 745864"/>
              <a:gd name="connsiteX41" fmla="*/ 969847 w 1006612"/>
              <a:gd name="connsiteY41" fmla="*/ 609600 h 745864"/>
              <a:gd name="connsiteX42" fmla="*/ 973433 w 1006612"/>
              <a:gd name="connsiteY42" fmla="*/ 706419 h 745864"/>
              <a:gd name="connsiteX43" fmla="*/ 962675 w 1006612"/>
              <a:gd name="connsiteY43" fmla="*/ 717177 h 745864"/>
              <a:gd name="connsiteX44" fmla="*/ 941160 w 1006612"/>
              <a:gd name="connsiteY44" fmla="*/ 731520 h 745864"/>
              <a:gd name="connsiteX45" fmla="*/ 858684 w 1006612"/>
              <a:gd name="connsiteY45" fmla="*/ 727934 h 745864"/>
              <a:gd name="connsiteX46" fmla="*/ 855099 w 1006612"/>
              <a:gd name="connsiteY46" fmla="*/ 713591 h 745864"/>
              <a:gd name="connsiteX47" fmla="*/ 851513 w 1006612"/>
              <a:gd name="connsiteY47" fmla="*/ 702833 h 745864"/>
              <a:gd name="connsiteX48" fmla="*/ 840755 w 1006612"/>
              <a:gd name="connsiteY48" fmla="*/ 688490 h 745864"/>
              <a:gd name="connsiteX49" fmla="*/ 819240 w 1006612"/>
              <a:gd name="connsiteY49" fmla="*/ 674146 h 745864"/>
              <a:gd name="connsiteX50" fmla="*/ 812068 w 1006612"/>
              <a:gd name="connsiteY50" fmla="*/ 663389 h 745864"/>
              <a:gd name="connsiteX51" fmla="*/ 808482 w 1006612"/>
              <a:gd name="connsiteY51" fmla="*/ 652631 h 745864"/>
              <a:gd name="connsiteX52" fmla="*/ 797724 w 1006612"/>
              <a:gd name="connsiteY52" fmla="*/ 649045 h 745864"/>
              <a:gd name="connsiteX53" fmla="*/ 747522 w 1006612"/>
              <a:gd name="connsiteY53" fmla="*/ 652631 h 745864"/>
              <a:gd name="connsiteX54" fmla="*/ 726007 w 1006612"/>
              <a:gd name="connsiteY54" fmla="*/ 656217 h 745864"/>
              <a:gd name="connsiteX55" fmla="*/ 722421 w 1006612"/>
              <a:gd name="connsiteY55" fmla="*/ 666974 h 745864"/>
              <a:gd name="connsiteX56" fmla="*/ 700906 w 1006612"/>
              <a:gd name="connsiteY56" fmla="*/ 681318 h 745864"/>
              <a:gd name="connsiteX57" fmla="*/ 632774 w 1006612"/>
              <a:gd name="connsiteY57" fmla="*/ 677732 h 745864"/>
              <a:gd name="connsiteX58" fmla="*/ 629188 w 1006612"/>
              <a:gd name="connsiteY58" fmla="*/ 666974 h 745864"/>
              <a:gd name="connsiteX59" fmla="*/ 571814 w 1006612"/>
              <a:gd name="connsiteY59" fmla="*/ 656217 h 745864"/>
              <a:gd name="connsiteX60" fmla="*/ 424793 w 1006612"/>
              <a:gd name="connsiteY60" fmla="*/ 659803 h 745864"/>
              <a:gd name="connsiteX61" fmla="*/ 414035 w 1006612"/>
              <a:gd name="connsiteY61" fmla="*/ 666974 h 745864"/>
              <a:gd name="connsiteX62" fmla="*/ 399692 w 1006612"/>
              <a:gd name="connsiteY62" fmla="*/ 670560 h 745864"/>
              <a:gd name="connsiteX63" fmla="*/ 295701 w 1006612"/>
              <a:gd name="connsiteY63" fmla="*/ 674146 h 745864"/>
              <a:gd name="connsiteX64" fmla="*/ 284943 w 1006612"/>
              <a:gd name="connsiteY64" fmla="*/ 677732 h 745864"/>
              <a:gd name="connsiteX65" fmla="*/ 241913 w 1006612"/>
              <a:gd name="connsiteY65" fmla="*/ 684904 h 745864"/>
              <a:gd name="connsiteX66" fmla="*/ 220397 w 1006612"/>
              <a:gd name="connsiteY66" fmla="*/ 702833 h 745864"/>
              <a:gd name="connsiteX67" fmla="*/ 209640 w 1006612"/>
              <a:gd name="connsiteY67" fmla="*/ 710005 h 745864"/>
              <a:gd name="connsiteX68" fmla="*/ 202468 w 1006612"/>
              <a:gd name="connsiteY68" fmla="*/ 720763 h 745864"/>
              <a:gd name="connsiteX69" fmla="*/ 159437 w 1006612"/>
              <a:gd name="connsiteY69" fmla="*/ 727934 h 745864"/>
              <a:gd name="connsiteX70" fmla="*/ 137922 w 1006612"/>
              <a:gd name="connsiteY70" fmla="*/ 735106 h 745864"/>
              <a:gd name="connsiteX71" fmla="*/ 127164 w 1006612"/>
              <a:gd name="connsiteY71" fmla="*/ 742278 h 745864"/>
              <a:gd name="connsiteX72" fmla="*/ 109235 w 1006612"/>
              <a:gd name="connsiteY72" fmla="*/ 745864 h 745864"/>
              <a:gd name="connsiteX73" fmla="*/ 62619 w 1006612"/>
              <a:gd name="connsiteY73" fmla="*/ 742278 h 745864"/>
              <a:gd name="connsiteX74" fmla="*/ 51861 w 1006612"/>
              <a:gd name="connsiteY74" fmla="*/ 735106 h 745864"/>
              <a:gd name="connsiteX75" fmla="*/ 37517 w 1006612"/>
              <a:gd name="connsiteY75" fmla="*/ 713591 h 745864"/>
              <a:gd name="connsiteX76" fmla="*/ 30346 w 1006612"/>
              <a:gd name="connsiteY76" fmla="*/ 638287 h 745864"/>
              <a:gd name="connsiteX77" fmla="*/ 23174 w 1006612"/>
              <a:gd name="connsiteY77" fmla="*/ 627530 h 745864"/>
              <a:gd name="connsiteX78" fmla="*/ 26760 w 1006612"/>
              <a:gd name="connsiteY78" fmla="*/ 573741 h 745864"/>
              <a:gd name="connsiteX79" fmla="*/ 41103 w 1006612"/>
              <a:gd name="connsiteY79" fmla="*/ 570156 h 745864"/>
              <a:gd name="connsiteX80" fmla="*/ 55447 w 1006612"/>
              <a:gd name="connsiteY80" fmla="*/ 555812 h 745864"/>
              <a:gd name="connsiteX81" fmla="*/ 66204 w 1006612"/>
              <a:gd name="connsiteY81" fmla="*/ 545054 h 745864"/>
              <a:gd name="connsiteX82" fmla="*/ 76962 w 1006612"/>
              <a:gd name="connsiteY82" fmla="*/ 541469 h 745864"/>
              <a:gd name="connsiteX83" fmla="*/ 84134 w 1006612"/>
              <a:gd name="connsiteY83" fmla="*/ 530711 h 745864"/>
              <a:gd name="connsiteX84" fmla="*/ 105649 w 1006612"/>
              <a:gd name="connsiteY84" fmla="*/ 512781 h 745864"/>
              <a:gd name="connsiteX85" fmla="*/ 112821 w 1006612"/>
              <a:gd name="connsiteY85" fmla="*/ 502024 h 745864"/>
              <a:gd name="connsiteX86" fmla="*/ 123579 w 1006612"/>
              <a:gd name="connsiteY86" fmla="*/ 498438 h 745864"/>
              <a:gd name="connsiteX87" fmla="*/ 134336 w 1006612"/>
              <a:gd name="connsiteY87" fmla="*/ 487680 h 745864"/>
              <a:gd name="connsiteX88" fmla="*/ 137922 w 1006612"/>
              <a:gd name="connsiteY88" fmla="*/ 476923 h 745864"/>
              <a:gd name="connsiteX89" fmla="*/ 148680 w 1006612"/>
              <a:gd name="connsiteY89" fmla="*/ 466165 h 745864"/>
              <a:gd name="connsiteX90" fmla="*/ 152266 w 1006612"/>
              <a:gd name="connsiteY90" fmla="*/ 448236 h 745864"/>
              <a:gd name="connsiteX91" fmla="*/ 155852 w 1006612"/>
              <a:gd name="connsiteY91" fmla="*/ 437478 h 745864"/>
              <a:gd name="connsiteX92" fmla="*/ 130750 w 1006612"/>
              <a:gd name="connsiteY92" fmla="*/ 251012 h 745864"/>
              <a:gd name="connsiteX93" fmla="*/ 102063 w 1006612"/>
              <a:gd name="connsiteY93" fmla="*/ 247426 h 745864"/>
              <a:gd name="connsiteX94" fmla="*/ 76962 w 1006612"/>
              <a:gd name="connsiteY94" fmla="*/ 222325 h 745864"/>
              <a:gd name="connsiteX95" fmla="*/ 55447 w 1006612"/>
              <a:gd name="connsiteY95" fmla="*/ 204396 h 745864"/>
              <a:gd name="connsiteX96" fmla="*/ 37517 w 1006612"/>
              <a:gd name="connsiteY96" fmla="*/ 190052 h 745864"/>
              <a:gd name="connsiteX97" fmla="*/ 30346 w 1006612"/>
              <a:gd name="connsiteY97" fmla="*/ 179294 h 745864"/>
              <a:gd name="connsiteX98" fmla="*/ 26760 w 1006612"/>
              <a:gd name="connsiteY98" fmla="*/ 168537 h 745864"/>
              <a:gd name="connsiteX99" fmla="*/ 12416 w 1006612"/>
              <a:gd name="connsiteY99" fmla="*/ 164951 h 745864"/>
              <a:gd name="connsiteX100" fmla="*/ 5244 w 1006612"/>
              <a:gd name="connsiteY100" fmla="*/ 154193 h 745864"/>
              <a:gd name="connsiteX101" fmla="*/ 5244 w 1006612"/>
              <a:gd name="connsiteY101" fmla="*/ 75304 h 745864"/>
              <a:gd name="connsiteX102" fmla="*/ 16002 w 1006612"/>
              <a:gd name="connsiteY102" fmla="*/ 53789 h 745864"/>
              <a:gd name="connsiteX103" fmla="*/ 26760 w 1006612"/>
              <a:gd name="connsiteY103" fmla="*/ 46617 h 745864"/>
              <a:gd name="connsiteX104" fmla="*/ 41103 w 1006612"/>
              <a:gd name="connsiteY104" fmla="*/ 25101 h 745864"/>
              <a:gd name="connsiteX105" fmla="*/ 69790 w 1006612"/>
              <a:gd name="connsiteY105" fmla="*/ 0 h 745864"/>
              <a:gd name="connsiteX106" fmla="*/ 87720 w 1006612"/>
              <a:gd name="connsiteY106" fmla="*/ 3586 h 74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1006612" h="745864">
                <a:moveTo>
                  <a:pt x="87720" y="3586"/>
                </a:moveTo>
                <a:lnTo>
                  <a:pt x="281357" y="100405"/>
                </a:lnTo>
                <a:lnTo>
                  <a:pt x="761866" y="93233"/>
                </a:lnTo>
                <a:cubicBezTo>
                  <a:pt x="773819" y="92038"/>
                  <a:pt x="786328" y="93446"/>
                  <a:pt x="797724" y="89647"/>
                </a:cubicBezTo>
                <a:cubicBezTo>
                  <a:pt x="801812" y="88284"/>
                  <a:pt x="800958" y="80640"/>
                  <a:pt x="804896" y="78890"/>
                </a:cubicBezTo>
                <a:cubicBezTo>
                  <a:pt x="812620" y="75457"/>
                  <a:pt x="821630" y="76499"/>
                  <a:pt x="829997" y="75304"/>
                </a:cubicBezTo>
                <a:cubicBezTo>
                  <a:pt x="837927" y="67374"/>
                  <a:pt x="841528" y="62366"/>
                  <a:pt x="851513" y="57374"/>
                </a:cubicBezTo>
                <a:cubicBezTo>
                  <a:pt x="854894" y="55684"/>
                  <a:pt x="858684" y="54984"/>
                  <a:pt x="862270" y="53789"/>
                </a:cubicBezTo>
                <a:cubicBezTo>
                  <a:pt x="865856" y="51398"/>
                  <a:pt x="870190" y="49860"/>
                  <a:pt x="873028" y="46617"/>
                </a:cubicBezTo>
                <a:cubicBezTo>
                  <a:pt x="902312" y="13149"/>
                  <a:pt x="873926" y="34065"/>
                  <a:pt x="898129" y="17930"/>
                </a:cubicBezTo>
                <a:cubicBezTo>
                  <a:pt x="902784" y="3965"/>
                  <a:pt x="899042" y="9845"/>
                  <a:pt x="908887" y="0"/>
                </a:cubicBezTo>
                <a:lnTo>
                  <a:pt x="908887" y="0"/>
                </a:lnTo>
                <a:cubicBezTo>
                  <a:pt x="916059" y="8367"/>
                  <a:pt x="923518" y="16496"/>
                  <a:pt x="930402" y="25101"/>
                </a:cubicBezTo>
                <a:cubicBezTo>
                  <a:pt x="933094" y="28466"/>
                  <a:pt x="936101" y="31809"/>
                  <a:pt x="937574" y="35859"/>
                </a:cubicBezTo>
                <a:cubicBezTo>
                  <a:pt x="940943" y="45122"/>
                  <a:pt x="941629" y="55195"/>
                  <a:pt x="944746" y="64546"/>
                </a:cubicBezTo>
                <a:cubicBezTo>
                  <a:pt x="945941" y="68132"/>
                  <a:pt x="945971" y="72352"/>
                  <a:pt x="948332" y="75304"/>
                </a:cubicBezTo>
                <a:cubicBezTo>
                  <a:pt x="955879" y="84739"/>
                  <a:pt x="966575" y="83213"/>
                  <a:pt x="977019" y="86061"/>
                </a:cubicBezTo>
                <a:cubicBezTo>
                  <a:pt x="984312" y="88050"/>
                  <a:pt x="998534" y="93233"/>
                  <a:pt x="998534" y="93233"/>
                </a:cubicBezTo>
                <a:cubicBezTo>
                  <a:pt x="1008846" y="124169"/>
                  <a:pt x="1009754" y="115706"/>
                  <a:pt x="998534" y="157779"/>
                </a:cubicBezTo>
                <a:cubicBezTo>
                  <a:pt x="997423" y="161943"/>
                  <a:pt x="994410" y="165489"/>
                  <a:pt x="991362" y="168537"/>
                </a:cubicBezTo>
                <a:cubicBezTo>
                  <a:pt x="988314" y="171585"/>
                  <a:pt x="983915" y="172950"/>
                  <a:pt x="980604" y="175709"/>
                </a:cubicBezTo>
                <a:cubicBezTo>
                  <a:pt x="976708" y="178955"/>
                  <a:pt x="974658" y="184862"/>
                  <a:pt x="969847" y="186466"/>
                </a:cubicBezTo>
                <a:cubicBezTo>
                  <a:pt x="959579" y="189889"/>
                  <a:pt x="948332" y="188857"/>
                  <a:pt x="937574" y="190052"/>
                </a:cubicBezTo>
                <a:cubicBezTo>
                  <a:pt x="905681" y="211314"/>
                  <a:pt x="961561" y="176440"/>
                  <a:pt x="894543" y="200810"/>
                </a:cubicBezTo>
                <a:cubicBezTo>
                  <a:pt x="890493" y="202283"/>
                  <a:pt x="890683" y="208808"/>
                  <a:pt x="887372" y="211567"/>
                </a:cubicBezTo>
                <a:cubicBezTo>
                  <a:pt x="883265" y="214989"/>
                  <a:pt x="877809" y="216348"/>
                  <a:pt x="873028" y="218739"/>
                </a:cubicBezTo>
                <a:cubicBezTo>
                  <a:pt x="870637" y="223520"/>
                  <a:pt x="869636" y="229303"/>
                  <a:pt x="865856" y="233083"/>
                </a:cubicBezTo>
                <a:cubicBezTo>
                  <a:pt x="859761" y="239178"/>
                  <a:pt x="844341" y="247426"/>
                  <a:pt x="844341" y="247426"/>
                </a:cubicBezTo>
                <a:cubicBezTo>
                  <a:pt x="835806" y="273030"/>
                  <a:pt x="841362" y="262651"/>
                  <a:pt x="829997" y="279699"/>
                </a:cubicBezTo>
                <a:cubicBezTo>
                  <a:pt x="827607" y="286871"/>
                  <a:pt x="823204" y="293664"/>
                  <a:pt x="822826" y="301214"/>
                </a:cubicBezTo>
                <a:cubicBezTo>
                  <a:pt x="818877" y="380194"/>
                  <a:pt x="823175" y="349322"/>
                  <a:pt x="815654" y="394447"/>
                </a:cubicBezTo>
                <a:cubicBezTo>
                  <a:pt x="816849" y="429111"/>
                  <a:pt x="813538" y="464226"/>
                  <a:pt x="819240" y="498438"/>
                </a:cubicBezTo>
                <a:cubicBezTo>
                  <a:pt x="820050" y="503299"/>
                  <a:pt x="828751" y="501057"/>
                  <a:pt x="833583" y="502024"/>
                </a:cubicBezTo>
                <a:cubicBezTo>
                  <a:pt x="840713" y="503450"/>
                  <a:pt x="847969" y="504184"/>
                  <a:pt x="855099" y="505610"/>
                </a:cubicBezTo>
                <a:cubicBezTo>
                  <a:pt x="866349" y="507860"/>
                  <a:pt x="869952" y="509366"/>
                  <a:pt x="880200" y="512781"/>
                </a:cubicBezTo>
                <a:cubicBezTo>
                  <a:pt x="888567" y="537883"/>
                  <a:pt x="880200" y="531906"/>
                  <a:pt x="898129" y="537883"/>
                </a:cubicBezTo>
                <a:cubicBezTo>
                  <a:pt x="899324" y="541469"/>
                  <a:pt x="899042" y="545967"/>
                  <a:pt x="901715" y="548640"/>
                </a:cubicBezTo>
                <a:cubicBezTo>
                  <a:pt x="907810" y="554735"/>
                  <a:pt x="923230" y="562984"/>
                  <a:pt x="923230" y="562984"/>
                </a:cubicBezTo>
                <a:cubicBezTo>
                  <a:pt x="926147" y="571733"/>
                  <a:pt x="927037" y="577548"/>
                  <a:pt x="933988" y="584499"/>
                </a:cubicBezTo>
                <a:cubicBezTo>
                  <a:pt x="937036" y="587547"/>
                  <a:pt x="941160" y="589280"/>
                  <a:pt x="944746" y="591671"/>
                </a:cubicBezTo>
                <a:cubicBezTo>
                  <a:pt x="945941" y="595257"/>
                  <a:pt x="945256" y="600232"/>
                  <a:pt x="948332" y="602429"/>
                </a:cubicBezTo>
                <a:cubicBezTo>
                  <a:pt x="954483" y="606823"/>
                  <a:pt x="969847" y="609600"/>
                  <a:pt x="969847" y="609600"/>
                </a:cubicBezTo>
                <a:cubicBezTo>
                  <a:pt x="991764" y="642475"/>
                  <a:pt x="985072" y="627862"/>
                  <a:pt x="973433" y="706419"/>
                </a:cubicBezTo>
                <a:cubicBezTo>
                  <a:pt x="972690" y="711436"/>
                  <a:pt x="966678" y="714063"/>
                  <a:pt x="962675" y="717177"/>
                </a:cubicBezTo>
                <a:cubicBezTo>
                  <a:pt x="955871" y="722469"/>
                  <a:pt x="941160" y="731520"/>
                  <a:pt x="941160" y="731520"/>
                </a:cubicBezTo>
                <a:lnTo>
                  <a:pt x="858684" y="727934"/>
                </a:lnTo>
                <a:cubicBezTo>
                  <a:pt x="853860" y="726929"/>
                  <a:pt x="856453" y="718330"/>
                  <a:pt x="855099" y="713591"/>
                </a:cubicBezTo>
                <a:cubicBezTo>
                  <a:pt x="854061" y="709956"/>
                  <a:pt x="853388" y="706115"/>
                  <a:pt x="851513" y="702833"/>
                </a:cubicBezTo>
                <a:cubicBezTo>
                  <a:pt x="848548" y="697644"/>
                  <a:pt x="845222" y="692460"/>
                  <a:pt x="840755" y="688490"/>
                </a:cubicBezTo>
                <a:cubicBezTo>
                  <a:pt x="834313" y="682764"/>
                  <a:pt x="819240" y="674146"/>
                  <a:pt x="819240" y="674146"/>
                </a:cubicBezTo>
                <a:cubicBezTo>
                  <a:pt x="816849" y="670560"/>
                  <a:pt x="813995" y="667244"/>
                  <a:pt x="812068" y="663389"/>
                </a:cubicBezTo>
                <a:cubicBezTo>
                  <a:pt x="810377" y="660008"/>
                  <a:pt x="811155" y="655304"/>
                  <a:pt x="808482" y="652631"/>
                </a:cubicBezTo>
                <a:cubicBezTo>
                  <a:pt x="805809" y="649958"/>
                  <a:pt x="801310" y="650240"/>
                  <a:pt x="797724" y="649045"/>
                </a:cubicBezTo>
                <a:cubicBezTo>
                  <a:pt x="780990" y="650240"/>
                  <a:pt x="764215" y="650962"/>
                  <a:pt x="747522" y="652631"/>
                </a:cubicBezTo>
                <a:cubicBezTo>
                  <a:pt x="740287" y="653354"/>
                  <a:pt x="732320" y="652610"/>
                  <a:pt x="726007" y="656217"/>
                </a:cubicBezTo>
                <a:cubicBezTo>
                  <a:pt x="722725" y="658092"/>
                  <a:pt x="725094" y="664301"/>
                  <a:pt x="722421" y="666974"/>
                </a:cubicBezTo>
                <a:cubicBezTo>
                  <a:pt x="716326" y="673069"/>
                  <a:pt x="700906" y="681318"/>
                  <a:pt x="700906" y="681318"/>
                </a:cubicBezTo>
                <a:cubicBezTo>
                  <a:pt x="678195" y="680123"/>
                  <a:pt x="655074" y="682192"/>
                  <a:pt x="632774" y="677732"/>
                </a:cubicBezTo>
                <a:cubicBezTo>
                  <a:pt x="629067" y="676991"/>
                  <a:pt x="632264" y="669171"/>
                  <a:pt x="629188" y="666974"/>
                </a:cubicBezTo>
                <a:cubicBezTo>
                  <a:pt x="616688" y="658046"/>
                  <a:pt x="582760" y="657312"/>
                  <a:pt x="571814" y="656217"/>
                </a:cubicBezTo>
                <a:cubicBezTo>
                  <a:pt x="522807" y="657412"/>
                  <a:pt x="473701" y="656469"/>
                  <a:pt x="424793" y="659803"/>
                </a:cubicBezTo>
                <a:cubicBezTo>
                  <a:pt x="420493" y="660096"/>
                  <a:pt x="417996" y="665276"/>
                  <a:pt x="414035" y="666974"/>
                </a:cubicBezTo>
                <a:cubicBezTo>
                  <a:pt x="409505" y="668915"/>
                  <a:pt x="404611" y="670262"/>
                  <a:pt x="399692" y="670560"/>
                </a:cubicBezTo>
                <a:cubicBezTo>
                  <a:pt x="365071" y="672658"/>
                  <a:pt x="330365" y="672951"/>
                  <a:pt x="295701" y="674146"/>
                </a:cubicBezTo>
                <a:cubicBezTo>
                  <a:pt x="292115" y="675341"/>
                  <a:pt x="288672" y="677111"/>
                  <a:pt x="284943" y="677732"/>
                </a:cubicBezTo>
                <a:cubicBezTo>
                  <a:pt x="273011" y="679721"/>
                  <a:pt x="254524" y="678598"/>
                  <a:pt x="241913" y="684904"/>
                </a:cubicBezTo>
                <a:cubicBezTo>
                  <a:pt x="228560" y="691581"/>
                  <a:pt x="232291" y="692921"/>
                  <a:pt x="220397" y="702833"/>
                </a:cubicBezTo>
                <a:cubicBezTo>
                  <a:pt x="217086" y="705592"/>
                  <a:pt x="213226" y="707614"/>
                  <a:pt x="209640" y="710005"/>
                </a:cubicBezTo>
                <a:cubicBezTo>
                  <a:pt x="207249" y="713591"/>
                  <a:pt x="206527" y="719313"/>
                  <a:pt x="202468" y="720763"/>
                </a:cubicBezTo>
                <a:cubicBezTo>
                  <a:pt x="188774" y="725654"/>
                  <a:pt x="159437" y="727934"/>
                  <a:pt x="159437" y="727934"/>
                </a:cubicBezTo>
                <a:cubicBezTo>
                  <a:pt x="152265" y="730325"/>
                  <a:pt x="144212" y="730913"/>
                  <a:pt x="137922" y="735106"/>
                </a:cubicBezTo>
                <a:cubicBezTo>
                  <a:pt x="134336" y="737497"/>
                  <a:pt x="131199" y="740765"/>
                  <a:pt x="127164" y="742278"/>
                </a:cubicBezTo>
                <a:cubicBezTo>
                  <a:pt x="121457" y="744418"/>
                  <a:pt x="115211" y="744669"/>
                  <a:pt x="109235" y="745864"/>
                </a:cubicBezTo>
                <a:cubicBezTo>
                  <a:pt x="93696" y="744669"/>
                  <a:pt x="77937" y="745150"/>
                  <a:pt x="62619" y="742278"/>
                </a:cubicBezTo>
                <a:cubicBezTo>
                  <a:pt x="58383" y="741484"/>
                  <a:pt x="54699" y="738349"/>
                  <a:pt x="51861" y="735106"/>
                </a:cubicBezTo>
                <a:cubicBezTo>
                  <a:pt x="46185" y="728619"/>
                  <a:pt x="37517" y="713591"/>
                  <a:pt x="37517" y="713591"/>
                </a:cubicBezTo>
                <a:cubicBezTo>
                  <a:pt x="25288" y="676894"/>
                  <a:pt x="44582" y="737938"/>
                  <a:pt x="30346" y="638287"/>
                </a:cubicBezTo>
                <a:cubicBezTo>
                  <a:pt x="29737" y="634021"/>
                  <a:pt x="25565" y="631116"/>
                  <a:pt x="23174" y="627530"/>
                </a:cubicBezTo>
                <a:cubicBezTo>
                  <a:pt x="24369" y="609600"/>
                  <a:pt x="21400" y="590893"/>
                  <a:pt x="26760" y="573741"/>
                </a:cubicBezTo>
                <a:cubicBezTo>
                  <a:pt x="28230" y="569037"/>
                  <a:pt x="37255" y="573235"/>
                  <a:pt x="41103" y="570156"/>
                </a:cubicBezTo>
                <a:cubicBezTo>
                  <a:pt x="68426" y="548298"/>
                  <a:pt x="18562" y="568107"/>
                  <a:pt x="55447" y="555812"/>
                </a:cubicBezTo>
                <a:cubicBezTo>
                  <a:pt x="59033" y="552226"/>
                  <a:pt x="61985" y="547867"/>
                  <a:pt x="66204" y="545054"/>
                </a:cubicBezTo>
                <a:cubicBezTo>
                  <a:pt x="69349" y="542957"/>
                  <a:pt x="74010" y="543830"/>
                  <a:pt x="76962" y="541469"/>
                </a:cubicBezTo>
                <a:cubicBezTo>
                  <a:pt x="80328" y="538777"/>
                  <a:pt x="81375" y="534022"/>
                  <a:pt x="84134" y="530711"/>
                </a:cubicBezTo>
                <a:cubicBezTo>
                  <a:pt x="92762" y="520358"/>
                  <a:pt x="95072" y="519833"/>
                  <a:pt x="105649" y="512781"/>
                </a:cubicBezTo>
                <a:cubicBezTo>
                  <a:pt x="108040" y="509195"/>
                  <a:pt x="109456" y="504716"/>
                  <a:pt x="112821" y="502024"/>
                </a:cubicBezTo>
                <a:cubicBezTo>
                  <a:pt x="115773" y="499663"/>
                  <a:pt x="120434" y="500535"/>
                  <a:pt x="123579" y="498438"/>
                </a:cubicBezTo>
                <a:cubicBezTo>
                  <a:pt x="127798" y="495625"/>
                  <a:pt x="130750" y="491266"/>
                  <a:pt x="134336" y="487680"/>
                </a:cubicBezTo>
                <a:cubicBezTo>
                  <a:pt x="135531" y="484094"/>
                  <a:pt x="135825" y="480068"/>
                  <a:pt x="137922" y="476923"/>
                </a:cubicBezTo>
                <a:cubicBezTo>
                  <a:pt x="140735" y="472703"/>
                  <a:pt x="146412" y="470701"/>
                  <a:pt x="148680" y="466165"/>
                </a:cubicBezTo>
                <a:cubicBezTo>
                  <a:pt x="151406" y="460714"/>
                  <a:pt x="150788" y="454149"/>
                  <a:pt x="152266" y="448236"/>
                </a:cubicBezTo>
                <a:cubicBezTo>
                  <a:pt x="153183" y="444569"/>
                  <a:pt x="154657" y="441064"/>
                  <a:pt x="155852" y="437478"/>
                </a:cubicBezTo>
                <a:cubicBezTo>
                  <a:pt x="152444" y="263676"/>
                  <a:pt x="212370" y="262672"/>
                  <a:pt x="130750" y="251012"/>
                </a:cubicBezTo>
                <a:cubicBezTo>
                  <a:pt x="121210" y="249649"/>
                  <a:pt x="111625" y="248621"/>
                  <a:pt x="102063" y="247426"/>
                </a:cubicBezTo>
                <a:cubicBezTo>
                  <a:pt x="77723" y="239312"/>
                  <a:pt x="105732" y="251095"/>
                  <a:pt x="76962" y="222325"/>
                </a:cubicBezTo>
                <a:cubicBezTo>
                  <a:pt x="63157" y="208520"/>
                  <a:pt x="70424" y="214380"/>
                  <a:pt x="55447" y="204396"/>
                </a:cubicBezTo>
                <a:cubicBezTo>
                  <a:pt x="34891" y="173562"/>
                  <a:pt x="62263" y="209850"/>
                  <a:pt x="37517" y="190052"/>
                </a:cubicBezTo>
                <a:cubicBezTo>
                  <a:pt x="34152" y="187360"/>
                  <a:pt x="32273" y="183149"/>
                  <a:pt x="30346" y="179294"/>
                </a:cubicBezTo>
                <a:cubicBezTo>
                  <a:pt x="28656" y="175913"/>
                  <a:pt x="29711" y="170898"/>
                  <a:pt x="26760" y="168537"/>
                </a:cubicBezTo>
                <a:cubicBezTo>
                  <a:pt x="22911" y="165458"/>
                  <a:pt x="17197" y="166146"/>
                  <a:pt x="12416" y="164951"/>
                </a:cubicBezTo>
                <a:cubicBezTo>
                  <a:pt x="10025" y="161365"/>
                  <a:pt x="7171" y="158048"/>
                  <a:pt x="5244" y="154193"/>
                </a:cubicBezTo>
                <a:cubicBezTo>
                  <a:pt x="-5974" y="131757"/>
                  <a:pt x="4121" y="87663"/>
                  <a:pt x="5244" y="75304"/>
                </a:cubicBezTo>
                <a:cubicBezTo>
                  <a:pt x="5827" y="68887"/>
                  <a:pt x="11710" y="58081"/>
                  <a:pt x="16002" y="53789"/>
                </a:cubicBezTo>
                <a:cubicBezTo>
                  <a:pt x="19050" y="50742"/>
                  <a:pt x="23174" y="49008"/>
                  <a:pt x="26760" y="46617"/>
                </a:cubicBezTo>
                <a:lnTo>
                  <a:pt x="41103" y="25101"/>
                </a:lnTo>
                <a:cubicBezTo>
                  <a:pt x="47477" y="15539"/>
                  <a:pt x="55848" y="0"/>
                  <a:pt x="69790" y="0"/>
                </a:cubicBezTo>
                <a:lnTo>
                  <a:pt x="87720" y="3586"/>
                </a:lnTo>
                <a:close/>
              </a:path>
            </a:pathLst>
          </a:custGeom>
          <a:solidFill>
            <a:srgbClr val="FF0000">
              <a:alpha val="4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-2416" y="4780081"/>
            <a:ext cx="33767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2 liaisons identiques : </a:t>
            </a:r>
          </a:p>
          <a:p>
            <a:pPr algn="ctr"/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2 portées cylindriques courtes avec butée axiale 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pivots</a:t>
            </a: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ctr"/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= joint de cardan</a:t>
            </a:r>
            <a:endParaRPr lang="fr-FR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72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Etude du croisillon (32)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466D8FE-5733-7B45-8963-854D3AC5C96E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411472" y="916259"/>
            <a:ext cx="8229600" cy="5130800"/>
          </a:xfrm>
        </p:spPr>
        <p:txBody>
          <a:bodyPr/>
          <a:lstStyle/>
          <a:p>
            <a:r>
              <a:rPr lang="fr-FR" dirty="0" smtClean="0"/>
              <a:t>Modélisation par 2 axes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4 ½ rotules aux 4 extrémités : </a:t>
            </a:r>
          </a:p>
          <a:p>
            <a:pPr lvl="1"/>
            <a:r>
              <a:rPr lang="fr-FR" dirty="0" smtClean="0"/>
              <a:t>portées 1 et 3 ½ rotule </a:t>
            </a:r>
            <a:r>
              <a:rPr lang="fr-FR" dirty="0" smtClean="0">
                <a:latin typeface="Calibri Light" panose="020F0302020204030204" pitchFamily="34" charset="0"/>
              </a:rPr>
              <a:t>x</a:t>
            </a:r>
            <a:r>
              <a:rPr lang="fr-FR" baseline="-25000" dirty="0" smtClean="0">
                <a:latin typeface="Calibri Light" panose="020F0302020204030204" pitchFamily="34" charset="0"/>
              </a:rPr>
              <a:t>32</a:t>
            </a:r>
            <a:r>
              <a:rPr lang="fr-FR" dirty="0" smtClean="0">
                <a:latin typeface="Calibri Light" panose="020F0302020204030204" pitchFamily="34" charset="0"/>
              </a:rPr>
              <a:t> : </a:t>
            </a:r>
          </a:p>
          <a:p>
            <a:pPr lvl="1"/>
            <a:endParaRPr lang="fr-FR" dirty="0">
              <a:latin typeface="Calibri Light" panose="020F0302020204030204" pitchFamily="34" charset="0"/>
            </a:endParaRPr>
          </a:p>
          <a:p>
            <a:pPr lvl="1"/>
            <a:endParaRPr lang="fr-FR" dirty="0" smtClean="0">
              <a:latin typeface="Calibri Light" panose="020F0302020204030204" pitchFamily="34" charset="0"/>
            </a:endParaRPr>
          </a:p>
          <a:p>
            <a:pPr lvl="1"/>
            <a:r>
              <a:rPr lang="fr-FR" dirty="0"/>
              <a:t>portées </a:t>
            </a:r>
            <a:r>
              <a:rPr lang="fr-FR" dirty="0" smtClean="0"/>
              <a:t>2 </a:t>
            </a:r>
            <a:r>
              <a:rPr lang="fr-FR" dirty="0"/>
              <a:t>et </a:t>
            </a:r>
            <a:r>
              <a:rPr lang="fr-FR" dirty="0" smtClean="0"/>
              <a:t>4 </a:t>
            </a:r>
            <a:r>
              <a:rPr lang="fr-FR" dirty="0"/>
              <a:t>½ rotule </a:t>
            </a:r>
            <a:r>
              <a:rPr lang="fr-FR" dirty="0" smtClean="0">
                <a:latin typeface="Calibri Light" panose="020F0302020204030204" pitchFamily="34" charset="0"/>
              </a:rPr>
              <a:t>y</a:t>
            </a:r>
            <a:r>
              <a:rPr lang="fr-FR" baseline="-25000" dirty="0" smtClean="0">
                <a:latin typeface="Calibri Light" panose="020F0302020204030204" pitchFamily="34" charset="0"/>
              </a:rPr>
              <a:t>32</a:t>
            </a:r>
            <a:r>
              <a:rPr lang="fr-FR" dirty="0">
                <a:latin typeface="Calibri Light" panose="020F0302020204030204" pitchFamily="34" charset="0"/>
              </a:rPr>
              <a:t> : </a:t>
            </a:r>
            <a:endParaRPr lang="fr-FR" baseline="-25000" dirty="0">
              <a:latin typeface="Calibri Light" panose="020F0302020204030204" pitchFamily="34" charset="0"/>
            </a:endParaRPr>
          </a:p>
          <a:p>
            <a:pPr lvl="1"/>
            <a:endParaRPr lang="fr-FR" baseline="-25000" dirty="0">
              <a:latin typeface="Calibri Light" panose="020F0302020204030204" pitchFamily="34" charset="0"/>
            </a:endParaRPr>
          </a:p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108326" y="3925732"/>
                <a:ext cx="2399631" cy="856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sz="1600" b="0" i="0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m:rPr>
                              <m:sty m:val="p"/>
                            </m:rPr>
                            <a:rPr lang="fr-FR" sz="1600" b="0" i="0" smtClean="0">
                              <a:latin typeface="Cambria Math" panose="02040503050406030204" pitchFamily="18" charset="0"/>
                            </a:rPr>
                            <m:t>bras</m:t>
                          </m:r>
                          <m:r>
                            <a:rPr lang="fr-FR" sz="1600">
                              <a:latin typeface="Cambria Math" panose="02040503050406030204" pitchFamily="18" charset="0"/>
                            </a:rPr>
                            <m:t>→3</m:t>
                          </m:r>
                          <m:r>
                            <a:rPr lang="fr-FR" sz="16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1600">
                              <a:latin typeface="Cambria Math" panose="02040503050406030204" pitchFamily="18" charset="0"/>
                            </a:rPr>
                            <m:t>=</m:t>
                          </m:r>
                        </m:sub>
                      </m:sSub>
                      <m:sSub>
                        <m:sSub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fr-FR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fr-FR" sz="1600" b="0" i="0" smtClean="0"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e>
                                      <m:sub>
                                        <m:r>
                                          <a:rPr lang="fr-FR" sz="1600" b="0" i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fr-FR" sz="160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fr-FR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6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fr-FR" sz="16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fr-FR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fr-FR" sz="1600" b="0" i="0" smtClean="0">
                                            <a:latin typeface="Cambria Math" panose="02040503050406030204" pitchFamily="18" charset="0"/>
                                          </a:rPr>
                                          <m:t>Z</m:t>
                                        </m:r>
                                      </m:e>
                                      <m:sub>
                                        <m:r>
                                          <a:rPr lang="fr-FR" sz="1600" b="0" i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8326" y="3925732"/>
                <a:ext cx="2399631" cy="85664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039344" y="4982686"/>
                <a:ext cx="2643864" cy="856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sz="1600" b="0" i="0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m:rPr>
                              <m:sty m:val="p"/>
                            </m:rPr>
                            <a:rPr lang="fr-FR" sz="1600" b="0" i="0" smtClean="0">
                              <a:latin typeface="Cambria Math" panose="02040503050406030204" pitchFamily="18" charset="0"/>
                            </a:rPr>
                            <m:t>plateau</m:t>
                          </m:r>
                          <m:r>
                            <a:rPr lang="fr-FR" sz="1600">
                              <a:latin typeface="Cambria Math" panose="02040503050406030204" pitchFamily="18" charset="0"/>
                            </a:rPr>
                            <m:t>→3</m:t>
                          </m:r>
                          <m:r>
                            <a:rPr lang="fr-FR" sz="16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1600">
                              <a:latin typeface="Cambria Math" panose="02040503050406030204" pitchFamily="18" charset="0"/>
                            </a:rPr>
                            <m:t>=</m:t>
                          </m:r>
                        </m:sub>
                      </m:sSub>
                      <m:sSub>
                        <m:sSub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fr-FR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fr-FR" sz="1600" b="0" i="0" smtClean="0"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e>
                                      <m:sub>
                                        <m:r>
                                          <a:rPr lang="fr-FR" sz="1600" b="0" i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fr-FR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6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fr-FR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fr-FR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fr-FR" sz="1600" b="0" i="0" smtClean="0">
                                            <a:latin typeface="Cambria Math" panose="02040503050406030204" pitchFamily="18" charset="0"/>
                                          </a:rPr>
                                          <m:t>Z</m:t>
                                        </m:r>
                                      </m:e>
                                      <m:sub>
                                        <m:r>
                                          <a:rPr lang="fr-FR" sz="1600" b="0" i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344" y="4982686"/>
                <a:ext cx="2643864" cy="85664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6429964" y="4982685"/>
                <a:ext cx="2637902" cy="856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sz="1600" b="0" i="0" smtClean="0">
                              <a:latin typeface="Cambria Math" panose="02040503050406030204" pitchFamily="18" charset="0"/>
                            </a:rPr>
                            <m:t>4,</m:t>
                          </m:r>
                          <m:r>
                            <m:rPr>
                              <m:sty m:val="p"/>
                            </m:rPr>
                            <a:rPr lang="fr-FR" sz="1600" b="0" i="0" smtClean="0">
                              <a:latin typeface="Cambria Math" panose="02040503050406030204" pitchFamily="18" charset="0"/>
                            </a:rPr>
                            <m:t>plateau</m:t>
                          </m:r>
                          <m:r>
                            <a:rPr lang="fr-FR" sz="1600">
                              <a:latin typeface="Cambria Math" panose="02040503050406030204" pitchFamily="18" charset="0"/>
                            </a:rPr>
                            <m:t>→3</m:t>
                          </m:r>
                          <m:r>
                            <a:rPr lang="fr-FR" sz="16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1600">
                              <a:latin typeface="Cambria Math" panose="02040503050406030204" pitchFamily="18" charset="0"/>
                            </a:rPr>
                            <m:t>=</m:t>
                          </m:r>
                        </m:sub>
                      </m:sSub>
                      <m:sSub>
                        <m:sSub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fr-FR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fr-FR" sz="1600" b="0" i="0" smtClean="0"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e>
                                      <m:sub>
                                        <m:r>
                                          <a:rPr lang="fr-FR" sz="1600" b="0" i="0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fr-FR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6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fr-FR" sz="1600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fr-FR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fr-FR" sz="1600" b="0" i="0" smtClean="0">
                                            <a:latin typeface="Cambria Math" panose="02040503050406030204" pitchFamily="18" charset="0"/>
                                          </a:rPr>
                                          <m:t>Z</m:t>
                                        </m:r>
                                      </m:e>
                                      <m:sub>
                                        <m:r>
                                          <a:rPr lang="fr-FR" sz="1600" b="0" i="0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964" y="4982685"/>
                <a:ext cx="2637902" cy="85664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6578630" y="3871035"/>
                <a:ext cx="2490425" cy="9421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sz="1600" b="0" i="0" smtClean="0">
                              <a:latin typeface="Cambria Math" panose="02040503050406030204" pitchFamily="18" charset="0"/>
                            </a:rPr>
                            <m:t>3,</m:t>
                          </m:r>
                          <m:r>
                            <m:rPr>
                              <m:sty m:val="p"/>
                            </m:rPr>
                            <a:rPr lang="fr-FR" sz="1600" b="0" i="0" smtClean="0">
                              <a:latin typeface="Cambria Math" panose="02040503050406030204" pitchFamily="18" charset="0"/>
                            </a:rPr>
                            <m:t>bras</m:t>
                          </m:r>
                          <m:r>
                            <a:rPr lang="fr-FR" sz="1600">
                              <a:latin typeface="Cambria Math" panose="02040503050406030204" pitchFamily="18" charset="0"/>
                            </a:rPr>
                            <m:t>→3</m:t>
                          </m:r>
                          <m:r>
                            <a:rPr lang="fr-FR" sz="16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1600">
                              <a:latin typeface="Cambria Math" panose="02040503050406030204" pitchFamily="18" charset="0"/>
                            </a:rPr>
                            <m:t>=</m:t>
                          </m:r>
                        </m:sub>
                      </m:sSub>
                      <m:sSub>
                        <m:sSub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fr-FR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fr-FR" sz="1600" b="0" i="0" smtClean="0"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e>
                                      <m:sub>
                                        <m:r>
                                          <a:rPr lang="fr-FR" sz="1600" b="0" i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fr-FR" sz="160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fr-FR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6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fr-FR" sz="16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fr-FR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fr-FR" sz="1600" b="0" i="0" smtClean="0">
                                            <a:latin typeface="Cambria Math" panose="02040503050406030204" pitchFamily="18" charset="0"/>
                                          </a:rPr>
                                          <m:t>Z</m:t>
                                        </m:r>
                                      </m:e>
                                      <m:sub>
                                        <m:r>
                                          <a:rPr lang="fr-FR" sz="1600" b="0" i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630" y="3871035"/>
                <a:ext cx="2490425" cy="94211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e 40"/>
          <p:cNvGrpSpPr/>
          <p:nvPr/>
        </p:nvGrpSpPr>
        <p:grpSpPr>
          <a:xfrm>
            <a:off x="1644823" y="1838732"/>
            <a:ext cx="1954438" cy="1382964"/>
            <a:chOff x="1644823" y="1838732"/>
            <a:chExt cx="1954438" cy="1382964"/>
          </a:xfrm>
        </p:grpSpPr>
        <p:cxnSp>
          <p:nvCxnSpPr>
            <p:cNvPr id="13" name="Connecteur droit 12"/>
            <p:cNvCxnSpPr/>
            <p:nvPr/>
          </p:nvCxnSpPr>
          <p:spPr>
            <a:xfrm>
              <a:off x="1684736" y="1903810"/>
              <a:ext cx="1914525" cy="1285875"/>
            </a:xfrm>
            <a:prstGeom prst="line">
              <a:avLst/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 flipV="1">
              <a:off x="1741885" y="1953816"/>
              <a:ext cx="1835944" cy="1264444"/>
            </a:xfrm>
            <a:prstGeom prst="line">
              <a:avLst/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ZoneTexte 32"/>
            <p:cNvSpPr txBox="1"/>
            <p:nvPr/>
          </p:nvSpPr>
          <p:spPr>
            <a:xfrm>
              <a:off x="1794109" y="285141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  <a:latin typeface="Calibri Light" panose="020F0302020204030204" pitchFamily="34" charset="0"/>
                </a:rPr>
                <a:t>1</a:t>
              </a:r>
              <a:endParaRPr lang="fr-FR" b="1" dirty="0">
                <a:solidFill>
                  <a:srgbClr val="FF000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3151501" y="28523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  <a:latin typeface="Calibri Light" panose="020F0302020204030204" pitchFamily="34" charset="0"/>
                </a:rPr>
                <a:t>2</a:t>
              </a:r>
              <a:endParaRPr lang="fr-FR" b="1" dirty="0">
                <a:solidFill>
                  <a:srgbClr val="FF000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3287151" y="183874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  <a:latin typeface="Calibri Light" panose="020F0302020204030204" pitchFamily="34" charset="0"/>
                </a:rPr>
                <a:t>3</a:t>
              </a:r>
              <a:endParaRPr lang="fr-FR" b="1" dirty="0">
                <a:solidFill>
                  <a:srgbClr val="FF000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1644823" y="183873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  <a:latin typeface="Calibri Light" panose="020F0302020204030204" pitchFamily="34" charset="0"/>
                </a:rPr>
                <a:t>4</a:t>
              </a:r>
              <a:endParaRPr lang="fr-FR" b="1" dirty="0">
                <a:solidFill>
                  <a:srgbClr val="FF000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2505053" y="2201096"/>
              <a:ext cx="2214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latin typeface="Calibri Light" panose="020F0302020204030204" pitchFamily="34" charset="0"/>
                </a:rPr>
                <a:t>O</a:t>
              </a:r>
              <a:endParaRPr lang="fr-FR" dirty="0">
                <a:latin typeface="Calibri Light" panose="020F0302020204030204" pitchFamily="34" charset="0"/>
              </a:endParaRPr>
            </a:p>
          </p:txBody>
        </p:sp>
      </p:grpSp>
      <p:sp>
        <p:nvSpPr>
          <p:cNvPr id="6" name="Flèche droite 5"/>
          <p:cNvSpPr/>
          <p:nvPr/>
        </p:nvSpPr>
        <p:spPr>
          <a:xfrm>
            <a:off x="327804" y="6003985"/>
            <a:ext cx="629728" cy="352369"/>
          </a:xfrm>
          <a:prstGeom prst="rightArrow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957532" y="6003985"/>
            <a:ext cx="3771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418AB3"/>
                </a:solidFill>
                <a:latin typeface="Calibri Light" panose="020F0302020204030204" pitchFamily="34" charset="0"/>
              </a:rPr>
              <a:t>Equilibre statique du croisillon en O</a:t>
            </a:r>
            <a:endParaRPr lang="fr-FR" sz="2000" b="1" dirty="0">
              <a:solidFill>
                <a:srgbClr val="418AB3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5825939" y="879230"/>
            <a:ext cx="3241927" cy="2066485"/>
            <a:chOff x="5825939" y="879230"/>
            <a:chExt cx="3241927" cy="2066485"/>
          </a:xfrm>
        </p:grpSpPr>
        <p:pic>
          <p:nvPicPr>
            <p:cNvPr id="5" name="Image 4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80" t="76697" r="66700" b="11113"/>
            <a:stretch/>
          </p:blipFill>
          <p:spPr bwMode="auto">
            <a:xfrm>
              <a:off x="6019800" y="879230"/>
              <a:ext cx="2853023" cy="198821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7" name="Connecteur droit 6"/>
            <p:cNvCxnSpPr/>
            <p:nvPr/>
          </p:nvCxnSpPr>
          <p:spPr>
            <a:xfrm>
              <a:off x="6507957" y="1300163"/>
              <a:ext cx="1914525" cy="1285875"/>
            </a:xfrm>
            <a:prstGeom prst="line">
              <a:avLst/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 flipV="1">
              <a:off x="6565106" y="1350169"/>
              <a:ext cx="1835944" cy="1264444"/>
            </a:xfrm>
            <a:prstGeom prst="line">
              <a:avLst/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>
              <a:off x="8409321" y="2570428"/>
              <a:ext cx="463502" cy="311308"/>
            </a:xfrm>
            <a:prstGeom prst="line">
              <a:avLst/>
            </a:prstGeom>
            <a:ln w="9525">
              <a:solidFill>
                <a:schemeClr val="tx1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flipV="1">
              <a:off x="6094724" y="2621756"/>
              <a:ext cx="470382" cy="323959"/>
            </a:xfrm>
            <a:prstGeom prst="line">
              <a:avLst/>
            </a:prstGeom>
            <a:ln w="9525">
              <a:solidFill>
                <a:schemeClr val="tx1"/>
              </a:solidFill>
              <a:headEnd type="arrow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ZoneTexte 22"/>
            <p:cNvSpPr txBox="1"/>
            <p:nvPr/>
          </p:nvSpPr>
          <p:spPr>
            <a:xfrm>
              <a:off x="5825939" y="2419231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Calibri Light" panose="020F0302020204030204" pitchFamily="34" charset="0"/>
                </a:rPr>
                <a:t>x</a:t>
              </a:r>
              <a:r>
                <a:rPr lang="fr-FR" baseline="-25000" dirty="0" smtClean="0">
                  <a:latin typeface="Calibri Light" panose="020F0302020204030204" pitchFamily="34" charset="0"/>
                </a:rPr>
                <a:t>32</a:t>
              </a:r>
              <a:endParaRPr lang="fr-FR" baseline="-25000" dirty="0">
                <a:latin typeface="Calibri Light" panose="020F0302020204030204" pitchFamily="34" charset="0"/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8625116" y="2407433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Calibri Light" panose="020F0302020204030204" pitchFamily="34" charset="0"/>
                </a:rPr>
                <a:t>y</a:t>
              </a:r>
              <a:r>
                <a:rPr lang="fr-FR" baseline="-25000" dirty="0" smtClean="0">
                  <a:latin typeface="Calibri Light" panose="020F0302020204030204" pitchFamily="34" charset="0"/>
                </a:rPr>
                <a:t>32</a:t>
              </a:r>
              <a:endParaRPr lang="fr-FR" baseline="-25000" dirty="0">
                <a:latin typeface="Calibri Light" panose="020F0302020204030204" pitchFamily="34" charset="0"/>
              </a:endParaRP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6440480" y="2080686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  <a:latin typeface="Calibri Light" panose="020F0302020204030204" pitchFamily="34" charset="0"/>
                </a:rPr>
                <a:t>O1</a:t>
              </a:r>
              <a:endParaRPr lang="fr-FR" b="1" dirty="0">
                <a:solidFill>
                  <a:srgbClr val="FF000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7335583" y="1591228"/>
              <a:ext cx="2214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latin typeface="Calibri Light" panose="020F0302020204030204" pitchFamily="34" charset="0"/>
                </a:rPr>
                <a:t>O</a:t>
              </a:r>
              <a:endParaRPr lang="fr-FR" dirty="0">
                <a:latin typeface="Calibri Light" panose="020F0302020204030204" pitchFamily="34" charset="0"/>
              </a:endParaRPr>
            </a:p>
          </p:txBody>
        </p:sp>
        <p:sp>
          <p:nvSpPr>
            <p:cNvPr id="11" name="Ellipse 10"/>
            <p:cNvSpPr/>
            <p:nvPr/>
          </p:nvSpPr>
          <p:spPr>
            <a:xfrm>
              <a:off x="6799800" y="2407433"/>
              <a:ext cx="68842" cy="6884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" name="Groupe 11"/>
            <p:cNvGrpSpPr/>
            <p:nvPr/>
          </p:nvGrpSpPr>
          <p:grpSpPr>
            <a:xfrm>
              <a:off x="8085611" y="2029413"/>
              <a:ext cx="447558" cy="403753"/>
              <a:chOff x="7680765" y="3098907"/>
              <a:chExt cx="447558" cy="403753"/>
            </a:xfrm>
          </p:grpSpPr>
          <p:sp>
            <p:nvSpPr>
              <p:cNvPr id="37" name="ZoneTexte 36"/>
              <p:cNvSpPr txBox="1"/>
              <p:nvPr/>
            </p:nvSpPr>
            <p:spPr>
              <a:xfrm>
                <a:off x="7680765" y="3098907"/>
                <a:ext cx="4475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>
                    <a:solidFill>
                      <a:srgbClr val="FF0000"/>
                    </a:solidFill>
                    <a:latin typeface="Calibri Light" panose="020F0302020204030204" pitchFamily="34" charset="0"/>
                  </a:rPr>
                  <a:t>O2</a:t>
                </a:r>
                <a:endParaRPr lang="fr-FR" b="1" dirty="0">
                  <a:solidFill>
                    <a:srgbClr val="FF0000"/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38" name="Ellipse 37"/>
              <p:cNvSpPr/>
              <p:nvPr/>
            </p:nvSpPr>
            <p:spPr>
              <a:xfrm>
                <a:off x="7694903" y="3433818"/>
                <a:ext cx="68842" cy="68842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2" name="ZoneTexte 41"/>
            <p:cNvSpPr txBox="1"/>
            <p:nvPr/>
          </p:nvSpPr>
          <p:spPr>
            <a:xfrm>
              <a:off x="7879867" y="1015337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  <a:latin typeface="Calibri Light" panose="020F0302020204030204" pitchFamily="34" charset="0"/>
                </a:rPr>
                <a:t>O3</a:t>
              </a:r>
              <a:endParaRPr lang="fr-FR" b="1" dirty="0">
                <a:solidFill>
                  <a:srgbClr val="FF000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43" name="Ellipse 42"/>
            <p:cNvSpPr/>
            <p:nvPr/>
          </p:nvSpPr>
          <p:spPr>
            <a:xfrm>
              <a:off x="8258583" y="1374075"/>
              <a:ext cx="68842" cy="6884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6133005" y="1300163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  <a:latin typeface="Calibri Light" panose="020F0302020204030204" pitchFamily="34" charset="0"/>
                </a:rPr>
                <a:t>O4</a:t>
              </a:r>
              <a:endParaRPr lang="fr-FR" b="1" dirty="0">
                <a:solidFill>
                  <a:srgbClr val="FF000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45" name="Ellipse 44"/>
            <p:cNvSpPr/>
            <p:nvPr/>
          </p:nvSpPr>
          <p:spPr>
            <a:xfrm>
              <a:off x="6648828" y="1385903"/>
              <a:ext cx="68842" cy="6884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042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Etude du croisillon (32)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466D8FE-5733-7B45-8963-854D3AC5C96E}" type="slidenum">
              <a:rPr lang="fr-FR" smtClean="0"/>
              <a:pPr/>
              <a:t>36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/>
              <p:cNvSpPr>
                <a:spLocks noGrp="1"/>
              </p:cNvSpPr>
              <p:nvPr>
                <p:ph sz="quarter" idx="12"/>
              </p:nvPr>
            </p:nvSpPr>
            <p:spPr>
              <a:xfrm>
                <a:off x="457200" y="1571509"/>
                <a:ext cx="8229600" cy="51308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𝑏𝑟𝑎𝑠</m:t>
                            </m:r>
                            <m:r>
                              <a:rPr lang="fr-FR">
                                <a:latin typeface="Cambria Math" panose="02040503050406030204" pitchFamily="18" charset="0"/>
                              </a:rPr>
                              <m:t>→32</m:t>
                            </m:r>
                          </m:sub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e>
                    </m:acc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𝑏𝑟𝑎𝑠</m:t>
                            </m:r>
                            <m:r>
                              <a:rPr lang="fr-FR">
                                <a:latin typeface="Cambria Math" panose="02040503050406030204" pitchFamily="18" charset="0"/>
                              </a:rPr>
                              <m:t>→32</m:t>
                            </m:r>
                          </m:sub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e>
                    </m:acc>
                    <m:r>
                      <a:rPr lang="fr-FR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𝑂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acc>
                      <m:accPr>
                        <m:chr m:val="⃗"/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𝑏𝑟𝑎𝑠</m:t>
                            </m:r>
                            <m:r>
                              <a:rPr lang="fr-FR">
                                <a:latin typeface="Cambria Math" panose="02040503050406030204" pitchFamily="18" charset="0"/>
                              </a:rPr>
                              <m:t>→32</m:t>
                            </m:r>
                          </m:sub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e>
                    </m:acc>
                  </m:oMath>
                </a14:m>
                <a:endParaRPr lang="fr-F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F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dirty="0" smtClean="0"/>
              </a:p>
              <a:p>
                <a:r>
                  <a:rPr lang="fr-FR" dirty="0" smtClean="0"/>
                  <a:t>De même 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Sup>
                            <m:sSub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𝑏𝑟𝑎𝑠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</a:rPr>
                                <m:t>→32</m:t>
                              </m:r>
                            </m:sub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e>
                      </m:acc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F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dirty="0" smtClean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4" name="Espace réservé du conten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2"/>
              </p:nvPr>
            </p:nvSpPr>
            <p:spPr>
              <a:xfrm>
                <a:off x="457200" y="1571509"/>
                <a:ext cx="8229600" cy="5130800"/>
              </a:xfrm>
              <a:blipFill rotWithShape="0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851255" y="177712"/>
                <a:ext cx="2558171" cy="8566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sz="1600" b="0" i="0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m:rPr>
                              <m:sty m:val="p"/>
                            </m:rPr>
                            <a:rPr lang="fr-FR" sz="1600" b="0" i="0" smtClean="0">
                              <a:latin typeface="Cambria Math" panose="02040503050406030204" pitchFamily="18" charset="0"/>
                            </a:rPr>
                            <m:t>bras</m:t>
                          </m:r>
                          <m:r>
                            <a:rPr lang="fr-FR" sz="1600">
                              <a:latin typeface="Cambria Math" panose="02040503050406030204" pitchFamily="18" charset="0"/>
                            </a:rPr>
                            <m:t>→3</m:t>
                          </m:r>
                          <m:r>
                            <a:rPr lang="fr-FR" sz="16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1600">
                              <a:latin typeface="Cambria Math" panose="02040503050406030204" pitchFamily="18" charset="0"/>
                            </a:rPr>
                            <m:t>=</m:t>
                          </m:r>
                        </m:sub>
                      </m:sSub>
                      <m:sSub>
                        <m:sSub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fr-F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fr-FR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fr-FR" sz="1600" b="0" i="0" smtClean="0"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e>
                                      <m:sub>
                                        <m:r>
                                          <a:rPr lang="fr-FR" sz="1600" b="0" i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fr-FR" sz="160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fr-FR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6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fr-FR" sz="16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fr-FR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fr-FR" sz="1600" b="0" i="0" smtClean="0">
                                            <a:latin typeface="Cambria Math" panose="02040503050406030204" pitchFamily="18" charset="0"/>
                                          </a:rPr>
                                          <m:t>Z</m:t>
                                        </m:r>
                                      </m:e>
                                      <m:sub>
                                        <m:r>
                                          <a:rPr lang="fr-FR" sz="1600" b="0" i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255" y="177712"/>
                <a:ext cx="2558171" cy="85664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ZoneTexte 18"/>
          <p:cNvSpPr txBox="1"/>
          <p:nvPr/>
        </p:nvSpPr>
        <p:spPr>
          <a:xfrm>
            <a:off x="86265" y="989113"/>
            <a:ext cx="2435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latin typeface="Calibri Light" panose="020F0302020204030204" pitchFamily="34" charset="0"/>
              </a:rPr>
              <a:t>Calcul des torseurs en 0 </a:t>
            </a:r>
            <a:endParaRPr lang="fr-FR" i="1" dirty="0">
              <a:latin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409426" y="127965"/>
                <a:ext cx="2490425" cy="9421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sz="1600" b="0" i="0" smtClean="0">
                              <a:latin typeface="Cambria Math" panose="02040503050406030204" pitchFamily="18" charset="0"/>
                            </a:rPr>
                            <m:t>3,</m:t>
                          </m:r>
                          <m:r>
                            <m:rPr>
                              <m:sty m:val="p"/>
                            </m:rPr>
                            <a:rPr lang="fr-FR" sz="1600" b="0" i="0" smtClean="0">
                              <a:latin typeface="Cambria Math" panose="02040503050406030204" pitchFamily="18" charset="0"/>
                            </a:rPr>
                            <m:t>bras</m:t>
                          </m:r>
                          <m:r>
                            <a:rPr lang="fr-FR" sz="1600">
                              <a:latin typeface="Cambria Math" panose="02040503050406030204" pitchFamily="18" charset="0"/>
                            </a:rPr>
                            <m:t>→3</m:t>
                          </m:r>
                          <m:r>
                            <a:rPr lang="fr-FR" sz="16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1600">
                              <a:latin typeface="Cambria Math" panose="02040503050406030204" pitchFamily="18" charset="0"/>
                            </a:rPr>
                            <m:t>=</m:t>
                          </m:r>
                        </m:sub>
                      </m:sSub>
                      <m:sSub>
                        <m:sSub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fr-FR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fr-FR" sz="1600" b="0" i="0" smtClean="0"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e>
                                      <m:sub>
                                        <m:r>
                                          <a:rPr lang="fr-FR" sz="1600" b="0" i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fr-FR" sz="160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fr-FR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6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fr-FR" sz="16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fr-FR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fr-FR" sz="1600" b="0" i="0" smtClean="0">
                                            <a:latin typeface="Cambria Math" panose="02040503050406030204" pitchFamily="18" charset="0"/>
                                          </a:rPr>
                                          <m:t>Z</m:t>
                                        </m:r>
                                      </m:e>
                                      <m:sub>
                                        <m:r>
                                          <a:rPr lang="fr-FR" sz="1600" b="0" i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426" y="127965"/>
                <a:ext cx="2490425" cy="94211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e 20"/>
          <p:cNvGrpSpPr/>
          <p:nvPr/>
        </p:nvGrpSpPr>
        <p:grpSpPr>
          <a:xfrm>
            <a:off x="6019800" y="4136909"/>
            <a:ext cx="3241927" cy="2066485"/>
            <a:chOff x="5825939" y="879230"/>
            <a:chExt cx="3241927" cy="2066485"/>
          </a:xfrm>
        </p:grpSpPr>
        <p:pic>
          <p:nvPicPr>
            <p:cNvPr id="22" name="Image 21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80" t="76697" r="66700" b="11113"/>
            <a:stretch/>
          </p:blipFill>
          <p:spPr bwMode="auto">
            <a:xfrm>
              <a:off x="6019800" y="879230"/>
              <a:ext cx="2853023" cy="198821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23" name="Connecteur droit 22"/>
            <p:cNvCxnSpPr/>
            <p:nvPr/>
          </p:nvCxnSpPr>
          <p:spPr>
            <a:xfrm>
              <a:off x="6507957" y="1300163"/>
              <a:ext cx="1914525" cy="1285875"/>
            </a:xfrm>
            <a:prstGeom prst="line">
              <a:avLst/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 flipV="1">
              <a:off x="6565106" y="1350169"/>
              <a:ext cx="1835944" cy="1264444"/>
            </a:xfrm>
            <a:prstGeom prst="line">
              <a:avLst/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>
              <a:off x="8409321" y="2570428"/>
              <a:ext cx="463502" cy="311308"/>
            </a:xfrm>
            <a:prstGeom prst="line">
              <a:avLst/>
            </a:prstGeom>
            <a:ln w="9525">
              <a:solidFill>
                <a:schemeClr val="tx1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 flipV="1">
              <a:off x="6094724" y="2621756"/>
              <a:ext cx="470382" cy="323959"/>
            </a:xfrm>
            <a:prstGeom prst="line">
              <a:avLst/>
            </a:prstGeom>
            <a:ln w="9525">
              <a:solidFill>
                <a:schemeClr val="tx1"/>
              </a:solidFill>
              <a:headEnd type="arrow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ZoneTexte 26"/>
            <p:cNvSpPr txBox="1"/>
            <p:nvPr/>
          </p:nvSpPr>
          <p:spPr>
            <a:xfrm>
              <a:off x="5825939" y="2419231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Calibri Light" panose="020F0302020204030204" pitchFamily="34" charset="0"/>
                </a:rPr>
                <a:t>x</a:t>
              </a:r>
              <a:r>
                <a:rPr lang="fr-FR" baseline="-25000" dirty="0" smtClean="0">
                  <a:latin typeface="Calibri Light" panose="020F0302020204030204" pitchFamily="34" charset="0"/>
                </a:rPr>
                <a:t>32</a:t>
              </a:r>
              <a:endParaRPr lang="fr-FR" baseline="-25000" dirty="0">
                <a:latin typeface="Calibri Light" panose="020F0302020204030204" pitchFamily="34" charset="0"/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8625116" y="2407433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Calibri Light" panose="020F0302020204030204" pitchFamily="34" charset="0"/>
                </a:rPr>
                <a:t>y</a:t>
              </a:r>
              <a:r>
                <a:rPr lang="fr-FR" baseline="-25000" dirty="0" smtClean="0">
                  <a:latin typeface="Calibri Light" panose="020F0302020204030204" pitchFamily="34" charset="0"/>
                </a:rPr>
                <a:t>32</a:t>
              </a:r>
              <a:endParaRPr lang="fr-FR" baseline="-25000" dirty="0">
                <a:latin typeface="Calibri Light" panose="020F0302020204030204" pitchFamily="34" charset="0"/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6440480" y="2080686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  <a:latin typeface="Calibri Light" panose="020F0302020204030204" pitchFamily="34" charset="0"/>
                </a:rPr>
                <a:t>O1</a:t>
              </a:r>
              <a:endParaRPr lang="fr-FR" b="1" dirty="0">
                <a:solidFill>
                  <a:srgbClr val="FF000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7335583" y="1591228"/>
              <a:ext cx="2214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latin typeface="Calibri Light" panose="020F0302020204030204" pitchFamily="34" charset="0"/>
                </a:rPr>
                <a:t>O</a:t>
              </a:r>
              <a:endParaRPr lang="fr-FR" dirty="0">
                <a:latin typeface="Calibri Light" panose="020F0302020204030204" pitchFamily="34" charset="0"/>
              </a:endParaRPr>
            </a:p>
          </p:txBody>
        </p:sp>
        <p:sp>
          <p:nvSpPr>
            <p:cNvPr id="31" name="Ellipse 30"/>
            <p:cNvSpPr/>
            <p:nvPr/>
          </p:nvSpPr>
          <p:spPr>
            <a:xfrm>
              <a:off x="6799800" y="2407433"/>
              <a:ext cx="68842" cy="6884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2" name="Groupe 31"/>
            <p:cNvGrpSpPr/>
            <p:nvPr/>
          </p:nvGrpSpPr>
          <p:grpSpPr>
            <a:xfrm>
              <a:off x="8085611" y="2029413"/>
              <a:ext cx="447558" cy="403753"/>
              <a:chOff x="7680765" y="3098907"/>
              <a:chExt cx="447558" cy="403753"/>
            </a:xfrm>
          </p:grpSpPr>
          <p:sp>
            <p:nvSpPr>
              <p:cNvPr id="37" name="ZoneTexte 36"/>
              <p:cNvSpPr txBox="1"/>
              <p:nvPr/>
            </p:nvSpPr>
            <p:spPr>
              <a:xfrm>
                <a:off x="7680765" y="3098907"/>
                <a:ext cx="4475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>
                    <a:solidFill>
                      <a:srgbClr val="FF0000"/>
                    </a:solidFill>
                    <a:latin typeface="Calibri Light" panose="020F0302020204030204" pitchFamily="34" charset="0"/>
                  </a:rPr>
                  <a:t>O2</a:t>
                </a:r>
                <a:endParaRPr lang="fr-FR" b="1" dirty="0">
                  <a:solidFill>
                    <a:srgbClr val="FF0000"/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38" name="Ellipse 37"/>
              <p:cNvSpPr/>
              <p:nvPr/>
            </p:nvSpPr>
            <p:spPr>
              <a:xfrm>
                <a:off x="7694903" y="3433818"/>
                <a:ext cx="68842" cy="68842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3" name="ZoneTexte 32"/>
            <p:cNvSpPr txBox="1"/>
            <p:nvPr/>
          </p:nvSpPr>
          <p:spPr>
            <a:xfrm>
              <a:off x="7879867" y="1015337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  <a:latin typeface="Calibri Light" panose="020F0302020204030204" pitchFamily="34" charset="0"/>
                </a:rPr>
                <a:t>O3</a:t>
              </a:r>
              <a:endParaRPr lang="fr-FR" b="1" dirty="0">
                <a:solidFill>
                  <a:srgbClr val="FF000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4" name="Ellipse 33"/>
            <p:cNvSpPr/>
            <p:nvPr/>
          </p:nvSpPr>
          <p:spPr>
            <a:xfrm>
              <a:off x="8258583" y="1374075"/>
              <a:ext cx="68842" cy="6884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6133005" y="1300163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  <a:latin typeface="Calibri Light" panose="020F0302020204030204" pitchFamily="34" charset="0"/>
                </a:rPr>
                <a:t>O4</a:t>
              </a:r>
              <a:endParaRPr lang="fr-FR" b="1" dirty="0">
                <a:solidFill>
                  <a:srgbClr val="FF000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6" name="Ellipse 35"/>
            <p:cNvSpPr/>
            <p:nvPr/>
          </p:nvSpPr>
          <p:spPr>
            <a:xfrm>
              <a:off x="6648828" y="1385903"/>
              <a:ext cx="68842" cy="6884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82270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Etude du croisillon (32)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466D8FE-5733-7B45-8963-854D3AC5C96E}" type="slidenum">
              <a:rPr lang="fr-FR" smtClean="0"/>
              <a:pPr/>
              <a:t>37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/>
              <p:cNvSpPr>
                <a:spLocks noGrp="1"/>
              </p:cNvSpPr>
              <p:nvPr>
                <p:ph sz="quarter" idx="12"/>
              </p:nvPr>
            </p:nvSpPr>
            <p:spPr>
              <a:xfrm>
                <a:off x="457200" y="1590679"/>
                <a:ext cx="8229600" cy="51308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𝑏𝑟𝑎𝑠</m:t>
                            </m:r>
                            <m:r>
                              <a:rPr lang="fr-FR">
                                <a:latin typeface="Cambria Math" panose="02040503050406030204" pitchFamily="18" charset="0"/>
                              </a:rPr>
                              <m:t>→32</m:t>
                            </m:r>
                          </m:sub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acc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𝑏𝑟𝑎𝑠</m:t>
                            </m:r>
                            <m:r>
                              <a:rPr lang="fr-FR">
                                <a:latin typeface="Cambria Math" panose="02040503050406030204" pitchFamily="18" charset="0"/>
                              </a:rPr>
                              <m:t>→32</m:t>
                            </m:r>
                          </m:sub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acc>
                    <m:r>
                      <a:rPr lang="fr-FR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𝑂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acc>
                      <m:accPr>
                        <m:chr m:val="⃗"/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𝑏𝑟𝑎𝑠</m:t>
                            </m:r>
                            <m:r>
                              <a:rPr lang="fr-FR">
                                <a:latin typeface="Cambria Math" panose="02040503050406030204" pitchFamily="18" charset="0"/>
                              </a:rPr>
                              <m:t>→32</m:t>
                            </m:r>
                          </m:sub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acc>
                  </m:oMath>
                </a14:m>
                <a:endParaRPr lang="fr-F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fr-FR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dirty="0" smtClean="0"/>
              </a:p>
              <a:p>
                <a:r>
                  <a:rPr lang="fr-FR" dirty="0" smtClean="0"/>
                  <a:t>De même 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Sup>
                            <m:sSub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𝑏𝑟𝑎𝑠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</a:rPr>
                                <m:t>→32</m:t>
                              </m:r>
                            </m:sub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</m:e>
                      </m:acc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dirty="0" smtClean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4" name="Espace réservé du conten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2"/>
              </p:nvPr>
            </p:nvSpPr>
            <p:spPr>
              <a:xfrm>
                <a:off x="457200" y="1590679"/>
                <a:ext cx="8229600" cy="5130800"/>
              </a:xfrm>
              <a:blipFill rotWithShape="0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112391" y="64150"/>
                <a:ext cx="2643865" cy="856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sz="1600" b="0" i="0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m:rPr>
                              <m:sty m:val="p"/>
                            </m:rPr>
                            <a:rPr lang="fr-FR" sz="1600" b="0" i="0" smtClean="0">
                              <a:latin typeface="Cambria Math" panose="02040503050406030204" pitchFamily="18" charset="0"/>
                            </a:rPr>
                            <m:t>plateau</m:t>
                          </m:r>
                          <m:r>
                            <a:rPr lang="fr-FR" sz="1600">
                              <a:latin typeface="Cambria Math" panose="02040503050406030204" pitchFamily="18" charset="0"/>
                            </a:rPr>
                            <m:t>→3</m:t>
                          </m:r>
                          <m:r>
                            <a:rPr lang="fr-FR" sz="16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1600">
                              <a:latin typeface="Cambria Math" panose="02040503050406030204" pitchFamily="18" charset="0"/>
                            </a:rPr>
                            <m:t>=</m:t>
                          </m:r>
                        </m:sub>
                      </m:sSub>
                      <m:sSub>
                        <m:sSub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fr-FR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fr-FR" sz="1600" b="0" i="0" smtClean="0"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e>
                                      <m:sub>
                                        <m:r>
                                          <a:rPr lang="fr-FR" sz="1600" b="0" i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fr-FR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6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fr-FR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fr-FR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fr-FR" sz="1600" b="0" i="0" smtClean="0">
                                            <a:latin typeface="Cambria Math" panose="02040503050406030204" pitchFamily="18" charset="0"/>
                                          </a:rPr>
                                          <m:t>Z</m:t>
                                        </m:r>
                                      </m:e>
                                      <m:sub>
                                        <m:r>
                                          <a:rPr lang="fr-FR" sz="1600" b="0" i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391" y="64150"/>
                <a:ext cx="2643865" cy="85664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697526" y="85795"/>
                <a:ext cx="2637902" cy="856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sz="1600" b="0" i="0" smtClean="0">
                              <a:latin typeface="Cambria Math" panose="02040503050406030204" pitchFamily="18" charset="0"/>
                            </a:rPr>
                            <m:t>4,</m:t>
                          </m:r>
                          <m:r>
                            <m:rPr>
                              <m:sty m:val="p"/>
                            </m:rPr>
                            <a:rPr lang="fr-FR" sz="1600" b="0" i="0" smtClean="0">
                              <a:latin typeface="Cambria Math" panose="02040503050406030204" pitchFamily="18" charset="0"/>
                            </a:rPr>
                            <m:t>plateau</m:t>
                          </m:r>
                          <m:r>
                            <a:rPr lang="fr-FR" sz="1600">
                              <a:latin typeface="Cambria Math" panose="02040503050406030204" pitchFamily="18" charset="0"/>
                            </a:rPr>
                            <m:t>→3</m:t>
                          </m:r>
                          <m:r>
                            <a:rPr lang="fr-FR" sz="16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1600">
                              <a:latin typeface="Cambria Math" panose="02040503050406030204" pitchFamily="18" charset="0"/>
                            </a:rPr>
                            <m:t>=</m:t>
                          </m:r>
                        </m:sub>
                      </m:sSub>
                      <m:sSub>
                        <m:sSub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fr-FR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fr-FR" sz="1600" b="0" i="0" smtClean="0"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e>
                                      <m:sub>
                                        <m:r>
                                          <a:rPr lang="fr-FR" sz="1600" b="0" i="0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fr-FR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6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fr-FR" sz="1600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fr-FR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fr-FR" sz="1600" b="0" i="0" smtClean="0">
                                            <a:latin typeface="Cambria Math" panose="02040503050406030204" pitchFamily="18" charset="0"/>
                                          </a:rPr>
                                          <m:t>Z</m:t>
                                        </m:r>
                                      </m:e>
                                      <m:sub>
                                        <m:r>
                                          <a:rPr lang="fr-FR" sz="1600" b="0" i="0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526" y="85795"/>
                <a:ext cx="2637902" cy="85664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e 20"/>
          <p:cNvGrpSpPr/>
          <p:nvPr/>
        </p:nvGrpSpPr>
        <p:grpSpPr>
          <a:xfrm>
            <a:off x="5936878" y="4283448"/>
            <a:ext cx="3241927" cy="2066485"/>
            <a:chOff x="5825939" y="879230"/>
            <a:chExt cx="3241927" cy="2066485"/>
          </a:xfrm>
        </p:grpSpPr>
        <p:pic>
          <p:nvPicPr>
            <p:cNvPr id="22" name="Image 21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80" t="76697" r="66700" b="11113"/>
            <a:stretch/>
          </p:blipFill>
          <p:spPr bwMode="auto">
            <a:xfrm>
              <a:off x="6019800" y="879230"/>
              <a:ext cx="2853023" cy="198821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23" name="Connecteur droit 22"/>
            <p:cNvCxnSpPr/>
            <p:nvPr/>
          </p:nvCxnSpPr>
          <p:spPr>
            <a:xfrm>
              <a:off x="6507957" y="1300163"/>
              <a:ext cx="1914525" cy="1285875"/>
            </a:xfrm>
            <a:prstGeom prst="line">
              <a:avLst/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 flipV="1">
              <a:off x="6565106" y="1350169"/>
              <a:ext cx="1835944" cy="1264444"/>
            </a:xfrm>
            <a:prstGeom prst="line">
              <a:avLst/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>
              <a:off x="8409321" y="2570428"/>
              <a:ext cx="463502" cy="311308"/>
            </a:xfrm>
            <a:prstGeom prst="line">
              <a:avLst/>
            </a:prstGeom>
            <a:ln w="9525">
              <a:solidFill>
                <a:schemeClr val="tx1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 flipV="1">
              <a:off x="6094724" y="2621756"/>
              <a:ext cx="470382" cy="323959"/>
            </a:xfrm>
            <a:prstGeom prst="line">
              <a:avLst/>
            </a:prstGeom>
            <a:ln w="9525">
              <a:solidFill>
                <a:schemeClr val="tx1"/>
              </a:solidFill>
              <a:headEnd type="arrow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ZoneTexte 26"/>
            <p:cNvSpPr txBox="1"/>
            <p:nvPr/>
          </p:nvSpPr>
          <p:spPr>
            <a:xfrm>
              <a:off x="5825939" y="2419231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Calibri Light" panose="020F0302020204030204" pitchFamily="34" charset="0"/>
                </a:rPr>
                <a:t>x</a:t>
              </a:r>
              <a:r>
                <a:rPr lang="fr-FR" baseline="-25000" dirty="0" smtClean="0">
                  <a:latin typeface="Calibri Light" panose="020F0302020204030204" pitchFamily="34" charset="0"/>
                </a:rPr>
                <a:t>32</a:t>
              </a:r>
              <a:endParaRPr lang="fr-FR" baseline="-25000" dirty="0">
                <a:latin typeface="Calibri Light" panose="020F0302020204030204" pitchFamily="34" charset="0"/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8625116" y="2407433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Calibri Light" panose="020F0302020204030204" pitchFamily="34" charset="0"/>
                </a:rPr>
                <a:t>y</a:t>
              </a:r>
              <a:r>
                <a:rPr lang="fr-FR" baseline="-25000" dirty="0" smtClean="0">
                  <a:latin typeface="Calibri Light" panose="020F0302020204030204" pitchFamily="34" charset="0"/>
                </a:rPr>
                <a:t>32</a:t>
              </a:r>
              <a:endParaRPr lang="fr-FR" baseline="-25000" dirty="0">
                <a:latin typeface="Calibri Light" panose="020F0302020204030204" pitchFamily="34" charset="0"/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6440480" y="2080686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  <a:latin typeface="Calibri Light" panose="020F0302020204030204" pitchFamily="34" charset="0"/>
                </a:rPr>
                <a:t>O1</a:t>
              </a:r>
              <a:endParaRPr lang="fr-FR" b="1" dirty="0">
                <a:solidFill>
                  <a:srgbClr val="FF000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7335583" y="1591228"/>
              <a:ext cx="2214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latin typeface="Calibri Light" panose="020F0302020204030204" pitchFamily="34" charset="0"/>
                </a:rPr>
                <a:t>O</a:t>
              </a:r>
              <a:endParaRPr lang="fr-FR" dirty="0">
                <a:latin typeface="Calibri Light" panose="020F0302020204030204" pitchFamily="34" charset="0"/>
              </a:endParaRPr>
            </a:p>
          </p:txBody>
        </p:sp>
        <p:sp>
          <p:nvSpPr>
            <p:cNvPr id="31" name="Ellipse 30"/>
            <p:cNvSpPr/>
            <p:nvPr/>
          </p:nvSpPr>
          <p:spPr>
            <a:xfrm>
              <a:off x="6799800" y="2407433"/>
              <a:ext cx="68842" cy="6884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2" name="Groupe 31"/>
            <p:cNvGrpSpPr/>
            <p:nvPr/>
          </p:nvGrpSpPr>
          <p:grpSpPr>
            <a:xfrm>
              <a:off x="8085611" y="2029413"/>
              <a:ext cx="447558" cy="403753"/>
              <a:chOff x="7680765" y="3098907"/>
              <a:chExt cx="447558" cy="403753"/>
            </a:xfrm>
          </p:grpSpPr>
          <p:sp>
            <p:nvSpPr>
              <p:cNvPr id="37" name="ZoneTexte 36"/>
              <p:cNvSpPr txBox="1"/>
              <p:nvPr/>
            </p:nvSpPr>
            <p:spPr>
              <a:xfrm>
                <a:off x="7680765" y="3098907"/>
                <a:ext cx="4475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>
                    <a:solidFill>
                      <a:srgbClr val="FF0000"/>
                    </a:solidFill>
                    <a:latin typeface="Calibri Light" panose="020F0302020204030204" pitchFamily="34" charset="0"/>
                  </a:rPr>
                  <a:t>O2</a:t>
                </a:r>
                <a:endParaRPr lang="fr-FR" b="1" dirty="0">
                  <a:solidFill>
                    <a:srgbClr val="FF0000"/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38" name="Ellipse 37"/>
              <p:cNvSpPr/>
              <p:nvPr/>
            </p:nvSpPr>
            <p:spPr>
              <a:xfrm>
                <a:off x="7694903" y="3433818"/>
                <a:ext cx="68842" cy="68842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3" name="ZoneTexte 32"/>
            <p:cNvSpPr txBox="1"/>
            <p:nvPr/>
          </p:nvSpPr>
          <p:spPr>
            <a:xfrm>
              <a:off x="7879867" y="1015337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  <a:latin typeface="Calibri Light" panose="020F0302020204030204" pitchFamily="34" charset="0"/>
                </a:rPr>
                <a:t>O3</a:t>
              </a:r>
              <a:endParaRPr lang="fr-FR" b="1" dirty="0">
                <a:solidFill>
                  <a:srgbClr val="FF000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4" name="Ellipse 33"/>
            <p:cNvSpPr/>
            <p:nvPr/>
          </p:nvSpPr>
          <p:spPr>
            <a:xfrm>
              <a:off x="8258583" y="1374075"/>
              <a:ext cx="68842" cy="6884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6133005" y="1300163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  <a:latin typeface="Calibri Light" panose="020F0302020204030204" pitchFamily="34" charset="0"/>
                </a:rPr>
                <a:t>O4</a:t>
              </a:r>
              <a:endParaRPr lang="fr-FR" b="1" dirty="0">
                <a:solidFill>
                  <a:srgbClr val="FF000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6" name="Ellipse 35"/>
            <p:cNvSpPr/>
            <p:nvPr/>
          </p:nvSpPr>
          <p:spPr>
            <a:xfrm>
              <a:off x="6648828" y="1385903"/>
              <a:ext cx="68842" cy="6884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431248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Etude du croisillon (32)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466D8FE-5733-7B45-8963-854D3AC5C96E}" type="slidenum">
              <a:rPr lang="fr-FR" smtClean="0"/>
              <a:pPr/>
              <a:t>38</a:t>
            </a:fld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457200" y="1016000"/>
            <a:ext cx="8229600" cy="2037748"/>
          </a:xfrm>
        </p:spPr>
        <p:txBody>
          <a:bodyPr>
            <a:normAutofit/>
          </a:bodyPr>
          <a:lstStyle/>
          <a:p>
            <a:r>
              <a:rPr lang="fr-FR" dirty="0" smtClean="0"/>
              <a:t>PFS :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349098" y="1459341"/>
                <a:ext cx="7380482" cy="9825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sz="20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sz="2400" dirty="0" smtClean="0">
                    <a:latin typeface="Calibri Light" panose="020F0302020204030204" pitchFamily="34" charset="0"/>
                  </a:rPr>
                  <a:t>        et  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fr-FR" sz="2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mr>
                          <m:m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sz="20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fr-FR" sz="2400" dirty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98" y="1459341"/>
                <a:ext cx="7380482" cy="98257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Connecteur droit avec flèche 26"/>
          <p:cNvCxnSpPr/>
          <p:nvPr/>
        </p:nvCxnSpPr>
        <p:spPr>
          <a:xfrm flipV="1">
            <a:off x="7959128" y="4545223"/>
            <a:ext cx="0" cy="7798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88713" y="2700593"/>
                <a:ext cx="17172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→ 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13" y="2700593"/>
                <a:ext cx="171720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88713" y="3109033"/>
                <a:ext cx="17763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→ 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13" y="3109033"/>
                <a:ext cx="1776320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88713" y="3536646"/>
                <a:ext cx="22059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→ 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13" y="3536646"/>
                <a:ext cx="2205924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lèche droite 6"/>
          <p:cNvSpPr/>
          <p:nvPr/>
        </p:nvSpPr>
        <p:spPr>
          <a:xfrm>
            <a:off x="2494637" y="3012318"/>
            <a:ext cx="484517" cy="424617"/>
          </a:xfrm>
          <a:prstGeom prst="rightArrow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3115312" y="2784950"/>
                <a:ext cx="14671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312" y="2784950"/>
                <a:ext cx="1467133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3104867" y="3250945"/>
                <a:ext cx="16349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867" y="3250945"/>
                <a:ext cx="1634935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e 35"/>
          <p:cNvGrpSpPr/>
          <p:nvPr/>
        </p:nvGrpSpPr>
        <p:grpSpPr>
          <a:xfrm>
            <a:off x="5536949" y="3805508"/>
            <a:ext cx="3241927" cy="2176455"/>
            <a:chOff x="5825939" y="879230"/>
            <a:chExt cx="3241927" cy="2176455"/>
          </a:xfrm>
        </p:grpSpPr>
        <p:pic>
          <p:nvPicPr>
            <p:cNvPr id="37" name="Image 36"/>
            <p:cNvPicPr/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80" t="76697" r="66700" b="11113"/>
            <a:stretch/>
          </p:blipFill>
          <p:spPr bwMode="auto">
            <a:xfrm>
              <a:off x="6019800" y="879230"/>
              <a:ext cx="2853023" cy="198821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38" name="Connecteur droit 37"/>
            <p:cNvCxnSpPr/>
            <p:nvPr/>
          </p:nvCxnSpPr>
          <p:spPr>
            <a:xfrm>
              <a:off x="6507957" y="1300163"/>
              <a:ext cx="1914525" cy="1285875"/>
            </a:xfrm>
            <a:prstGeom prst="line">
              <a:avLst/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 flipV="1">
              <a:off x="6565106" y="1350169"/>
              <a:ext cx="1835944" cy="1264444"/>
            </a:xfrm>
            <a:prstGeom prst="line">
              <a:avLst/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>
              <a:off x="8409321" y="2570428"/>
              <a:ext cx="463502" cy="311308"/>
            </a:xfrm>
            <a:prstGeom prst="line">
              <a:avLst/>
            </a:prstGeom>
            <a:ln w="9525">
              <a:solidFill>
                <a:schemeClr val="tx1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 flipV="1">
              <a:off x="6094724" y="2621756"/>
              <a:ext cx="470382" cy="323959"/>
            </a:xfrm>
            <a:prstGeom prst="line">
              <a:avLst/>
            </a:prstGeom>
            <a:ln w="9525">
              <a:solidFill>
                <a:schemeClr val="tx1"/>
              </a:solidFill>
              <a:headEnd type="arrow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ZoneTexte 41"/>
            <p:cNvSpPr txBox="1"/>
            <p:nvPr/>
          </p:nvSpPr>
          <p:spPr>
            <a:xfrm>
              <a:off x="5825939" y="2419231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Calibri Light" panose="020F0302020204030204" pitchFamily="34" charset="0"/>
                </a:rPr>
                <a:t>x</a:t>
              </a:r>
              <a:r>
                <a:rPr lang="fr-FR" baseline="-25000" dirty="0" smtClean="0">
                  <a:latin typeface="Calibri Light" panose="020F0302020204030204" pitchFamily="34" charset="0"/>
                </a:rPr>
                <a:t>32</a:t>
              </a:r>
              <a:endParaRPr lang="fr-FR" baseline="-25000" dirty="0">
                <a:latin typeface="Calibri Light" panose="020F0302020204030204" pitchFamily="34" charset="0"/>
              </a:endParaRPr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8625116" y="2407433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Calibri Light" panose="020F0302020204030204" pitchFamily="34" charset="0"/>
                </a:rPr>
                <a:t>y</a:t>
              </a:r>
              <a:r>
                <a:rPr lang="fr-FR" baseline="-25000" dirty="0" smtClean="0">
                  <a:latin typeface="Calibri Light" panose="020F0302020204030204" pitchFamily="34" charset="0"/>
                </a:rPr>
                <a:t>32</a:t>
              </a:r>
              <a:endParaRPr lang="fr-FR" baseline="-25000" dirty="0">
                <a:latin typeface="Calibri Light" panose="020F0302020204030204" pitchFamily="34" charset="0"/>
              </a:endParaRP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6725186" y="2548121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  <a:latin typeface="Calibri Light" panose="020F0302020204030204" pitchFamily="34" charset="0"/>
                </a:rPr>
                <a:t>O1</a:t>
              </a:r>
              <a:endParaRPr lang="fr-FR" b="1" dirty="0">
                <a:solidFill>
                  <a:srgbClr val="FF000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7335583" y="1591228"/>
              <a:ext cx="2214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latin typeface="Calibri Light" panose="020F0302020204030204" pitchFamily="34" charset="0"/>
                </a:rPr>
                <a:t>O</a:t>
              </a:r>
              <a:endParaRPr lang="fr-FR" dirty="0">
                <a:latin typeface="Calibri Light" panose="020F0302020204030204" pitchFamily="34" charset="0"/>
              </a:endParaRPr>
            </a:p>
          </p:txBody>
        </p:sp>
        <p:sp>
          <p:nvSpPr>
            <p:cNvPr id="46" name="Ellipse 45"/>
            <p:cNvSpPr/>
            <p:nvPr/>
          </p:nvSpPr>
          <p:spPr>
            <a:xfrm>
              <a:off x="6799800" y="2407433"/>
              <a:ext cx="68842" cy="6884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47" name="Groupe 46"/>
            <p:cNvGrpSpPr/>
            <p:nvPr/>
          </p:nvGrpSpPr>
          <p:grpSpPr>
            <a:xfrm>
              <a:off x="7733849" y="2364324"/>
              <a:ext cx="447558" cy="691361"/>
              <a:chOff x="7329003" y="3433818"/>
              <a:chExt cx="447558" cy="691361"/>
            </a:xfrm>
          </p:grpSpPr>
          <p:sp>
            <p:nvSpPr>
              <p:cNvPr id="52" name="ZoneTexte 51"/>
              <p:cNvSpPr txBox="1"/>
              <p:nvPr/>
            </p:nvSpPr>
            <p:spPr>
              <a:xfrm>
                <a:off x="7329003" y="3755847"/>
                <a:ext cx="4475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>
                    <a:solidFill>
                      <a:srgbClr val="FF0000"/>
                    </a:solidFill>
                    <a:latin typeface="Calibri Light" panose="020F0302020204030204" pitchFamily="34" charset="0"/>
                  </a:rPr>
                  <a:t>O2</a:t>
                </a:r>
                <a:endParaRPr lang="fr-FR" b="1" dirty="0">
                  <a:solidFill>
                    <a:srgbClr val="FF0000"/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53" name="Ellipse 52"/>
              <p:cNvSpPr/>
              <p:nvPr/>
            </p:nvSpPr>
            <p:spPr>
              <a:xfrm>
                <a:off x="7694903" y="3433818"/>
                <a:ext cx="68842" cy="68842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8" name="ZoneTexte 47"/>
            <p:cNvSpPr txBox="1"/>
            <p:nvPr/>
          </p:nvSpPr>
          <p:spPr>
            <a:xfrm>
              <a:off x="7879867" y="1015337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  <a:latin typeface="Calibri Light" panose="020F0302020204030204" pitchFamily="34" charset="0"/>
                </a:rPr>
                <a:t>O3</a:t>
              </a:r>
              <a:endParaRPr lang="fr-FR" b="1" dirty="0">
                <a:solidFill>
                  <a:srgbClr val="FF000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49" name="Ellipse 48"/>
            <p:cNvSpPr/>
            <p:nvPr/>
          </p:nvSpPr>
          <p:spPr>
            <a:xfrm>
              <a:off x="8258583" y="1374075"/>
              <a:ext cx="68842" cy="6884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6133005" y="1300163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  <a:latin typeface="Calibri Light" panose="020F0302020204030204" pitchFamily="34" charset="0"/>
                </a:rPr>
                <a:t>O4</a:t>
              </a:r>
              <a:endParaRPr lang="fr-FR" b="1" dirty="0">
                <a:solidFill>
                  <a:srgbClr val="FF000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51" name="Ellipse 50"/>
            <p:cNvSpPr/>
            <p:nvPr/>
          </p:nvSpPr>
          <p:spPr>
            <a:xfrm>
              <a:off x="6648828" y="1385903"/>
              <a:ext cx="68842" cy="6884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1474554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Etude du croisillon (32)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073736" y="6346414"/>
            <a:ext cx="2895600" cy="365125"/>
          </a:xfrm>
        </p:spPr>
        <p:txBody>
          <a:bodyPr/>
          <a:lstStyle/>
          <a:p>
            <a:fld id="{3466D8FE-5733-7B45-8963-854D3AC5C96E}" type="slidenum">
              <a:rPr lang="fr-FR" smtClean="0"/>
              <a:pPr/>
              <a:t>39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/>
              <p:cNvSpPr>
                <a:spLocks noGrp="1"/>
              </p:cNvSpPr>
              <p:nvPr>
                <p:ph sz="quarter" idx="12"/>
              </p:nvPr>
            </p:nvSpPr>
            <p:spPr/>
            <p:txBody>
              <a:bodyPr/>
              <a:lstStyle/>
              <a:p>
                <a:r>
                  <a:rPr lang="fr-FR" dirty="0" smtClean="0">
                    <a:ea typeface="Cambria Math" panose="02040503050406030204" pitchFamily="18" charset="0"/>
                  </a:rPr>
                  <a:t>On suppose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=0°</m:t>
                    </m:r>
                  </m:oMath>
                </a14:m>
                <a:r>
                  <a:rPr lang="fr-FR" dirty="0" smtClean="0"/>
                  <a:t> et le patient positionné au centre du plateau</a:t>
                </a:r>
              </a:p>
            </p:txBody>
          </p:sp>
        </mc:Choice>
        <mc:Fallback xmlns="">
          <p:sp>
            <p:nvSpPr>
              <p:cNvPr id="4" name="Espace réservé du conten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2"/>
              </p:nvPr>
            </p:nvSpPr>
            <p:spPr>
              <a:blipFill rotWithShape="0">
                <a:blip r:embed="rId2"/>
                <a:stretch>
                  <a:fillRect l="-963" t="-9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6622" t="14975" r="62586" b="38526"/>
          <a:stretch/>
        </p:blipFill>
        <p:spPr>
          <a:xfrm>
            <a:off x="346013" y="2073593"/>
            <a:ext cx="3267117" cy="3540455"/>
          </a:xfrm>
          <a:prstGeom prst="rect">
            <a:avLst/>
          </a:prstGeom>
        </p:spPr>
      </p:pic>
      <p:sp>
        <p:nvSpPr>
          <p:cNvPr id="7" name="Flèche vers le bas 6"/>
          <p:cNvSpPr/>
          <p:nvPr/>
        </p:nvSpPr>
        <p:spPr>
          <a:xfrm>
            <a:off x="1938496" y="2234242"/>
            <a:ext cx="237418" cy="715992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63856" y="5657034"/>
                <a:ext cx="218271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𝑋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 ;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𝑌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 ;</m:t>
                    </m:r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856" y="5657034"/>
                <a:ext cx="2182713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3073" t="-7576" b="-272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onnecteur droit avec flèche 27"/>
          <p:cNvCxnSpPr/>
          <p:nvPr/>
        </p:nvCxnSpPr>
        <p:spPr>
          <a:xfrm flipV="1">
            <a:off x="7568626" y="3446641"/>
            <a:ext cx="0" cy="7798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7610121" y="2441842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</a:rPr>
              <a:t>Z</a:t>
            </a:r>
            <a:endParaRPr lang="fr-FR" b="1" dirty="0">
              <a:solidFill>
                <a:schemeClr val="accent3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5629298" y="2243438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</a:rPr>
              <a:t>Z</a:t>
            </a:r>
            <a:endParaRPr lang="fr-FR" b="1" dirty="0">
              <a:solidFill>
                <a:schemeClr val="accent3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31" name="Groupe 30"/>
          <p:cNvGrpSpPr/>
          <p:nvPr/>
        </p:nvGrpSpPr>
        <p:grpSpPr>
          <a:xfrm>
            <a:off x="5146447" y="2706926"/>
            <a:ext cx="3241927" cy="2176455"/>
            <a:chOff x="5825939" y="879230"/>
            <a:chExt cx="3241927" cy="2176455"/>
          </a:xfrm>
        </p:grpSpPr>
        <p:pic>
          <p:nvPicPr>
            <p:cNvPr id="32" name="Image 31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80" t="76697" r="66700" b="11113"/>
            <a:stretch/>
          </p:blipFill>
          <p:spPr bwMode="auto">
            <a:xfrm>
              <a:off x="6019800" y="879230"/>
              <a:ext cx="2853023" cy="198821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33" name="Connecteur droit 32"/>
            <p:cNvCxnSpPr/>
            <p:nvPr/>
          </p:nvCxnSpPr>
          <p:spPr>
            <a:xfrm>
              <a:off x="6507957" y="1300163"/>
              <a:ext cx="1914525" cy="1285875"/>
            </a:xfrm>
            <a:prstGeom prst="line">
              <a:avLst/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 flipV="1">
              <a:off x="6565106" y="1350169"/>
              <a:ext cx="1835944" cy="1264444"/>
            </a:xfrm>
            <a:prstGeom prst="line">
              <a:avLst/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>
              <a:off x="8409321" y="2570428"/>
              <a:ext cx="463502" cy="311308"/>
            </a:xfrm>
            <a:prstGeom prst="line">
              <a:avLst/>
            </a:prstGeom>
            <a:ln w="9525">
              <a:solidFill>
                <a:schemeClr val="tx1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/>
            <p:nvPr/>
          </p:nvCxnSpPr>
          <p:spPr>
            <a:xfrm flipV="1">
              <a:off x="6094724" y="2621756"/>
              <a:ext cx="470382" cy="323959"/>
            </a:xfrm>
            <a:prstGeom prst="line">
              <a:avLst/>
            </a:prstGeom>
            <a:ln w="9525">
              <a:solidFill>
                <a:schemeClr val="tx1"/>
              </a:solidFill>
              <a:headEnd type="arrow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ZoneTexte 36"/>
            <p:cNvSpPr txBox="1"/>
            <p:nvPr/>
          </p:nvSpPr>
          <p:spPr>
            <a:xfrm>
              <a:off x="5825939" y="2419231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Calibri Light" panose="020F0302020204030204" pitchFamily="34" charset="0"/>
                </a:rPr>
                <a:t>x</a:t>
              </a:r>
              <a:r>
                <a:rPr lang="fr-FR" baseline="-25000" dirty="0" smtClean="0">
                  <a:latin typeface="Calibri Light" panose="020F0302020204030204" pitchFamily="34" charset="0"/>
                </a:rPr>
                <a:t>32</a:t>
              </a:r>
              <a:endParaRPr lang="fr-FR" baseline="-25000" dirty="0">
                <a:latin typeface="Calibri Light" panose="020F0302020204030204" pitchFamily="34" charset="0"/>
              </a:endParaRP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8625116" y="2407433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Calibri Light" panose="020F0302020204030204" pitchFamily="34" charset="0"/>
                </a:rPr>
                <a:t>y</a:t>
              </a:r>
              <a:r>
                <a:rPr lang="fr-FR" baseline="-25000" dirty="0" smtClean="0">
                  <a:latin typeface="Calibri Light" panose="020F0302020204030204" pitchFamily="34" charset="0"/>
                </a:rPr>
                <a:t>32</a:t>
              </a:r>
              <a:endParaRPr lang="fr-FR" baseline="-25000" dirty="0">
                <a:latin typeface="Calibri Light" panose="020F0302020204030204" pitchFamily="34" charset="0"/>
              </a:endParaRP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6725186" y="2548121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  <a:latin typeface="Calibri Light" panose="020F0302020204030204" pitchFamily="34" charset="0"/>
                </a:rPr>
                <a:t>O1</a:t>
              </a:r>
              <a:endParaRPr lang="fr-FR" b="1" dirty="0">
                <a:solidFill>
                  <a:srgbClr val="FF000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7335583" y="1591228"/>
              <a:ext cx="2214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latin typeface="Calibri Light" panose="020F0302020204030204" pitchFamily="34" charset="0"/>
                </a:rPr>
                <a:t>O</a:t>
              </a:r>
              <a:endParaRPr lang="fr-FR" dirty="0">
                <a:latin typeface="Calibri Light" panose="020F0302020204030204" pitchFamily="34" charset="0"/>
              </a:endParaRPr>
            </a:p>
          </p:txBody>
        </p:sp>
        <p:sp>
          <p:nvSpPr>
            <p:cNvPr id="41" name="Ellipse 40"/>
            <p:cNvSpPr/>
            <p:nvPr/>
          </p:nvSpPr>
          <p:spPr>
            <a:xfrm>
              <a:off x="6799800" y="2407433"/>
              <a:ext cx="68842" cy="6884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42" name="Groupe 41"/>
            <p:cNvGrpSpPr/>
            <p:nvPr/>
          </p:nvGrpSpPr>
          <p:grpSpPr>
            <a:xfrm>
              <a:off x="7733849" y="2364324"/>
              <a:ext cx="447558" cy="691361"/>
              <a:chOff x="7329003" y="3433818"/>
              <a:chExt cx="447558" cy="691361"/>
            </a:xfrm>
          </p:grpSpPr>
          <p:sp>
            <p:nvSpPr>
              <p:cNvPr id="47" name="ZoneTexte 46"/>
              <p:cNvSpPr txBox="1"/>
              <p:nvPr/>
            </p:nvSpPr>
            <p:spPr>
              <a:xfrm>
                <a:off x="7329003" y="3755847"/>
                <a:ext cx="4475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>
                    <a:solidFill>
                      <a:srgbClr val="FF0000"/>
                    </a:solidFill>
                    <a:latin typeface="Calibri Light" panose="020F0302020204030204" pitchFamily="34" charset="0"/>
                  </a:rPr>
                  <a:t>O2</a:t>
                </a:r>
                <a:endParaRPr lang="fr-FR" b="1" dirty="0">
                  <a:solidFill>
                    <a:srgbClr val="FF0000"/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48" name="Ellipse 47"/>
              <p:cNvSpPr/>
              <p:nvPr/>
            </p:nvSpPr>
            <p:spPr>
              <a:xfrm>
                <a:off x="7694903" y="3433818"/>
                <a:ext cx="68842" cy="68842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3" name="ZoneTexte 42"/>
            <p:cNvSpPr txBox="1"/>
            <p:nvPr/>
          </p:nvSpPr>
          <p:spPr>
            <a:xfrm>
              <a:off x="7879867" y="1015337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  <a:latin typeface="Calibri Light" panose="020F0302020204030204" pitchFamily="34" charset="0"/>
                </a:rPr>
                <a:t>O3</a:t>
              </a:r>
              <a:endParaRPr lang="fr-FR" b="1" dirty="0">
                <a:solidFill>
                  <a:srgbClr val="FF000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44" name="Ellipse 43"/>
            <p:cNvSpPr/>
            <p:nvPr/>
          </p:nvSpPr>
          <p:spPr>
            <a:xfrm>
              <a:off x="8258583" y="1374075"/>
              <a:ext cx="68842" cy="6884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6133005" y="1300163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  <a:latin typeface="Calibri Light" panose="020F0302020204030204" pitchFamily="34" charset="0"/>
                </a:rPr>
                <a:t>O4</a:t>
              </a:r>
              <a:endParaRPr lang="fr-FR" b="1" dirty="0">
                <a:solidFill>
                  <a:srgbClr val="FF000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46" name="Ellipse 45"/>
            <p:cNvSpPr/>
            <p:nvPr/>
          </p:nvSpPr>
          <p:spPr>
            <a:xfrm>
              <a:off x="6648828" y="1385903"/>
              <a:ext cx="68842" cy="6884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49" name="Connecteur droit avec flèche 48"/>
          <p:cNvCxnSpPr/>
          <p:nvPr/>
        </p:nvCxnSpPr>
        <p:spPr>
          <a:xfrm flipV="1">
            <a:off x="7610121" y="2417496"/>
            <a:ext cx="0" cy="7798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 flipV="1">
            <a:off x="6127008" y="3489750"/>
            <a:ext cx="0" cy="7798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flipV="1">
            <a:off x="6003757" y="2433799"/>
            <a:ext cx="0" cy="7798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 flipV="1">
            <a:off x="7454678" y="3420187"/>
            <a:ext cx="0" cy="7798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5786429" y="3704240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</a:rPr>
              <a:t>Z</a:t>
            </a:r>
            <a:endParaRPr lang="fr-FR" b="1" dirty="0">
              <a:solidFill>
                <a:schemeClr val="accent3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7547997" y="3560510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</a:rPr>
              <a:t>Z</a:t>
            </a:r>
            <a:endParaRPr lang="fr-FR" b="1" dirty="0">
              <a:solidFill>
                <a:schemeClr val="accent3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068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du système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466D8FE-5733-7B45-8963-854D3AC5C96E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r-FR" dirty="0" smtClean="0"/>
              <a:t>2 actionneurs : vérin électrique + motoréducteur électrique</a:t>
            </a:r>
            <a:endParaRPr lang="fr-FR" dirty="0"/>
          </a:p>
        </p:txBody>
      </p:sp>
      <p:pic>
        <p:nvPicPr>
          <p:cNvPr id="5" name="Image 4" descr="croisillon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1730064"/>
            <a:ext cx="2328545" cy="2261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89" descr="transl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0" y="1554671"/>
            <a:ext cx="2442845" cy="279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e 6"/>
          <p:cNvGrpSpPr>
            <a:grpSpLocks/>
          </p:cNvGrpSpPr>
          <p:nvPr/>
        </p:nvGrpSpPr>
        <p:grpSpPr bwMode="auto">
          <a:xfrm>
            <a:off x="2400300" y="3784604"/>
            <a:ext cx="3843655" cy="2571750"/>
            <a:chOff x="3933" y="1196"/>
            <a:chExt cx="6053" cy="4050"/>
          </a:xfrm>
        </p:grpSpPr>
        <p:pic>
          <p:nvPicPr>
            <p:cNvPr id="8" name="Picture 493" descr="entraineur 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3" y="1196"/>
              <a:ext cx="6053" cy="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Freeform 500"/>
            <p:cNvSpPr>
              <a:spLocks/>
            </p:cNvSpPr>
            <p:nvPr/>
          </p:nvSpPr>
          <p:spPr bwMode="auto">
            <a:xfrm>
              <a:off x="4205" y="2732"/>
              <a:ext cx="2255" cy="405"/>
            </a:xfrm>
            <a:custGeom>
              <a:avLst/>
              <a:gdLst>
                <a:gd name="T0" fmla="*/ 1402 w 1402"/>
                <a:gd name="T1" fmla="*/ 0 h 1890"/>
                <a:gd name="T2" fmla="*/ 177 w 1402"/>
                <a:gd name="T3" fmla="*/ 360 h 1890"/>
                <a:gd name="T4" fmla="*/ 342 w 1402"/>
                <a:gd name="T5" fmla="*/ 1260 h 1890"/>
                <a:gd name="T6" fmla="*/ 882 w 1402"/>
                <a:gd name="T7" fmla="*/ 1890 h 1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2" h="1890">
                  <a:moveTo>
                    <a:pt x="1402" y="0"/>
                  </a:moveTo>
                  <a:cubicBezTo>
                    <a:pt x="878" y="75"/>
                    <a:pt x="354" y="150"/>
                    <a:pt x="177" y="360"/>
                  </a:cubicBezTo>
                  <a:cubicBezTo>
                    <a:pt x="0" y="570"/>
                    <a:pt x="224" y="1005"/>
                    <a:pt x="342" y="1260"/>
                  </a:cubicBezTo>
                  <a:cubicBezTo>
                    <a:pt x="460" y="1515"/>
                    <a:pt x="792" y="1785"/>
                    <a:pt x="882" y="189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none" w="med" len="med"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28049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Etude du croisillon (32)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11775" y="6348517"/>
            <a:ext cx="2895600" cy="365125"/>
          </a:xfrm>
        </p:spPr>
        <p:txBody>
          <a:bodyPr/>
          <a:lstStyle/>
          <a:p>
            <a:fld id="{3466D8FE-5733-7B45-8963-854D3AC5C96E}" type="slidenum">
              <a:rPr lang="fr-FR" smtClean="0"/>
              <a:pPr/>
              <a:t>40</a:t>
            </a:fld>
            <a:endParaRPr lang="fr-FR" dirty="0"/>
          </a:p>
        </p:txBody>
      </p:sp>
      <p:grpSp>
        <p:nvGrpSpPr>
          <p:cNvPr id="9" name="Groupe 8"/>
          <p:cNvGrpSpPr/>
          <p:nvPr/>
        </p:nvGrpSpPr>
        <p:grpSpPr>
          <a:xfrm>
            <a:off x="134499" y="1064297"/>
            <a:ext cx="3241927" cy="2639943"/>
            <a:chOff x="5146447" y="2243438"/>
            <a:chExt cx="3241927" cy="2639943"/>
          </a:xfrm>
        </p:grpSpPr>
        <p:cxnSp>
          <p:nvCxnSpPr>
            <p:cNvPr id="28" name="Connecteur droit avec flèche 27"/>
            <p:cNvCxnSpPr/>
            <p:nvPr/>
          </p:nvCxnSpPr>
          <p:spPr>
            <a:xfrm flipV="1">
              <a:off x="7568626" y="3446641"/>
              <a:ext cx="0" cy="779800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ZoneTexte 28"/>
            <p:cNvSpPr txBox="1"/>
            <p:nvPr/>
          </p:nvSpPr>
          <p:spPr>
            <a:xfrm>
              <a:off x="7610121" y="2441842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chemeClr val="accent3">
                      <a:lumMod val="75000"/>
                    </a:schemeClr>
                  </a:solidFill>
                  <a:latin typeface="Calibri Light" panose="020F0302020204030204" pitchFamily="34" charset="0"/>
                </a:rPr>
                <a:t>Z</a:t>
              </a:r>
              <a:endParaRPr lang="fr-FR" b="1" dirty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5629298" y="2243438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chemeClr val="accent3">
                      <a:lumMod val="75000"/>
                    </a:schemeClr>
                  </a:solidFill>
                  <a:latin typeface="Calibri Light" panose="020F0302020204030204" pitchFamily="34" charset="0"/>
                </a:rPr>
                <a:t>Z</a:t>
              </a:r>
              <a:endParaRPr lang="fr-FR" b="1" dirty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grpSp>
          <p:nvGrpSpPr>
            <p:cNvPr id="31" name="Groupe 30"/>
            <p:cNvGrpSpPr/>
            <p:nvPr/>
          </p:nvGrpSpPr>
          <p:grpSpPr>
            <a:xfrm>
              <a:off x="5146447" y="2706926"/>
              <a:ext cx="3241927" cy="2176455"/>
              <a:chOff x="5825939" y="879230"/>
              <a:chExt cx="3241927" cy="2176455"/>
            </a:xfrm>
          </p:grpSpPr>
          <p:pic>
            <p:nvPicPr>
              <p:cNvPr id="32" name="Image 31"/>
              <p:cNvPicPr/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080" t="76697" r="66700" b="11113"/>
              <a:stretch/>
            </p:blipFill>
            <p:spPr bwMode="auto">
              <a:xfrm>
                <a:off x="6019800" y="879230"/>
                <a:ext cx="2853023" cy="1988217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cxnSp>
            <p:nvCxnSpPr>
              <p:cNvPr id="33" name="Connecteur droit 32"/>
              <p:cNvCxnSpPr/>
              <p:nvPr/>
            </p:nvCxnSpPr>
            <p:spPr>
              <a:xfrm>
                <a:off x="6507957" y="1300163"/>
                <a:ext cx="1914525" cy="1285875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/>
              <p:cNvCxnSpPr/>
              <p:nvPr/>
            </p:nvCxnSpPr>
            <p:spPr>
              <a:xfrm flipV="1">
                <a:off x="6565106" y="1350169"/>
                <a:ext cx="1835944" cy="1264444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/>
              <p:cNvCxnSpPr/>
              <p:nvPr/>
            </p:nvCxnSpPr>
            <p:spPr>
              <a:xfrm>
                <a:off x="8409321" y="2570428"/>
                <a:ext cx="463502" cy="311308"/>
              </a:xfrm>
              <a:prstGeom prst="line">
                <a:avLst/>
              </a:prstGeom>
              <a:ln w="9525">
                <a:solidFill>
                  <a:schemeClr val="tx1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/>
              <p:cNvCxnSpPr/>
              <p:nvPr/>
            </p:nvCxnSpPr>
            <p:spPr>
              <a:xfrm flipV="1">
                <a:off x="6094724" y="2621756"/>
                <a:ext cx="470382" cy="323959"/>
              </a:xfrm>
              <a:prstGeom prst="line">
                <a:avLst/>
              </a:prstGeom>
              <a:ln w="9525">
                <a:solidFill>
                  <a:schemeClr val="tx1"/>
                </a:solidFill>
                <a:headEnd type="arrow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7" name="ZoneTexte 36"/>
              <p:cNvSpPr txBox="1"/>
              <p:nvPr/>
            </p:nvSpPr>
            <p:spPr>
              <a:xfrm>
                <a:off x="5825939" y="2419231"/>
                <a:ext cx="4379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latin typeface="Calibri Light" panose="020F0302020204030204" pitchFamily="34" charset="0"/>
                  </a:rPr>
                  <a:t>x</a:t>
                </a:r>
                <a:r>
                  <a:rPr lang="fr-FR" baseline="-25000" dirty="0" smtClean="0">
                    <a:latin typeface="Calibri Light" panose="020F0302020204030204" pitchFamily="34" charset="0"/>
                  </a:rPr>
                  <a:t>32</a:t>
                </a:r>
                <a:endParaRPr lang="fr-FR" baseline="-25000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8" name="ZoneTexte 37"/>
              <p:cNvSpPr txBox="1"/>
              <p:nvPr/>
            </p:nvSpPr>
            <p:spPr>
              <a:xfrm>
                <a:off x="8625116" y="2407433"/>
                <a:ext cx="4427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latin typeface="Calibri Light" panose="020F0302020204030204" pitchFamily="34" charset="0"/>
                  </a:rPr>
                  <a:t>y</a:t>
                </a:r>
                <a:r>
                  <a:rPr lang="fr-FR" baseline="-25000" dirty="0" smtClean="0">
                    <a:latin typeface="Calibri Light" panose="020F0302020204030204" pitchFamily="34" charset="0"/>
                  </a:rPr>
                  <a:t>32</a:t>
                </a:r>
                <a:endParaRPr lang="fr-FR" baseline="-25000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9" name="ZoneTexte 38"/>
              <p:cNvSpPr txBox="1"/>
              <p:nvPr/>
            </p:nvSpPr>
            <p:spPr>
              <a:xfrm>
                <a:off x="6725186" y="2548121"/>
                <a:ext cx="4475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>
                    <a:solidFill>
                      <a:srgbClr val="FF0000"/>
                    </a:solidFill>
                    <a:latin typeface="Calibri Light" panose="020F0302020204030204" pitchFamily="34" charset="0"/>
                  </a:rPr>
                  <a:t>O1</a:t>
                </a:r>
                <a:endParaRPr lang="fr-FR" b="1" dirty="0">
                  <a:solidFill>
                    <a:srgbClr val="FF0000"/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40" name="ZoneTexte 39"/>
              <p:cNvSpPr txBox="1"/>
              <p:nvPr/>
            </p:nvSpPr>
            <p:spPr>
              <a:xfrm>
                <a:off x="7335583" y="1591228"/>
                <a:ext cx="2214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>
                    <a:latin typeface="Calibri Light" panose="020F0302020204030204" pitchFamily="34" charset="0"/>
                  </a:rPr>
                  <a:t>O</a:t>
                </a:r>
                <a:endParaRPr lang="fr-FR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1" name="Ellipse 40"/>
              <p:cNvSpPr/>
              <p:nvPr/>
            </p:nvSpPr>
            <p:spPr>
              <a:xfrm>
                <a:off x="6799800" y="2407433"/>
                <a:ext cx="68842" cy="68842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42" name="Groupe 41"/>
              <p:cNvGrpSpPr/>
              <p:nvPr/>
            </p:nvGrpSpPr>
            <p:grpSpPr>
              <a:xfrm>
                <a:off x="7733849" y="2364324"/>
                <a:ext cx="447558" cy="691361"/>
                <a:chOff x="7329003" y="3433818"/>
                <a:chExt cx="447558" cy="691361"/>
              </a:xfrm>
            </p:grpSpPr>
            <p:sp>
              <p:nvSpPr>
                <p:cNvPr id="47" name="ZoneTexte 46"/>
                <p:cNvSpPr txBox="1"/>
                <p:nvPr/>
              </p:nvSpPr>
              <p:spPr>
                <a:xfrm>
                  <a:off x="7329003" y="3755847"/>
                  <a:ext cx="44755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b="1" dirty="0" smtClean="0">
                      <a:solidFill>
                        <a:srgbClr val="FF0000"/>
                      </a:solidFill>
                      <a:latin typeface="Calibri Light" panose="020F0302020204030204" pitchFamily="34" charset="0"/>
                    </a:rPr>
                    <a:t>O2</a:t>
                  </a:r>
                  <a:endParaRPr lang="fr-FR" b="1" dirty="0">
                    <a:solidFill>
                      <a:srgbClr val="FF0000"/>
                    </a:solidFill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48" name="Ellipse 47"/>
                <p:cNvSpPr/>
                <p:nvPr/>
              </p:nvSpPr>
              <p:spPr>
                <a:xfrm>
                  <a:off x="7694903" y="3433818"/>
                  <a:ext cx="68842" cy="68842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43" name="ZoneTexte 42"/>
              <p:cNvSpPr txBox="1"/>
              <p:nvPr/>
            </p:nvSpPr>
            <p:spPr>
              <a:xfrm>
                <a:off x="7879867" y="1015337"/>
                <a:ext cx="4475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>
                    <a:solidFill>
                      <a:srgbClr val="FF0000"/>
                    </a:solidFill>
                    <a:latin typeface="Calibri Light" panose="020F0302020204030204" pitchFamily="34" charset="0"/>
                  </a:rPr>
                  <a:t>O3</a:t>
                </a:r>
                <a:endParaRPr lang="fr-FR" b="1" dirty="0">
                  <a:solidFill>
                    <a:srgbClr val="FF0000"/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44" name="Ellipse 43"/>
              <p:cNvSpPr/>
              <p:nvPr/>
            </p:nvSpPr>
            <p:spPr>
              <a:xfrm>
                <a:off x="8258583" y="1374075"/>
                <a:ext cx="68842" cy="68842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5" name="ZoneTexte 44"/>
              <p:cNvSpPr txBox="1"/>
              <p:nvPr/>
            </p:nvSpPr>
            <p:spPr>
              <a:xfrm>
                <a:off x="6133005" y="1300163"/>
                <a:ext cx="4475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>
                    <a:solidFill>
                      <a:srgbClr val="FF0000"/>
                    </a:solidFill>
                    <a:latin typeface="Calibri Light" panose="020F0302020204030204" pitchFamily="34" charset="0"/>
                  </a:rPr>
                  <a:t>O4</a:t>
                </a:r>
                <a:endParaRPr lang="fr-FR" b="1" dirty="0">
                  <a:solidFill>
                    <a:srgbClr val="FF0000"/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46" name="Ellipse 45"/>
              <p:cNvSpPr/>
              <p:nvPr/>
            </p:nvSpPr>
            <p:spPr>
              <a:xfrm>
                <a:off x="6648828" y="1385903"/>
                <a:ext cx="68842" cy="68842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49" name="Connecteur droit avec flèche 48"/>
            <p:cNvCxnSpPr/>
            <p:nvPr/>
          </p:nvCxnSpPr>
          <p:spPr>
            <a:xfrm flipV="1">
              <a:off x="7610121" y="2417496"/>
              <a:ext cx="0" cy="779800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Connecteur droit avec flèche 49"/>
            <p:cNvCxnSpPr/>
            <p:nvPr/>
          </p:nvCxnSpPr>
          <p:spPr>
            <a:xfrm flipV="1">
              <a:off x="6127008" y="3489750"/>
              <a:ext cx="0" cy="779800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Connecteur droit avec flèche 50"/>
            <p:cNvCxnSpPr/>
            <p:nvPr/>
          </p:nvCxnSpPr>
          <p:spPr>
            <a:xfrm flipV="1">
              <a:off x="6003757" y="2433799"/>
              <a:ext cx="0" cy="779800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Connecteur droit avec flèche 51"/>
            <p:cNvCxnSpPr/>
            <p:nvPr/>
          </p:nvCxnSpPr>
          <p:spPr>
            <a:xfrm flipV="1">
              <a:off x="7454678" y="3420187"/>
              <a:ext cx="0" cy="779800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ZoneTexte 52"/>
            <p:cNvSpPr txBox="1"/>
            <p:nvPr/>
          </p:nvSpPr>
          <p:spPr>
            <a:xfrm>
              <a:off x="5786429" y="3704240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chemeClr val="accent3">
                      <a:lumMod val="75000"/>
                    </a:schemeClr>
                  </a:solidFill>
                  <a:latin typeface="Calibri Light" panose="020F0302020204030204" pitchFamily="34" charset="0"/>
                </a:rPr>
                <a:t>Z</a:t>
              </a:r>
              <a:endParaRPr lang="fr-FR" b="1" dirty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7547997" y="3560510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chemeClr val="accent3">
                      <a:lumMod val="75000"/>
                    </a:schemeClr>
                  </a:solidFill>
                  <a:latin typeface="Calibri Light" panose="020F0302020204030204" pitchFamily="34" charset="0"/>
                </a:rPr>
                <a:t>Z</a:t>
              </a:r>
              <a:endParaRPr lang="fr-FR" b="1" dirty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</a:endParaRPr>
            </a:p>
          </p:txBody>
        </p:sp>
      </p:grpSp>
      <p:pic>
        <p:nvPicPr>
          <p:cNvPr id="66" name="Image 6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9" t="83010" r="66700" b="11113"/>
          <a:stretch/>
        </p:blipFill>
        <p:spPr bwMode="auto">
          <a:xfrm>
            <a:off x="4719964" y="1288153"/>
            <a:ext cx="2498744" cy="19586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9" name="Connecteur droit 68"/>
          <p:cNvCxnSpPr/>
          <p:nvPr/>
        </p:nvCxnSpPr>
        <p:spPr>
          <a:xfrm flipH="1" flipV="1">
            <a:off x="4764944" y="1755077"/>
            <a:ext cx="1563705" cy="969411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3305993" y="531036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alibri Light" panose="020F0302020204030204" pitchFamily="34" charset="0"/>
              </a:rPr>
              <a:t>l</a:t>
            </a:r>
            <a:r>
              <a:rPr lang="fr-FR" baseline="-25000" dirty="0">
                <a:latin typeface="Calibri Light" panose="020F0302020204030204" pitchFamily="34" charset="0"/>
              </a:rPr>
              <a:t>1</a:t>
            </a:r>
          </a:p>
        </p:txBody>
      </p:sp>
      <p:cxnSp>
        <p:nvCxnSpPr>
          <p:cNvPr id="83" name="Connecteur droit 82"/>
          <p:cNvCxnSpPr/>
          <p:nvPr/>
        </p:nvCxnSpPr>
        <p:spPr>
          <a:xfrm flipV="1">
            <a:off x="6328649" y="1157467"/>
            <a:ext cx="0" cy="1567021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4" name="ZoneTexte 83"/>
          <p:cNvSpPr txBox="1"/>
          <p:nvPr/>
        </p:nvSpPr>
        <p:spPr>
          <a:xfrm>
            <a:off x="6306754" y="918821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alibri Light" panose="020F0302020204030204" pitchFamily="34" charset="0"/>
              </a:rPr>
              <a:t>l</a:t>
            </a:r>
            <a:r>
              <a:rPr lang="fr-FR" baseline="-25000" dirty="0">
                <a:latin typeface="Calibri Light" panose="020F0302020204030204" pitchFamily="34" charset="0"/>
              </a:rPr>
              <a:t>3</a:t>
            </a:r>
          </a:p>
        </p:txBody>
      </p:sp>
      <p:cxnSp>
        <p:nvCxnSpPr>
          <p:cNvPr id="85" name="Connecteur droit 84"/>
          <p:cNvCxnSpPr/>
          <p:nvPr/>
        </p:nvCxnSpPr>
        <p:spPr>
          <a:xfrm flipH="1">
            <a:off x="5279366" y="2729145"/>
            <a:ext cx="1027388" cy="165286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6" name="ZoneTexte 85"/>
          <p:cNvSpPr txBox="1"/>
          <p:nvPr/>
        </p:nvSpPr>
        <p:spPr>
          <a:xfrm>
            <a:off x="5279366" y="2905743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alibri Light" panose="020F0302020204030204" pitchFamily="34" charset="0"/>
              </a:rPr>
              <a:t>l</a:t>
            </a:r>
            <a:r>
              <a:rPr lang="fr-FR" baseline="-25000" dirty="0" smtClean="0">
                <a:latin typeface="Calibri Light" panose="020F0302020204030204" pitchFamily="34" charset="0"/>
              </a:rPr>
              <a:t>2</a:t>
            </a:r>
            <a:endParaRPr lang="fr-FR" baseline="-25000" dirty="0">
              <a:latin typeface="Calibri Light" panose="020F0302020204030204" pitchFamily="34" charset="0"/>
            </a:endParaRPr>
          </a:p>
        </p:txBody>
      </p:sp>
      <p:cxnSp>
        <p:nvCxnSpPr>
          <p:cNvPr id="56" name="Connecteur droit avec flèche 55"/>
          <p:cNvCxnSpPr/>
          <p:nvPr/>
        </p:nvCxnSpPr>
        <p:spPr>
          <a:xfrm flipV="1">
            <a:off x="5720717" y="1558469"/>
            <a:ext cx="0" cy="77980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7" name="ZoneTexte 86"/>
          <p:cNvSpPr txBox="1"/>
          <p:nvPr/>
        </p:nvSpPr>
        <p:spPr>
          <a:xfrm>
            <a:off x="5677268" y="1362020"/>
            <a:ext cx="29206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Z</a:t>
            </a:r>
            <a:endParaRPr lang="fr-FR" b="1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240198" y="3281273"/>
            <a:ext cx="4393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alibri Light" panose="020F0302020204030204" pitchFamily="34" charset="0"/>
              </a:rPr>
              <a:t> 4 axes identiques (géométrie et chargement)</a:t>
            </a:r>
          </a:p>
          <a:p>
            <a:r>
              <a:rPr lang="fr-FR" dirty="0" smtClean="0">
                <a:latin typeface="Calibri Light" panose="020F0302020204030204" pitchFamily="34" charset="0"/>
              </a:rPr>
              <a:t>Longueur 2L= 20 mm</a:t>
            </a:r>
            <a:endParaRPr lang="fr-FR" dirty="0">
              <a:latin typeface="Calibri Light" panose="020F0302020204030204" pitchFamily="34" charset="0"/>
            </a:endParaRPr>
          </a:p>
        </p:txBody>
      </p:sp>
      <p:sp>
        <p:nvSpPr>
          <p:cNvPr id="88" name="ZoneTexte 87"/>
          <p:cNvSpPr txBox="1"/>
          <p:nvPr/>
        </p:nvSpPr>
        <p:spPr>
          <a:xfrm>
            <a:off x="160292" y="4156149"/>
            <a:ext cx="209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latin typeface="Calibri Light" panose="020F0302020204030204" pitchFamily="34" charset="0"/>
              </a:rPr>
              <a:t>Torseur de cohésion </a:t>
            </a:r>
            <a:endParaRPr lang="fr-FR" i="1" dirty="0">
              <a:latin typeface="Calibri Light" panose="020F0302020204030204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309534" y="2778468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alibri Light" panose="020F0302020204030204" pitchFamily="34" charset="0"/>
              </a:rPr>
              <a:t>Ai</a:t>
            </a:r>
            <a:endParaRPr lang="fr-FR" dirty="0">
              <a:latin typeface="Calibri Light" panose="020F0302020204030204" pitchFamily="34" charset="0"/>
            </a:endParaRPr>
          </a:p>
        </p:txBody>
      </p:sp>
      <p:sp>
        <p:nvSpPr>
          <p:cNvPr id="89" name="ZoneTexte 88"/>
          <p:cNvSpPr txBox="1"/>
          <p:nvPr/>
        </p:nvSpPr>
        <p:spPr>
          <a:xfrm>
            <a:off x="5495707" y="2261118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Calibri Light" panose="020F0302020204030204" pitchFamily="34" charset="0"/>
              </a:rPr>
              <a:t>Oi</a:t>
            </a:r>
            <a:endParaRPr lang="fr-FR" dirty="0">
              <a:latin typeface="Calibri Light" panose="020F0302020204030204" pitchFamily="34" charset="0"/>
            </a:endParaRPr>
          </a:p>
        </p:txBody>
      </p:sp>
      <p:sp>
        <p:nvSpPr>
          <p:cNvPr id="90" name="ZoneTexte 89"/>
          <p:cNvSpPr txBox="1"/>
          <p:nvPr/>
        </p:nvSpPr>
        <p:spPr>
          <a:xfrm>
            <a:off x="5172433" y="2057051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alibri Light" panose="020F0302020204030204" pitchFamily="34" charset="0"/>
              </a:rPr>
              <a:t>Bi</a:t>
            </a:r>
            <a:endParaRPr lang="fr-FR" dirty="0">
              <a:latin typeface="Calibri Light" panose="020F0302020204030204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28360" y="4589928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alibri Light" panose="020F0302020204030204" pitchFamily="34" charset="0"/>
              </a:rPr>
              <a:t>Nul sur </a:t>
            </a:r>
            <a:r>
              <a:rPr lang="fr-FR" dirty="0" err="1" smtClean="0">
                <a:latin typeface="Calibri Light" panose="020F0302020204030204" pitchFamily="34" charset="0"/>
              </a:rPr>
              <a:t>AiOi</a:t>
            </a:r>
            <a:endParaRPr lang="fr-FR" dirty="0">
              <a:latin typeface="Calibri Light" panose="020F0302020204030204" pitchFamily="34" charset="0"/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774481" y="5727940"/>
            <a:ext cx="2701964" cy="0"/>
          </a:xfrm>
          <a:prstGeom prst="straightConnector1">
            <a:avLst/>
          </a:prstGeom>
          <a:ln w="952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Connecteur droit avec flèche 90"/>
          <p:cNvCxnSpPr/>
          <p:nvPr/>
        </p:nvCxnSpPr>
        <p:spPr>
          <a:xfrm flipH="1" flipV="1">
            <a:off x="1033746" y="5165628"/>
            <a:ext cx="14313" cy="859470"/>
          </a:xfrm>
          <a:prstGeom prst="straightConnector1">
            <a:avLst/>
          </a:prstGeom>
          <a:ln w="952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3" name="ZoneTexte 92"/>
          <p:cNvSpPr txBox="1"/>
          <p:nvPr/>
        </p:nvSpPr>
        <p:spPr>
          <a:xfrm>
            <a:off x="700743" y="5655766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alibri Light" panose="020F0302020204030204" pitchFamily="34" charset="0"/>
              </a:rPr>
              <a:t>Ai</a:t>
            </a:r>
            <a:endParaRPr lang="fr-FR" dirty="0">
              <a:latin typeface="Calibri Light" panose="020F0302020204030204" pitchFamily="34" charset="0"/>
            </a:endParaRPr>
          </a:p>
        </p:txBody>
      </p:sp>
      <p:cxnSp>
        <p:nvCxnSpPr>
          <p:cNvPr id="94" name="Connecteur droit avec flèche 93"/>
          <p:cNvCxnSpPr/>
          <p:nvPr/>
        </p:nvCxnSpPr>
        <p:spPr>
          <a:xfrm flipV="1">
            <a:off x="2040358" y="5262113"/>
            <a:ext cx="0" cy="465827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7" name="Connecteur droit 96"/>
          <p:cNvCxnSpPr/>
          <p:nvPr/>
        </p:nvCxnSpPr>
        <p:spPr>
          <a:xfrm>
            <a:off x="1033746" y="5727940"/>
            <a:ext cx="1564427" cy="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8" name="ZoneTexte 97"/>
          <p:cNvSpPr txBox="1"/>
          <p:nvPr/>
        </p:nvSpPr>
        <p:spPr>
          <a:xfrm>
            <a:off x="1869609" y="5713651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Calibri Light" panose="020F0302020204030204" pitchFamily="34" charset="0"/>
              </a:rPr>
              <a:t>Oi</a:t>
            </a:r>
            <a:endParaRPr lang="fr-FR" dirty="0">
              <a:latin typeface="Calibri Light" panose="020F0302020204030204" pitchFamily="34" charset="0"/>
            </a:endParaRPr>
          </a:p>
        </p:txBody>
      </p:sp>
      <p:sp>
        <p:nvSpPr>
          <p:cNvPr id="99" name="ZoneTexte 98"/>
          <p:cNvSpPr txBox="1"/>
          <p:nvPr/>
        </p:nvSpPr>
        <p:spPr>
          <a:xfrm>
            <a:off x="3126296" y="572794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alibri Light" panose="020F0302020204030204" pitchFamily="34" charset="0"/>
              </a:rPr>
              <a:t>Bi</a:t>
            </a:r>
            <a:endParaRPr lang="fr-FR" dirty="0">
              <a:latin typeface="Calibri Light" panose="020F0302020204030204" pitchFamily="34" charset="0"/>
            </a:endParaRPr>
          </a:p>
        </p:txBody>
      </p:sp>
      <p:sp>
        <p:nvSpPr>
          <p:cNvPr id="100" name="ZoneTexte 99"/>
          <p:cNvSpPr txBox="1"/>
          <p:nvPr/>
        </p:nvSpPr>
        <p:spPr>
          <a:xfrm>
            <a:off x="2442730" y="5310360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alibri Light" panose="020F0302020204030204" pitchFamily="34" charset="0"/>
              </a:rPr>
              <a:t>G</a:t>
            </a:r>
            <a:endParaRPr lang="fr-FR" dirty="0">
              <a:latin typeface="Calibri Light" panose="020F0302020204030204" pitchFamily="34" charset="0"/>
            </a:endParaRPr>
          </a:p>
        </p:txBody>
      </p:sp>
      <p:sp>
        <p:nvSpPr>
          <p:cNvPr id="101" name="ZoneTexte 100"/>
          <p:cNvSpPr txBox="1"/>
          <p:nvPr/>
        </p:nvSpPr>
        <p:spPr>
          <a:xfrm>
            <a:off x="4618108" y="1722811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alibri Light" panose="020F0302020204030204" pitchFamily="34" charset="0"/>
              </a:rPr>
              <a:t>l</a:t>
            </a:r>
            <a:r>
              <a:rPr lang="fr-FR" baseline="-25000" dirty="0">
                <a:latin typeface="Calibri Light" panose="020F0302020204030204" pitchFamily="34" charset="0"/>
              </a:rPr>
              <a:t>1</a:t>
            </a:r>
          </a:p>
        </p:txBody>
      </p:sp>
      <p:sp>
        <p:nvSpPr>
          <p:cNvPr id="102" name="ZoneTexte 101"/>
          <p:cNvSpPr txBox="1"/>
          <p:nvPr/>
        </p:nvSpPr>
        <p:spPr>
          <a:xfrm>
            <a:off x="1040902" y="499858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alibri Light" panose="020F0302020204030204" pitchFamily="34" charset="0"/>
              </a:rPr>
              <a:t>l</a:t>
            </a:r>
            <a:r>
              <a:rPr lang="fr-FR" baseline="-25000" dirty="0">
                <a:latin typeface="Calibri Light" panose="020F0302020204030204" pitchFamily="34" charset="0"/>
              </a:rPr>
              <a:t>3</a:t>
            </a:r>
          </a:p>
        </p:txBody>
      </p:sp>
      <p:cxnSp>
        <p:nvCxnSpPr>
          <p:cNvPr id="104" name="Connecteur droit avec flèche 103"/>
          <p:cNvCxnSpPr/>
          <p:nvPr/>
        </p:nvCxnSpPr>
        <p:spPr>
          <a:xfrm flipV="1">
            <a:off x="1048059" y="6192510"/>
            <a:ext cx="1509819" cy="17253"/>
          </a:xfrm>
          <a:prstGeom prst="straightConnector1">
            <a:avLst/>
          </a:prstGeom>
          <a:ln w="952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5" name="ZoneTexte 104"/>
          <p:cNvSpPr txBox="1"/>
          <p:nvPr/>
        </p:nvSpPr>
        <p:spPr>
          <a:xfrm>
            <a:off x="1874791" y="6161748"/>
            <a:ext cx="661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latin typeface="Calibri Light" panose="020F0302020204030204" pitchFamily="34" charset="0"/>
              </a:rPr>
              <a:t>x</a:t>
            </a:r>
            <a:r>
              <a:rPr lang="fr-FR" baseline="-25000" dirty="0" err="1" smtClean="0">
                <a:latin typeface="Calibri Light" panose="020F0302020204030204" pitchFamily="34" charset="0"/>
              </a:rPr>
              <a:t>g</a:t>
            </a:r>
            <a:endParaRPr lang="fr-FR" baseline="-25000" dirty="0">
              <a:latin typeface="Calibri Light" panose="020F0302020204030204" pitchFamily="34" charset="0"/>
            </a:endParaRPr>
          </a:p>
        </p:txBody>
      </p:sp>
      <p:cxnSp>
        <p:nvCxnSpPr>
          <p:cNvPr id="106" name="Connecteur droit avec flèche 105"/>
          <p:cNvCxnSpPr>
            <a:endCxn id="98" idx="2"/>
          </p:cNvCxnSpPr>
          <p:nvPr/>
        </p:nvCxnSpPr>
        <p:spPr>
          <a:xfrm flipV="1">
            <a:off x="1057324" y="6082983"/>
            <a:ext cx="1005607" cy="20881"/>
          </a:xfrm>
          <a:prstGeom prst="straightConnector1">
            <a:avLst/>
          </a:prstGeom>
          <a:ln w="952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8" name="ZoneTexte 107"/>
          <p:cNvSpPr txBox="1"/>
          <p:nvPr/>
        </p:nvSpPr>
        <p:spPr>
          <a:xfrm>
            <a:off x="1347168" y="5778855"/>
            <a:ext cx="271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alibri Light" panose="020F0302020204030204" pitchFamily="34" charset="0"/>
              </a:rPr>
              <a:t>L</a:t>
            </a:r>
            <a:endParaRPr lang="fr-FR" dirty="0">
              <a:latin typeface="Calibri Light" panose="020F0302020204030204" pitchFamily="34" charset="0"/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1656934" y="5265913"/>
            <a:ext cx="29206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Z</a:t>
            </a:r>
            <a:endParaRPr lang="fr-FR" b="1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ZoneTexte 109"/>
              <p:cNvSpPr txBox="1"/>
              <p:nvPr/>
            </p:nvSpPr>
            <p:spPr>
              <a:xfrm>
                <a:off x="4380492" y="4213304"/>
                <a:ext cx="3372462" cy="785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</m:mr>
                          </m:m>
                        </m:e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𝑥𝑔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fr-FR" b="0" i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fr-FR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fr-FR" dirty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10" name="ZoneTexte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492" y="4213304"/>
                <a:ext cx="3372462" cy="78528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ZoneTexte 110"/>
              <p:cNvSpPr txBox="1"/>
              <p:nvPr/>
            </p:nvSpPr>
            <p:spPr>
              <a:xfrm>
                <a:off x="4380492" y="5450579"/>
                <a:ext cx="3558538" cy="8842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𝑐𝑜h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</m:mr>
                          </m:m>
                        </m:e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𝑥𝑔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dirty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11" name="ZoneTexte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492" y="5450579"/>
                <a:ext cx="3558538" cy="88428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24560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Etude du croisillon (32)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466D8FE-5733-7B45-8963-854D3AC5C96E}" type="slidenum">
              <a:rPr lang="fr-FR" smtClean="0"/>
              <a:pPr/>
              <a:t>41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/>
              <p:cNvSpPr>
                <a:spLocks noGrp="1"/>
              </p:cNvSpPr>
              <p:nvPr>
                <p:ph sz="quarter" idx="12"/>
              </p:nvPr>
            </p:nvSpPr>
            <p:spPr>
              <a:xfrm>
                <a:off x="379563" y="2222038"/>
                <a:ext cx="8229600" cy="5130800"/>
              </a:xfrm>
            </p:spPr>
            <p:txBody>
              <a:bodyPr/>
              <a:lstStyle/>
              <a:p>
                <a:r>
                  <a:rPr lang="fr-FR" dirty="0" smtClean="0"/>
                  <a:t>Données géométriques :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32</m:t>
                        </m:r>
                      </m:den>
                    </m:f>
                    <m:r>
                      <a:rPr lang="fr-F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33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64</m:t>
                        </m:r>
                      </m:den>
                    </m:f>
                  </m:oMath>
                </a14:m>
                <a:endParaRPr lang="fr-FR" dirty="0" smtClean="0"/>
              </a:p>
              <a:p>
                <a:r>
                  <a:rPr lang="fr-FR" dirty="0" smtClean="0"/>
                  <a:t>AN : (d=12 mm)</a:t>
                </a:r>
                <a:endParaRPr lang="fr-FR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=1,13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fr-FR" b="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=2,04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−9</m:t>
                        </m:r>
                      </m:sup>
                    </m:sSup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fr-FR" b="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33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1,02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−9</m:t>
                        </m:r>
                      </m:sup>
                    </m:sSup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fr-FR" dirty="0" smtClean="0"/>
              </a:p>
              <a:p>
                <a:pPr marL="0" indent="0">
                  <a:buNone/>
                </a:pPr>
                <a:endParaRPr lang="fr-FR" dirty="0" smtClean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4" name="Espace réservé du conten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2"/>
              </p:nvPr>
            </p:nvSpPr>
            <p:spPr>
              <a:xfrm>
                <a:off x="379563" y="2222038"/>
                <a:ext cx="8229600" cy="5130800"/>
              </a:xfrm>
              <a:blipFill rotWithShape="0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830792" y="827020"/>
                <a:ext cx="4436214" cy="1164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𝑐𝑜h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𝑁𝑚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400</m:t>
                                    </m:r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e>
                                    <m: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792" y="827020"/>
                <a:ext cx="4436214" cy="116455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/>
          <p:cNvSpPr txBox="1"/>
          <p:nvPr/>
        </p:nvSpPr>
        <p:spPr>
          <a:xfrm>
            <a:off x="4069446" y="1845997"/>
            <a:ext cx="6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fr-FR" b="0" dirty="0" smtClean="0">
              <a:latin typeface="Calibri Light" panose="020F0302020204030204" pitchFamily="34" charset="0"/>
              <a:ea typeface="Cambria Math" panose="02040503050406030204" pitchFamily="18" charset="0"/>
            </a:endParaRPr>
          </a:p>
          <a:p>
            <a:endParaRPr lang="fr-FR" dirty="0">
              <a:latin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170802" y="967155"/>
                <a:ext cx="3558538" cy="8842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𝑐𝑜h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</m:mr>
                          </m:m>
                        </m:e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𝑥𝑔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dirty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02" y="967155"/>
                <a:ext cx="3558538" cy="88428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lèche droite 7"/>
          <p:cNvSpPr/>
          <p:nvPr/>
        </p:nvSpPr>
        <p:spPr>
          <a:xfrm>
            <a:off x="4102301" y="1142105"/>
            <a:ext cx="646981" cy="448574"/>
          </a:xfrm>
          <a:prstGeom prst="rightArrow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4034940" y="1631945"/>
            <a:ext cx="116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alibri Light" panose="020F0302020204030204" pitchFamily="34" charset="0"/>
              </a:rPr>
              <a:t>Max </a:t>
            </a:r>
            <a:r>
              <a:rPr lang="fr-FR" dirty="0" err="1" smtClean="0">
                <a:latin typeface="Calibri Light" panose="020F0302020204030204" pitchFamily="34" charset="0"/>
              </a:rPr>
              <a:t>x</a:t>
            </a:r>
            <a:r>
              <a:rPr lang="fr-FR" baseline="-25000" dirty="0" err="1" smtClean="0">
                <a:latin typeface="Calibri Light" panose="020F0302020204030204" pitchFamily="34" charset="0"/>
              </a:rPr>
              <a:t>g</a:t>
            </a:r>
            <a:r>
              <a:rPr lang="fr-FR" dirty="0" smtClean="0">
                <a:latin typeface="Calibri Light" panose="020F0302020204030204" pitchFamily="34" charset="0"/>
              </a:rPr>
              <a:t>=2L</a:t>
            </a:r>
            <a:endParaRPr lang="fr-FR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1159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Etude du croisillon (32)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466D8FE-5733-7B45-8963-854D3AC5C96E}" type="slidenum">
              <a:rPr lang="fr-FR" smtClean="0"/>
              <a:pPr/>
              <a:t>42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98407" y="947789"/>
                <a:ext cx="3371371" cy="8965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𝑐𝑜h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𝑁𝑚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400</m:t>
                                    </m:r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07" y="947789"/>
                <a:ext cx="3371371" cy="89659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62888" y="2374419"/>
                <a:ext cx="3642407" cy="6576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Linux Libertine Display G" panose="02000503000000000000" pitchFamily="2" charset="0"/>
                              <a:cs typeface="Linux Libertine Display G" panose="02000503000000000000" pitchFamily="2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Linux Libertine Display G" panose="02000503000000000000" pitchFamily="2" charset="0"/>
                              <a:cs typeface="Linux Libertine Display G" panose="02000503000000000000" pitchFamily="2" charset="0"/>
                            </a:rPr>
                            <m:t>𝜎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Linux Libertine Display G" panose="02000503000000000000" pitchFamily="2" charset="0"/>
                              <a:cs typeface="Linux Libertine Display G" panose="02000503000000000000" pitchFamily="2" charset="0"/>
                            </a:rPr>
                            <m:t>11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ea typeface="Linux Libertine Display G" panose="02000503000000000000" pitchFamily="2" charset="0"/>
                          <a:cs typeface="Linux Libertine Display G" panose="02000503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Linux Libertine Display G" panose="02000503000000000000" pitchFamily="2" charset="0"/>
                              <a:cs typeface="Linux Libertine Display G" panose="02000503000000000000" pitchFamily="2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  <a:ea typeface="Linux Libertine Display G" panose="02000503000000000000" pitchFamily="2" charset="0"/>
                              <a:cs typeface="Linux Libertine Display G" panose="02000503000000000000" pitchFamily="2" charset="0"/>
                            </a:rPr>
                            <m:t>𝑁</m:t>
                          </m:r>
                          <m:r>
                            <a:rPr lang="fr-FR" b="0" i="1" baseline="-25000" smtClean="0">
                              <a:latin typeface="Cambria Math" panose="02040503050406030204" pitchFamily="18" charset="0"/>
                              <a:ea typeface="Linux Libertine Display G" panose="02000503000000000000" pitchFamily="2" charset="0"/>
                              <a:cs typeface="Linux Libertine Display G" panose="02000503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  <a:ea typeface="Linux Libertine Display G" panose="02000503000000000000" pitchFamily="2" charset="0"/>
                              <a:cs typeface="Linux Libertine Display G" panose="02000503000000000000" pitchFamily="2" charset="0"/>
                            </a:rPr>
                            <m:t>𝑆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  <a:ea typeface="Linux Libertine Display G" panose="02000503000000000000" pitchFamily="2" charset="0"/>
                          <a:cs typeface="Linux Libertine Display G" panose="02000503000000000000" pitchFamily="2" charset="0"/>
                        </a:rPr>
                        <m:t>+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Linux Libertine Display G" panose="02000503000000000000" pitchFamily="2" charset="0"/>
                              <a:cs typeface="Linux Libertine Display G" panose="02000503000000000000" pitchFamily="2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Linux Libertine Display G" panose="02000503000000000000" pitchFamily="2" charset="0"/>
                                  <a:cs typeface="Linux Libertine Display G" panose="02000503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Linux Libertine Display G" panose="02000503000000000000" pitchFamily="2" charset="0"/>
                                  <a:cs typeface="Linux Libertine Display G" panose="02000503000000000000" pitchFamily="2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Linux Libertine Display G" panose="02000503000000000000" pitchFamily="2" charset="0"/>
                                  <a:cs typeface="Linux Libertine Display G" panose="02000503000000000000" pitchFamily="2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Linux Libertine Display G" panose="02000503000000000000" pitchFamily="2" charset="0"/>
                                  <a:cs typeface="Linux Libertine Display G" panose="02000503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Linux Libertine Display G" panose="02000503000000000000" pitchFamily="2" charset="0"/>
                                  <a:cs typeface="Linux Libertine Display G" panose="02000503000000000000" pitchFamily="2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Linux Libertine Display G" panose="02000503000000000000" pitchFamily="2" charset="0"/>
                                  <a:cs typeface="Linux Libertine Display G" panose="02000503000000000000" pitchFamily="2" charset="0"/>
                                </a:rPr>
                                <m:t>22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Linux Libertine Display G" panose="02000503000000000000" pitchFamily="2" charset="0"/>
                              <a:cs typeface="Linux Libertine Display G" panose="02000503000000000000" pitchFamily="2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Linux Libertine Display G" panose="02000503000000000000" pitchFamily="2" charset="0"/>
                              <a:cs typeface="Linux Libertine Display G" panose="02000503000000000000" pitchFamily="2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Linux Libertine Display G" panose="02000503000000000000" pitchFamily="2" charset="0"/>
                              <a:cs typeface="Linux Libertine Display G" panose="02000503000000000000" pitchFamily="2" charset="0"/>
                            </a:rPr>
                            <m:t>3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ea typeface="Linux Libertine Display G" panose="02000503000000000000" pitchFamily="2" charset="0"/>
                          <a:cs typeface="Linux Libertine Display G" panose="02000503000000000000" pitchFamily="2" charset="0"/>
                        </a:rPr>
                        <m:t>−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Linux Libertine Display G" panose="02000503000000000000" pitchFamily="2" charset="0"/>
                              <a:cs typeface="Linux Libertine Display G" panose="02000503000000000000" pitchFamily="2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Linux Libertine Display G" panose="02000503000000000000" pitchFamily="2" charset="0"/>
                                  <a:cs typeface="Linux Libertine Display G" panose="02000503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Linux Libertine Display G" panose="02000503000000000000" pitchFamily="2" charset="0"/>
                                  <a:cs typeface="Linux Libertine Display G" panose="02000503000000000000" pitchFamily="2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Linux Libertine Display G" panose="02000503000000000000" pitchFamily="2" charset="0"/>
                                  <a:cs typeface="Linux Libertine Display G" panose="02000503000000000000" pitchFamily="2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Linux Libertine Display G" panose="02000503000000000000" pitchFamily="2" charset="0"/>
                                  <a:cs typeface="Linux Libertine Display G" panose="02000503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Linux Libertine Display G" panose="02000503000000000000" pitchFamily="2" charset="0"/>
                                  <a:cs typeface="Linux Libertine Display G" panose="02000503000000000000" pitchFamily="2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Linux Libertine Display G" panose="02000503000000000000" pitchFamily="2" charset="0"/>
                                  <a:cs typeface="Linux Libertine Display G" panose="02000503000000000000" pitchFamily="2" charset="0"/>
                                </a:rPr>
                                <m:t>33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Linux Libertine Display G" panose="02000503000000000000" pitchFamily="2" charset="0"/>
                              <a:cs typeface="Linux Libertine Display G" panose="02000503000000000000" pitchFamily="2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Linux Libertine Display G" panose="02000503000000000000" pitchFamily="2" charset="0"/>
                              <a:cs typeface="Linux Libertine Display G" panose="02000503000000000000" pitchFamily="2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Linux Libertine Display G" panose="02000503000000000000" pitchFamily="2" charset="0"/>
                              <a:cs typeface="Linux Libertine Display G" panose="02000503000000000000" pitchFamily="2" charset="0"/>
                            </a:rPr>
                            <m:t>2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ea typeface="Linux Libertine Display G" panose="02000503000000000000" pitchFamily="2" charset="0"/>
                          <a:cs typeface="Linux Libertine Display G" panose="02000503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  <a:ea typeface="Linux Libertine Display G" panose="02000503000000000000" pitchFamily="2" charset="0"/>
                              <a:cs typeface="Linux Libertine Display G" panose="02000503000000000000" pitchFamily="2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Linux Libertine Display G" panose="02000503000000000000" pitchFamily="2" charset="0"/>
                                  <a:cs typeface="Linux Libertine Display G" panose="02000503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Linux Libertine Display G" panose="02000503000000000000" pitchFamily="2" charset="0"/>
                                  <a:cs typeface="Linux Libertine Display G" panose="02000503000000000000" pitchFamily="2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Linux Libertine Display G" panose="02000503000000000000" pitchFamily="2" charset="0"/>
                                  <a:cs typeface="Linux Libertine Display G" panose="02000503000000000000" pitchFamily="2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Linux Libertine Display G" panose="02000503000000000000" pitchFamily="2" charset="0"/>
                                  <a:cs typeface="Linux Libertine Display G" panose="02000503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Linux Libertine Display G" panose="02000503000000000000" pitchFamily="2" charset="0"/>
                                  <a:cs typeface="Linux Libertine Display G" panose="02000503000000000000" pitchFamily="2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Linux Libertine Display G" panose="02000503000000000000" pitchFamily="2" charset="0"/>
                                  <a:cs typeface="Linux Libertine Display G" panose="02000503000000000000" pitchFamily="2" charset="0"/>
                                </a:rPr>
                                <m:t>22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Linux Libertine Display G" panose="02000503000000000000" pitchFamily="2" charset="0"/>
                              <a:cs typeface="Linux Libertine Display G" panose="02000503000000000000" pitchFamily="2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Linux Libertine Display G" panose="02000503000000000000" pitchFamily="2" charset="0"/>
                              <a:cs typeface="Linux Libertine Display G" panose="02000503000000000000" pitchFamily="2" charset="0"/>
                            </a:rPr>
                            <m:t>𝑥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ea typeface="Linux Libertine Display G" panose="02000503000000000000" pitchFamily="2" charset="0"/>
                              <a:cs typeface="Linux Libertine Display G" panose="02000503000000000000" pitchFamily="2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fr-FR" dirty="0" smtClean="0">
                  <a:latin typeface="Linux Libertine Display G" panose="02000503000000000000" pitchFamily="2" charset="0"/>
                  <a:ea typeface="Linux Libertine Display G" panose="02000503000000000000" pitchFamily="2" charset="0"/>
                  <a:cs typeface="Linux Libertine Display G" panose="02000503000000000000" pitchFamily="2" charset="0"/>
                </a:endParaRPr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8" y="2374419"/>
                <a:ext cx="3642407" cy="65761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62888" y="3269064"/>
                <a:ext cx="9906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Linux Libertine Display G" panose="02000503000000000000" pitchFamily="2" charset="0"/>
                              <a:cs typeface="Linux Libertine Display G" panose="02000503000000000000" pitchFamily="2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Linux Libertine Display G" panose="02000503000000000000" pitchFamily="2" charset="0"/>
                              <a:cs typeface="Linux Libertine Display G" panose="02000503000000000000" pitchFamily="2" charset="0"/>
                            </a:rPr>
                            <m:t>𝜎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Linux Libertine Display G" panose="02000503000000000000" pitchFamily="2" charset="0"/>
                              <a:cs typeface="Linux Libertine Display G" panose="02000503000000000000" pitchFamily="2" charset="0"/>
                            </a:rPr>
                            <m:t>12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ea typeface="Linux Libertine Display G" panose="02000503000000000000" pitchFamily="2" charset="0"/>
                          <a:cs typeface="Linux Libertine Display G" panose="02000503000000000000" pitchFamily="2" charset="0"/>
                        </a:rPr>
                        <m:t>=0</m:t>
                      </m:r>
                    </m:oMath>
                  </m:oMathPara>
                </a14:m>
                <a:endParaRPr lang="fr-FR" i="1" dirty="0" smtClean="0">
                  <a:latin typeface="Linux Libertine Display G" panose="02000503000000000000" pitchFamily="2" charset="0"/>
                  <a:ea typeface="Linux Libertine Display G" panose="02000503000000000000" pitchFamily="2" charset="0"/>
                  <a:cs typeface="Linux Libertine Display G" panose="02000503000000000000" pitchFamily="2" charset="0"/>
                </a:endParaRP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8" y="3269064"/>
                <a:ext cx="99065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62888" y="3864258"/>
                <a:ext cx="1082797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Linux Libertine Display G" panose="02000503000000000000" pitchFamily="2" charset="0"/>
                              <a:cs typeface="Linux Libertine Display G" panose="02000503000000000000" pitchFamily="2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Linux Libertine Display G" panose="02000503000000000000" pitchFamily="2" charset="0"/>
                              <a:cs typeface="Linux Libertine Display G" panose="02000503000000000000" pitchFamily="2" charset="0"/>
                            </a:rPr>
                            <m:t>𝜎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Linux Libertine Display G" panose="02000503000000000000" pitchFamily="2" charset="0"/>
                              <a:cs typeface="Linux Libertine Display G" panose="02000503000000000000" pitchFamily="2" charset="0"/>
                            </a:rPr>
                            <m:t>13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ea typeface="Linux Libertine Display G" panose="02000503000000000000" pitchFamily="2" charset="0"/>
                          <a:cs typeface="Linux Libertine Display G" panose="02000503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Linux Libertine Display G" panose="02000503000000000000" pitchFamily="2" charset="0"/>
                              <a:cs typeface="Linux Libertine Display G" panose="02000503000000000000" pitchFamily="2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Linux Libertine Display G" panose="02000503000000000000" pitchFamily="2" charset="0"/>
                                  <a:cs typeface="Linux Libertine Display G" panose="02000503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Linux Libertine Display G" panose="02000503000000000000" pitchFamily="2" charset="0"/>
                                  <a:cs typeface="Linux Libertine Display G" panose="02000503000000000000" pitchFamily="2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Linux Libertine Display G" panose="02000503000000000000" pitchFamily="2" charset="0"/>
                                  <a:cs typeface="Linux Libertine Display G" panose="02000503000000000000" pitchFamily="2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Linux Libertine Display G" panose="02000503000000000000" pitchFamily="2" charset="0"/>
                              <a:cs typeface="Linux Libertine Display G" panose="02000503000000000000" pitchFamily="2" charset="0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fr-FR" i="1" dirty="0" smtClean="0">
                  <a:latin typeface="Linux Libertine Display G" panose="02000503000000000000" pitchFamily="2" charset="0"/>
                  <a:ea typeface="Linux Libertine Display G" panose="02000503000000000000" pitchFamily="2" charset="0"/>
                  <a:cs typeface="Linux Libertine Display G" panose="02000503000000000000" pitchFamily="2" charset="0"/>
                </a:endParaRP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8" y="3864258"/>
                <a:ext cx="1082797" cy="61093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lèche droite 8"/>
          <p:cNvSpPr/>
          <p:nvPr/>
        </p:nvSpPr>
        <p:spPr>
          <a:xfrm>
            <a:off x="3968151" y="3192206"/>
            <a:ext cx="785004" cy="523047"/>
          </a:xfrm>
          <a:prstGeom prst="rightArrow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Max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5724847" y="2753570"/>
                <a:ext cx="2363789" cy="663580"/>
              </a:xfrm>
              <a:prstGeom prst="rect">
                <a:avLst/>
              </a:prstGeom>
              <a:noFill/>
              <a:ln>
                <a:solidFill>
                  <a:srgbClr val="418AB3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Linux Libertine Display G" panose="02000503000000000000" pitchFamily="2" charset="0"/>
                              <a:cs typeface="Linux Libertine Display G" panose="02000503000000000000" pitchFamily="2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Linux Libertine Display G" panose="02000503000000000000" pitchFamily="2" charset="0"/>
                              <a:cs typeface="Linux Libertine Display G" panose="02000503000000000000" pitchFamily="2" charset="0"/>
                            </a:rPr>
                            <m:t>𝜎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Linux Libertine Display G" panose="02000503000000000000" pitchFamily="2" charset="0"/>
                              <a:cs typeface="Linux Libertine Display G" panose="02000503000000000000" pitchFamily="2" charset="0"/>
                            </a:rPr>
                            <m:t>11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ea typeface="Linux Libertine Display G" panose="02000503000000000000" pitchFamily="2" charset="0"/>
                          <a:cs typeface="Linux Libertine Display G" panose="02000503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  <a:ea typeface="Linux Libertine Display G" panose="02000503000000000000" pitchFamily="2" charset="0"/>
                              <a:cs typeface="Linux Libertine Display G" panose="02000503000000000000" pitchFamily="2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Linux Libertine Display G" panose="02000503000000000000" pitchFamily="2" charset="0"/>
                                  <a:cs typeface="Linux Libertine Display G" panose="02000503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Linux Libertine Display G" panose="02000503000000000000" pitchFamily="2" charset="0"/>
                                  <a:cs typeface="Linux Libertine Display G" panose="02000503000000000000" pitchFamily="2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Linux Libertine Display G" panose="02000503000000000000" pitchFamily="2" charset="0"/>
                                  <a:cs typeface="Linux Libertine Display G" panose="02000503000000000000" pitchFamily="2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Linux Libertine Display G" panose="02000503000000000000" pitchFamily="2" charset="0"/>
                                  <a:cs typeface="Linux Libertine Display G" panose="02000503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Linux Libertine Display G" panose="02000503000000000000" pitchFamily="2" charset="0"/>
                                  <a:cs typeface="Linux Libertine Display G" panose="02000503000000000000" pitchFamily="2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Linux Libertine Display G" panose="02000503000000000000" pitchFamily="2" charset="0"/>
                                  <a:cs typeface="Linux Libertine Display G" panose="02000503000000000000" pitchFamily="2" charset="0"/>
                                </a:rPr>
                                <m:t>22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  <a:ea typeface="Linux Libertine Display G" panose="02000503000000000000" pitchFamily="2" charset="0"/>
                              <a:cs typeface="Linux Libertine Display G" panose="02000503000000000000" pitchFamily="2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  <a:ea typeface="Linux Libertine Display G" panose="02000503000000000000" pitchFamily="2" charset="0"/>
                              <a:cs typeface="Linux Libertine Display G" panose="02000503000000000000" pitchFamily="2" charset="0"/>
                            </a:rPr>
                            <m:t>𝑑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  <a:ea typeface="Linux Libertine Display G" panose="02000503000000000000" pitchFamily="2" charset="0"/>
                              <a:cs typeface="Linux Libertine Display G" panose="02000503000000000000" pitchFamily="2" charset="0"/>
                            </a:rPr>
                            <m:t>2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  <a:ea typeface="Linux Libertine Display G" panose="02000503000000000000" pitchFamily="2" charset="0"/>
                          <a:cs typeface="Linux Libertine Display G" panose="02000503000000000000" pitchFamily="2" charset="0"/>
                        </a:rPr>
                        <m:t>=24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Linux Libertine Display G" panose="02000503000000000000" pitchFamily="2" charset="0"/>
                          <a:cs typeface="Linux Libertine Display G" panose="02000503000000000000" pitchFamily="2" charset="0"/>
                        </a:rPr>
                        <m:t>𝑀𝑃𝑎</m:t>
                      </m:r>
                    </m:oMath>
                  </m:oMathPara>
                </a14:m>
                <a:endParaRPr lang="fr-FR" dirty="0" smtClean="0">
                  <a:latin typeface="Linux Libertine Display G" panose="02000503000000000000" pitchFamily="2" charset="0"/>
                  <a:ea typeface="Linux Libertine Display G" panose="02000503000000000000" pitchFamily="2" charset="0"/>
                  <a:cs typeface="Linux Libertine Display G" panose="02000503000000000000" pitchFamily="2" charset="0"/>
                </a:endParaRP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847" y="2753570"/>
                <a:ext cx="2363789" cy="66358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rgbClr val="418AB3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5753060" y="3634905"/>
                <a:ext cx="2335576" cy="610936"/>
              </a:xfrm>
              <a:prstGeom prst="rect">
                <a:avLst/>
              </a:prstGeom>
              <a:noFill/>
              <a:ln>
                <a:solidFill>
                  <a:srgbClr val="418AB3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Linux Libertine Display G" panose="02000503000000000000" pitchFamily="2" charset="0"/>
                              <a:cs typeface="Linux Libertine Display G" panose="02000503000000000000" pitchFamily="2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Linux Libertine Display G" panose="02000503000000000000" pitchFamily="2" charset="0"/>
                              <a:cs typeface="Linux Libertine Display G" panose="02000503000000000000" pitchFamily="2" charset="0"/>
                            </a:rPr>
                            <m:t>𝜎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Linux Libertine Display G" panose="02000503000000000000" pitchFamily="2" charset="0"/>
                              <a:cs typeface="Linux Libertine Display G" panose="02000503000000000000" pitchFamily="2" charset="0"/>
                            </a:rPr>
                            <m:t>13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ea typeface="Linux Libertine Display G" panose="02000503000000000000" pitchFamily="2" charset="0"/>
                          <a:cs typeface="Linux Libertine Display G" panose="02000503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Linux Libertine Display G" panose="02000503000000000000" pitchFamily="2" charset="0"/>
                              <a:cs typeface="Linux Libertine Display G" panose="02000503000000000000" pitchFamily="2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Linux Libertine Display G" panose="02000503000000000000" pitchFamily="2" charset="0"/>
                                  <a:cs typeface="Linux Libertine Display G" panose="02000503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Linux Libertine Display G" panose="02000503000000000000" pitchFamily="2" charset="0"/>
                                  <a:cs typeface="Linux Libertine Display G" panose="02000503000000000000" pitchFamily="2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Linux Libertine Display G" panose="02000503000000000000" pitchFamily="2" charset="0"/>
                                  <a:cs typeface="Linux Libertine Display G" panose="02000503000000000000" pitchFamily="2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Linux Libertine Display G" panose="02000503000000000000" pitchFamily="2" charset="0"/>
                              <a:cs typeface="Linux Libertine Display G" panose="02000503000000000000" pitchFamily="2" charset="0"/>
                            </a:rPr>
                            <m:t>𝑆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  <a:ea typeface="Linux Libertine Display G" panose="02000503000000000000" pitchFamily="2" charset="0"/>
                          <a:cs typeface="Linux Libertine Display G" panose="02000503000000000000" pitchFamily="2" charset="0"/>
                        </a:rPr>
                        <m:t>=−3,5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Linux Libertine Display G" panose="02000503000000000000" pitchFamily="2" charset="0"/>
                          <a:cs typeface="Linux Libertine Display G" panose="02000503000000000000" pitchFamily="2" charset="0"/>
                        </a:rPr>
                        <m:t>𝑀𝑃𝑎</m:t>
                      </m:r>
                    </m:oMath>
                  </m:oMathPara>
                </a14:m>
                <a:endParaRPr lang="fr-FR" i="1" dirty="0" smtClean="0">
                  <a:latin typeface="Linux Libertine Display G" panose="02000503000000000000" pitchFamily="2" charset="0"/>
                  <a:ea typeface="Linux Libertine Display G" panose="02000503000000000000" pitchFamily="2" charset="0"/>
                  <a:cs typeface="Linux Libertine Display G" panose="02000503000000000000" pitchFamily="2" charset="0"/>
                </a:endParaRPr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060" y="3634905"/>
                <a:ext cx="2335576" cy="61093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rgbClr val="418AB3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085014" y="4623702"/>
                <a:ext cx="6912277" cy="656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𝑉𝑀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11</m:t>
                              </m:r>
                            </m:sub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+3∗</m:t>
                          </m:r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11</m:t>
                              </m:r>
                            </m:sub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sSubSup>
                            <m:sSubSup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13</m:t>
                              </m:r>
                            </m:sub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fr-F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=24,7 </m:t>
                      </m:r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MPa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≈25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014" y="4623702"/>
                <a:ext cx="6912277" cy="65601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age 14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9" t="83010" r="66700" b="11113"/>
          <a:stretch/>
        </p:blipFill>
        <p:spPr bwMode="auto">
          <a:xfrm>
            <a:off x="5553170" y="430379"/>
            <a:ext cx="2498744" cy="19586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Ellipse 15"/>
          <p:cNvSpPr/>
          <p:nvPr/>
        </p:nvSpPr>
        <p:spPr>
          <a:xfrm>
            <a:off x="6349042" y="896031"/>
            <a:ext cx="103516" cy="103516"/>
          </a:xfrm>
          <a:prstGeom prst="ellipse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6073001" y="1580982"/>
            <a:ext cx="103516" cy="103516"/>
          </a:xfrm>
          <a:prstGeom prst="ellipse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62888" y="5664493"/>
            <a:ext cx="8925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alibri Light" panose="020F0302020204030204" pitchFamily="34" charset="0"/>
              </a:rPr>
              <a:t>Cette contrainte doit être majorée par un coefficient de concentration de contrainte du au changement de géométrie</a:t>
            </a:r>
            <a:endParaRPr lang="fr-FR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3650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466D8FE-5733-7B45-8963-854D3AC5C96E}" type="slidenum">
              <a:rPr lang="fr-FR" smtClean="0"/>
              <a:pPr/>
              <a:t>43</a:t>
            </a:fld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42"/>
            <a:ext cx="8229600" cy="501407"/>
          </a:xfrm>
        </p:spPr>
        <p:txBody>
          <a:bodyPr/>
          <a:lstStyle/>
          <a:p>
            <a:r>
              <a:rPr lang="fr-FR" dirty="0"/>
              <a:t>Etude du croisillon (32)</a:t>
            </a:r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828" y="1091901"/>
            <a:ext cx="6518366" cy="4948600"/>
          </a:xfrm>
          <a:prstGeom prst="rect">
            <a:avLst/>
          </a:prstGeom>
          <a:noFill/>
        </p:spPr>
      </p:pic>
      <p:pic>
        <p:nvPicPr>
          <p:cNvPr id="7" name="Image 6" descr="croquis arbr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3688" y="29333"/>
            <a:ext cx="2890975" cy="140208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5566" y="1356021"/>
            <a:ext cx="1798612" cy="19009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7302137" y="3562699"/>
                <a:ext cx="876843" cy="3656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fr-FR" dirty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2137" y="3562699"/>
                <a:ext cx="876843" cy="365613"/>
              </a:xfrm>
              <a:prstGeom prst="rect">
                <a:avLst/>
              </a:prstGeom>
              <a:blipFill rotWithShape="0">
                <a:blip r:embed="rId5"/>
                <a:stretch>
                  <a:fillRect l="-40278" t="-161667" r="-35417" b="-241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7277721" y="4910614"/>
                <a:ext cx="1128450" cy="3239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0,06</m:t>
                      </m:r>
                    </m:oMath>
                  </m:oMathPara>
                </a14:m>
                <a:endParaRPr lang="fr-FR" dirty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7721" y="4910614"/>
                <a:ext cx="1128450" cy="323935"/>
              </a:xfrm>
              <a:prstGeom prst="rect">
                <a:avLst/>
              </a:prstGeom>
              <a:blipFill rotWithShape="0">
                <a:blip r:embed="rId6"/>
                <a:stretch>
                  <a:fillRect l="-35676" t="-188679" r="-4865" b="-2811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7277721" y="4095505"/>
                <a:ext cx="11943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=12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fr-FR" b="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7721" y="4095505"/>
                <a:ext cx="1194301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4592" r="-2551" b="-88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7277721" y="4489812"/>
                <a:ext cx="12128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≈0,8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fr-FR" b="0" dirty="0" smtClean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7721" y="4489812"/>
                <a:ext cx="1212896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2513" r="-2513"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orme libre 15"/>
          <p:cNvSpPr/>
          <p:nvPr/>
        </p:nvSpPr>
        <p:spPr>
          <a:xfrm>
            <a:off x="879566" y="2969623"/>
            <a:ext cx="1672045" cy="2447108"/>
          </a:xfrm>
          <a:custGeom>
            <a:avLst/>
            <a:gdLst>
              <a:gd name="connsiteX0" fmla="*/ 1672045 w 1672045"/>
              <a:gd name="connsiteY0" fmla="*/ 2447108 h 2447108"/>
              <a:gd name="connsiteX1" fmla="*/ 1672045 w 1672045"/>
              <a:gd name="connsiteY1" fmla="*/ 8708 h 2447108"/>
              <a:gd name="connsiteX2" fmla="*/ 0 w 1672045"/>
              <a:gd name="connsiteY2" fmla="*/ 0 h 244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2045" h="2447108">
                <a:moveTo>
                  <a:pt x="1672045" y="2447108"/>
                </a:moveTo>
                <a:lnTo>
                  <a:pt x="1672045" y="8708"/>
                </a:lnTo>
                <a:lnTo>
                  <a:pt x="0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3367220" y="4498521"/>
                <a:ext cx="29233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fr-F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2,3  →  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≈58</m:t>
                      </m:r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𝑀𝑝𝑎</m:t>
                      </m:r>
                    </m:oMath>
                  </m:oMathPara>
                </a14:m>
                <a:endParaRPr lang="fr-FR" dirty="0">
                  <a:solidFill>
                    <a:srgbClr val="FF0000"/>
                  </a:solidFill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220" y="4498521"/>
                <a:ext cx="2923364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1250" t="-2222" r="-2292" b="-355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82297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Etude des paliers lisses (92)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466D8FE-5733-7B45-8963-854D3AC5C96E}" type="slidenum">
              <a:rPr lang="fr-FR" smtClean="0"/>
              <a:pPr/>
              <a:t>44</a:t>
            </a:fld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" t="30956" r="35228" b="8362"/>
          <a:stretch/>
        </p:blipFill>
        <p:spPr bwMode="auto">
          <a:xfrm>
            <a:off x="944289" y="1086001"/>
            <a:ext cx="7053943" cy="50607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Ellipse 6"/>
          <p:cNvSpPr/>
          <p:nvPr/>
        </p:nvSpPr>
        <p:spPr>
          <a:xfrm>
            <a:off x="6238068" y="1650569"/>
            <a:ext cx="612183" cy="6044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5407617" y="1650569"/>
            <a:ext cx="612183" cy="6044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833966" y="3314183"/>
            <a:ext cx="612183" cy="6044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2627146" y="3314183"/>
            <a:ext cx="612183" cy="6044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10397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Etude des paliers lisses (92)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466D8FE-5733-7B45-8963-854D3AC5C96E}" type="slidenum">
              <a:rPr lang="fr-FR" smtClean="0"/>
              <a:pPr/>
              <a:t>45</a:t>
            </a:fld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Critères de validation d’un palier lisse :</a:t>
            </a:r>
          </a:p>
          <a:p>
            <a:pPr marL="728663" lvl="1" indent="-457200">
              <a:buFont typeface="+mj-lt"/>
              <a:buAutoNum type="arabicPeriod"/>
            </a:pPr>
            <a:r>
              <a:rPr lang="fr-FR" dirty="0" smtClean="0"/>
              <a:t>Pression admissible : P &lt; </a:t>
            </a:r>
            <a:r>
              <a:rPr lang="fr-FR" dirty="0" err="1" smtClean="0"/>
              <a:t>Padm</a:t>
            </a:r>
            <a:endParaRPr lang="fr-FR" dirty="0" smtClean="0"/>
          </a:p>
          <a:p>
            <a:pPr marL="728663" lvl="1" indent="-457200">
              <a:buFont typeface="+mj-lt"/>
              <a:buAutoNum type="arabicPeriod"/>
            </a:pPr>
            <a:r>
              <a:rPr lang="fr-FR" dirty="0" smtClean="0"/>
              <a:t>Vitesse admissible : V &lt; </a:t>
            </a:r>
            <a:r>
              <a:rPr lang="fr-FR" dirty="0" err="1" smtClean="0"/>
              <a:t>Vadm</a:t>
            </a:r>
            <a:endParaRPr lang="fr-FR" dirty="0" smtClean="0"/>
          </a:p>
          <a:p>
            <a:pPr marL="728663" lvl="1" indent="-457200">
              <a:buFont typeface="+mj-lt"/>
              <a:buAutoNum type="arabicPeriod"/>
            </a:pPr>
            <a:r>
              <a:rPr lang="fr-FR" dirty="0" smtClean="0"/>
              <a:t>Puissance aréolaire admissible : (PV) &lt; (PV)</a:t>
            </a:r>
            <a:r>
              <a:rPr lang="fr-FR" dirty="0" err="1" smtClean="0"/>
              <a:t>adm</a:t>
            </a:r>
            <a:endParaRPr lang="fr-FR" dirty="0" smtClean="0"/>
          </a:p>
          <a:p>
            <a:pPr marL="728663" lvl="1" indent="-457200">
              <a:buFont typeface="+mj-lt"/>
              <a:buAutoNum type="arabicPeriod"/>
            </a:pPr>
            <a:r>
              <a:rPr lang="fr-FR" dirty="0" smtClean="0"/>
              <a:t>Température d’utilisation : T &lt; </a:t>
            </a:r>
            <a:r>
              <a:rPr lang="fr-FR" dirty="0" err="1" smtClean="0"/>
              <a:t>Tadm</a:t>
            </a:r>
            <a:endParaRPr lang="fr-FR" dirty="0" smtClean="0"/>
          </a:p>
          <a:p>
            <a:pPr marL="728663" lvl="1" indent="-457200">
              <a:buFont typeface="+mj-lt"/>
              <a:buAutoNum type="arabicPeriod"/>
            </a:pPr>
            <a:endParaRPr lang="fr-FR" dirty="0"/>
          </a:p>
          <a:p>
            <a:r>
              <a:rPr lang="fr-FR" dirty="0" smtClean="0"/>
              <a:t>Conditions de fonctionnement : température ambiante, faible vitesse (mouvement oscillatoire lent)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fr-FR" dirty="0" smtClean="0">
                <a:sym typeface="Wingdings" panose="05000000000000000000" pitchFamily="2" charset="2"/>
              </a:rPr>
              <a:t>Seul le critère 1 sera dimensionnant</a:t>
            </a:r>
          </a:p>
          <a:p>
            <a:pPr marL="0" indent="0">
              <a:buNone/>
            </a:pPr>
            <a:endParaRPr lang="fr-FR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927168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Etude des paliers lisses (92)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466D8FE-5733-7B45-8963-854D3AC5C96E}" type="slidenum">
              <a:rPr lang="fr-FR" smtClean="0"/>
              <a:pPr/>
              <a:t>46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/>
              <p:cNvSpPr>
                <a:spLocks noGrp="1"/>
              </p:cNvSpPr>
              <p:nvPr>
                <p:ph sz="quarter" idx="12"/>
              </p:nvPr>
            </p:nvSpPr>
            <p:spPr/>
            <p:txBody>
              <a:bodyPr/>
              <a:lstStyle/>
              <a:p>
                <a:r>
                  <a:rPr lang="fr-FR" dirty="0"/>
                  <a:t>Effort radial : F = 400 N</a:t>
                </a:r>
              </a:p>
              <a:p>
                <a:r>
                  <a:rPr lang="fr-FR" dirty="0"/>
                  <a:t>Diamètre : d = 12 mm</a:t>
                </a:r>
              </a:p>
              <a:p>
                <a:r>
                  <a:rPr lang="fr-FR" dirty="0"/>
                  <a:t>Longueur de guidage : L = 24 </a:t>
                </a:r>
                <a:r>
                  <a:rPr lang="fr-FR" dirty="0" smtClean="0"/>
                  <a:t>mm</a:t>
                </a:r>
              </a:p>
              <a:p>
                <a:endParaRPr lang="fr-FR" dirty="0"/>
              </a:p>
              <a:p>
                <a14:m>
                  <m:oMath xmlns:m="http://schemas.openxmlformats.org/officeDocument/2006/math">
                    <m:r>
                      <a:rPr lang="fr-FR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fr-FR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𝐿𝐷</m:t>
                        </m:r>
                      </m:den>
                    </m:f>
                    <m:r>
                      <a:rPr lang="fr-F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400</m:t>
                        </m:r>
                      </m:num>
                      <m:den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12∗24</m:t>
                        </m:r>
                      </m:den>
                    </m:f>
                    <m:r>
                      <a:rPr lang="fr-F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=1,38 </m:t>
                    </m:r>
                    <m:r>
                      <a:rPr lang="fr-F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𝑀𝑃𝑎</m:t>
                    </m:r>
                  </m:oMath>
                </a14:m>
                <a:endParaRPr lang="fr-FR" dirty="0">
                  <a:solidFill>
                    <a:srgbClr val="FF0000"/>
                  </a:solidFill>
                  <a:latin typeface="Calibri Light" panose="020F0302020204030204" pitchFamily="34" charset="0"/>
                </a:endParaRPr>
              </a:p>
              <a:p>
                <a:endParaRPr lang="fr-FR" dirty="0" smtClean="0"/>
              </a:p>
              <a:p>
                <a:r>
                  <a:rPr lang="fr-FR" dirty="0" smtClean="0"/>
                  <a:t>Coussinet à collerette SKF : </a:t>
                </a:r>
                <a:r>
                  <a:rPr lang="fr-FR" dirty="0" err="1" smtClean="0"/>
                  <a:t>P</a:t>
                </a:r>
                <a:r>
                  <a:rPr lang="fr-FR" baseline="-25000" dirty="0" err="1" smtClean="0"/>
                  <a:t>adm</a:t>
                </a:r>
                <a:r>
                  <a:rPr lang="fr-FR" dirty="0" smtClean="0"/>
                  <a:t> = 10 / 20 </a:t>
                </a:r>
                <a:r>
                  <a:rPr lang="fr-FR" dirty="0" err="1" smtClean="0"/>
                  <a:t>MPa</a:t>
                </a:r>
                <a:endParaRPr lang="fr-FR" dirty="0"/>
              </a:p>
              <a:p>
                <a:endParaRPr lang="fr-FR" dirty="0" smtClean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4" name="Espace réservé du conten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2"/>
              </p:nvPr>
            </p:nvSpPr>
            <p:spPr>
              <a:blipFill rotWithShape="0">
                <a:blip r:embed="rId2"/>
                <a:stretch>
                  <a:fillRect l="-963" t="-9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" t="30425" r="47367" b="40703"/>
          <a:stretch/>
        </p:blipFill>
        <p:spPr bwMode="auto">
          <a:xfrm>
            <a:off x="5277174" y="806446"/>
            <a:ext cx="3722238" cy="29825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/>
          <p:cNvSpPr txBox="1"/>
          <p:nvPr/>
        </p:nvSpPr>
        <p:spPr>
          <a:xfrm>
            <a:off x="6970515" y="3910595"/>
            <a:ext cx="836576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VALIDE</a:t>
            </a:r>
            <a:endParaRPr lang="fr-FR" b="1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81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Etude du croisillon (32)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466D8FE-5733-7B45-8963-854D3AC5C96E}" type="slidenum">
              <a:rPr lang="fr-FR" smtClean="0"/>
              <a:pPr/>
              <a:t>47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/>
              <p:cNvSpPr>
                <a:spLocks noGrp="1"/>
              </p:cNvSpPr>
              <p:nvPr>
                <p:ph sz="quarter" idx="12"/>
              </p:nvPr>
            </p:nvSpPr>
            <p:spPr/>
            <p:txBody>
              <a:bodyPr/>
              <a:lstStyle/>
              <a:p>
                <a:r>
                  <a:rPr lang="fr-FR" dirty="0" smtClean="0"/>
                  <a:t>Contrainte équivalente : critère de Von Mises :</a:t>
                </a:r>
              </a:p>
              <a:p>
                <a:endParaRPr lang="fr-FR" dirty="0" smtClean="0"/>
              </a:p>
              <a:p>
                <a:endParaRPr lang="fr-FR" dirty="0"/>
              </a:p>
              <a:p>
                <a:endParaRPr lang="fr-FR" dirty="0" smtClean="0"/>
              </a:p>
              <a:p>
                <a:r>
                  <a:rPr lang="fr-FR" dirty="0" smtClean="0"/>
                  <a:t>AN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𝑉𝑀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=82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𝑀𝑃𝑎</m:t>
                    </m:r>
                  </m:oMath>
                </a14:m>
                <a:r>
                  <a:rPr lang="fr-FR" dirty="0" smtClean="0"/>
                  <a:t> </a:t>
                </a:r>
              </a:p>
              <a:p>
                <a:endParaRPr lang="fr-FR" dirty="0"/>
              </a:p>
              <a:p>
                <a:r>
                  <a:rPr lang="fr-FR" dirty="0" smtClean="0"/>
                  <a:t>Cette contrainte max se trouve à x</a:t>
                </a:r>
                <a:r>
                  <a:rPr lang="fr-FR" baseline="-25000" dirty="0" smtClean="0"/>
                  <a:t>3</a:t>
                </a:r>
                <a:r>
                  <a:rPr lang="fr-FR" dirty="0" smtClean="0"/>
                  <a:t> max:</a:t>
                </a:r>
                <a:endParaRPr lang="fr-FR" dirty="0"/>
              </a:p>
            </p:txBody>
          </p:sp>
        </mc:Choice>
        <mc:Fallback xmlns="">
          <p:sp>
            <p:nvSpPr>
              <p:cNvPr id="4" name="Espace réservé du conten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2"/>
              </p:nvPr>
            </p:nvSpPr>
            <p:spPr>
              <a:blipFill rotWithShape="0">
                <a:blip r:embed="rId2"/>
                <a:stretch>
                  <a:fillRect l="-963" t="-9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622200" y="1802991"/>
                <a:ext cx="4672048" cy="656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𝑉𝑀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11</m:t>
                              </m:r>
                            </m:sub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+3∗</m:t>
                          </m:r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11</m:t>
                              </m:r>
                            </m:sub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sSubSup>
                            <m:sSubSup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13</m:t>
                              </m:r>
                            </m:sub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200" y="1802991"/>
                <a:ext cx="4672048" cy="6560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llipse 5"/>
          <p:cNvSpPr/>
          <p:nvPr/>
        </p:nvSpPr>
        <p:spPr>
          <a:xfrm>
            <a:off x="4409268" y="4742481"/>
            <a:ext cx="627681" cy="1038387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Multiplication 6"/>
          <p:cNvSpPr/>
          <p:nvPr/>
        </p:nvSpPr>
        <p:spPr>
          <a:xfrm>
            <a:off x="4277532" y="5220346"/>
            <a:ext cx="294468" cy="29446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Multiplication 7"/>
          <p:cNvSpPr/>
          <p:nvPr/>
        </p:nvSpPr>
        <p:spPr>
          <a:xfrm>
            <a:off x="4889715" y="5011120"/>
            <a:ext cx="294468" cy="29446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4674793" y="5246494"/>
            <a:ext cx="621941" cy="253440"/>
          </a:xfrm>
          <a:prstGeom prst="straightConnector1">
            <a:avLst/>
          </a:prstGeom>
          <a:ln w="9525">
            <a:solidFill>
              <a:schemeClr val="accent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5296734" y="5305588"/>
            <a:ext cx="488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  <a:latin typeface="Calibri Light" panose="020F0302020204030204" pitchFamily="34" charset="0"/>
              </a:rPr>
              <a:t>L</a:t>
            </a:r>
            <a:r>
              <a:rPr lang="fr-FR" baseline="-25000" dirty="0" smtClean="0">
                <a:solidFill>
                  <a:schemeClr val="accent1"/>
                </a:solidFill>
                <a:latin typeface="Calibri Light" panose="020F0302020204030204" pitchFamily="34" charset="0"/>
              </a:rPr>
              <a:t>1</a:t>
            </a:r>
            <a:endParaRPr lang="fr-FR" baseline="-25000" dirty="0">
              <a:solidFill>
                <a:schemeClr val="accent1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4730575" y="4535093"/>
            <a:ext cx="0" cy="800042"/>
          </a:xfrm>
          <a:prstGeom prst="straightConnector1">
            <a:avLst/>
          </a:prstGeom>
          <a:ln w="9525">
            <a:solidFill>
              <a:schemeClr val="accent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4718074" y="4321683"/>
            <a:ext cx="488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  <a:latin typeface="Calibri Light" panose="020F0302020204030204" pitchFamily="34" charset="0"/>
              </a:rPr>
              <a:t>L</a:t>
            </a:r>
            <a:r>
              <a:rPr lang="fr-FR" baseline="-25000" dirty="0">
                <a:solidFill>
                  <a:schemeClr val="accent1"/>
                </a:solidFill>
                <a:latin typeface="Calibri Light" panose="020F0302020204030204" pitchFamily="34" charset="0"/>
              </a:rPr>
              <a:t>2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3995504" y="5221637"/>
            <a:ext cx="834804" cy="300240"/>
          </a:xfrm>
          <a:prstGeom prst="straightConnector1">
            <a:avLst/>
          </a:prstGeom>
          <a:ln w="9525">
            <a:solidFill>
              <a:schemeClr val="accent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3718857" y="5125675"/>
            <a:ext cx="488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  <a:latin typeface="Calibri Light" panose="020F0302020204030204" pitchFamily="34" charset="0"/>
              </a:rPr>
              <a:t>L</a:t>
            </a:r>
            <a:r>
              <a:rPr lang="fr-FR" baseline="-25000" dirty="0" smtClean="0">
                <a:solidFill>
                  <a:schemeClr val="accent1"/>
                </a:solidFill>
                <a:latin typeface="Calibri Light" panose="020F0302020204030204" pitchFamily="34" charset="0"/>
              </a:rPr>
              <a:t>3</a:t>
            </a:r>
            <a:endParaRPr lang="fr-FR" baseline="-25000" dirty="0">
              <a:solidFill>
                <a:schemeClr val="accent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71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Etude du croisillon (32)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466D8FE-5733-7B45-8963-854D3AC5C96E}" type="slidenum">
              <a:rPr lang="fr-FR" smtClean="0"/>
              <a:pPr/>
              <a:t>48</a:t>
            </a:fld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r-FR" dirty="0" smtClean="0"/>
              <a:t>Modélisation :</a:t>
            </a:r>
          </a:p>
          <a:p>
            <a:pPr lvl="1"/>
            <a:r>
              <a:rPr lang="fr-FR" dirty="0" smtClean="0"/>
              <a:t>2 axes encastrés en O</a:t>
            </a:r>
          </a:p>
          <a:p>
            <a:pPr lvl="1"/>
            <a:r>
              <a:rPr lang="fr-FR" dirty="0" smtClean="0"/>
              <a:t>4 efforts ponctuels F et –F au milieu des portées des paliers lisses (10mm de l’extrémité)</a:t>
            </a:r>
          </a:p>
          <a:p>
            <a:pPr lvl="1"/>
            <a:r>
              <a:rPr lang="fr-FR" dirty="0" smtClean="0"/>
              <a:t>Efforts selon z</a:t>
            </a:r>
            <a:endParaRPr lang="fr-FR" dirty="0"/>
          </a:p>
        </p:txBody>
      </p:sp>
      <p:grpSp>
        <p:nvGrpSpPr>
          <p:cNvPr id="5" name="Groupe 4"/>
          <p:cNvGrpSpPr/>
          <p:nvPr/>
        </p:nvGrpSpPr>
        <p:grpSpPr>
          <a:xfrm>
            <a:off x="3433198" y="3796846"/>
            <a:ext cx="3134790" cy="1882885"/>
            <a:chOff x="6156292" y="186948"/>
            <a:chExt cx="2982114" cy="1791181"/>
          </a:xfrm>
        </p:grpSpPr>
        <p:grpSp>
          <p:nvGrpSpPr>
            <p:cNvPr id="6" name="Groupe 5"/>
            <p:cNvGrpSpPr/>
            <p:nvPr/>
          </p:nvGrpSpPr>
          <p:grpSpPr>
            <a:xfrm>
              <a:off x="6581519" y="186948"/>
              <a:ext cx="2105281" cy="1680212"/>
              <a:chOff x="1493980" y="1751038"/>
              <a:chExt cx="2105281" cy="1680212"/>
            </a:xfrm>
          </p:grpSpPr>
          <p:cxnSp>
            <p:nvCxnSpPr>
              <p:cNvPr id="11" name="Connecteur droit 10"/>
              <p:cNvCxnSpPr/>
              <p:nvPr/>
            </p:nvCxnSpPr>
            <p:spPr>
              <a:xfrm>
                <a:off x="1684736" y="1903810"/>
                <a:ext cx="1914525" cy="1285875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11"/>
              <p:cNvCxnSpPr/>
              <p:nvPr/>
            </p:nvCxnSpPr>
            <p:spPr>
              <a:xfrm flipV="1">
                <a:off x="1741885" y="1953816"/>
                <a:ext cx="1835944" cy="1264444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" name="ZoneTexte 12"/>
              <p:cNvSpPr txBox="1"/>
              <p:nvPr/>
            </p:nvSpPr>
            <p:spPr>
              <a:xfrm>
                <a:off x="1837525" y="306191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>
                    <a:solidFill>
                      <a:srgbClr val="FF0000"/>
                    </a:solidFill>
                    <a:latin typeface="Calibri Light" panose="020F0302020204030204" pitchFamily="34" charset="0"/>
                  </a:rPr>
                  <a:t>1</a:t>
                </a:r>
                <a:endParaRPr lang="fr-FR" b="1" dirty="0">
                  <a:solidFill>
                    <a:srgbClr val="FF0000"/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3241189" y="3010907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>
                    <a:solidFill>
                      <a:srgbClr val="FF0000"/>
                    </a:solidFill>
                    <a:latin typeface="Calibri Light" panose="020F0302020204030204" pitchFamily="34" charset="0"/>
                  </a:rPr>
                  <a:t>2</a:t>
                </a:r>
                <a:endParaRPr lang="fr-FR" b="1" dirty="0">
                  <a:solidFill>
                    <a:srgbClr val="FF0000"/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15" name="ZoneTexte 14"/>
              <p:cNvSpPr txBox="1"/>
              <p:nvPr/>
            </p:nvSpPr>
            <p:spPr>
              <a:xfrm>
                <a:off x="3202798" y="175103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>
                    <a:solidFill>
                      <a:srgbClr val="FF0000"/>
                    </a:solidFill>
                    <a:latin typeface="Calibri Light" panose="020F0302020204030204" pitchFamily="34" charset="0"/>
                  </a:rPr>
                  <a:t>3</a:t>
                </a:r>
                <a:endParaRPr lang="fr-FR" b="1" dirty="0">
                  <a:solidFill>
                    <a:srgbClr val="FF0000"/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16" name="ZoneTexte 15"/>
              <p:cNvSpPr txBox="1"/>
              <p:nvPr/>
            </p:nvSpPr>
            <p:spPr>
              <a:xfrm>
                <a:off x="1493980" y="191812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>
                    <a:solidFill>
                      <a:srgbClr val="FF0000"/>
                    </a:solidFill>
                    <a:latin typeface="Calibri Light" panose="020F0302020204030204" pitchFamily="34" charset="0"/>
                  </a:rPr>
                  <a:t>4</a:t>
                </a:r>
                <a:endParaRPr lang="fr-FR" b="1" dirty="0">
                  <a:solidFill>
                    <a:srgbClr val="FF0000"/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17" name="ZoneTexte 16"/>
              <p:cNvSpPr txBox="1"/>
              <p:nvPr/>
            </p:nvSpPr>
            <p:spPr>
              <a:xfrm>
                <a:off x="2512457" y="2164872"/>
                <a:ext cx="2214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>
                    <a:latin typeface="Calibri Light" panose="020F0302020204030204" pitchFamily="34" charset="0"/>
                  </a:rPr>
                  <a:t>O</a:t>
                </a:r>
                <a:endParaRPr lang="fr-FR" dirty="0">
                  <a:latin typeface="Calibri Light" panose="020F0302020204030204" pitchFamily="34" charset="0"/>
                </a:endParaRPr>
              </a:p>
            </p:txBody>
          </p:sp>
        </p:grpSp>
        <p:cxnSp>
          <p:nvCxnSpPr>
            <p:cNvPr id="7" name="Connecteur droit 6"/>
            <p:cNvCxnSpPr/>
            <p:nvPr/>
          </p:nvCxnSpPr>
          <p:spPr>
            <a:xfrm>
              <a:off x="8673639" y="1602842"/>
              <a:ext cx="463502" cy="311308"/>
            </a:xfrm>
            <a:prstGeom prst="line">
              <a:avLst/>
            </a:prstGeom>
            <a:ln w="9525">
              <a:solidFill>
                <a:schemeClr val="tx1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 flipV="1">
              <a:off x="6359042" y="1654170"/>
              <a:ext cx="470382" cy="323959"/>
            </a:xfrm>
            <a:prstGeom prst="line">
              <a:avLst/>
            </a:prstGeom>
            <a:ln w="9525">
              <a:solidFill>
                <a:schemeClr val="tx1"/>
              </a:solidFill>
              <a:headEnd type="arrow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" name="ZoneTexte 8"/>
            <p:cNvSpPr txBox="1"/>
            <p:nvPr/>
          </p:nvSpPr>
          <p:spPr>
            <a:xfrm>
              <a:off x="6156292" y="1270552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Calibri Light" panose="020F0302020204030204" pitchFamily="34" charset="0"/>
                </a:rPr>
                <a:t>x</a:t>
              </a:r>
              <a:r>
                <a:rPr lang="fr-FR" baseline="-25000" dirty="0" smtClean="0">
                  <a:latin typeface="Calibri Light" panose="020F0302020204030204" pitchFamily="34" charset="0"/>
                </a:rPr>
                <a:t>32</a:t>
              </a:r>
              <a:endParaRPr lang="fr-FR" baseline="-25000" dirty="0">
                <a:latin typeface="Calibri Light" panose="020F0302020204030204" pitchFamily="34" charset="0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8695656" y="1275450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Calibri Light" panose="020F0302020204030204" pitchFamily="34" charset="0"/>
                </a:rPr>
                <a:t>y</a:t>
              </a:r>
              <a:r>
                <a:rPr lang="fr-FR" baseline="-25000" dirty="0" smtClean="0">
                  <a:latin typeface="Calibri Light" panose="020F0302020204030204" pitchFamily="34" charset="0"/>
                </a:rPr>
                <a:t>32</a:t>
              </a:r>
              <a:endParaRPr lang="fr-FR" baseline="-25000" dirty="0">
                <a:latin typeface="Calibri Light" panose="020F0302020204030204" pitchFamily="34" charset="0"/>
              </a:endParaRPr>
            </a:p>
          </p:txBody>
        </p:sp>
      </p:grpSp>
      <p:cxnSp>
        <p:nvCxnSpPr>
          <p:cNvPr id="18" name="Connecteur droit avec flèche 17"/>
          <p:cNvCxnSpPr/>
          <p:nvPr/>
        </p:nvCxnSpPr>
        <p:spPr>
          <a:xfrm flipV="1">
            <a:off x="4232634" y="4485736"/>
            <a:ext cx="0" cy="779800"/>
          </a:xfrm>
          <a:prstGeom prst="straightConnector1">
            <a:avLst/>
          </a:prstGeom>
          <a:ln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5993632" y="3266404"/>
            <a:ext cx="0" cy="779800"/>
          </a:xfrm>
          <a:prstGeom prst="straightConnector1">
            <a:avLst/>
          </a:prstGeom>
          <a:ln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4232634" y="3266404"/>
            <a:ext cx="0" cy="779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5993632" y="4458342"/>
            <a:ext cx="0" cy="779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50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Etude du croisillon (32)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466D8FE-5733-7B45-8963-854D3AC5C96E}" type="slidenum">
              <a:rPr lang="fr-FR" smtClean="0"/>
              <a:pPr/>
              <a:t>49</a:t>
            </a:fld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r-FR" dirty="0" smtClean="0"/>
              <a:t>Pour un axe :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Tronçons AB et DE : libres</a:t>
            </a:r>
          </a:p>
          <a:p>
            <a:r>
              <a:rPr lang="fr-FR" dirty="0" smtClean="0"/>
              <a:t>2 tronçons à étudier : BC et DE / même configuration </a:t>
            </a:r>
            <a:r>
              <a:rPr lang="fr-FR" dirty="0" smtClean="0">
                <a:sym typeface="Wingdings" panose="05000000000000000000" pitchFamily="2" charset="2"/>
              </a:rPr>
              <a:t> un seul à étudier</a:t>
            </a:r>
            <a:endParaRPr lang="fr-FR" dirty="0"/>
          </a:p>
        </p:txBody>
      </p:sp>
      <p:grpSp>
        <p:nvGrpSpPr>
          <p:cNvPr id="23" name="Groupe 22"/>
          <p:cNvGrpSpPr/>
          <p:nvPr/>
        </p:nvGrpSpPr>
        <p:grpSpPr>
          <a:xfrm>
            <a:off x="4229133" y="525345"/>
            <a:ext cx="4719301" cy="2127417"/>
            <a:chOff x="3697111" y="534662"/>
            <a:chExt cx="4719301" cy="2127417"/>
          </a:xfrm>
        </p:grpSpPr>
        <p:cxnSp>
          <p:nvCxnSpPr>
            <p:cNvPr id="6" name="Connecteur droit 5"/>
            <p:cNvCxnSpPr/>
            <p:nvPr/>
          </p:nvCxnSpPr>
          <p:spPr>
            <a:xfrm>
              <a:off x="4145280" y="1609344"/>
              <a:ext cx="3803904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Connecteur droit avec flèche 6"/>
            <p:cNvCxnSpPr/>
            <p:nvPr/>
          </p:nvCxnSpPr>
          <p:spPr>
            <a:xfrm flipV="1">
              <a:off x="4610586" y="829544"/>
              <a:ext cx="0" cy="77980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Connecteur droit avec flèche 7"/>
            <p:cNvCxnSpPr/>
            <p:nvPr/>
          </p:nvCxnSpPr>
          <p:spPr>
            <a:xfrm flipV="1">
              <a:off x="7493248" y="829544"/>
              <a:ext cx="0" cy="77980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Connecteur droit avec flèche 8"/>
            <p:cNvCxnSpPr/>
            <p:nvPr/>
          </p:nvCxnSpPr>
          <p:spPr>
            <a:xfrm>
              <a:off x="6011920" y="1609344"/>
              <a:ext cx="0" cy="1048512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ZoneTexte 10"/>
            <p:cNvSpPr txBox="1"/>
            <p:nvPr/>
          </p:nvSpPr>
          <p:spPr>
            <a:xfrm>
              <a:off x="4646530" y="537537"/>
              <a:ext cx="5974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  <a:latin typeface="Calibri Light" panose="020F0302020204030204" pitchFamily="34" charset="0"/>
                </a:rPr>
                <a:t>F</a:t>
              </a:r>
              <a:endParaRPr lang="fr-FR" dirty="0">
                <a:solidFill>
                  <a:srgbClr val="FF000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7554322" y="534662"/>
              <a:ext cx="5974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  <a:latin typeface="Calibri Light" panose="020F0302020204030204" pitchFamily="34" charset="0"/>
                </a:rPr>
                <a:t>F</a:t>
              </a:r>
              <a:endParaRPr lang="fr-FR" dirty="0">
                <a:solidFill>
                  <a:srgbClr val="FF000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6051026" y="2292747"/>
              <a:ext cx="5974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  <a:latin typeface="Calibri Light" panose="020F0302020204030204" pitchFamily="34" charset="0"/>
                </a:rPr>
                <a:t>-2F</a:t>
              </a:r>
              <a:endParaRPr lang="fr-FR" dirty="0">
                <a:solidFill>
                  <a:srgbClr val="FF000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3697111" y="1059920"/>
              <a:ext cx="9767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latin typeface="Calibri Light" panose="020F0302020204030204" pitchFamily="34" charset="0"/>
                </a:rPr>
                <a:t>10 mm</a:t>
              </a:r>
              <a:endParaRPr lang="fr-FR" dirty="0">
                <a:latin typeface="Calibri Light" panose="020F0302020204030204" pitchFamily="34" charset="0"/>
              </a:endParaRPr>
            </a:p>
          </p:txBody>
        </p:sp>
        <p:cxnSp>
          <p:nvCxnSpPr>
            <p:cNvPr id="16" name="Connecteur droit avec flèche 15"/>
            <p:cNvCxnSpPr/>
            <p:nvPr/>
          </p:nvCxnSpPr>
          <p:spPr>
            <a:xfrm>
              <a:off x="4183866" y="1450848"/>
              <a:ext cx="426720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ZoneTexte 16"/>
            <p:cNvSpPr txBox="1"/>
            <p:nvPr/>
          </p:nvSpPr>
          <p:spPr>
            <a:xfrm>
              <a:off x="7439674" y="1010674"/>
              <a:ext cx="9767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latin typeface="Calibri Light" panose="020F0302020204030204" pitchFamily="34" charset="0"/>
                </a:rPr>
                <a:t>10 mm</a:t>
              </a:r>
              <a:endParaRPr lang="fr-FR" dirty="0">
                <a:latin typeface="Calibri Light" panose="020F0302020204030204" pitchFamily="34" charset="0"/>
              </a:endParaRPr>
            </a:p>
          </p:txBody>
        </p:sp>
        <p:cxnSp>
          <p:nvCxnSpPr>
            <p:cNvPr id="18" name="Connecteur droit avec flèche 17"/>
            <p:cNvCxnSpPr/>
            <p:nvPr/>
          </p:nvCxnSpPr>
          <p:spPr>
            <a:xfrm>
              <a:off x="7501208" y="1450848"/>
              <a:ext cx="426720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ZoneTexte 18"/>
            <p:cNvSpPr txBox="1"/>
            <p:nvPr/>
          </p:nvSpPr>
          <p:spPr>
            <a:xfrm>
              <a:off x="5523551" y="826008"/>
              <a:ext cx="9767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latin typeface="Calibri Light" panose="020F0302020204030204" pitchFamily="34" charset="0"/>
                </a:rPr>
                <a:t>7</a:t>
              </a:r>
              <a:r>
                <a:rPr lang="fr-FR" dirty="0" smtClean="0">
                  <a:latin typeface="Calibri Light" panose="020F0302020204030204" pitchFamily="34" charset="0"/>
                </a:rPr>
                <a:t>0 mm</a:t>
              </a:r>
              <a:endParaRPr lang="fr-FR" dirty="0">
                <a:latin typeface="Calibri Light" panose="020F0302020204030204" pitchFamily="34" charset="0"/>
              </a:endParaRPr>
            </a:p>
          </p:txBody>
        </p:sp>
        <p:cxnSp>
          <p:nvCxnSpPr>
            <p:cNvPr id="20" name="Connecteur droit avec flèche 19"/>
            <p:cNvCxnSpPr/>
            <p:nvPr/>
          </p:nvCxnSpPr>
          <p:spPr>
            <a:xfrm flipV="1">
              <a:off x="4604919" y="1207532"/>
              <a:ext cx="2888329" cy="7778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ZoneTexte 23"/>
          <p:cNvSpPr txBox="1"/>
          <p:nvPr/>
        </p:nvSpPr>
        <p:spPr>
          <a:xfrm>
            <a:off x="4374111" y="1404517"/>
            <a:ext cx="488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alibri Light" panose="020F0302020204030204" pitchFamily="34" charset="0"/>
              </a:rPr>
              <a:t>A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989953" y="1556917"/>
            <a:ext cx="488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alibri Light" panose="020F0302020204030204" pitchFamily="34" charset="0"/>
              </a:rPr>
              <a:t>B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6391797" y="1274785"/>
            <a:ext cx="488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alibri Light" panose="020F0302020204030204" pitchFamily="34" charset="0"/>
              </a:rPr>
              <a:t>C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7879470" y="1566462"/>
            <a:ext cx="488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alibri Light" panose="020F0302020204030204" pitchFamily="34" charset="0"/>
              </a:rPr>
              <a:t>D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8448781" y="1404517"/>
            <a:ext cx="488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alibri Light" panose="020F0302020204030204" pitchFamily="34" charset="0"/>
              </a:rPr>
              <a:t>E</a:t>
            </a:r>
          </a:p>
        </p:txBody>
      </p:sp>
      <p:grpSp>
        <p:nvGrpSpPr>
          <p:cNvPr id="47" name="Groupe 46"/>
          <p:cNvGrpSpPr/>
          <p:nvPr/>
        </p:nvGrpSpPr>
        <p:grpSpPr>
          <a:xfrm>
            <a:off x="2635831" y="4167188"/>
            <a:ext cx="5307218" cy="1633231"/>
            <a:chOff x="2635831" y="4167188"/>
            <a:chExt cx="5307218" cy="1633231"/>
          </a:xfrm>
        </p:grpSpPr>
        <p:cxnSp>
          <p:nvCxnSpPr>
            <p:cNvPr id="29" name="Connecteur droit 28"/>
            <p:cNvCxnSpPr/>
            <p:nvPr/>
          </p:nvCxnSpPr>
          <p:spPr>
            <a:xfrm>
              <a:off x="2740038" y="5178533"/>
              <a:ext cx="3803904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ZoneTexte 29"/>
            <p:cNvSpPr txBox="1"/>
            <p:nvPr/>
          </p:nvSpPr>
          <p:spPr>
            <a:xfrm>
              <a:off x="2635831" y="4732826"/>
              <a:ext cx="4883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Calibri Light" panose="020F0302020204030204" pitchFamily="34" charset="0"/>
                </a:rPr>
                <a:t>B</a:t>
              </a: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6391797" y="4749977"/>
              <a:ext cx="4883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Calibri Light" panose="020F0302020204030204" pitchFamily="34" charset="0"/>
                </a:rPr>
                <a:t>C</a:t>
              </a: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4934972" y="4622325"/>
              <a:ext cx="6589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00B050"/>
                  </a:solidFill>
                  <a:latin typeface="Calibri Light" panose="020F0302020204030204" pitchFamily="34" charset="0"/>
                </a:rPr>
                <a:t>G(x</a:t>
              </a:r>
              <a:r>
                <a:rPr lang="fr-FR" baseline="-25000" dirty="0" smtClean="0">
                  <a:solidFill>
                    <a:srgbClr val="00B050"/>
                  </a:solidFill>
                  <a:latin typeface="Calibri Light" panose="020F0302020204030204" pitchFamily="34" charset="0"/>
                </a:rPr>
                <a:t>G</a:t>
              </a:r>
              <a:r>
                <a:rPr lang="fr-FR" dirty="0" smtClean="0">
                  <a:solidFill>
                    <a:srgbClr val="00B050"/>
                  </a:solidFill>
                  <a:latin typeface="Calibri Light" panose="020F0302020204030204" pitchFamily="34" charset="0"/>
                </a:rPr>
                <a:t>)</a:t>
              </a:r>
              <a:endParaRPr lang="fr-FR" dirty="0">
                <a:solidFill>
                  <a:srgbClr val="00B050"/>
                </a:solidFill>
                <a:latin typeface="Calibri Light" panose="020F0302020204030204" pitchFamily="34" charset="0"/>
              </a:endParaRPr>
            </a:p>
          </p:txBody>
        </p:sp>
        <p:cxnSp>
          <p:nvCxnSpPr>
            <p:cNvPr id="34" name="Connecteur droit 33"/>
            <p:cNvCxnSpPr/>
            <p:nvPr/>
          </p:nvCxnSpPr>
          <p:spPr>
            <a:xfrm flipV="1">
              <a:off x="5219451" y="5024995"/>
              <a:ext cx="0" cy="334083"/>
            </a:xfrm>
            <a:prstGeom prst="line">
              <a:avLst/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ZoneTexte 36"/>
            <p:cNvSpPr txBox="1"/>
            <p:nvPr/>
          </p:nvSpPr>
          <p:spPr>
            <a:xfrm>
              <a:off x="3882085" y="4654443"/>
              <a:ext cx="4100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00B050"/>
                  </a:solidFill>
                  <a:latin typeface="Calibri Light" panose="020F0302020204030204" pitchFamily="34" charset="0"/>
                </a:rPr>
                <a:t>I</a:t>
              </a:r>
              <a:endParaRPr lang="fr-FR" b="1" dirty="0">
                <a:solidFill>
                  <a:srgbClr val="00B05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5775960" y="4655663"/>
              <a:ext cx="4100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00B050"/>
                  </a:solidFill>
                  <a:latin typeface="Calibri Light" panose="020F0302020204030204" pitchFamily="34" charset="0"/>
                </a:rPr>
                <a:t>II</a:t>
              </a:r>
              <a:endParaRPr lang="fr-FR" b="1" dirty="0">
                <a:solidFill>
                  <a:srgbClr val="00B050"/>
                </a:solidFill>
                <a:latin typeface="Calibri Light" panose="020F0302020204030204" pitchFamily="34" charset="0"/>
              </a:endParaRPr>
            </a:p>
          </p:txBody>
        </p:sp>
        <p:cxnSp>
          <p:nvCxnSpPr>
            <p:cNvPr id="39" name="Connecteur droit avec flèche 38"/>
            <p:cNvCxnSpPr/>
            <p:nvPr/>
          </p:nvCxnSpPr>
          <p:spPr>
            <a:xfrm>
              <a:off x="6543942" y="5182089"/>
              <a:ext cx="886534" cy="0"/>
            </a:xfrm>
            <a:prstGeom prst="straightConnector1">
              <a:avLst/>
            </a:prstGeom>
            <a:ln w="9525">
              <a:solidFill>
                <a:schemeClr val="accent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ZoneTexte 40"/>
            <p:cNvSpPr txBox="1"/>
            <p:nvPr/>
          </p:nvSpPr>
          <p:spPr>
            <a:xfrm>
              <a:off x="7454680" y="4951556"/>
              <a:ext cx="4883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accent1"/>
                  </a:solidFill>
                  <a:latin typeface="Calibri Light" panose="020F0302020204030204" pitchFamily="34" charset="0"/>
                </a:rPr>
                <a:t>L</a:t>
              </a:r>
              <a:r>
                <a:rPr lang="fr-FR" baseline="-25000" dirty="0" smtClean="0">
                  <a:solidFill>
                    <a:schemeClr val="accent1"/>
                  </a:solidFill>
                  <a:latin typeface="Calibri Light" panose="020F0302020204030204" pitchFamily="34" charset="0"/>
                </a:rPr>
                <a:t>1</a:t>
              </a:r>
              <a:endParaRPr lang="fr-FR" baseline="-25000" dirty="0">
                <a:solidFill>
                  <a:schemeClr val="accent1"/>
                </a:solidFill>
                <a:latin typeface="Calibri Light" panose="020F0302020204030204" pitchFamily="34" charset="0"/>
              </a:endParaRPr>
            </a:p>
          </p:txBody>
        </p:sp>
        <p:cxnSp>
          <p:nvCxnSpPr>
            <p:cNvPr id="42" name="Connecteur droit avec flèche 41"/>
            <p:cNvCxnSpPr/>
            <p:nvPr/>
          </p:nvCxnSpPr>
          <p:spPr>
            <a:xfrm flipV="1">
              <a:off x="6702517" y="4380598"/>
              <a:ext cx="0" cy="800042"/>
            </a:xfrm>
            <a:prstGeom prst="straightConnector1">
              <a:avLst/>
            </a:prstGeom>
            <a:ln w="9525">
              <a:solidFill>
                <a:schemeClr val="accent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ZoneTexte 43"/>
            <p:cNvSpPr txBox="1"/>
            <p:nvPr/>
          </p:nvSpPr>
          <p:spPr>
            <a:xfrm>
              <a:off x="6690016" y="4167188"/>
              <a:ext cx="4883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accent1"/>
                  </a:solidFill>
                  <a:latin typeface="Calibri Light" panose="020F0302020204030204" pitchFamily="34" charset="0"/>
                </a:rPr>
                <a:t>L</a:t>
              </a:r>
              <a:r>
                <a:rPr lang="fr-FR" baseline="-25000" dirty="0">
                  <a:solidFill>
                    <a:schemeClr val="accent1"/>
                  </a:solidFill>
                  <a:latin typeface="Calibri Light" panose="020F0302020204030204" pitchFamily="34" charset="0"/>
                </a:rPr>
                <a:t>2</a:t>
              </a:r>
            </a:p>
          </p:txBody>
        </p:sp>
        <p:sp>
          <p:nvSpPr>
            <p:cNvPr id="45" name="Accolade fermante 44"/>
            <p:cNvSpPr/>
            <p:nvPr/>
          </p:nvSpPr>
          <p:spPr>
            <a:xfrm rot="5400000">
              <a:off x="3777584" y="4378710"/>
              <a:ext cx="384162" cy="2459255"/>
            </a:xfrm>
            <a:prstGeom prst="rightBrace">
              <a:avLst>
                <a:gd name="adj1" fmla="val 42714"/>
                <a:gd name="adj2" fmla="val 50000"/>
              </a:avLst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Accolade fermante 45"/>
            <p:cNvSpPr/>
            <p:nvPr/>
          </p:nvSpPr>
          <p:spPr>
            <a:xfrm rot="5400000">
              <a:off x="5689615" y="4946092"/>
              <a:ext cx="384162" cy="1324491"/>
            </a:xfrm>
            <a:prstGeom prst="rightBrace">
              <a:avLst>
                <a:gd name="adj1" fmla="val 42714"/>
                <a:gd name="adj2" fmla="val 50000"/>
              </a:avLst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37529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Repérer les « entrées »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466D8FE-5733-7B45-8963-854D3AC5C96E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04" y="944001"/>
            <a:ext cx="6232849" cy="422788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3002902" y="4639469"/>
            <a:ext cx="2043404" cy="398488"/>
          </a:xfrm>
          <a:prstGeom prst="wedgeRectCallout">
            <a:avLst>
              <a:gd name="adj1" fmla="val -26800"/>
              <a:gd name="adj2" fmla="val -231214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Fixation axe vérin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6710265" y="2351314"/>
            <a:ext cx="2043404" cy="970384"/>
          </a:xfrm>
          <a:prstGeom prst="wedgeRectCallout">
            <a:avLst>
              <a:gd name="adj1" fmla="val -143238"/>
              <a:gd name="adj2" fmla="val 11300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Transmission par courroie</a:t>
            </a:r>
          </a:p>
          <a:p>
            <a:pPr algn="ctr"/>
            <a:r>
              <a:rPr lang="fr-FR" dirty="0" smtClean="0">
                <a:sym typeface="Wingdings" panose="05000000000000000000" pitchFamily="2" charset="2"/>
              </a:rPr>
              <a:t> poulies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t="-2894" r="52325" b="42508"/>
          <a:stretch/>
        </p:blipFill>
        <p:spPr>
          <a:xfrm>
            <a:off x="4808377" y="4079632"/>
            <a:ext cx="4018383" cy="559837"/>
          </a:xfrm>
          <a:prstGeom prst="rect">
            <a:avLst/>
          </a:prstGeom>
        </p:spPr>
      </p:pic>
      <p:cxnSp>
        <p:nvCxnSpPr>
          <p:cNvPr id="10" name="Connecteur droit avec flèche 9"/>
          <p:cNvCxnSpPr/>
          <p:nvPr/>
        </p:nvCxnSpPr>
        <p:spPr>
          <a:xfrm flipH="1" flipV="1">
            <a:off x="4114800" y="3163078"/>
            <a:ext cx="1045029" cy="11964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3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Etude du croisillon (32)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466D8FE-5733-7B45-8963-854D3AC5C96E}" type="slidenum">
              <a:rPr lang="fr-FR" smtClean="0"/>
              <a:pPr/>
              <a:t>50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/>
              <p:cNvSpPr>
                <a:spLocks noGrp="1"/>
              </p:cNvSpPr>
              <p:nvPr>
                <p:ph sz="quarter" idx="12"/>
              </p:nvPr>
            </p:nvSpPr>
            <p:spPr/>
            <p:txBody>
              <a:bodyPr/>
              <a:lstStyle/>
              <a:p>
                <a:endParaRPr lang="fr-FR" dirty="0" smtClean="0"/>
              </a:p>
              <a:p>
                <a:endParaRPr lang="fr-FR" dirty="0"/>
              </a:p>
              <a:p>
                <a:endParaRPr lang="fr-FR" dirty="0" smtClean="0"/>
              </a:p>
              <a:p>
                <a:r>
                  <a:rPr lang="fr-FR" dirty="0" smtClean="0"/>
                  <a:t>On isole la partie I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𝑐𝑜h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fr-FR" dirty="0" smtClean="0"/>
              </a:p>
              <a:p>
                <a:endParaRPr lang="fr-FR" dirty="0"/>
              </a:p>
              <a:p>
                <a:endParaRPr lang="fr-FR" dirty="0" smtClean="0"/>
              </a:p>
              <a:p>
                <a:endParaRPr lang="fr-FR" dirty="0"/>
              </a:p>
              <a:p>
                <a:endParaRPr lang="fr-FR" dirty="0" smtClean="0"/>
              </a:p>
              <a:p>
                <a:r>
                  <a:rPr lang="fr-FR" dirty="0" smtClean="0"/>
                  <a:t>Sur ce tronçon : section la plus sollicitée = en C </a:t>
                </a:r>
                <a:endParaRPr lang="fr-FR" dirty="0"/>
              </a:p>
            </p:txBody>
          </p:sp>
        </mc:Choice>
        <mc:Fallback xmlns="">
          <p:sp>
            <p:nvSpPr>
              <p:cNvPr id="4" name="Espace réservé du conten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2"/>
              </p:nvPr>
            </p:nvSpPr>
            <p:spPr>
              <a:blipFill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cteur droit 5"/>
          <p:cNvCxnSpPr/>
          <p:nvPr/>
        </p:nvCxnSpPr>
        <p:spPr>
          <a:xfrm>
            <a:off x="3115958" y="1419333"/>
            <a:ext cx="3803904" cy="0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3142385" y="1048274"/>
            <a:ext cx="488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alibri Light" panose="020F0302020204030204" pitchFamily="34" charset="0"/>
              </a:rPr>
              <a:t>B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767717" y="990777"/>
            <a:ext cx="488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alibri Light" panose="020F0302020204030204" pitchFamily="34" charset="0"/>
              </a:rPr>
              <a:t>C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242593" y="851477"/>
            <a:ext cx="680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  <a:latin typeface="Calibri Light" panose="020F0302020204030204" pitchFamily="34" charset="0"/>
              </a:rPr>
              <a:t>G(x</a:t>
            </a:r>
            <a:r>
              <a:rPr lang="fr-FR" baseline="-25000" dirty="0">
                <a:solidFill>
                  <a:srgbClr val="00B050"/>
                </a:solidFill>
                <a:latin typeface="Calibri Light" panose="020F0302020204030204" pitchFamily="34" charset="0"/>
              </a:rPr>
              <a:t>G</a:t>
            </a:r>
            <a:r>
              <a:rPr lang="fr-FR" dirty="0">
                <a:solidFill>
                  <a:srgbClr val="00B050"/>
                </a:solidFill>
                <a:latin typeface="Calibri Light" panose="020F0302020204030204" pitchFamily="34" charset="0"/>
              </a:rPr>
              <a:t>)</a:t>
            </a: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5595371" y="1265795"/>
            <a:ext cx="0" cy="334083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4258005" y="895243"/>
            <a:ext cx="410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I</a:t>
            </a:r>
            <a:endParaRPr lang="fr-FR" b="1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151880" y="896463"/>
            <a:ext cx="410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II</a:t>
            </a:r>
            <a:endParaRPr lang="fr-FR" b="1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6919862" y="1422889"/>
            <a:ext cx="886534" cy="0"/>
          </a:xfrm>
          <a:prstGeom prst="straightConnector1">
            <a:avLst/>
          </a:prstGeom>
          <a:ln w="9525">
            <a:solidFill>
              <a:schemeClr val="accent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7830600" y="1192356"/>
            <a:ext cx="488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  <a:latin typeface="Calibri Light" panose="020F0302020204030204" pitchFamily="34" charset="0"/>
              </a:rPr>
              <a:t>L</a:t>
            </a:r>
            <a:r>
              <a:rPr lang="fr-FR" baseline="-25000" dirty="0" smtClean="0">
                <a:solidFill>
                  <a:schemeClr val="accent1"/>
                </a:solidFill>
                <a:latin typeface="Calibri Light" panose="020F0302020204030204" pitchFamily="34" charset="0"/>
              </a:rPr>
              <a:t>1</a:t>
            </a:r>
            <a:endParaRPr lang="fr-FR" baseline="-25000" dirty="0">
              <a:solidFill>
                <a:schemeClr val="accent1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7078437" y="621398"/>
            <a:ext cx="0" cy="800042"/>
          </a:xfrm>
          <a:prstGeom prst="straightConnector1">
            <a:avLst/>
          </a:prstGeom>
          <a:ln w="9525">
            <a:solidFill>
              <a:schemeClr val="accent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7065936" y="407988"/>
            <a:ext cx="488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  <a:latin typeface="Calibri Light" panose="020F0302020204030204" pitchFamily="34" charset="0"/>
              </a:rPr>
              <a:t>L</a:t>
            </a:r>
            <a:r>
              <a:rPr lang="fr-FR" baseline="-25000" dirty="0">
                <a:solidFill>
                  <a:schemeClr val="accent1"/>
                </a:solidFill>
                <a:latin typeface="Calibri Light" panose="020F0302020204030204" pitchFamily="34" charset="0"/>
              </a:rPr>
              <a:t>2</a:t>
            </a:r>
          </a:p>
        </p:txBody>
      </p:sp>
      <p:sp>
        <p:nvSpPr>
          <p:cNvPr id="17" name="Accolade fermante 16"/>
          <p:cNvSpPr/>
          <p:nvPr/>
        </p:nvSpPr>
        <p:spPr>
          <a:xfrm rot="5400000">
            <a:off x="4153504" y="619510"/>
            <a:ext cx="384162" cy="2459255"/>
          </a:xfrm>
          <a:prstGeom prst="rightBrace">
            <a:avLst>
              <a:gd name="adj1" fmla="val 42714"/>
              <a:gd name="adj2" fmla="val 50000"/>
            </a:avLst>
          </a:prstGeom>
          <a:ln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Accolade fermante 17"/>
          <p:cNvSpPr/>
          <p:nvPr/>
        </p:nvSpPr>
        <p:spPr>
          <a:xfrm rot="5400000">
            <a:off x="6065535" y="1186892"/>
            <a:ext cx="384162" cy="1324491"/>
          </a:xfrm>
          <a:prstGeom prst="rightBrace">
            <a:avLst>
              <a:gd name="adj1" fmla="val 42714"/>
              <a:gd name="adj2" fmla="val 50000"/>
            </a:avLst>
          </a:prstGeom>
          <a:ln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/>
          <p:cNvCxnSpPr/>
          <p:nvPr/>
        </p:nvCxnSpPr>
        <p:spPr>
          <a:xfrm flipV="1">
            <a:off x="3150301" y="643089"/>
            <a:ext cx="0" cy="7798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6911521" y="1422889"/>
            <a:ext cx="0" cy="1048512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3186245" y="351082"/>
            <a:ext cx="597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F</a:t>
            </a:r>
            <a:endParaRPr lang="fr-FR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950627" y="2106292"/>
            <a:ext cx="597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-2F</a:t>
            </a:r>
            <a:endParaRPr lang="fr-FR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917432" y="2994957"/>
                <a:ext cx="4824141" cy="1172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𝑐𝑜h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  <m:sSub>
                                      <m:sSubPr>
                                        <m:ctrlPr>
                                          <a:rPr lang="fr-F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sz="2400" i="1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e>
                                    <m: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7432" y="2994957"/>
                <a:ext cx="4824141" cy="11728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230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Durée de vie du roulement (82)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466D8FE-5733-7B45-8963-854D3AC5C96E}" type="slidenum">
              <a:rPr lang="fr-FR" smtClean="0"/>
              <a:pPr/>
              <a:t>51</a:t>
            </a:fld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50527" b="2599"/>
          <a:stretch/>
        </p:blipFill>
        <p:spPr bwMode="auto">
          <a:xfrm>
            <a:off x="-168275" y="682942"/>
            <a:ext cx="4690269" cy="5492115"/>
          </a:xfrm>
          <a:prstGeom prst="rect">
            <a:avLst/>
          </a:prstGeom>
          <a:solidFill>
            <a:srgbClr val="CC66FF">
              <a:alpha val="47000"/>
            </a:srgb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Ellipse 5"/>
          <p:cNvSpPr/>
          <p:nvPr/>
        </p:nvSpPr>
        <p:spPr>
          <a:xfrm>
            <a:off x="1378744" y="1971675"/>
            <a:ext cx="1585912" cy="521494"/>
          </a:xfrm>
          <a:prstGeom prst="ellipse">
            <a:avLst/>
          </a:prstGeom>
          <a:noFill/>
          <a:ln>
            <a:solidFill>
              <a:srgbClr val="CC66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8" name="Image 1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74" t="8321" b="6802"/>
          <a:stretch/>
        </p:blipFill>
        <p:spPr bwMode="auto">
          <a:xfrm>
            <a:off x="5807869" y="850106"/>
            <a:ext cx="2706528" cy="50577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7" name="Groupe 16"/>
          <p:cNvGrpSpPr/>
          <p:nvPr/>
        </p:nvGrpSpPr>
        <p:grpSpPr>
          <a:xfrm>
            <a:off x="6236494" y="1854327"/>
            <a:ext cx="1197930" cy="1336041"/>
            <a:chOff x="4123373" y="7181690"/>
            <a:chExt cx="1197930" cy="1336041"/>
          </a:xfrm>
          <a:noFill/>
        </p:grpSpPr>
        <p:cxnSp>
          <p:nvCxnSpPr>
            <p:cNvPr id="9" name="Connecteur droit avec flèche 8"/>
            <p:cNvCxnSpPr/>
            <p:nvPr/>
          </p:nvCxnSpPr>
          <p:spPr>
            <a:xfrm flipH="1" flipV="1">
              <a:off x="4947682" y="7228680"/>
              <a:ext cx="138352" cy="728980"/>
            </a:xfrm>
            <a:prstGeom prst="straightConnector1">
              <a:avLst/>
            </a:prstGeom>
            <a:grpFill/>
            <a:ln>
              <a:prstDash val="lgDashDot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necteur droit avec flèche 9"/>
            <p:cNvCxnSpPr/>
            <p:nvPr/>
          </p:nvCxnSpPr>
          <p:spPr>
            <a:xfrm flipH="1">
              <a:off x="4388168" y="7960835"/>
              <a:ext cx="695960" cy="144780"/>
            </a:xfrm>
            <a:prstGeom prst="straightConnector1">
              <a:avLst/>
            </a:prstGeom>
            <a:grpFill/>
            <a:ln>
              <a:prstDash val="lgDashDot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Zone de texte 52"/>
            <p:cNvSpPr txBox="1"/>
            <p:nvPr/>
          </p:nvSpPr>
          <p:spPr>
            <a:xfrm>
              <a:off x="4691223" y="7321390"/>
              <a:ext cx="435610" cy="266700"/>
            </a:xfrm>
            <a:prstGeom prst="rect">
              <a:avLst/>
            </a:prstGeom>
            <a:grp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fr-FR" sz="9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fr-FR" sz="900" baseline="-25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35</a:t>
              </a:r>
              <a:endParaRPr lang="fr-FR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Connecteur droit avec flèche 11"/>
            <p:cNvCxnSpPr/>
            <p:nvPr/>
          </p:nvCxnSpPr>
          <p:spPr>
            <a:xfrm flipV="1">
              <a:off x="5079683" y="7181690"/>
              <a:ext cx="0" cy="763905"/>
            </a:xfrm>
            <a:prstGeom prst="straightConnector1">
              <a:avLst/>
            </a:prstGeom>
            <a:grpFill/>
            <a:ln>
              <a:prstDash val="lgDashDot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/>
            <p:nvPr/>
          </p:nvCxnSpPr>
          <p:spPr>
            <a:xfrm flipH="1">
              <a:off x="4388168" y="7947500"/>
              <a:ext cx="686435" cy="0"/>
            </a:xfrm>
            <a:prstGeom prst="straightConnector1">
              <a:avLst/>
            </a:prstGeom>
            <a:grpFill/>
            <a:ln>
              <a:prstDash val="lgDashDot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Zone de texte 53"/>
            <p:cNvSpPr txBox="1"/>
            <p:nvPr/>
          </p:nvSpPr>
          <p:spPr>
            <a:xfrm flipH="1">
              <a:off x="4247515" y="8176101"/>
              <a:ext cx="483870" cy="341630"/>
            </a:xfrm>
            <a:prstGeom prst="rect">
              <a:avLst/>
            </a:prstGeom>
            <a:grp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fr-FR" sz="1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fr-FR" sz="1000" baseline="-25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35</a:t>
              </a:r>
              <a:endParaRPr lang="fr-FR" sz="1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Zone de texte 912"/>
            <p:cNvSpPr txBox="1"/>
            <p:nvPr/>
          </p:nvSpPr>
          <p:spPr>
            <a:xfrm>
              <a:off x="4123373" y="7751516"/>
              <a:ext cx="253365" cy="308610"/>
            </a:xfrm>
            <a:prstGeom prst="rect">
              <a:avLst/>
            </a:prstGeom>
            <a:grp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fr-FR" sz="1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16" name="Zone de texte 912"/>
            <p:cNvSpPr txBox="1"/>
            <p:nvPr/>
          </p:nvSpPr>
          <p:spPr>
            <a:xfrm>
              <a:off x="5067938" y="7225505"/>
              <a:ext cx="253365" cy="308610"/>
            </a:xfrm>
            <a:prstGeom prst="rect">
              <a:avLst/>
            </a:prstGeom>
            <a:grp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fr-FR" sz="1000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lang="fr-FR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62952" y="3191429"/>
                <a:ext cx="3375026" cy="14377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C66F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41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→36=</m:t>
                          </m:r>
                        </m:sub>
                      </m:sSub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fr-FR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fr-FR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fr-FR" i="0">
                                        <a:latin typeface="Cambria Math" panose="02040503050406030204" pitchFamily="18" charset="0"/>
                                      </a:rPr>
                                      <m:t>−15700 </m:t>
                                    </m:r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e>
                                    <m:r>
                                      <a:rPr lang="fr-FR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fr-FR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fr-FR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35</m:t>
                          </m:r>
                        </m:sub>
                      </m:sSub>
                    </m:oMath>
                  </m:oMathPara>
                </a14:m>
                <a:endParaRPr lang="fr-FR" dirty="0" smtClean="0"/>
              </a:p>
              <a:p>
                <a:pPr algn="ctr"/>
                <a:endParaRPr lang="fr-FR" dirty="0"/>
              </a:p>
              <a:p>
                <a:pPr algn="ctr"/>
                <a:r>
                  <a:rPr lang="fr-FR" dirty="0" smtClean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= charge radiale pure</a:t>
                </a:r>
                <a:endParaRPr lang="fr-FR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952" y="3191429"/>
                <a:ext cx="3375026" cy="1437701"/>
              </a:xfrm>
              <a:prstGeom prst="rect">
                <a:avLst/>
              </a:prstGeom>
              <a:blipFill>
                <a:blip r:embed="rId5"/>
                <a:stretch>
                  <a:fillRect b="-5907"/>
                </a:stretch>
              </a:blipFill>
              <a:ln>
                <a:solidFill>
                  <a:srgbClr val="CC66FF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145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Durée de vie du roulement (82</a:t>
            </a:r>
            <a:r>
              <a:rPr lang="fr-FR" dirty="0" smtClean="0"/>
              <a:t>) : critère statique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466D8FE-5733-7B45-8963-854D3AC5C96E}" type="slidenum">
              <a:rPr lang="fr-FR" smtClean="0"/>
              <a:pPr/>
              <a:t>52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/>
              <p:cNvSpPr>
                <a:spLocks noGrp="1"/>
              </p:cNvSpPr>
              <p:nvPr>
                <p:ph sz="quarter" idx="1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r-FR" dirty="0" smtClean="0"/>
                  <a:t>Charge radiale statique équivalente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=15700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fr-FR" dirty="0" smtClean="0"/>
              </a:p>
              <a:p>
                <a:endParaRPr lang="fr-FR" dirty="0" smtClean="0"/>
              </a:p>
              <a:p>
                <a:r>
                  <a:rPr lang="fr-FR" dirty="0" smtClean="0"/>
                  <a:t>Coefficient d’application de la charge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fr-FR" dirty="0" smtClean="0"/>
              </a:p>
              <a:p>
                <a:endParaRPr lang="fr-FR" dirty="0"/>
              </a:p>
              <a:p>
                <a:endParaRPr lang="fr-FR" dirty="0" smtClean="0"/>
              </a:p>
              <a:p>
                <a:endParaRPr lang="fr-FR" dirty="0"/>
              </a:p>
              <a:p>
                <a:endParaRPr lang="fr-FR" dirty="0" smtClean="0"/>
              </a:p>
              <a:p>
                <a:endParaRPr lang="fr-FR" dirty="0"/>
              </a:p>
              <a:p>
                <a:r>
                  <a:rPr lang="fr-FR" dirty="0" smtClean="0"/>
                  <a:t>Roulement 2 rangées billes 60-110-28</a:t>
                </a:r>
                <a:r>
                  <a:rPr lang="fr-FR" dirty="0"/>
                  <a:t> </a:t>
                </a:r>
                <a:endParaRPr lang="fr-FR" dirty="0" smtClean="0"/>
              </a:p>
              <a:p>
                <a:pPr marL="0" indent="0">
                  <a:buNone/>
                </a:pPr>
                <a:r>
                  <a:rPr lang="fr-FR" dirty="0" smtClean="0">
                    <a:sym typeface="Wingdings" panose="05000000000000000000" pitchFamily="2" charset="2"/>
                  </a:rPr>
                  <a:t> </a:t>
                </a:r>
                <a:r>
                  <a:rPr lang="fr-FR" dirty="0" smtClean="0"/>
                  <a:t> Charge statique de base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=58000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fr-FR" dirty="0" smtClean="0"/>
                  <a:t> </a:t>
                </a:r>
                <a:r>
                  <a:rPr lang="fr-FR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𝐶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&lt;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∗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𝑃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b>
                    </m:sSub>
                  </m:oMath>
                </a14:m>
                <a:endParaRPr lang="fr-FR" dirty="0" smtClean="0"/>
              </a:p>
              <a:p>
                <a:endParaRPr lang="fr-FR" dirty="0"/>
              </a:p>
              <a:p>
                <a:endParaRPr lang="fr-FR" dirty="0" smtClean="0"/>
              </a:p>
              <a:p>
                <a:endParaRPr lang="fr-FR" dirty="0"/>
              </a:p>
              <a:p>
                <a:endParaRPr lang="fr-FR" dirty="0" smtClean="0"/>
              </a:p>
              <a:p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4" name="Espace réservé du conten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2"/>
              </p:nvPr>
            </p:nvSpPr>
            <p:spPr>
              <a:blipFill>
                <a:blip r:embed="rId2"/>
                <a:stretch>
                  <a:fillRect l="-1111" t="-9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496189" y="339466"/>
                <a:ext cx="2263889" cy="619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fr-FR" sz="120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fr-FR" sz="1200">
                              <a:latin typeface="Cambria Math" panose="02040503050406030204" pitchFamily="18" charset="0"/>
                            </a:rPr>
                            <m:t>41</m:t>
                          </m:r>
                          <m:r>
                            <a:rPr lang="fr-FR" sz="12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fr-FR" sz="1200">
                              <a:latin typeface="Cambria Math" panose="02040503050406030204" pitchFamily="18" charset="0"/>
                            </a:rPr>
                            <m:t>→36=</m:t>
                          </m:r>
                        </m:sub>
                      </m:sSub>
                      <m:sSub>
                        <m:sSubPr>
                          <m:ctrlPr>
                            <a:rPr lang="fr-FR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fr-FR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fr-FR" sz="12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fr-FR" sz="120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fr-FR" sz="120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fr-FR" sz="1200">
                                        <a:latin typeface="Cambria Math" panose="02040503050406030204" pitchFamily="18" charset="0"/>
                                      </a:rPr>
                                      <m:t>−15700 </m:t>
                                    </m:r>
                                    <m:r>
                                      <a:rPr lang="fr-FR" sz="12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e>
                                    <m:r>
                                      <a:rPr lang="fr-FR" sz="120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fr-FR" sz="120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fr-FR" sz="120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fr-FR" sz="12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fr-FR" sz="12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2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fr-FR" sz="1200">
                              <a:latin typeface="Cambria Math" panose="02040503050406030204" pitchFamily="18" charset="0"/>
                            </a:rPr>
                            <m:t>35</m:t>
                          </m:r>
                        </m:sub>
                      </m:sSub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189" y="339466"/>
                <a:ext cx="2263889" cy="6199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e 12"/>
          <p:cNvGrpSpPr/>
          <p:nvPr/>
        </p:nvGrpSpPr>
        <p:grpSpPr>
          <a:xfrm>
            <a:off x="1468048" y="2478800"/>
            <a:ext cx="6753225" cy="1687513"/>
            <a:chOff x="1385887" y="3931085"/>
            <a:chExt cx="6753225" cy="1687513"/>
          </a:xfrm>
        </p:grpSpPr>
        <p:pic>
          <p:nvPicPr>
            <p:cNvPr id="7" name="Picture 8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85887" y="3931085"/>
              <a:ext cx="6753225" cy="1687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3950494" y="4500563"/>
              <a:ext cx="671512" cy="207168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15541" y="4291009"/>
              <a:ext cx="671512" cy="207168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38275" y="5053013"/>
              <a:ext cx="671512" cy="207168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58354" y="5077180"/>
              <a:ext cx="671512" cy="207168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" name="ZoneTexte 13"/>
          <p:cNvSpPr txBox="1"/>
          <p:nvPr/>
        </p:nvSpPr>
        <p:spPr>
          <a:xfrm>
            <a:off x="6715126" y="5616106"/>
            <a:ext cx="836576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VALIDE</a:t>
            </a:r>
            <a:endParaRPr lang="fr-FR" b="1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08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Durée de vie du roulement (82) : critère </a:t>
            </a:r>
            <a:r>
              <a:rPr lang="fr-FR" dirty="0" smtClean="0"/>
              <a:t>durée de vie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466D8FE-5733-7B45-8963-854D3AC5C96E}" type="slidenum">
              <a:rPr lang="fr-FR" smtClean="0"/>
              <a:pPr/>
              <a:t>53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/>
              <p:cNvSpPr>
                <a:spLocks noGrp="1"/>
              </p:cNvSpPr>
              <p:nvPr>
                <p:ph sz="quarter" idx="12"/>
              </p:nvPr>
            </p:nvSpPr>
            <p:spPr/>
            <p:txBody>
              <a:bodyPr/>
              <a:lstStyle/>
              <a:p>
                <a:r>
                  <a:rPr lang="fr-FR" dirty="0" smtClean="0"/>
                  <a:t>Charge radiale équivalente :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=15700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fr-FR" dirty="0" smtClean="0"/>
              </a:p>
              <a:p>
                <a:r>
                  <a:rPr lang="fr-FR" dirty="0" smtClean="0"/>
                  <a:t>Charge dynamique de base :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=57000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fr-FR" b="0" dirty="0" smtClean="0"/>
              </a:p>
              <a:p>
                <a:r>
                  <a:rPr lang="fr-FR" dirty="0" smtClean="0"/>
                  <a:t>Eléments roulants : billes </a:t>
                </a:r>
                <a:r>
                  <a:rPr lang="fr-FR" dirty="0" smtClean="0">
                    <a:sym typeface="Wingdings" panose="05000000000000000000" pitchFamily="2" charset="2"/>
                  </a:rPr>
                  <a:t> n=3</a:t>
                </a:r>
              </a:p>
              <a:p>
                <a:endParaRPr lang="fr-FR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𝐿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10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𝐶</m:t>
                                  </m:r>
                                </m:num>
                                <m:den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𝑃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𝑛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57000</m:t>
                                  </m:r>
                                </m:num>
                                <m:den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15700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=47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𝑀𝑡𝑟</m:t>
                      </m:r>
                    </m:oMath>
                  </m:oMathPara>
                </a14:m>
                <a:endParaRPr lang="fr-FR" dirty="0" smtClean="0">
                  <a:sym typeface="Wingdings" panose="05000000000000000000" pitchFamily="2" charset="2"/>
                </a:endParaRPr>
              </a:p>
              <a:p>
                <a:endParaRPr lang="fr-FR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fr-FR" dirty="0" smtClean="0">
                  <a:sym typeface="Wingdings" panose="05000000000000000000" pitchFamily="2" charset="2"/>
                </a:endParaRPr>
              </a:p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4" name="Espace réservé du conten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2"/>
              </p:nvPr>
            </p:nvSpPr>
            <p:spPr>
              <a:blipFill>
                <a:blip r:embed="rId2"/>
                <a:stretch>
                  <a:fillRect l="-963" t="-9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510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466D8FE-5733-7B45-8963-854D3AC5C96E}" type="slidenum">
              <a:rPr lang="fr-FR" smtClean="0"/>
              <a:pPr/>
              <a:t>54</a:t>
            </a:fld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3897829" y="1082776"/>
            <a:ext cx="4055681" cy="37940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6965" y="880312"/>
            <a:ext cx="2775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ym typeface="Wingdings" panose="05000000000000000000" pitchFamily="2" charset="2"/>
              </a:rPr>
              <a:t>Fiabilité annoncée : 80% </a:t>
            </a:r>
            <a:endParaRPr lang="fr-FR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2001764" y="5101759"/>
                <a:ext cx="4366708" cy="7754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fr-FR" b="0" i="0" smtClean="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fr-F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b="0" i="1" smtClean="0">
                                              <a:latin typeface="Cambria Math" panose="02040503050406030204" pitchFamily="18" charset="0"/>
                                            </a:rPr>
                                            <m:t>0,8</m:t>
                                          </m:r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−0,105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=1,653∗47=</m:t>
                      </m:r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77,7</m:t>
                      </m:r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𝑀𝑡𝑟</m:t>
                      </m:r>
                    </m:oMath>
                  </m:oMathPara>
                </a14:m>
                <a:endParaRPr lang="fr-FR" dirty="0">
                  <a:solidFill>
                    <a:srgbClr val="FF0000"/>
                  </a:solidFill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764" y="5101759"/>
                <a:ext cx="4366708" cy="7754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cteur droit avec flèche 8"/>
          <p:cNvCxnSpPr/>
          <p:nvPr/>
        </p:nvCxnSpPr>
        <p:spPr>
          <a:xfrm flipV="1">
            <a:off x="3344826" y="3841714"/>
            <a:ext cx="2215465" cy="14322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5560290" y="3250587"/>
            <a:ext cx="0" cy="622342"/>
          </a:xfrm>
          <a:prstGeom prst="line">
            <a:avLst/>
          </a:prstGeom>
          <a:ln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>
            <a:off x="4396509" y="3232789"/>
            <a:ext cx="1163781" cy="0"/>
          </a:xfrm>
          <a:prstGeom prst="line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3618645" y="3065921"/>
                <a:ext cx="9698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1,653</m:t>
                      </m:r>
                    </m:oMath>
                  </m:oMathPara>
                </a14:m>
                <a:endParaRPr lang="fr-FR" dirty="0">
                  <a:solidFill>
                    <a:srgbClr val="FF0000"/>
                  </a:solidFill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8645" y="3065921"/>
                <a:ext cx="96981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90900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Reconception</a:t>
            </a:r>
            <a:r>
              <a:rPr lang="fr-FR" dirty="0" smtClean="0"/>
              <a:t> 1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466D8FE-5733-7B45-8963-854D3AC5C96E}" type="slidenum">
              <a:rPr lang="fr-FR" smtClean="0"/>
              <a:pPr/>
              <a:t>55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6958739" y="5052447"/>
            <a:ext cx="1286359" cy="1170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31" y="797189"/>
            <a:ext cx="7729538" cy="658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60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854" y="274642"/>
            <a:ext cx="7187864" cy="673602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Reconception</a:t>
            </a:r>
            <a:r>
              <a:rPr lang="fr-FR" dirty="0" smtClean="0"/>
              <a:t> 2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466D8FE-5733-7B45-8963-854D3AC5C96E}" type="slidenum">
              <a:rPr lang="fr-FR" smtClean="0"/>
              <a:pPr/>
              <a:t>56</a:t>
            </a:fld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30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Repérer les « entrées »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466D8FE-5733-7B45-8963-854D3AC5C96E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920" y="972153"/>
            <a:ext cx="5564023" cy="5566763"/>
          </a:xfrm>
          <a:prstGeom prst="rect">
            <a:avLst/>
          </a:prstGeom>
          <a:solidFill>
            <a:srgbClr val="CC66FF">
              <a:alpha val="47000"/>
            </a:srgbClr>
          </a:solidFill>
          <a:ln>
            <a:solidFill>
              <a:srgbClr val="CC66FF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664871" y="5749812"/>
            <a:ext cx="2043404" cy="398488"/>
          </a:xfrm>
          <a:prstGeom prst="wedgeRectCallout">
            <a:avLst>
              <a:gd name="adj1" fmla="val 70460"/>
              <a:gd name="adj2" fmla="val -97748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Fixation axe vérin</a:t>
            </a:r>
            <a:endParaRPr lang="fr-FR" dirty="0"/>
          </a:p>
        </p:txBody>
      </p:sp>
      <p:sp>
        <p:nvSpPr>
          <p:cNvPr id="8" name="Forme libre 7"/>
          <p:cNvSpPr/>
          <p:nvPr/>
        </p:nvSpPr>
        <p:spPr>
          <a:xfrm>
            <a:off x="3299510" y="3911756"/>
            <a:ext cx="392430" cy="220980"/>
          </a:xfrm>
          <a:custGeom>
            <a:avLst/>
            <a:gdLst>
              <a:gd name="connsiteX0" fmla="*/ 373380 w 392430"/>
              <a:gd name="connsiteY0" fmla="*/ 0 h 220980"/>
              <a:gd name="connsiteX1" fmla="*/ 0 w 392430"/>
              <a:gd name="connsiteY1" fmla="*/ 11430 h 220980"/>
              <a:gd name="connsiteX2" fmla="*/ 0 w 392430"/>
              <a:gd name="connsiteY2" fmla="*/ 11430 h 220980"/>
              <a:gd name="connsiteX3" fmla="*/ 106680 w 392430"/>
              <a:gd name="connsiteY3" fmla="*/ 34290 h 220980"/>
              <a:gd name="connsiteX4" fmla="*/ 87630 w 392430"/>
              <a:gd name="connsiteY4" fmla="*/ 175260 h 220980"/>
              <a:gd name="connsiteX5" fmla="*/ 15240 w 392430"/>
              <a:gd name="connsiteY5" fmla="*/ 186690 h 220980"/>
              <a:gd name="connsiteX6" fmla="*/ 15240 w 392430"/>
              <a:gd name="connsiteY6" fmla="*/ 186690 h 220980"/>
              <a:gd name="connsiteX7" fmla="*/ 392430 w 392430"/>
              <a:gd name="connsiteY7" fmla="*/ 220980 h 220980"/>
              <a:gd name="connsiteX8" fmla="*/ 373380 w 392430"/>
              <a:gd name="connsiteY8" fmla="*/ 0 h 22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430" h="220980">
                <a:moveTo>
                  <a:pt x="373380" y="0"/>
                </a:moveTo>
                <a:lnTo>
                  <a:pt x="0" y="11430"/>
                </a:lnTo>
                <a:lnTo>
                  <a:pt x="0" y="11430"/>
                </a:lnTo>
                <a:lnTo>
                  <a:pt x="106680" y="34290"/>
                </a:lnTo>
                <a:lnTo>
                  <a:pt x="87630" y="175260"/>
                </a:lnTo>
                <a:lnTo>
                  <a:pt x="15240" y="186690"/>
                </a:lnTo>
                <a:lnTo>
                  <a:pt x="15240" y="186690"/>
                </a:lnTo>
                <a:lnTo>
                  <a:pt x="392430" y="220980"/>
                </a:lnTo>
                <a:lnTo>
                  <a:pt x="373380" y="0"/>
                </a:lnTo>
                <a:close/>
              </a:path>
            </a:pathLst>
          </a:custGeom>
          <a:solidFill>
            <a:srgbClr val="CC66FF">
              <a:alpha val="47000"/>
            </a:srgbClr>
          </a:solidFill>
          <a:ln>
            <a:solidFill>
              <a:srgbClr val="CC66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/>
          <p:cNvSpPr/>
          <p:nvPr/>
        </p:nvSpPr>
        <p:spPr>
          <a:xfrm flipH="1">
            <a:off x="4452633" y="3911756"/>
            <a:ext cx="392430" cy="220980"/>
          </a:xfrm>
          <a:custGeom>
            <a:avLst/>
            <a:gdLst>
              <a:gd name="connsiteX0" fmla="*/ 373380 w 392430"/>
              <a:gd name="connsiteY0" fmla="*/ 0 h 220980"/>
              <a:gd name="connsiteX1" fmla="*/ 0 w 392430"/>
              <a:gd name="connsiteY1" fmla="*/ 11430 h 220980"/>
              <a:gd name="connsiteX2" fmla="*/ 0 w 392430"/>
              <a:gd name="connsiteY2" fmla="*/ 11430 h 220980"/>
              <a:gd name="connsiteX3" fmla="*/ 106680 w 392430"/>
              <a:gd name="connsiteY3" fmla="*/ 34290 h 220980"/>
              <a:gd name="connsiteX4" fmla="*/ 87630 w 392430"/>
              <a:gd name="connsiteY4" fmla="*/ 175260 h 220980"/>
              <a:gd name="connsiteX5" fmla="*/ 15240 w 392430"/>
              <a:gd name="connsiteY5" fmla="*/ 186690 h 220980"/>
              <a:gd name="connsiteX6" fmla="*/ 15240 w 392430"/>
              <a:gd name="connsiteY6" fmla="*/ 186690 h 220980"/>
              <a:gd name="connsiteX7" fmla="*/ 392430 w 392430"/>
              <a:gd name="connsiteY7" fmla="*/ 220980 h 220980"/>
              <a:gd name="connsiteX8" fmla="*/ 373380 w 392430"/>
              <a:gd name="connsiteY8" fmla="*/ 0 h 22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430" h="220980">
                <a:moveTo>
                  <a:pt x="373380" y="0"/>
                </a:moveTo>
                <a:lnTo>
                  <a:pt x="0" y="11430"/>
                </a:lnTo>
                <a:lnTo>
                  <a:pt x="0" y="11430"/>
                </a:lnTo>
                <a:lnTo>
                  <a:pt x="106680" y="34290"/>
                </a:lnTo>
                <a:lnTo>
                  <a:pt x="87630" y="175260"/>
                </a:lnTo>
                <a:lnTo>
                  <a:pt x="15240" y="186690"/>
                </a:lnTo>
                <a:lnTo>
                  <a:pt x="15240" y="186690"/>
                </a:lnTo>
                <a:lnTo>
                  <a:pt x="392430" y="220980"/>
                </a:lnTo>
                <a:lnTo>
                  <a:pt x="373380" y="0"/>
                </a:lnTo>
                <a:close/>
              </a:path>
            </a:pathLst>
          </a:custGeom>
          <a:solidFill>
            <a:srgbClr val="CC66FF">
              <a:alpha val="47000"/>
            </a:srgbClr>
          </a:solidFill>
          <a:ln>
            <a:solidFill>
              <a:srgbClr val="CC66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236871" y="4266452"/>
            <a:ext cx="2043404" cy="398488"/>
          </a:xfrm>
          <a:prstGeom prst="wedgeRectCallout">
            <a:avLst>
              <a:gd name="adj1" fmla="val -73731"/>
              <a:gd name="adj2" fmla="val -107947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Poulie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034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Analyse cinématique et technologique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466D8FE-5733-7B45-8963-854D3AC5C96E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2599"/>
          <a:stretch/>
        </p:blipFill>
        <p:spPr bwMode="auto">
          <a:xfrm>
            <a:off x="-168275" y="682942"/>
            <a:ext cx="9480550" cy="5492115"/>
          </a:xfrm>
          <a:prstGeom prst="rect">
            <a:avLst/>
          </a:prstGeom>
          <a:solidFill>
            <a:srgbClr val="CC66FF">
              <a:alpha val="47000"/>
            </a:srgb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201865" y="3811831"/>
            <a:ext cx="33159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0 - Bâti </a:t>
            </a:r>
            <a:endParaRPr lang="fr-FR" sz="1000" dirty="0" smtClean="0">
              <a:solidFill>
                <a:srgbClr val="FFC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fr-FR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corps </a:t>
            </a:r>
            <a:r>
              <a:rPr lang="fr-FR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vérin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fr-FR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tige de vérin 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3 - cale </a:t>
            </a:r>
            <a:r>
              <a:rPr lang="fr-FR" sz="1000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inclinée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 smtClean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fr-FR" sz="1000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arbre </a:t>
            </a:r>
            <a:r>
              <a:rPr lang="fr-FR" sz="1000" dirty="0" smtClean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vertical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fr-FR" sz="1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croisillon : 32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6 - arbre </a:t>
            </a:r>
            <a:r>
              <a:rPr lang="fr-FR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moteur</a:t>
            </a:r>
            <a:endParaRPr lang="fr-FR" sz="1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– courroie </a:t>
            </a:r>
            <a:r>
              <a:rPr lang="fr-FR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crantée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 smtClean="0">
                <a:solidFill>
                  <a:srgbClr val="CC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fr-FR" sz="1000" dirty="0">
                <a:solidFill>
                  <a:srgbClr val="CC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entraineur inférieur </a:t>
            </a:r>
            <a:endParaRPr lang="fr-FR" sz="1000" dirty="0" smtClean="0">
              <a:solidFill>
                <a:srgbClr val="CC66F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fr-FR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entraineur </a:t>
            </a:r>
            <a:r>
              <a:rPr lang="fr-FR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supérieur</a:t>
            </a:r>
            <a:endParaRPr lang="fr-FR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10 - support en </a:t>
            </a:r>
            <a:r>
              <a:rPr lang="fr-FR" sz="1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fr-FR" sz="1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000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11 - plateau </a:t>
            </a:r>
            <a:r>
              <a:rPr lang="fr-FR" sz="1000" dirty="0" smtClean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oscillant</a:t>
            </a:r>
            <a:endParaRPr lang="fr-FR" sz="1000" dirty="0">
              <a:solidFill>
                <a:srgbClr val="00B0F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Groupe 38"/>
          <p:cNvGrpSpPr/>
          <p:nvPr/>
        </p:nvGrpSpPr>
        <p:grpSpPr>
          <a:xfrm>
            <a:off x="1079970" y="4530607"/>
            <a:ext cx="6333067" cy="1000949"/>
            <a:chOff x="1079970" y="4530607"/>
            <a:chExt cx="6333067" cy="1000949"/>
          </a:xfrm>
        </p:grpSpPr>
        <p:sp>
          <p:nvSpPr>
            <p:cNvPr id="16" name="Forme libre 15"/>
            <p:cNvSpPr/>
            <p:nvPr/>
          </p:nvSpPr>
          <p:spPr>
            <a:xfrm>
              <a:off x="1079970" y="4530607"/>
              <a:ext cx="2976504" cy="1000949"/>
            </a:xfrm>
            <a:custGeom>
              <a:avLst/>
              <a:gdLst>
                <a:gd name="connsiteX0" fmla="*/ 2889956 w 2976504"/>
                <a:gd name="connsiteY0" fmla="*/ 0 h 1000949"/>
                <a:gd name="connsiteX1" fmla="*/ 519289 w 2976504"/>
                <a:gd name="connsiteY1" fmla="*/ 511763 h 1000949"/>
                <a:gd name="connsiteX2" fmla="*/ 556919 w 2976504"/>
                <a:gd name="connsiteY2" fmla="*/ 654756 h 1000949"/>
                <a:gd name="connsiteX3" fmla="*/ 526815 w 2976504"/>
                <a:gd name="connsiteY3" fmla="*/ 673571 h 1000949"/>
                <a:gd name="connsiteX4" fmla="*/ 504237 w 2976504"/>
                <a:gd name="connsiteY4" fmla="*/ 681097 h 1000949"/>
                <a:gd name="connsiteX5" fmla="*/ 477897 w 2976504"/>
                <a:gd name="connsiteY5" fmla="*/ 692386 h 1000949"/>
                <a:gd name="connsiteX6" fmla="*/ 444030 w 2976504"/>
                <a:gd name="connsiteY6" fmla="*/ 688623 h 1000949"/>
                <a:gd name="connsiteX7" fmla="*/ 444030 w 2976504"/>
                <a:gd name="connsiteY7" fmla="*/ 688623 h 1000949"/>
                <a:gd name="connsiteX8" fmla="*/ 297274 w 2976504"/>
                <a:gd name="connsiteY8" fmla="*/ 620889 h 1000949"/>
                <a:gd name="connsiteX9" fmla="*/ 0 w 2976504"/>
                <a:gd name="connsiteY9" fmla="*/ 620889 h 1000949"/>
                <a:gd name="connsiteX10" fmla="*/ 15052 w 2976504"/>
                <a:gd name="connsiteY10" fmla="*/ 869245 h 1000949"/>
                <a:gd name="connsiteX11" fmla="*/ 120415 w 2976504"/>
                <a:gd name="connsiteY11" fmla="*/ 865482 h 1000949"/>
                <a:gd name="connsiteX12" fmla="*/ 131704 w 2976504"/>
                <a:gd name="connsiteY12" fmla="*/ 861719 h 1000949"/>
                <a:gd name="connsiteX13" fmla="*/ 161808 w 2976504"/>
                <a:gd name="connsiteY13" fmla="*/ 846667 h 1000949"/>
                <a:gd name="connsiteX14" fmla="*/ 176860 w 2976504"/>
                <a:gd name="connsiteY14" fmla="*/ 839141 h 1000949"/>
                <a:gd name="connsiteX15" fmla="*/ 206963 w 2976504"/>
                <a:gd name="connsiteY15" fmla="*/ 842904 h 1000949"/>
                <a:gd name="connsiteX16" fmla="*/ 240830 w 2976504"/>
                <a:gd name="connsiteY16" fmla="*/ 869245 h 1000949"/>
                <a:gd name="connsiteX17" fmla="*/ 252119 w 2976504"/>
                <a:gd name="connsiteY17" fmla="*/ 873008 h 1000949"/>
                <a:gd name="connsiteX18" fmla="*/ 274697 w 2976504"/>
                <a:gd name="connsiteY18" fmla="*/ 884297 h 1000949"/>
                <a:gd name="connsiteX19" fmla="*/ 304800 w 2976504"/>
                <a:gd name="connsiteY19" fmla="*/ 884297 h 1000949"/>
                <a:gd name="connsiteX20" fmla="*/ 304800 w 2976504"/>
                <a:gd name="connsiteY20" fmla="*/ 884297 h 1000949"/>
                <a:gd name="connsiteX21" fmla="*/ 462845 w 2976504"/>
                <a:gd name="connsiteY21" fmla="*/ 812800 h 1000949"/>
                <a:gd name="connsiteX22" fmla="*/ 553156 w 2976504"/>
                <a:gd name="connsiteY22" fmla="*/ 850430 h 1000949"/>
                <a:gd name="connsiteX23" fmla="*/ 553156 w 2976504"/>
                <a:gd name="connsiteY23" fmla="*/ 1000949 h 1000949"/>
                <a:gd name="connsiteX24" fmla="*/ 553156 w 2976504"/>
                <a:gd name="connsiteY24" fmla="*/ 1000949 h 1000949"/>
                <a:gd name="connsiteX25" fmla="*/ 2976504 w 2976504"/>
                <a:gd name="connsiteY25" fmla="*/ 997186 h 1000949"/>
                <a:gd name="connsiteX26" fmla="*/ 2976504 w 2976504"/>
                <a:gd name="connsiteY26" fmla="*/ 139230 h 1000949"/>
                <a:gd name="connsiteX27" fmla="*/ 2938874 w 2976504"/>
                <a:gd name="connsiteY27" fmla="*/ 142993 h 1000949"/>
                <a:gd name="connsiteX28" fmla="*/ 2889956 w 2976504"/>
                <a:gd name="connsiteY28" fmla="*/ 0 h 100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976504" h="1000949">
                  <a:moveTo>
                    <a:pt x="2889956" y="0"/>
                  </a:moveTo>
                  <a:lnTo>
                    <a:pt x="519289" y="511763"/>
                  </a:lnTo>
                  <a:lnTo>
                    <a:pt x="556919" y="654756"/>
                  </a:lnTo>
                  <a:cubicBezTo>
                    <a:pt x="546884" y="661028"/>
                    <a:pt x="537399" y="668279"/>
                    <a:pt x="526815" y="673571"/>
                  </a:cubicBezTo>
                  <a:cubicBezTo>
                    <a:pt x="519719" y="677119"/>
                    <a:pt x="511332" y="677549"/>
                    <a:pt x="504237" y="681097"/>
                  </a:cubicBezTo>
                  <a:cubicBezTo>
                    <a:pt x="485638" y="690397"/>
                    <a:pt x="494507" y="686849"/>
                    <a:pt x="477897" y="692386"/>
                  </a:cubicBezTo>
                  <a:lnTo>
                    <a:pt x="444030" y="688623"/>
                  </a:lnTo>
                  <a:lnTo>
                    <a:pt x="444030" y="688623"/>
                  </a:lnTo>
                  <a:lnTo>
                    <a:pt x="297274" y="620889"/>
                  </a:lnTo>
                  <a:lnTo>
                    <a:pt x="0" y="620889"/>
                  </a:lnTo>
                  <a:lnTo>
                    <a:pt x="15052" y="869245"/>
                  </a:lnTo>
                  <a:cubicBezTo>
                    <a:pt x="50173" y="867991"/>
                    <a:pt x="85345" y="867745"/>
                    <a:pt x="120415" y="865482"/>
                  </a:cubicBezTo>
                  <a:cubicBezTo>
                    <a:pt x="124373" y="865227"/>
                    <a:pt x="128093" y="863360"/>
                    <a:pt x="131704" y="861719"/>
                  </a:cubicBezTo>
                  <a:cubicBezTo>
                    <a:pt x="141917" y="857077"/>
                    <a:pt x="151773" y="851684"/>
                    <a:pt x="161808" y="846667"/>
                  </a:cubicBezTo>
                  <a:lnTo>
                    <a:pt x="176860" y="839141"/>
                  </a:lnTo>
                  <a:cubicBezTo>
                    <a:pt x="186894" y="840395"/>
                    <a:pt x="197440" y="839503"/>
                    <a:pt x="206963" y="842904"/>
                  </a:cubicBezTo>
                  <a:cubicBezTo>
                    <a:pt x="239334" y="854465"/>
                    <a:pt x="219988" y="855351"/>
                    <a:pt x="240830" y="869245"/>
                  </a:cubicBezTo>
                  <a:cubicBezTo>
                    <a:pt x="244130" y="871445"/>
                    <a:pt x="248571" y="871234"/>
                    <a:pt x="252119" y="873008"/>
                  </a:cubicBezTo>
                  <a:cubicBezTo>
                    <a:pt x="262126" y="878011"/>
                    <a:pt x="263137" y="883246"/>
                    <a:pt x="274697" y="884297"/>
                  </a:cubicBezTo>
                  <a:cubicBezTo>
                    <a:pt x="284690" y="885205"/>
                    <a:pt x="294766" y="884297"/>
                    <a:pt x="304800" y="884297"/>
                  </a:cubicBezTo>
                  <a:lnTo>
                    <a:pt x="304800" y="884297"/>
                  </a:lnTo>
                  <a:lnTo>
                    <a:pt x="462845" y="812800"/>
                  </a:lnTo>
                  <a:lnTo>
                    <a:pt x="553156" y="850430"/>
                  </a:lnTo>
                  <a:lnTo>
                    <a:pt x="553156" y="1000949"/>
                  </a:lnTo>
                  <a:lnTo>
                    <a:pt x="553156" y="1000949"/>
                  </a:lnTo>
                  <a:lnTo>
                    <a:pt x="2976504" y="997186"/>
                  </a:lnTo>
                  <a:lnTo>
                    <a:pt x="2976504" y="139230"/>
                  </a:lnTo>
                  <a:lnTo>
                    <a:pt x="2938874" y="142993"/>
                  </a:lnTo>
                  <a:lnTo>
                    <a:pt x="2889956" y="0"/>
                  </a:lnTo>
                  <a:close/>
                </a:path>
              </a:pathLst>
            </a:custGeom>
            <a:solidFill>
              <a:schemeClr val="accent1">
                <a:alpha val="49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Forme libre 16"/>
            <p:cNvSpPr/>
            <p:nvPr/>
          </p:nvSpPr>
          <p:spPr>
            <a:xfrm>
              <a:off x="7232415" y="4997215"/>
              <a:ext cx="180622" cy="534341"/>
            </a:xfrm>
            <a:custGeom>
              <a:avLst/>
              <a:gdLst>
                <a:gd name="connsiteX0" fmla="*/ 0 w 180622"/>
                <a:gd name="connsiteY0" fmla="*/ 530578 h 534341"/>
                <a:gd name="connsiteX1" fmla="*/ 180622 w 180622"/>
                <a:gd name="connsiteY1" fmla="*/ 534341 h 534341"/>
                <a:gd name="connsiteX2" fmla="*/ 176859 w 180622"/>
                <a:gd name="connsiteY2" fmla="*/ 0 h 534341"/>
                <a:gd name="connsiteX3" fmla="*/ 3763 w 180622"/>
                <a:gd name="connsiteY3" fmla="*/ 0 h 534341"/>
                <a:gd name="connsiteX4" fmla="*/ 0 w 180622"/>
                <a:gd name="connsiteY4" fmla="*/ 530578 h 53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622" h="534341">
                  <a:moveTo>
                    <a:pt x="0" y="530578"/>
                  </a:moveTo>
                  <a:lnTo>
                    <a:pt x="180622" y="534341"/>
                  </a:lnTo>
                  <a:cubicBezTo>
                    <a:pt x="179368" y="356227"/>
                    <a:pt x="178113" y="178114"/>
                    <a:pt x="176859" y="0"/>
                  </a:cubicBezTo>
                  <a:lnTo>
                    <a:pt x="3763" y="0"/>
                  </a:lnTo>
                  <a:cubicBezTo>
                    <a:pt x="2509" y="176859"/>
                    <a:pt x="1254" y="353719"/>
                    <a:pt x="0" y="530578"/>
                  </a:cubicBezTo>
                  <a:close/>
                </a:path>
              </a:pathLst>
            </a:custGeom>
            <a:solidFill>
              <a:schemeClr val="accent1">
                <a:alpha val="49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3" name="Groupe 42"/>
          <p:cNvGrpSpPr/>
          <p:nvPr/>
        </p:nvGrpSpPr>
        <p:grpSpPr>
          <a:xfrm>
            <a:off x="1693333" y="2660415"/>
            <a:ext cx="6152445" cy="2457217"/>
            <a:chOff x="1693333" y="2660415"/>
            <a:chExt cx="6152445" cy="2457217"/>
          </a:xfrm>
        </p:grpSpPr>
        <p:sp>
          <p:nvSpPr>
            <p:cNvPr id="18" name="Forme libre 17"/>
            <p:cNvSpPr/>
            <p:nvPr/>
          </p:nvSpPr>
          <p:spPr>
            <a:xfrm>
              <a:off x="1693333" y="2660415"/>
              <a:ext cx="955917" cy="2310459"/>
            </a:xfrm>
            <a:custGeom>
              <a:avLst/>
              <a:gdLst>
                <a:gd name="connsiteX0" fmla="*/ 417689 w 955917"/>
                <a:gd name="connsiteY0" fmla="*/ 71496 h 2310459"/>
                <a:gd name="connsiteX1" fmla="*/ 316089 w 955917"/>
                <a:gd name="connsiteY1" fmla="*/ 97837 h 2310459"/>
                <a:gd name="connsiteX2" fmla="*/ 308563 w 955917"/>
                <a:gd name="connsiteY2" fmla="*/ 158044 h 2310459"/>
                <a:gd name="connsiteX3" fmla="*/ 304800 w 955917"/>
                <a:gd name="connsiteY3" fmla="*/ 169333 h 2310459"/>
                <a:gd name="connsiteX4" fmla="*/ 293511 w 955917"/>
                <a:gd name="connsiteY4" fmla="*/ 180622 h 2310459"/>
                <a:gd name="connsiteX5" fmla="*/ 289748 w 955917"/>
                <a:gd name="connsiteY5" fmla="*/ 191911 h 2310459"/>
                <a:gd name="connsiteX6" fmla="*/ 289748 w 955917"/>
                <a:gd name="connsiteY6" fmla="*/ 191911 h 2310459"/>
                <a:gd name="connsiteX7" fmla="*/ 301037 w 955917"/>
                <a:gd name="connsiteY7" fmla="*/ 222015 h 2310459"/>
                <a:gd name="connsiteX8" fmla="*/ 304800 w 955917"/>
                <a:gd name="connsiteY8" fmla="*/ 233304 h 2310459"/>
                <a:gd name="connsiteX9" fmla="*/ 327378 w 955917"/>
                <a:gd name="connsiteY9" fmla="*/ 240829 h 2310459"/>
                <a:gd name="connsiteX10" fmla="*/ 331141 w 955917"/>
                <a:gd name="connsiteY10" fmla="*/ 252118 h 2310459"/>
                <a:gd name="connsiteX11" fmla="*/ 346193 w 955917"/>
                <a:gd name="connsiteY11" fmla="*/ 270933 h 2310459"/>
                <a:gd name="connsiteX12" fmla="*/ 357482 w 955917"/>
                <a:gd name="connsiteY12" fmla="*/ 267170 h 2310459"/>
                <a:gd name="connsiteX13" fmla="*/ 365008 w 955917"/>
                <a:gd name="connsiteY13" fmla="*/ 255881 h 2310459"/>
                <a:gd name="connsiteX14" fmla="*/ 376297 w 955917"/>
                <a:gd name="connsiteY14" fmla="*/ 244592 h 2310459"/>
                <a:gd name="connsiteX15" fmla="*/ 421452 w 955917"/>
                <a:gd name="connsiteY15" fmla="*/ 248355 h 2310459"/>
                <a:gd name="connsiteX16" fmla="*/ 444030 w 955917"/>
                <a:gd name="connsiteY16" fmla="*/ 259644 h 2310459"/>
                <a:gd name="connsiteX17" fmla="*/ 504237 w 955917"/>
                <a:gd name="connsiteY17" fmla="*/ 259644 h 2310459"/>
                <a:gd name="connsiteX18" fmla="*/ 504237 w 955917"/>
                <a:gd name="connsiteY18" fmla="*/ 259644 h 2310459"/>
                <a:gd name="connsiteX19" fmla="*/ 519289 w 955917"/>
                <a:gd name="connsiteY19" fmla="*/ 289748 h 2310459"/>
                <a:gd name="connsiteX20" fmla="*/ 526815 w 955917"/>
                <a:gd name="connsiteY20" fmla="*/ 316089 h 2310459"/>
                <a:gd name="connsiteX21" fmla="*/ 530578 w 955917"/>
                <a:gd name="connsiteY21" fmla="*/ 346192 h 2310459"/>
                <a:gd name="connsiteX22" fmla="*/ 534341 w 955917"/>
                <a:gd name="connsiteY22" fmla="*/ 357481 h 2310459"/>
                <a:gd name="connsiteX23" fmla="*/ 534341 w 955917"/>
                <a:gd name="connsiteY23" fmla="*/ 357481 h 2310459"/>
                <a:gd name="connsiteX24" fmla="*/ 861719 w 955917"/>
                <a:gd name="connsiteY24" fmla="*/ 349955 h 2310459"/>
                <a:gd name="connsiteX25" fmla="*/ 861719 w 955917"/>
                <a:gd name="connsiteY25" fmla="*/ 447792 h 2310459"/>
                <a:gd name="connsiteX26" fmla="*/ 733778 w 955917"/>
                <a:gd name="connsiteY26" fmla="*/ 459081 h 2310459"/>
                <a:gd name="connsiteX27" fmla="*/ 718726 w 955917"/>
                <a:gd name="connsiteY27" fmla="*/ 1983081 h 2310459"/>
                <a:gd name="connsiteX28" fmla="*/ 869245 w 955917"/>
                <a:gd name="connsiteY28" fmla="*/ 1990607 h 2310459"/>
                <a:gd name="connsiteX29" fmla="*/ 903111 w 955917"/>
                <a:gd name="connsiteY29" fmla="*/ 2020711 h 2310459"/>
                <a:gd name="connsiteX30" fmla="*/ 918163 w 955917"/>
                <a:gd name="connsiteY30" fmla="*/ 2035763 h 2310459"/>
                <a:gd name="connsiteX31" fmla="*/ 929452 w 955917"/>
                <a:gd name="connsiteY31" fmla="*/ 2050815 h 2310459"/>
                <a:gd name="connsiteX32" fmla="*/ 940741 w 955917"/>
                <a:gd name="connsiteY32" fmla="*/ 2054578 h 2310459"/>
                <a:gd name="connsiteX33" fmla="*/ 952030 w 955917"/>
                <a:gd name="connsiteY33" fmla="*/ 2065866 h 2310459"/>
                <a:gd name="connsiteX34" fmla="*/ 952030 w 955917"/>
                <a:gd name="connsiteY34" fmla="*/ 2118548 h 2310459"/>
                <a:gd name="connsiteX35" fmla="*/ 948267 w 955917"/>
                <a:gd name="connsiteY35" fmla="*/ 2133600 h 2310459"/>
                <a:gd name="connsiteX36" fmla="*/ 948267 w 955917"/>
                <a:gd name="connsiteY36" fmla="*/ 2144889 h 2310459"/>
                <a:gd name="connsiteX37" fmla="*/ 948267 w 955917"/>
                <a:gd name="connsiteY37" fmla="*/ 2144889 h 2310459"/>
                <a:gd name="connsiteX38" fmla="*/ 142993 w 955917"/>
                <a:gd name="connsiteY38" fmla="*/ 2310459 h 2310459"/>
                <a:gd name="connsiteX39" fmla="*/ 146756 w 955917"/>
                <a:gd name="connsiteY39" fmla="*/ 2212622 h 2310459"/>
                <a:gd name="connsiteX40" fmla="*/ 146756 w 955917"/>
                <a:gd name="connsiteY40" fmla="*/ 2212622 h 2310459"/>
                <a:gd name="connsiteX41" fmla="*/ 180623 w 955917"/>
                <a:gd name="connsiteY41" fmla="*/ 2205096 h 2310459"/>
                <a:gd name="connsiteX42" fmla="*/ 191911 w 955917"/>
                <a:gd name="connsiteY42" fmla="*/ 2193807 h 2310459"/>
                <a:gd name="connsiteX43" fmla="*/ 229541 w 955917"/>
                <a:gd name="connsiteY43" fmla="*/ 2186281 h 2310459"/>
                <a:gd name="connsiteX44" fmla="*/ 240830 w 955917"/>
                <a:gd name="connsiteY44" fmla="*/ 2190044 h 2310459"/>
                <a:gd name="connsiteX45" fmla="*/ 240830 w 955917"/>
                <a:gd name="connsiteY45" fmla="*/ 2190044 h 2310459"/>
                <a:gd name="connsiteX46" fmla="*/ 252119 w 955917"/>
                <a:gd name="connsiteY46" fmla="*/ 2058341 h 2310459"/>
                <a:gd name="connsiteX47" fmla="*/ 255882 w 955917"/>
                <a:gd name="connsiteY47" fmla="*/ 2047052 h 2310459"/>
                <a:gd name="connsiteX48" fmla="*/ 259645 w 955917"/>
                <a:gd name="connsiteY48" fmla="*/ 2032000 h 2310459"/>
                <a:gd name="connsiteX49" fmla="*/ 267171 w 955917"/>
                <a:gd name="connsiteY49" fmla="*/ 1975555 h 2310459"/>
                <a:gd name="connsiteX50" fmla="*/ 267171 w 955917"/>
                <a:gd name="connsiteY50" fmla="*/ 1772355 h 2310459"/>
                <a:gd name="connsiteX51" fmla="*/ 267171 w 955917"/>
                <a:gd name="connsiteY51" fmla="*/ 1772355 h 2310459"/>
                <a:gd name="connsiteX52" fmla="*/ 308563 w 955917"/>
                <a:gd name="connsiteY52" fmla="*/ 1746015 h 2310459"/>
                <a:gd name="connsiteX53" fmla="*/ 319852 w 955917"/>
                <a:gd name="connsiteY53" fmla="*/ 1742252 h 2310459"/>
                <a:gd name="connsiteX54" fmla="*/ 357482 w 955917"/>
                <a:gd name="connsiteY54" fmla="*/ 1738489 h 2310459"/>
                <a:gd name="connsiteX55" fmla="*/ 365008 w 955917"/>
                <a:gd name="connsiteY55" fmla="*/ 1727200 h 2310459"/>
                <a:gd name="connsiteX56" fmla="*/ 346193 w 955917"/>
                <a:gd name="connsiteY56" fmla="*/ 1591733 h 2310459"/>
                <a:gd name="connsiteX57" fmla="*/ 308563 w 955917"/>
                <a:gd name="connsiteY57" fmla="*/ 1580444 h 2310459"/>
                <a:gd name="connsiteX58" fmla="*/ 308563 w 955917"/>
                <a:gd name="connsiteY58" fmla="*/ 1580444 h 2310459"/>
                <a:gd name="connsiteX59" fmla="*/ 312326 w 955917"/>
                <a:gd name="connsiteY59" fmla="*/ 462844 h 2310459"/>
                <a:gd name="connsiteX60" fmla="*/ 0 w 955917"/>
                <a:gd name="connsiteY60" fmla="*/ 455318 h 2310459"/>
                <a:gd name="connsiteX61" fmla="*/ 0 w 955917"/>
                <a:gd name="connsiteY61" fmla="*/ 338666 h 2310459"/>
                <a:gd name="connsiteX62" fmla="*/ 0 w 955917"/>
                <a:gd name="connsiteY62" fmla="*/ 338666 h 2310459"/>
                <a:gd name="connsiteX63" fmla="*/ 3763 w 955917"/>
                <a:gd name="connsiteY63" fmla="*/ 282222 h 2310459"/>
                <a:gd name="connsiteX64" fmla="*/ 15052 w 955917"/>
                <a:gd name="connsiteY64" fmla="*/ 270933 h 2310459"/>
                <a:gd name="connsiteX65" fmla="*/ 18815 w 955917"/>
                <a:gd name="connsiteY65" fmla="*/ 259644 h 2310459"/>
                <a:gd name="connsiteX66" fmla="*/ 30104 w 955917"/>
                <a:gd name="connsiteY66" fmla="*/ 252118 h 2310459"/>
                <a:gd name="connsiteX67" fmla="*/ 37630 w 955917"/>
                <a:gd name="connsiteY67" fmla="*/ 244592 h 2310459"/>
                <a:gd name="connsiteX68" fmla="*/ 37630 w 955917"/>
                <a:gd name="connsiteY68" fmla="*/ 244592 h 2310459"/>
                <a:gd name="connsiteX69" fmla="*/ 60208 w 955917"/>
                <a:gd name="connsiteY69" fmla="*/ 112889 h 2310459"/>
                <a:gd name="connsiteX70" fmla="*/ 79023 w 955917"/>
                <a:gd name="connsiteY70" fmla="*/ 86548 h 2310459"/>
                <a:gd name="connsiteX71" fmla="*/ 82786 w 955917"/>
                <a:gd name="connsiteY71" fmla="*/ 75259 h 2310459"/>
                <a:gd name="connsiteX72" fmla="*/ 90311 w 955917"/>
                <a:gd name="connsiteY72" fmla="*/ 63970 h 2310459"/>
                <a:gd name="connsiteX73" fmla="*/ 97837 w 955917"/>
                <a:gd name="connsiteY73" fmla="*/ 48918 h 2310459"/>
                <a:gd name="connsiteX74" fmla="*/ 109126 w 955917"/>
                <a:gd name="connsiteY74" fmla="*/ 18815 h 2310459"/>
                <a:gd name="connsiteX75" fmla="*/ 112889 w 955917"/>
                <a:gd name="connsiteY75" fmla="*/ 0 h 2310459"/>
                <a:gd name="connsiteX76" fmla="*/ 124178 w 955917"/>
                <a:gd name="connsiteY76" fmla="*/ 3763 h 2310459"/>
                <a:gd name="connsiteX77" fmla="*/ 127941 w 955917"/>
                <a:gd name="connsiteY77" fmla="*/ 15052 h 2310459"/>
                <a:gd name="connsiteX78" fmla="*/ 158045 w 955917"/>
                <a:gd name="connsiteY78" fmla="*/ 11289 h 2310459"/>
                <a:gd name="connsiteX79" fmla="*/ 218252 w 955917"/>
                <a:gd name="connsiteY79" fmla="*/ 7526 h 2310459"/>
                <a:gd name="connsiteX80" fmla="*/ 361245 w 955917"/>
                <a:gd name="connsiteY80" fmla="*/ 18815 h 2310459"/>
                <a:gd name="connsiteX81" fmla="*/ 383823 w 955917"/>
                <a:gd name="connsiteY81" fmla="*/ 22578 h 2310459"/>
                <a:gd name="connsiteX82" fmla="*/ 395111 w 955917"/>
                <a:gd name="connsiteY82" fmla="*/ 26341 h 2310459"/>
                <a:gd name="connsiteX83" fmla="*/ 398874 w 955917"/>
                <a:gd name="connsiteY83" fmla="*/ 37629 h 2310459"/>
                <a:gd name="connsiteX84" fmla="*/ 417689 w 955917"/>
                <a:gd name="connsiteY84" fmla="*/ 71496 h 231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55917" h="2310459">
                  <a:moveTo>
                    <a:pt x="417689" y="71496"/>
                  </a:moveTo>
                  <a:cubicBezTo>
                    <a:pt x="403891" y="81531"/>
                    <a:pt x="349956" y="89057"/>
                    <a:pt x="316089" y="97837"/>
                  </a:cubicBezTo>
                  <a:cubicBezTo>
                    <a:pt x="314784" y="109578"/>
                    <a:pt x="311248" y="144620"/>
                    <a:pt x="308563" y="158044"/>
                  </a:cubicBezTo>
                  <a:cubicBezTo>
                    <a:pt x="307785" y="161934"/>
                    <a:pt x="307000" y="166033"/>
                    <a:pt x="304800" y="169333"/>
                  </a:cubicBezTo>
                  <a:cubicBezTo>
                    <a:pt x="301848" y="173761"/>
                    <a:pt x="297274" y="176859"/>
                    <a:pt x="293511" y="180622"/>
                  </a:cubicBezTo>
                  <a:lnTo>
                    <a:pt x="289748" y="191911"/>
                  </a:lnTo>
                  <a:lnTo>
                    <a:pt x="289748" y="191911"/>
                  </a:lnTo>
                  <a:cubicBezTo>
                    <a:pt x="293511" y="201946"/>
                    <a:pt x="297375" y="211943"/>
                    <a:pt x="301037" y="222015"/>
                  </a:cubicBezTo>
                  <a:cubicBezTo>
                    <a:pt x="302393" y="225743"/>
                    <a:pt x="301572" y="230999"/>
                    <a:pt x="304800" y="233304"/>
                  </a:cubicBezTo>
                  <a:cubicBezTo>
                    <a:pt x="311255" y="237915"/>
                    <a:pt x="327378" y="240829"/>
                    <a:pt x="327378" y="240829"/>
                  </a:cubicBezTo>
                  <a:cubicBezTo>
                    <a:pt x="328632" y="244592"/>
                    <a:pt x="328663" y="249021"/>
                    <a:pt x="331141" y="252118"/>
                  </a:cubicBezTo>
                  <a:cubicBezTo>
                    <a:pt x="350593" y="276434"/>
                    <a:pt x="336735" y="242558"/>
                    <a:pt x="346193" y="270933"/>
                  </a:cubicBezTo>
                  <a:cubicBezTo>
                    <a:pt x="349956" y="269679"/>
                    <a:pt x="354385" y="269648"/>
                    <a:pt x="357482" y="267170"/>
                  </a:cubicBezTo>
                  <a:cubicBezTo>
                    <a:pt x="361014" y="264345"/>
                    <a:pt x="362113" y="259355"/>
                    <a:pt x="365008" y="255881"/>
                  </a:cubicBezTo>
                  <a:cubicBezTo>
                    <a:pt x="368415" y="251793"/>
                    <a:pt x="372534" y="248355"/>
                    <a:pt x="376297" y="244592"/>
                  </a:cubicBezTo>
                  <a:cubicBezTo>
                    <a:pt x="391349" y="245846"/>
                    <a:pt x="406641" y="245393"/>
                    <a:pt x="421452" y="248355"/>
                  </a:cubicBezTo>
                  <a:cubicBezTo>
                    <a:pt x="448406" y="253746"/>
                    <a:pt x="417606" y="258253"/>
                    <a:pt x="444030" y="259644"/>
                  </a:cubicBezTo>
                  <a:cubicBezTo>
                    <a:pt x="464071" y="260699"/>
                    <a:pt x="484168" y="259644"/>
                    <a:pt x="504237" y="259644"/>
                  </a:cubicBezTo>
                  <a:lnTo>
                    <a:pt x="504237" y="259644"/>
                  </a:lnTo>
                  <a:cubicBezTo>
                    <a:pt x="509254" y="269679"/>
                    <a:pt x="514647" y="279535"/>
                    <a:pt x="519289" y="289748"/>
                  </a:cubicBezTo>
                  <a:cubicBezTo>
                    <a:pt x="521644" y="294928"/>
                    <a:pt x="526059" y="311551"/>
                    <a:pt x="526815" y="316089"/>
                  </a:cubicBezTo>
                  <a:cubicBezTo>
                    <a:pt x="528478" y="326064"/>
                    <a:pt x="528769" y="336243"/>
                    <a:pt x="530578" y="346192"/>
                  </a:cubicBezTo>
                  <a:cubicBezTo>
                    <a:pt x="531288" y="350095"/>
                    <a:pt x="534341" y="357481"/>
                    <a:pt x="534341" y="357481"/>
                  </a:cubicBezTo>
                  <a:lnTo>
                    <a:pt x="534341" y="357481"/>
                  </a:lnTo>
                  <a:lnTo>
                    <a:pt x="861719" y="349955"/>
                  </a:lnTo>
                  <a:lnTo>
                    <a:pt x="861719" y="447792"/>
                  </a:lnTo>
                  <a:lnTo>
                    <a:pt x="733778" y="459081"/>
                  </a:lnTo>
                  <a:lnTo>
                    <a:pt x="718726" y="1983081"/>
                  </a:lnTo>
                  <a:lnTo>
                    <a:pt x="869245" y="1990607"/>
                  </a:lnTo>
                  <a:cubicBezTo>
                    <a:pt x="880534" y="2000642"/>
                    <a:pt x="892013" y="2010466"/>
                    <a:pt x="903111" y="2020711"/>
                  </a:cubicBezTo>
                  <a:cubicBezTo>
                    <a:pt x="908325" y="2025524"/>
                    <a:pt x="913491" y="2030423"/>
                    <a:pt x="918163" y="2035763"/>
                  </a:cubicBezTo>
                  <a:cubicBezTo>
                    <a:pt x="922293" y="2040483"/>
                    <a:pt x="924634" y="2046800"/>
                    <a:pt x="929452" y="2050815"/>
                  </a:cubicBezTo>
                  <a:cubicBezTo>
                    <a:pt x="932499" y="2053354"/>
                    <a:pt x="936978" y="2053324"/>
                    <a:pt x="940741" y="2054578"/>
                  </a:cubicBezTo>
                  <a:cubicBezTo>
                    <a:pt x="944504" y="2058341"/>
                    <a:pt x="950054" y="2060925"/>
                    <a:pt x="952030" y="2065866"/>
                  </a:cubicBezTo>
                  <a:cubicBezTo>
                    <a:pt x="958929" y="2083113"/>
                    <a:pt x="955166" y="2101301"/>
                    <a:pt x="952030" y="2118548"/>
                  </a:cubicBezTo>
                  <a:cubicBezTo>
                    <a:pt x="951105" y="2123636"/>
                    <a:pt x="948998" y="2128480"/>
                    <a:pt x="948267" y="2133600"/>
                  </a:cubicBezTo>
                  <a:cubicBezTo>
                    <a:pt x="947735" y="2137325"/>
                    <a:pt x="948267" y="2141126"/>
                    <a:pt x="948267" y="2144889"/>
                  </a:cubicBezTo>
                  <a:lnTo>
                    <a:pt x="948267" y="2144889"/>
                  </a:lnTo>
                  <a:lnTo>
                    <a:pt x="142993" y="2310459"/>
                  </a:lnTo>
                  <a:cubicBezTo>
                    <a:pt x="146984" y="2222662"/>
                    <a:pt x="146756" y="2255297"/>
                    <a:pt x="146756" y="2212622"/>
                  </a:cubicBezTo>
                  <a:lnTo>
                    <a:pt x="146756" y="2212622"/>
                  </a:lnTo>
                  <a:cubicBezTo>
                    <a:pt x="158045" y="2210113"/>
                    <a:pt x="169948" y="2209544"/>
                    <a:pt x="180623" y="2205096"/>
                  </a:cubicBezTo>
                  <a:cubicBezTo>
                    <a:pt x="185535" y="2203049"/>
                    <a:pt x="187483" y="2196759"/>
                    <a:pt x="191911" y="2193807"/>
                  </a:cubicBezTo>
                  <a:cubicBezTo>
                    <a:pt x="199075" y="2189030"/>
                    <a:pt x="227311" y="2186600"/>
                    <a:pt x="229541" y="2186281"/>
                  </a:cubicBezTo>
                  <a:lnTo>
                    <a:pt x="240830" y="2190044"/>
                  </a:lnTo>
                  <a:lnTo>
                    <a:pt x="240830" y="2190044"/>
                  </a:lnTo>
                  <a:cubicBezTo>
                    <a:pt x="257150" y="2116604"/>
                    <a:pt x="243073" y="2189506"/>
                    <a:pt x="252119" y="2058341"/>
                  </a:cubicBezTo>
                  <a:cubicBezTo>
                    <a:pt x="252392" y="2054384"/>
                    <a:pt x="254792" y="2050866"/>
                    <a:pt x="255882" y="2047052"/>
                  </a:cubicBezTo>
                  <a:cubicBezTo>
                    <a:pt x="257303" y="2042079"/>
                    <a:pt x="258631" y="2037071"/>
                    <a:pt x="259645" y="2032000"/>
                  </a:cubicBezTo>
                  <a:cubicBezTo>
                    <a:pt x="262298" y="2018735"/>
                    <a:pt x="266998" y="1986461"/>
                    <a:pt x="267171" y="1975555"/>
                  </a:cubicBezTo>
                  <a:cubicBezTo>
                    <a:pt x="268246" y="1907830"/>
                    <a:pt x="267171" y="1840088"/>
                    <a:pt x="267171" y="1772355"/>
                  </a:cubicBezTo>
                  <a:lnTo>
                    <a:pt x="267171" y="1772355"/>
                  </a:lnTo>
                  <a:cubicBezTo>
                    <a:pt x="286197" y="1758765"/>
                    <a:pt x="290036" y="1753955"/>
                    <a:pt x="308563" y="1746015"/>
                  </a:cubicBezTo>
                  <a:cubicBezTo>
                    <a:pt x="312209" y="1744452"/>
                    <a:pt x="315932" y="1742855"/>
                    <a:pt x="319852" y="1742252"/>
                  </a:cubicBezTo>
                  <a:cubicBezTo>
                    <a:pt x="332311" y="1740335"/>
                    <a:pt x="344939" y="1739743"/>
                    <a:pt x="357482" y="1738489"/>
                  </a:cubicBezTo>
                  <a:lnTo>
                    <a:pt x="365008" y="1727200"/>
                  </a:lnTo>
                  <a:lnTo>
                    <a:pt x="346193" y="1591733"/>
                  </a:lnTo>
                  <a:cubicBezTo>
                    <a:pt x="313740" y="1579563"/>
                    <a:pt x="326806" y="1580444"/>
                    <a:pt x="308563" y="1580444"/>
                  </a:cubicBezTo>
                  <a:lnTo>
                    <a:pt x="308563" y="1580444"/>
                  </a:lnTo>
                  <a:cubicBezTo>
                    <a:pt x="309817" y="1207911"/>
                    <a:pt x="311072" y="835377"/>
                    <a:pt x="312326" y="462844"/>
                  </a:cubicBezTo>
                  <a:lnTo>
                    <a:pt x="0" y="455318"/>
                  </a:lnTo>
                  <a:lnTo>
                    <a:pt x="0" y="338666"/>
                  </a:lnTo>
                  <a:lnTo>
                    <a:pt x="0" y="338666"/>
                  </a:lnTo>
                  <a:cubicBezTo>
                    <a:pt x="1254" y="319851"/>
                    <a:pt x="-328" y="300629"/>
                    <a:pt x="3763" y="282222"/>
                  </a:cubicBezTo>
                  <a:cubicBezTo>
                    <a:pt x="4917" y="277027"/>
                    <a:pt x="12100" y="275361"/>
                    <a:pt x="15052" y="270933"/>
                  </a:cubicBezTo>
                  <a:cubicBezTo>
                    <a:pt x="17252" y="267633"/>
                    <a:pt x="16337" y="262741"/>
                    <a:pt x="18815" y="259644"/>
                  </a:cubicBezTo>
                  <a:cubicBezTo>
                    <a:pt x="21640" y="256112"/>
                    <a:pt x="26572" y="254943"/>
                    <a:pt x="30104" y="252118"/>
                  </a:cubicBezTo>
                  <a:cubicBezTo>
                    <a:pt x="32874" y="249902"/>
                    <a:pt x="35121" y="247101"/>
                    <a:pt x="37630" y="244592"/>
                  </a:cubicBezTo>
                  <a:lnTo>
                    <a:pt x="37630" y="244592"/>
                  </a:lnTo>
                  <a:lnTo>
                    <a:pt x="60208" y="112889"/>
                  </a:lnTo>
                  <a:cubicBezTo>
                    <a:pt x="66480" y="104109"/>
                    <a:pt x="73471" y="95801"/>
                    <a:pt x="79023" y="86548"/>
                  </a:cubicBezTo>
                  <a:cubicBezTo>
                    <a:pt x="81064" y="83147"/>
                    <a:pt x="81012" y="78807"/>
                    <a:pt x="82786" y="75259"/>
                  </a:cubicBezTo>
                  <a:cubicBezTo>
                    <a:pt x="84808" y="71214"/>
                    <a:pt x="88067" y="67897"/>
                    <a:pt x="90311" y="63970"/>
                  </a:cubicBezTo>
                  <a:cubicBezTo>
                    <a:pt x="93094" y="59099"/>
                    <a:pt x="95559" y="54044"/>
                    <a:pt x="97837" y="48918"/>
                  </a:cubicBezTo>
                  <a:cubicBezTo>
                    <a:pt x="99811" y="44476"/>
                    <a:pt x="107352" y="25909"/>
                    <a:pt x="109126" y="18815"/>
                  </a:cubicBezTo>
                  <a:cubicBezTo>
                    <a:pt x="110677" y="12610"/>
                    <a:pt x="111635" y="6272"/>
                    <a:pt x="112889" y="0"/>
                  </a:cubicBezTo>
                  <a:cubicBezTo>
                    <a:pt x="116652" y="1254"/>
                    <a:pt x="121373" y="958"/>
                    <a:pt x="124178" y="3763"/>
                  </a:cubicBezTo>
                  <a:cubicBezTo>
                    <a:pt x="126983" y="6568"/>
                    <a:pt x="124069" y="14192"/>
                    <a:pt x="127941" y="15052"/>
                  </a:cubicBezTo>
                  <a:cubicBezTo>
                    <a:pt x="137813" y="17246"/>
                    <a:pt x="148010" y="12543"/>
                    <a:pt x="158045" y="11289"/>
                  </a:cubicBezTo>
                  <a:cubicBezTo>
                    <a:pt x="192582" y="-223"/>
                    <a:pt x="172729" y="2974"/>
                    <a:pt x="218252" y="7526"/>
                  </a:cubicBezTo>
                  <a:cubicBezTo>
                    <a:pt x="274243" y="44854"/>
                    <a:pt x="231789" y="22861"/>
                    <a:pt x="361245" y="18815"/>
                  </a:cubicBezTo>
                  <a:cubicBezTo>
                    <a:pt x="368771" y="20069"/>
                    <a:pt x="376375" y="20923"/>
                    <a:pt x="383823" y="22578"/>
                  </a:cubicBezTo>
                  <a:cubicBezTo>
                    <a:pt x="387695" y="23438"/>
                    <a:pt x="392306" y="23536"/>
                    <a:pt x="395111" y="26341"/>
                  </a:cubicBezTo>
                  <a:cubicBezTo>
                    <a:pt x="397916" y="29146"/>
                    <a:pt x="397620" y="33866"/>
                    <a:pt x="398874" y="37629"/>
                  </a:cubicBezTo>
                  <a:cubicBezTo>
                    <a:pt x="403049" y="62682"/>
                    <a:pt x="431487" y="61461"/>
                    <a:pt x="417689" y="71496"/>
                  </a:cubicBezTo>
                  <a:close/>
                </a:path>
              </a:pathLst>
            </a:custGeom>
            <a:solidFill>
              <a:schemeClr val="accent2">
                <a:alpha val="48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Forme libre 18"/>
            <p:cNvSpPr/>
            <p:nvPr/>
          </p:nvSpPr>
          <p:spPr>
            <a:xfrm>
              <a:off x="7040504" y="4033896"/>
              <a:ext cx="590785" cy="1083736"/>
            </a:xfrm>
            <a:custGeom>
              <a:avLst/>
              <a:gdLst>
                <a:gd name="connsiteX0" fmla="*/ 82785 w 590785"/>
                <a:gd name="connsiteY0" fmla="*/ 0 h 1083736"/>
                <a:gd name="connsiteX1" fmla="*/ 496711 w 590785"/>
                <a:gd name="connsiteY1" fmla="*/ 3763 h 1083736"/>
                <a:gd name="connsiteX2" fmla="*/ 459081 w 590785"/>
                <a:gd name="connsiteY2" fmla="*/ 605837 h 1083736"/>
                <a:gd name="connsiteX3" fmla="*/ 590785 w 590785"/>
                <a:gd name="connsiteY3" fmla="*/ 598311 h 1083736"/>
                <a:gd name="connsiteX4" fmla="*/ 583259 w 590785"/>
                <a:gd name="connsiteY4" fmla="*/ 914400 h 1083736"/>
                <a:gd name="connsiteX5" fmla="*/ 477896 w 590785"/>
                <a:gd name="connsiteY5" fmla="*/ 1079971 h 1083736"/>
                <a:gd name="connsiteX6" fmla="*/ 383822 w 590785"/>
                <a:gd name="connsiteY6" fmla="*/ 1083734 h 1083736"/>
                <a:gd name="connsiteX7" fmla="*/ 383822 w 590785"/>
                <a:gd name="connsiteY7" fmla="*/ 1083734 h 1083736"/>
                <a:gd name="connsiteX8" fmla="*/ 387585 w 590785"/>
                <a:gd name="connsiteY8" fmla="*/ 1000948 h 1083736"/>
                <a:gd name="connsiteX9" fmla="*/ 383822 w 590785"/>
                <a:gd name="connsiteY9" fmla="*/ 936978 h 1083736"/>
                <a:gd name="connsiteX10" fmla="*/ 383822 w 590785"/>
                <a:gd name="connsiteY10" fmla="*/ 936978 h 1083736"/>
                <a:gd name="connsiteX11" fmla="*/ 255881 w 590785"/>
                <a:gd name="connsiteY11" fmla="*/ 936978 h 1083736"/>
                <a:gd name="connsiteX12" fmla="*/ 233303 w 590785"/>
                <a:gd name="connsiteY12" fmla="*/ 944504 h 1083736"/>
                <a:gd name="connsiteX13" fmla="*/ 222015 w 590785"/>
                <a:gd name="connsiteY13" fmla="*/ 948267 h 1083736"/>
                <a:gd name="connsiteX14" fmla="*/ 176859 w 590785"/>
                <a:gd name="connsiteY14" fmla="*/ 948267 h 1083736"/>
                <a:gd name="connsiteX15" fmla="*/ 176859 w 590785"/>
                <a:gd name="connsiteY15" fmla="*/ 948267 h 1083736"/>
                <a:gd name="connsiteX16" fmla="*/ 176859 w 590785"/>
                <a:gd name="connsiteY16" fmla="*/ 1083734 h 1083736"/>
                <a:gd name="connsiteX17" fmla="*/ 176859 w 590785"/>
                <a:gd name="connsiteY17" fmla="*/ 1083734 h 1083736"/>
                <a:gd name="connsiteX18" fmla="*/ 101600 w 590785"/>
                <a:gd name="connsiteY18" fmla="*/ 1083734 h 1083736"/>
                <a:gd name="connsiteX19" fmla="*/ 101600 w 590785"/>
                <a:gd name="connsiteY19" fmla="*/ 1083734 h 1083736"/>
                <a:gd name="connsiteX20" fmla="*/ 0 w 590785"/>
                <a:gd name="connsiteY20" fmla="*/ 929452 h 1083736"/>
                <a:gd name="connsiteX21" fmla="*/ 3763 w 590785"/>
                <a:gd name="connsiteY21" fmla="*/ 677334 h 1083736"/>
                <a:gd name="connsiteX22" fmla="*/ 7526 w 590785"/>
                <a:gd name="connsiteY22" fmla="*/ 658519 h 1083736"/>
                <a:gd name="connsiteX23" fmla="*/ 7526 w 590785"/>
                <a:gd name="connsiteY23" fmla="*/ 602074 h 1083736"/>
                <a:gd name="connsiteX24" fmla="*/ 7526 w 590785"/>
                <a:gd name="connsiteY24" fmla="*/ 602074 h 1083736"/>
                <a:gd name="connsiteX25" fmla="*/ 94074 w 590785"/>
                <a:gd name="connsiteY25" fmla="*/ 598311 h 1083736"/>
                <a:gd name="connsiteX26" fmla="*/ 105363 w 590785"/>
                <a:gd name="connsiteY26" fmla="*/ 594548 h 1083736"/>
                <a:gd name="connsiteX27" fmla="*/ 116652 w 590785"/>
                <a:gd name="connsiteY27" fmla="*/ 602074 h 1083736"/>
                <a:gd name="connsiteX28" fmla="*/ 116652 w 590785"/>
                <a:gd name="connsiteY28" fmla="*/ 602074 h 1083736"/>
                <a:gd name="connsiteX29" fmla="*/ 112889 w 590785"/>
                <a:gd name="connsiteY29" fmla="*/ 541867 h 1083736"/>
                <a:gd name="connsiteX30" fmla="*/ 109126 w 590785"/>
                <a:gd name="connsiteY30" fmla="*/ 500474 h 1083736"/>
                <a:gd name="connsiteX31" fmla="*/ 112889 w 590785"/>
                <a:gd name="connsiteY31" fmla="*/ 361245 h 1083736"/>
                <a:gd name="connsiteX32" fmla="*/ 116652 w 590785"/>
                <a:gd name="connsiteY32" fmla="*/ 346193 h 1083736"/>
                <a:gd name="connsiteX33" fmla="*/ 127940 w 590785"/>
                <a:gd name="connsiteY33" fmla="*/ 308563 h 1083736"/>
                <a:gd name="connsiteX34" fmla="*/ 135466 w 590785"/>
                <a:gd name="connsiteY34" fmla="*/ 285985 h 1083736"/>
                <a:gd name="connsiteX35" fmla="*/ 131703 w 590785"/>
                <a:gd name="connsiteY35" fmla="*/ 131704 h 1083736"/>
                <a:gd name="connsiteX36" fmla="*/ 120415 w 590785"/>
                <a:gd name="connsiteY36" fmla="*/ 97837 h 1083736"/>
                <a:gd name="connsiteX37" fmla="*/ 116652 w 590785"/>
                <a:gd name="connsiteY37" fmla="*/ 79023 h 1083736"/>
                <a:gd name="connsiteX38" fmla="*/ 105363 w 590785"/>
                <a:gd name="connsiteY38" fmla="*/ 52682 h 1083736"/>
                <a:gd name="connsiteX39" fmla="*/ 94074 w 590785"/>
                <a:gd name="connsiteY39" fmla="*/ 30104 h 1083736"/>
                <a:gd name="connsiteX40" fmla="*/ 82785 w 590785"/>
                <a:gd name="connsiteY40" fmla="*/ 26341 h 1083736"/>
                <a:gd name="connsiteX41" fmla="*/ 82785 w 590785"/>
                <a:gd name="connsiteY41" fmla="*/ 0 h 108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90785" h="1083736">
                  <a:moveTo>
                    <a:pt x="82785" y="0"/>
                  </a:moveTo>
                  <a:lnTo>
                    <a:pt x="496711" y="3763"/>
                  </a:lnTo>
                  <a:lnTo>
                    <a:pt x="459081" y="605837"/>
                  </a:lnTo>
                  <a:lnTo>
                    <a:pt x="590785" y="598311"/>
                  </a:lnTo>
                  <a:lnTo>
                    <a:pt x="583259" y="914400"/>
                  </a:lnTo>
                  <a:lnTo>
                    <a:pt x="477896" y="1079971"/>
                  </a:lnTo>
                  <a:cubicBezTo>
                    <a:pt x="393862" y="1083973"/>
                    <a:pt x="425245" y="1083734"/>
                    <a:pt x="383822" y="1083734"/>
                  </a:cubicBezTo>
                  <a:lnTo>
                    <a:pt x="383822" y="1083734"/>
                  </a:lnTo>
                  <a:cubicBezTo>
                    <a:pt x="385076" y="1056139"/>
                    <a:pt x="387585" y="1028572"/>
                    <a:pt x="387585" y="1000948"/>
                  </a:cubicBezTo>
                  <a:cubicBezTo>
                    <a:pt x="387585" y="979588"/>
                    <a:pt x="383822" y="936978"/>
                    <a:pt x="383822" y="936978"/>
                  </a:cubicBezTo>
                  <a:lnTo>
                    <a:pt x="383822" y="936978"/>
                  </a:lnTo>
                  <a:cubicBezTo>
                    <a:pt x="329184" y="930907"/>
                    <a:pt x="332513" y="929562"/>
                    <a:pt x="255881" y="936978"/>
                  </a:cubicBezTo>
                  <a:cubicBezTo>
                    <a:pt x="247985" y="937742"/>
                    <a:pt x="240829" y="941995"/>
                    <a:pt x="233303" y="944504"/>
                  </a:cubicBezTo>
                  <a:cubicBezTo>
                    <a:pt x="229540" y="945758"/>
                    <a:pt x="225981" y="948267"/>
                    <a:pt x="222015" y="948267"/>
                  </a:cubicBezTo>
                  <a:lnTo>
                    <a:pt x="176859" y="948267"/>
                  </a:lnTo>
                  <a:lnTo>
                    <a:pt x="176859" y="948267"/>
                  </a:lnTo>
                  <a:lnTo>
                    <a:pt x="176859" y="1083734"/>
                  </a:lnTo>
                  <a:lnTo>
                    <a:pt x="176859" y="1083734"/>
                  </a:lnTo>
                  <a:lnTo>
                    <a:pt x="101600" y="1083734"/>
                  </a:lnTo>
                  <a:lnTo>
                    <a:pt x="101600" y="1083734"/>
                  </a:lnTo>
                  <a:lnTo>
                    <a:pt x="0" y="929452"/>
                  </a:lnTo>
                  <a:cubicBezTo>
                    <a:pt x="1254" y="845413"/>
                    <a:pt x="1429" y="761350"/>
                    <a:pt x="3763" y="677334"/>
                  </a:cubicBezTo>
                  <a:cubicBezTo>
                    <a:pt x="3941" y="670941"/>
                    <a:pt x="7207" y="664907"/>
                    <a:pt x="7526" y="658519"/>
                  </a:cubicBezTo>
                  <a:cubicBezTo>
                    <a:pt x="8466" y="639727"/>
                    <a:pt x="7526" y="620889"/>
                    <a:pt x="7526" y="602074"/>
                  </a:cubicBezTo>
                  <a:lnTo>
                    <a:pt x="7526" y="602074"/>
                  </a:lnTo>
                  <a:cubicBezTo>
                    <a:pt x="36375" y="600820"/>
                    <a:pt x="65282" y="600526"/>
                    <a:pt x="94074" y="598311"/>
                  </a:cubicBezTo>
                  <a:cubicBezTo>
                    <a:pt x="98029" y="598007"/>
                    <a:pt x="101450" y="593896"/>
                    <a:pt x="105363" y="594548"/>
                  </a:cubicBezTo>
                  <a:cubicBezTo>
                    <a:pt x="109824" y="595292"/>
                    <a:pt x="116652" y="602074"/>
                    <a:pt x="116652" y="602074"/>
                  </a:cubicBezTo>
                  <a:lnTo>
                    <a:pt x="116652" y="602074"/>
                  </a:lnTo>
                  <a:cubicBezTo>
                    <a:pt x="115398" y="582005"/>
                    <a:pt x="114374" y="561920"/>
                    <a:pt x="112889" y="541867"/>
                  </a:cubicBezTo>
                  <a:cubicBezTo>
                    <a:pt x="111866" y="528050"/>
                    <a:pt x="109126" y="514329"/>
                    <a:pt x="109126" y="500474"/>
                  </a:cubicBezTo>
                  <a:cubicBezTo>
                    <a:pt x="109126" y="454047"/>
                    <a:pt x="110627" y="407616"/>
                    <a:pt x="112889" y="361245"/>
                  </a:cubicBezTo>
                  <a:cubicBezTo>
                    <a:pt x="113141" y="356079"/>
                    <a:pt x="115530" y="351242"/>
                    <a:pt x="116652" y="346193"/>
                  </a:cubicBezTo>
                  <a:cubicBezTo>
                    <a:pt x="124532" y="310733"/>
                    <a:pt x="115091" y="343900"/>
                    <a:pt x="127940" y="308563"/>
                  </a:cubicBezTo>
                  <a:cubicBezTo>
                    <a:pt x="130651" y="301107"/>
                    <a:pt x="135466" y="285985"/>
                    <a:pt x="135466" y="285985"/>
                  </a:cubicBezTo>
                  <a:cubicBezTo>
                    <a:pt x="134212" y="234558"/>
                    <a:pt x="133987" y="183096"/>
                    <a:pt x="131703" y="131704"/>
                  </a:cubicBezTo>
                  <a:cubicBezTo>
                    <a:pt x="131201" y="120404"/>
                    <a:pt x="123462" y="107994"/>
                    <a:pt x="120415" y="97837"/>
                  </a:cubicBezTo>
                  <a:cubicBezTo>
                    <a:pt x="118577" y="91711"/>
                    <a:pt x="118039" y="85266"/>
                    <a:pt x="116652" y="79023"/>
                  </a:cubicBezTo>
                  <a:cubicBezTo>
                    <a:pt x="110386" y="50829"/>
                    <a:pt x="116987" y="75930"/>
                    <a:pt x="105363" y="52682"/>
                  </a:cubicBezTo>
                  <a:cubicBezTo>
                    <a:pt x="100818" y="43593"/>
                    <a:pt x="103061" y="37293"/>
                    <a:pt x="94074" y="30104"/>
                  </a:cubicBezTo>
                  <a:cubicBezTo>
                    <a:pt x="90977" y="27626"/>
                    <a:pt x="86548" y="27595"/>
                    <a:pt x="82785" y="26341"/>
                  </a:cubicBezTo>
                  <a:cubicBezTo>
                    <a:pt x="78229" y="12672"/>
                    <a:pt x="79022" y="19019"/>
                    <a:pt x="82785" y="0"/>
                  </a:cubicBezTo>
                  <a:close/>
                </a:path>
              </a:pathLst>
            </a:custGeom>
            <a:solidFill>
              <a:schemeClr val="accent2">
                <a:alpha val="48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Forme libre 19"/>
            <p:cNvSpPr/>
            <p:nvPr/>
          </p:nvSpPr>
          <p:spPr>
            <a:xfrm>
              <a:off x="6799674" y="2671704"/>
              <a:ext cx="1046104" cy="520947"/>
            </a:xfrm>
            <a:custGeom>
              <a:avLst/>
              <a:gdLst>
                <a:gd name="connsiteX0" fmla="*/ 323615 w 1046104"/>
                <a:gd name="connsiteY0" fmla="*/ 7526 h 520947"/>
                <a:gd name="connsiteX1" fmla="*/ 323615 w 1046104"/>
                <a:gd name="connsiteY1" fmla="*/ 7526 h 520947"/>
                <a:gd name="connsiteX2" fmla="*/ 391348 w 1046104"/>
                <a:gd name="connsiteY2" fmla="*/ 41392 h 520947"/>
                <a:gd name="connsiteX3" fmla="*/ 402637 w 1046104"/>
                <a:gd name="connsiteY3" fmla="*/ 45155 h 520947"/>
                <a:gd name="connsiteX4" fmla="*/ 421452 w 1046104"/>
                <a:gd name="connsiteY4" fmla="*/ 60207 h 520947"/>
                <a:gd name="connsiteX5" fmla="*/ 440267 w 1046104"/>
                <a:gd name="connsiteY5" fmla="*/ 206963 h 520947"/>
                <a:gd name="connsiteX6" fmla="*/ 447793 w 1046104"/>
                <a:gd name="connsiteY6" fmla="*/ 233303 h 520947"/>
                <a:gd name="connsiteX7" fmla="*/ 459082 w 1046104"/>
                <a:gd name="connsiteY7" fmla="*/ 237066 h 520947"/>
                <a:gd name="connsiteX8" fmla="*/ 485422 w 1046104"/>
                <a:gd name="connsiteY8" fmla="*/ 225777 h 520947"/>
                <a:gd name="connsiteX9" fmla="*/ 496711 w 1046104"/>
                <a:gd name="connsiteY9" fmla="*/ 229540 h 520947"/>
                <a:gd name="connsiteX10" fmla="*/ 504237 w 1046104"/>
                <a:gd name="connsiteY10" fmla="*/ 327377 h 520947"/>
                <a:gd name="connsiteX11" fmla="*/ 1046104 w 1046104"/>
                <a:gd name="connsiteY11" fmla="*/ 312326 h 520947"/>
                <a:gd name="connsiteX12" fmla="*/ 1046104 w 1046104"/>
                <a:gd name="connsiteY12" fmla="*/ 451555 h 520947"/>
                <a:gd name="connsiteX13" fmla="*/ 1046104 w 1046104"/>
                <a:gd name="connsiteY13" fmla="*/ 451555 h 520947"/>
                <a:gd name="connsiteX14" fmla="*/ 745067 w 1046104"/>
                <a:gd name="connsiteY14" fmla="*/ 447792 h 520947"/>
                <a:gd name="connsiteX15" fmla="*/ 741304 w 1046104"/>
                <a:gd name="connsiteY15" fmla="*/ 496711 h 520947"/>
                <a:gd name="connsiteX16" fmla="*/ 733778 w 1046104"/>
                <a:gd name="connsiteY16" fmla="*/ 519289 h 520947"/>
                <a:gd name="connsiteX17" fmla="*/ 733778 w 1046104"/>
                <a:gd name="connsiteY17" fmla="*/ 492948 h 520947"/>
                <a:gd name="connsiteX18" fmla="*/ 733778 w 1046104"/>
                <a:gd name="connsiteY18" fmla="*/ 492948 h 520947"/>
                <a:gd name="connsiteX19" fmla="*/ 327378 w 1046104"/>
                <a:gd name="connsiteY19" fmla="*/ 500474 h 520947"/>
                <a:gd name="connsiteX20" fmla="*/ 327378 w 1046104"/>
                <a:gd name="connsiteY20" fmla="*/ 447792 h 520947"/>
                <a:gd name="connsiteX21" fmla="*/ 327378 w 1046104"/>
                <a:gd name="connsiteY21" fmla="*/ 447792 h 520947"/>
                <a:gd name="connsiteX22" fmla="*/ 0 w 1046104"/>
                <a:gd name="connsiteY22" fmla="*/ 455318 h 520947"/>
                <a:gd name="connsiteX23" fmla="*/ 7526 w 1046104"/>
                <a:gd name="connsiteY23" fmla="*/ 417689 h 520947"/>
                <a:gd name="connsiteX24" fmla="*/ 15052 w 1046104"/>
                <a:gd name="connsiteY24" fmla="*/ 398874 h 520947"/>
                <a:gd name="connsiteX25" fmla="*/ 18815 w 1046104"/>
                <a:gd name="connsiteY25" fmla="*/ 372533 h 520947"/>
                <a:gd name="connsiteX26" fmla="*/ 30104 w 1046104"/>
                <a:gd name="connsiteY26" fmla="*/ 319852 h 520947"/>
                <a:gd name="connsiteX27" fmla="*/ 30104 w 1046104"/>
                <a:gd name="connsiteY27" fmla="*/ 233303 h 520947"/>
                <a:gd name="connsiteX28" fmla="*/ 30104 w 1046104"/>
                <a:gd name="connsiteY28" fmla="*/ 233303 h 520947"/>
                <a:gd name="connsiteX29" fmla="*/ 60207 w 1046104"/>
                <a:gd name="connsiteY29" fmla="*/ 233303 h 520947"/>
                <a:gd name="connsiteX30" fmla="*/ 60207 w 1046104"/>
                <a:gd name="connsiteY30" fmla="*/ 94074 h 520947"/>
                <a:gd name="connsiteX31" fmla="*/ 60207 w 1046104"/>
                <a:gd name="connsiteY31" fmla="*/ 94074 h 520947"/>
                <a:gd name="connsiteX32" fmla="*/ 71496 w 1046104"/>
                <a:gd name="connsiteY32" fmla="*/ 63970 h 520947"/>
                <a:gd name="connsiteX33" fmla="*/ 79022 w 1046104"/>
                <a:gd name="connsiteY33" fmla="*/ 52681 h 520947"/>
                <a:gd name="connsiteX34" fmla="*/ 90311 w 1046104"/>
                <a:gd name="connsiteY34" fmla="*/ 30103 h 520947"/>
                <a:gd name="connsiteX35" fmla="*/ 101600 w 1046104"/>
                <a:gd name="connsiteY35" fmla="*/ 22577 h 520947"/>
                <a:gd name="connsiteX36" fmla="*/ 158045 w 1046104"/>
                <a:gd name="connsiteY36" fmla="*/ 18815 h 520947"/>
                <a:gd name="connsiteX37" fmla="*/ 169333 w 1046104"/>
                <a:gd name="connsiteY37" fmla="*/ 7526 h 520947"/>
                <a:gd name="connsiteX38" fmla="*/ 191911 w 1046104"/>
                <a:gd name="connsiteY38" fmla="*/ 0 h 520947"/>
                <a:gd name="connsiteX39" fmla="*/ 316089 w 1046104"/>
                <a:gd name="connsiteY39" fmla="*/ 3763 h 520947"/>
                <a:gd name="connsiteX40" fmla="*/ 323615 w 1046104"/>
                <a:gd name="connsiteY40" fmla="*/ 15052 h 520947"/>
                <a:gd name="connsiteX41" fmla="*/ 323615 w 1046104"/>
                <a:gd name="connsiteY41" fmla="*/ 7526 h 520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46104" h="520947">
                  <a:moveTo>
                    <a:pt x="323615" y="7526"/>
                  </a:moveTo>
                  <a:lnTo>
                    <a:pt x="323615" y="7526"/>
                  </a:lnTo>
                  <a:cubicBezTo>
                    <a:pt x="346193" y="18815"/>
                    <a:pt x="368557" y="30540"/>
                    <a:pt x="391348" y="41392"/>
                  </a:cubicBezTo>
                  <a:cubicBezTo>
                    <a:pt x="394929" y="43097"/>
                    <a:pt x="399540" y="42677"/>
                    <a:pt x="402637" y="45155"/>
                  </a:cubicBezTo>
                  <a:cubicBezTo>
                    <a:pt x="426953" y="64607"/>
                    <a:pt x="393077" y="50749"/>
                    <a:pt x="421452" y="60207"/>
                  </a:cubicBezTo>
                  <a:cubicBezTo>
                    <a:pt x="473097" y="98941"/>
                    <a:pt x="433057" y="62772"/>
                    <a:pt x="440267" y="206963"/>
                  </a:cubicBezTo>
                  <a:cubicBezTo>
                    <a:pt x="440272" y="207066"/>
                    <a:pt x="446014" y="231524"/>
                    <a:pt x="447793" y="233303"/>
                  </a:cubicBezTo>
                  <a:cubicBezTo>
                    <a:pt x="450598" y="236108"/>
                    <a:pt x="455319" y="235812"/>
                    <a:pt x="459082" y="237066"/>
                  </a:cubicBezTo>
                  <a:cubicBezTo>
                    <a:pt x="462022" y="235596"/>
                    <a:pt x="479884" y="225777"/>
                    <a:pt x="485422" y="225777"/>
                  </a:cubicBezTo>
                  <a:cubicBezTo>
                    <a:pt x="489389" y="225777"/>
                    <a:pt x="492948" y="228286"/>
                    <a:pt x="496711" y="229540"/>
                  </a:cubicBezTo>
                  <a:cubicBezTo>
                    <a:pt x="512170" y="275917"/>
                    <a:pt x="504237" y="244185"/>
                    <a:pt x="504237" y="327377"/>
                  </a:cubicBezTo>
                  <a:lnTo>
                    <a:pt x="1046104" y="312326"/>
                  </a:lnTo>
                  <a:lnTo>
                    <a:pt x="1046104" y="451555"/>
                  </a:lnTo>
                  <a:lnTo>
                    <a:pt x="1046104" y="451555"/>
                  </a:lnTo>
                  <a:lnTo>
                    <a:pt x="745067" y="447792"/>
                  </a:lnTo>
                  <a:cubicBezTo>
                    <a:pt x="743813" y="464098"/>
                    <a:pt x="743855" y="480557"/>
                    <a:pt x="741304" y="496711"/>
                  </a:cubicBezTo>
                  <a:cubicBezTo>
                    <a:pt x="740067" y="504547"/>
                    <a:pt x="733778" y="527222"/>
                    <a:pt x="733778" y="519289"/>
                  </a:cubicBezTo>
                  <a:lnTo>
                    <a:pt x="733778" y="492948"/>
                  </a:lnTo>
                  <a:lnTo>
                    <a:pt x="733778" y="492948"/>
                  </a:lnTo>
                  <a:lnTo>
                    <a:pt x="327378" y="500474"/>
                  </a:lnTo>
                  <a:lnTo>
                    <a:pt x="327378" y="447792"/>
                  </a:lnTo>
                  <a:lnTo>
                    <a:pt x="327378" y="447792"/>
                  </a:lnTo>
                  <a:lnTo>
                    <a:pt x="0" y="455318"/>
                  </a:lnTo>
                  <a:cubicBezTo>
                    <a:pt x="2509" y="442775"/>
                    <a:pt x="4230" y="430048"/>
                    <a:pt x="7526" y="417689"/>
                  </a:cubicBezTo>
                  <a:cubicBezTo>
                    <a:pt x="9266" y="411162"/>
                    <a:pt x="13414" y="405427"/>
                    <a:pt x="15052" y="398874"/>
                  </a:cubicBezTo>
                  <a:cubicBezTo>
                    <a:pt x="17203" y="390269"/>
                    <a:pt x="17076" y="381230"/>
                    <a:pt x="18815" y="372533"/>
                  </a:cubicBezTo>
                  <a:cubicBezTo>
                    <a:pt x="26147" y="335875"/>
                    <a:pt x="24930" y="407801"/>
                    <a:pt x="30104" y="319852"/>
                  </a:cubicBezTo>
                  <a:cubicBezTo>
                    <a:pt x="31798" y="291052"/>
                    <a:pt x="30104" y="262153"/>
                    <a:pt x="30104" y="233303"/>
                  </a:cubicBezTo>
                  <a:lnTo>
                    <a:pt x="30104" y="233303"/>
                  </a:lnTo>
                  <a:lnTo>
                    <a:pt x="60207" y="233303"/>
                  </a:lnTo>
                  <a:lnTo>
                    <a:pt x="60207" y="94074"/>
                  </a:lnTo>
                  <a:lnTo>
                    <a:pt x="60207" y="94074"/>
                  </a:lnTo>
                  <a:cubicBezTo>
                    <a:pt x="63970" y="84039"/>
                    <a:pt x="67061" y="73726"/>
                    <a:pt x="71496" y="63970"/>
                  </a:cubicBezTo>
                  <a:cubicBezTo>
                    <a:pt x="73367" y="59853"/>
                    <a:pt x="76999" y="56726"/>
                    <a:pt x="79022" y="52681"/>
                  </a:cubicBezTo>
                  <a:cubicBezTo>
                    <a:pt x="85143" y="40439"/>
                    <a:pt x="79527" y="40887"/>
                    <a:pt x="90311" y="30103"/>
                  </a:cubicBezTo>
                  <a:cubicBezTo>
                    <a:pt x="93509" y="26905"/>
                    <a:pt x="97139" y="23320"/>
                    <a:pt x="101600" y="22577"/>
                  </a:cubicBezTo>
                  <a:cubicBezTo>
                    <a:pt x="120200" y="19477"/>
                    <a:pt x="139230" y="20069"/>
                    <a:pt x="158045" y="18815"/>
                  </a:cubicBezTo>
                  <a:cubicBezTo>
                    <a:pt x="161808" y="15052"/>
                    <a:pt x="164681" y="10110"/>
                    <a:pt x="169333" y="7526"/>
                  </a:cubicBezTo>
                  <a:cubicBezTo>
                    <a:pt x="176268" y="3673"/>
                    <a:pt x="191911" y="0"/>
                    <a:pt x="191911" y="0"/>
                  </a:cubicBezTo>
                  <a:cubicBezTo>
                    <a:pt x="233304" y="1254"/>
                    <a:pt x="274945" y="-939"/>
                    <a:pt x="316089" y="3763"/>
                  </a:cubicBezTo>
                  <a:cubicBezTo>
                    <a:pt x="320582" y="4277"/>
                    <a:pt x="320083" y="12227"/>
                    <a:pt x="323615" y="15052"/>
                  </a:cubicBezTo>
                  <a:cubicBezTo>
                    <a:pt x="326712" y="17530"/>
                    <a:pt x="323615" y="8780"/>
                    <a:pt x="323615" y="7526"/>
                  </a:cubicBezTo>
                  <a:close/>
                </a:path>
              </a:pathLst>
            </a:custGeom>
            <a:solidFill>
              <a:schemeClr val="accent2">
                <a:alpha val="48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4" name="Groupe 43"/>
          <p:cNvGrpSpPr/>
          <p:nvPr/>
        </p:nvGrpSpPr>
        <p:grpSpPr>
          <a:xfrm>
            <a:off x="1968029" y="2735353"/>
            <a:ext cx="5452534" cy="188469"/>
            <a:chOff x="1968029" y="2735353"/>
            <a:chExt cx="5452534" cy="188469"/>
          </a:xfrm>
        </p:grpSpPr>
        <p:sp>
          <p:nvSpPr>
            <p:cNvPr id="21" name="Rectangle à coins arrondis 20"/>
            <p:cNvSpPr/>
            <p:nvPr/>
          </p:nvSpPr>
          <p:spPr>
            <a:xfrm>
              <a:off x="1968029" y="2736072"/>
              <a:ext cx="496711" cy="179849"/>
            </a:xfrm>
            <a:prstGeom prst="roundRect">
              <a:avLst>
                <a:gd name="adj" fmla="val 48004"/>
              </a:avLst>
            </a:prstGeom>
            <a:solidFill>
              <a:srgbClr val="FF0000">
                <a:alpha val="49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Forme libre 21"/>
            <p:cNvSpPr/>
            <p:nvPr/>
          </p:nvSpPr>
          <p:spPr>
            <a:xfrm>
              <a:off x="7251230" y="2735353"/>
              <a:ext cx="169333" cy="188469"/>
            </a:xfrm>
            <a:custGeom>
              <a:avLst/>
              <a:gdLst>
                <a:gd name="connsiteX0" fmla="*/ 11289 w 169333"/>
                <a:gd name="connsiteY0" fmla="*/ 321 h 188469"/>
                <a:gd name="connsiteX1" fmla="*/ 94074 w 169333"/>
                <a:gd name="connsiteY1" fmla="*/ 7847 h 188469"/>
                <a:gd name="connsiteX2" fmla="*/ 112889 w 169333"/>
                <a:gd name="connsiteY2" fmla="*/ 34188 h 188469"/>
                <a:gd name="connsiteX3" fmla="*/ 142992 w 169333"/>
                <a:gd name="connsiteY3" fmla="*/ 41714 h 188469"/>
                <a:gd name="connsiteX4" fmla="*/ 142992 w 169333"/>
                <a:gd name="connsiteY4" fmla="*/ 41714 h 188469"/>
                <a:gd name="connsiteX5" fmla="*/ 169333 w 169333"/>
                <a:gd name="connsiteY5" fmla="*/ 188469 h 188469"/>
                <a:gd name="connsiteX6" fmla="*/ 94074 w 169333"/>
                <a:gd name="connsiteY6" fmla="*/ 188469 h 188469"/>
                <a:gd name="connsiteX7" fmla="*/ 33866 w 169333"/>
                <a:gd name="connsiteY7" fmla="*/ 150840 h 188469"/>
                <a:gd name="connsiteX8" fmla="*/ 0 w 169333"/>
                <a:gd name="connsiteY8" fmla="*/ 158366 h 188469"/>
                <a:gd name="connsiteX9" fmla="*/ 0 w 169333"/>
                <a:gd name="connsiteY9" fmla="*/ 158366 h 188469"/>
                <a:gd name="connsiteX10" fmla="*/ 3763 w 169333"/>
                <a:gd name="connsiteY10" fmla="*/ 68054 h 188469"/>
                <a:gd name="connsiteX11" fmla="*/ 7526 w 169333"/>
                <a:gd name="connsiteY11" fmla="*/ 19136 h 188469"/>
                <a:gd name="connsiteX12" fmla="*/ 11289 w 169333"/>
                <a:gd name="connsiteY12" fmla="*/ 321 h 18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9333" h="188469">
                  <a:moveTo>
                    <a:pt x="11289" y="321"/>
                  </a:moveTo>
                  <a:cubicBezTo>
                    <a:pt x="25714" y="-1561"/>
                    <a:pt x="66479" y="5338"/>
                    <a:pt x="94074" y="7847"/>
                  </a:cubicBezTo>
                  <a:cubicBezTo>
                    <a:pt x="100346" y="16627"/>
                    <a:pt x="104538" y="27355"/>
                    <a:pt x="112889" y="34188"/>
                  </a:cubicBezTo>
                  <a:cubicBezTo>
                    <a:pt x="123057" y="42507"/>
                    <a:pt x="132210" y="41714"/>
                    <a:pt x="142992" y="41714"/>
                  </a:cubicBezTo>
                  <a:lnTo>
                    <a:pt x="142992" y="41714"/>
                  </a:lnTo>
                  <a:lnTo>
                    <a:pt x="169333" y="188469"/>
                  </a:lnTo>
                  <a:lnTo>
                    <a:pt x="94074" y="188469"/>
                  </a:lnTo>
                  <a:lnTo>
                    <a:pt x="33866" y="150840"/>
                  </a:lnTo>
                  <a:lnTo>
                    <a:pt x="0" y="158366"/>
                  </a:lnTo>
                  <a:lnTo>
                    <a:pt x="0" y="158366"/>
                  </a:lnTo>
                  <a:cubicBezTo>
                    <a:pt x="1254" y="128262"/>
                    <a:pt x="2137" y="98140"/>
                    <a:pt x="3763" y="68054"/>
                  </a:cubicBezTo>
                  <a:cubicBezTo>
                    <a:pt x="4646" y="51724"/>
                    <a:pt x="4512" y="35210"/>
                    <a:pt x="7526" y="19136"/>
                  </a:cubicBezTo>
                  <a:cubicBezTo>
                    <a:pt x="9838" y="6803"/>
                    <a:pt x="-3136" y="2203"/>
                    <a:pt x="11289" y="321"/>
                  </a:cubicBezTo>
                  <a:close/>
                </a:path>
              </a:pathLst>
            </a:custGeom>
            <a:solidFill>
              <a:srgbClr val="FF0000">
                <a:alpha val="49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0" name="Groupe 39"/>
          <p:cNvGrpSpPr/>
          <p:nvPr/>
        </p:nvGrpSpPr>
        <p:grpSpPr>
          <a:xfrm>
            <a:off x="1373481" y="3230413"/>
            <a:ext cx="6739467" cy="592757"/>
            <a:chOff x="1373481" y="3230413"/>
            <a:chExt cx="6739467" cy="592757"/>
          </a:xfrm>
        </p:grpSpPr>
        <p:sp>
          <p:nvSpPr>
            <p:cNvPr id="23" name="Forme libre 22"/>
            <p:cNvSpPr/>
            <p:nvPr/>
          </p:nvSpPr>
          <p:spPr>
            <a:xfrm>
              <a:off x="1373481" y="3243674"/>
              <a:ext cx="492949" cy="579496"/>
            </a:xfrm>
            <a:custGeom>
              <a:avLst/>
              <a:gdLst>
                <a:gd name="connsiteX0" fmla="*/ 368771 w 492949"/>
                <a:gd name="connsiteY0" fmla="*/ 0 h 579496"/>
                <a:gd name="connsiteX1" fmla="*/ 410163 w 492949"/>
                <a:gd name="connsiteY1" fmla="*/ 63970 h 579496"/>
                <a:gd name="connsiteX2" fmla="*/ 413926 w 492949"/>
                <a:gd name="connsiteY2" fmla="*/ 127941 h 579496"/>
                <a:gd name="connsiteX3" fmla="*/ 417689 w 492949"/>
                <a:gd name="connsiteY3" fmla="*/ 139230 h 579496"/>
                <a:gd name="connsiteX4" fmla="*/ 421452 w 492949"/>
                <a:gd name="connsiteY4" fmla="*/ 184385 h 579496"/>
                <a:gd name="connsiteX5" fmla="*/ 417689 w 492949"/>
                <a:gd name="connsiteY5" fmla="*/ 338667 h 579496"/>
                <a:gd name="connsiteX6" fmla="*/ 417689 w 492949"/>
                <a:gd name="connsiteY6" fmla="*/ 338667 h 579496"/>
                <a:gd name="connsiteX7" fmla="*/ 455319 w 492949"/>
                <a:gd name="connsiteY7" fmla="*/ 361245 h 579496"/>
                <a:gd name="connsiteX8" fmla="*/ 470371 w 492949"/>
                <a:gd name="connsiteY8" fmla="*/ 361245 h 579496"/>
                <a:gd name="connsiteX9" fmla="*/ 492949 w 492949"/>
                <a:gd name="connsiteY9" fmla="*/ 361245 h 579496"/>
                <a:gd name="connsiteX10" fmla="*/ 492949 w 492949"/>
                <a:gd name="connsiteY10" fmla="*/ 579496 h 579496"/>
                <a:gd name="connsiteX11" fmla="*/ 48919 w 492949"/>
                <a:gd name="connsiteY11" fmla="*/ 564445 h 579496"/>
                <a:gd name="connsiteX12" fmla="*/ 142993 w 492949"/>
                <a:gd name="connsiteY12" fmla="*/ 549393 h 579496"/>
                <a:gd name="connsiteX13" fmla="*/ 139230 w 492949"/>
                <a:gd name="connsiteY13" fmla="*/ 425215 h 579496"/>
                <a:gd name="connsiteX14" fmla="*/ 127941 w 492949"/>
                <a:gd name="connsiteY14" fmla="*/ 402637 h 579496"/>
                <a:gd name="connsiteX15" fmla="*/ 127941 w 492949"/>
                <a:gd name="connsiteY15" fmla="*/ 387585 h 579496"/>
                <a:gd name="connsiteX16" fmla="*/ 127941 w 492949"/>
                <a:gd name="connsiteY16" fmla="*/ 387585 h 579496"/>
                <a:gd name="connsiteX17" fmla="*/ 90312 w 492949"/>
                <a:gd name="connsiteY17" fmla="*/ 383822 h 579496"/>
                <a:gd name="connsiteX18" fmla="*/ 37630 w 492949"/>
                <a:gd name="connsiteY18" fmla="*/ 380059 h 579496"/>
                <a:gd name="connsiteX19" fmla="*/ 48919 w 492949"/>
                <a:gd name="connsiteY19" fmla="*/ 368770 h 579496"/>
                <a:gd name="connsiteX20" fmla="*/ 52682 w 492949"/>
                <a:gd name="connsiteY20" fmla="*/ 365007 h 579496"/>
                <a:gd name="connsiteX21" fmla="*/ 52682 w 492949"/>
                <a:gd name="connsiteY21" fmla="*/ 365007 h 579496"/>
                <a:gd name="connsiteX22" fmla="*/ 116652 w 492949"/>
                <a:gd name="connsiteY22" fmla="*/ 365007 h 579496"/>
                <a:gd name="connsiteX23" fmla="*/ 116652 w 492949"/>
                <a:gd name="connsiteY23" fmla="*/ 323615 h 579496"/>
                <a:gd name="connsiteX24" fmla="*/ 116652 w 492949"/>
                <a:gd name="connsiteY24" fmla="*/ 323615 h 579496"/>
                <a:gd name="connsiteX25" fmla="*/ 3763 w 492949"/>
                <a:gd name="connsiteY25" fmla="*/ 323615 h 579496"/>
                <a:gd name="connsiteX26" fmla="*/ 3763 w 492949"/>
                <a:gd name="connsiteY26" fmla="*/ 323615 h 579496"/>
                <a:gd name="connsiteX27" fmla="*/ 0 w 492949"/>
                <a:gd name="connsiteY27" fmla="*/ 0 h 579496"/>
                <a:gd name="connsiteX28" fmla="*/ 368771 w 492949"/>
                <a:gd name="connsiteY28" fmla="*/ 0 h 57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92949" h="579496">
                  <a:moveTo>
                    <a:pt x="368771" y="0"/>
                  </a:moveTo>
                  <a:lnTo>
                    <a:pt x="410163" y="63970"/>
                  </a:lnTo>
                  <a:cubicBezTo>
                    <a:pt x="411417" y="85294"/>
                    <a:pt x="411801" y="106686"/>
                    <a:pt x="413926" y="127941"/>
                  </a:cubicBezTo>
                  <a:cubicBezTo>
                    <a:pt x="414321" y="131888"/>
                    <a:pt x="417165" y="135298"/>
                    <a:pt x="417689" y="139230"/>
                  </a:cubicBezTo>
                  <a:cubicBezTo>
                    <a:pt x="419685" y="154201"/>
                    <a:pt x="420198" y="169333"/>
                    <a:pt x="421452" y="184385"/>
                  </a:cubicBezTo>
                  <a:cubicBezTo>
                    <a:pt x="417553" y="328631"/>
                    <a:pt x="417689" y="277188"/>
                    <a:pt x="417689" y="338667"/>
                  </a:cubicBezTo>
                  <a:lnTo>
                    <a:pt x="417689" y="338667"/>
                  </a:lnTo>
                  <a:cubicBezTo>
                    <a:pt x="427739" y="345846"/>
                    <a:pt x="440969" y="359195"/>
                    <a:pt x="455319" y="361245"/>
                  </a:cubicBezTo>
                  <a:cubicBezTo>
                    <a:pt x="460286" y="361955"/>
                    <a:pt x="465354" y="361245"/>
                    <a:pt x="470371" y="361245"/>
                  </a:cubicBezTo>
                  <a:lnTo>
                    <a:pt x="492949" y="361245"/>
                  </a:lnTo>
                  <a:lnTo>
                    <a:pt x="492949" y="579496"/>
                  </a:lnTo>
                  <a:lnTo>
                    <a:pt x="48919" y="564445"/>
                  </a:lnTo>
                  <a:lnTo>
                    <a:pt x="142993" y="549393"/>
                  </a:lnTo>
                  <a:cubicBezTo>
                    <a:pt x="141739" y="508000"/>
                    <a:pt x="141527" y="466563"/>
                    <a:pt x="139230" y="425215"/>
                  </a:cubicBezTo>
                  <a:cubicBezTo>
                    <a:pt x="138232" y="407259"/>
                    <a:pt x="132884" y="419936"/>
                    <a:pt x="127941" y="402637"/>
                  </a:cubicBezTo>
                  <a:cubicBezTo>
                    <a:pt x="126563" y="397813"/>
                    <a:pt x="127941" y="392602"/>
                    <a:pt x="127941" y="387585"/>
                  </a:cubicBezTo>
                  <a:lnTo>
                    <a:pt x="127941" y="387585"/>
                  </a:lnTo>
                  <a:lnTo>
                    <a:pt x="90312" y="383822"/>
                  </a:lnTo>
                  <a:cubicBezTo>
                    <a:pt x="72767" y="382360"/>
                    <a:pt x="54175" y="386076"/>
                    <a:pt x="37630" y="380059"/>
                  </a:cubicBezTo>
                  <a:cubicBezTo>
                    <a:pt x="32629" y="378240"/>
                    <a:pt x="45156" y="372533"/>
                    <a:pt x="48919" y="368770"/>
                  </a:cubicBezTo>
                  <a:lnTo>
                    <a:pt x="52682" y="365007"/>
                  </a:lnTo>
                  <a:lnTo>
                    <a:pt x="52682" y="365007"/>
                  </a:lnTo>
                  <a:lnTo>
                    <a:pt x="116652" y="365007"/>
                  </a:lnTo>
                  <a:lnTo>
                    <a:pt x="116652" y="323615"/>
                  </a:lnTo>
                  <a:lnTo>
                    <a:pt x="116652" y="323615"/>
                  </a:lnTo>
                  <a:lnTo>
                    <a:pt x="3763" y="323615"/>
                  </a:lnTo>
                  <a:lnTo>
                    <a:pt x="3763" y="323615"/>
                  </a:lnTo>
                  <a:cubicBezTo>
                    <a:pt x="2509" y="215743"/>
                    <a:pt x="1254" y="107872"/>
                    <a:pt x="0" y="0"/>
                  </a:cubicBezTo>
                  <a:lnTo>
                    <a:pt x="368771" y="0"/>
                  </a:lnTo>
                  <a:close/>
                </a:path>
              </a:pathLst>
            </a:custGeom>
            <a:solidFill>
              <a:srgbClr val="CC66FF">
                <a:alpha val="47000"/>
              </a:srgbClr>
            </a:solidFill>
            <a:ln>
              <a:solidFill>
                <a:srgbClr val="CC66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Forme libre 23"/>
            <p:cNvSpPr/>
            <p:nvPr/>
          </p:nvSpPr>
          <p:spPr>
            <a:xfrm>
              <a:off x="2566341" y="3230413"/>
              <a:ext cx="444029" cy="588994"/>
            </a:xfrm>
            <a:custGeom>
              <a:avLst/>
              <a:gdLst>
                <a:gd name="connsiteX0" fmla="*/ 112889 w 444029"/>
                <a:gd name="connsiteY0" fmla="*/ 1972 h 588994"/>
                <a:gd name="connsiteX1" fmla="*/ 79022 w 444029"/>
                <a:gd name="connsiteY1" fmla="*/ 54654 h 588994"/>
                <a:gd name="connsiteX2" fmla="*/ 82785 w 444029"/>
                <a:gd name="connsiteY2" fmla="*/ 366980 h 588994"/>
                <a:gd name="connsiteX3" fmla="*/ 15052 w 444029"/>
                <a:gd name="connsiteY3" fmla="*/ 366980 h 588994"/>
                <a:gd name="connsiteX4" fmla="*/ 0 w 444029"/>
                <a:gd name="connsiteY4" fmla="*/ 588994 h 588994"/>
                <a:gd name="connsiteX5" fmla="*/ 0 w 444029"/>
                <a:gd name="connsiteY5" fmla="*/ 588994 h 588994"/>
                <a:gd name="connsiteX6" fmla="*/ 444029 w 444029"/>
                <a:gd name="connsiteY6" fmla="*/ 581468 h 588994"/>
                <a:gd name="connsiteX7" fmla="*/ 353718 w 444029"/>
                <a:gd name="connsiteY7" fmla="*/ 566417 h 588994"/>
                <a:gd name="connsiteX8" fmla="*/ 357481 w 444029"/>
                <a:gd name="connsiteY8" fmla="*/ 464817 h 588994"/>
                <a:gd name="connsiteX9" fmla="*/ 361244 w 444029"/>
                <a:gd name="connsiteY9" fmla="*/ 415898 h 588994"/>
                <a:gd name="connsiteX10" fmla="*/ 361244 w 444029"/>
                <a:gd name="connsiteY10" fmla="*/ 415898 h 588994"/>
                <a:gd name="connsiteX11" fmla="*/ 432740 w 444029"/>
                <a:gd name="connsiteY11" fmla="*/ 385794 h 588994"/>
                <a:gd name="connsiteX12" fmla="*/ 316089 w 444029"/>
                <a:gd name="connsiteY12" fmla="*/ 389557 h 588994"/>
                <a:gd name="connsiteX13" fmla="*/ 316089 w 444029"/>
                <a:gd name="connsiteY13" fmla="*/ 389557 h 588994"/>
                <a:gd name="connsiteX14" fmla="*/ 297274 w 444029"/>
                <a:gd name="connsiteY14" fmla="*/ 329350 h 588994"/>
                <a:gd name="connsiteX15" fmla="*/ 297274 w 444029"/>
                <a:gd name="connsiteY15" fmla="*/ 329350 h 588994"/>
                <a:gd name="connsiteX16" fmla="*/ 210726 w 444029"/>
                <a:gd name="connsiteY16" fmla="*/ 329350 h 588994"/>
                <a:gd name="connsiteX17" fmla="*/ 210726 w 444029"/>
                <a:gd name="connsiteY17" fmla="*/ 329350 h 588994"/>
                <a:gd name="connsiteX18" fmla="*/ 229540 w 444029"/>
                <a:gd name="connsiteY18" fmla="*/ 1972 h 588994"/>
                <a:gd name="connsiteX19" fmla="*/ 135466 w 444029"/>
                <a:gd name="connsiteY19" fmla="*/ 9498 h 588994"/>
                <a:gd name="connsiteX20" fmla="*/ 112889 w 444029"/>
                <a:gd name="connsiteY20" fmla="*/ 1972 h 588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44029" h="588994">
                  <a:moveTo>
                    <a:pt x="112889" y="1972"/>
                  </a:moveTo>
                  <a:cubicBezTo>
                    <a:pt x="103482" y="9498"/>
                    <a:pt x="90311" y="37093"/>
                    <a:pt x="79022" y="54654"/>
                  </a:cubicBezTo>
                  <a:cubicBezTo>
                    <a:pt x="80276" y="158763"/>
                    <a:pt x="81531" y="262871"/>
                    <a:pt x="82785" y="366980"/>
                  </a:cubicBezTo>
                  <a:lnTo>
                    <a:pt x="15052" y="366980"/>
                  </a:lnTo>
                  <a:lnTo>
                    <a:pt x="0" y="588994"/>
                  </a:lnTo>
                  <a:lnTo>
                    <a:pt x="0" y="588994"/>
                  </a:lnTo>
                  <a:lnTo>
                    <a:pt x="444029" y="581468"/>
                  </a:lnTo>
                  <a:lnTo>
                    <a:pt x="353718" y="566417"/>
                  </a:lnTo>
                  <a:cubicBezTo>
                    <a:pt x="354972" y="532550"/>
                    <a:pt x="355548" y="498652"/>
                    <a:pt x="357481" y="464817"/>
                  </a:cubicBezTo>
                  <a:cubicBezTo>
                    <a:pt x="362022" y="385352"/>
                    <a:pt x="361244" y="471579"/>
                    <a:pt x="361244" y="415898"/>
                  </a:cubicBezTo>
                  <a:lnTo>
                    <a:pt x="361244" y="415898"/>
                  </a:lnTo>
                  <a:lnTo>
                    <a:pt x="432740" y="385794"/>
                  </a:lnTo>
                  <a:cubicBezTo>
                    <a:pt x="343701" y="390246"/>
                    <a:pt x="382599" y="389557"/>
                    <a:pt x="316089" y="389557"/>
                  </a:cubicBezTo>
                  <a:lnTo>
                    <a:pt x="316089" y="389557"/>
                  </a:lnTo>
                  <a:cubicBezTo>
                    <a:pt x="291956" y="350945"/>
                    <a:pt x="297274" y="371287"/>
                    <a:pt x="297274" y="329350"/>
                  </a:cubicBezTo>
                  <a:lnTo>
                    <a:pt x="297274" y="329350"/>
                  </a:lnTo>
                  <a:lnTo>
                    <a:pt x="210726" y="329350"/>
                  </a:lnTo>
                  <a:lnTo>
                    <a:pt x="210726" y="329350"/>
                  </a:lnTo>
                  <a:lnTo>
                    <a:pt x="229540" y="1972"/>
                  </a:lnTo>
                  <a:cubicBezTo>
                    <a:pt x="198182" y="4481"/>
                    <a:pt x="161640" y="-7953"/>
                    <a:pt x="135466" y="9498"/>
                  </a:cubicBezTo>
                  <a:cubicBezTo>
                    <a:pt x="123134" y="17720"/>
                    <a:pt x="122296" y="-5554"/>
                    <a:pt x="112889" y="1972"/>
                  </a:cubicBezTo>
                  <a:close/>
                </a:path>
              </a:pathLst>
            </a:custGeom>
            <a:solidFill>
              <a:srgbClr val="CC66FF">
                <a:alpha val="47000"/>
              </a:srgbClr>
            </a:solidFill>
            <a:ln>
              <a:solidFill>
                <a:srgbClr val="CC66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321762" y="3490149"/>
              <a:ext cx="929451" cy="70284"/>
            </a:xfrm>
            <a:prstGeom prst="rect">
              <a:avLst/>
            </a:prstGeom>
            <a:solidFill>
              <a:srgbClr val="CC66FF">
                <a:alpha val="47000"/>
              </a:srgbClr>
            </a:solidFill>
            <a:ln>
              <a:solidFill>
                <a:srgbClr val="CC66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Forme libre 26"/>
            <p:cNvSpPr/>
            <p:nvPr/>
          </p:nvSpPr>
          <p:spPr>
            <a:xfrm>
              <a:off x="5828830" y="3236148"/>
              <a:ext cx="2284118" cy="579496"/>
            </a:xfrm>
            <a:custGeom>
              <a:avLst/>
              <a:gdLst>
                <a:gd name="connsiteX0" fmla="*/ 2284118 w 2284118"/>
                <a:gd name="connsiteY0" fmla="*/ 579496 h 579496"/>
                <a:gd name="connsiteX1" fmla="*/ 703674 w 2284118"/>
                <a:gd name="connsiteY1" fmla="*/ 571971 h 579496"/>
                <a:gd name="connsiteX2" fmla="*/ 707437 w 2284118"/>
                <a:gd name="connsiteY2" fmla="*/ 338667 h 579496"/>
                <a:gd name="connsiteX3" fmla="*/ 707437 w 2284118"/>
                <a:gd name="connsiteY3" fmla="*/ 338667 h 579496"/>
                <a:gd name="connsiteX4" fmla="*/ 0 w 2284118"/>
                <a:gd name="connsiteY4" fmla="*/ 331141 h 579496"/>
                <a:gd name="connsiteX5" fmla="*/ 0 w 2284118"/>
                <a:gd name="connsiteY5" fmla="*/ 293511 h 579496"/>
                <a:gd name="connsiteX6" fmla="*/ 0 w 2284118"/>
                <a:gd name="connsiteY6" fmla="*/ 293511 h 579496"/>
                <a:gd name="connsiteX7" fmla="*/ 293511 w 2284118"/>
                <a:gd name="connsiteY7" fmla="*/ 289748 h 579496"/>
                <a:gd name="connsiteX8" fmla="*/ 293511 w 2284118"/>
                <a:gd name="connsiteY8" fmla="*/ 7526 h 579496"/>
                <a:gd name="connsiteX9" fmla="*/ 2095970 w 2284118"/>
                <a:gd name="connsiteY9" fmla="*/ 0 h 579496"/>
                <a:gd name="connsiteX10" fmla="*/ 2111022 w 2284118"/>
                <a:gd name="connsiteY10" fmla="*/ 346193 h 579496"/>
                <a:gd name="connsiteX11" fmla="*/ 2144889 w 2284118"/>
                <a:gd name="connsiteY11" fmla="*/ 349956 h 579496"/>
                <a:gd name="connsiteX12" fmla="*/ 2148651 w 2284118"/>
                <a:gd name="connsiteY12" fmla="*/ 361245 h 579496"/>
                <a:gd name="connsiteX13" fmla="*/ 2152414 w 2284118"/>
                <a:gd name="connsiteY13" fmla="*/ 376296 h 579496"/>
                <a:gd name="connsiteX14" fmla="*/ 2171229 w 2284118"/>
                <a:gd name="connsiteY14" fmla="*/ 376296 h 579496"/>
                <a:gd name="connsiteX15" fmla="*/ 2171229 w 2284118"/>
                <a:gd name="connsiteY15" fmla="*/ 376296 h 579496"/>
                <a:gd name="connsiteX16" fmla="*/ 2276592 w 2284118"/>
                <a:gd name="connsiteY16" fmla="*/ 380059 h 579496"/>
                <a:gd name="connsiteX17" fmla="*/ 2284118 w 2284118"/>
                <a:gd name="connsiteY17" fmla="*/ 579496 h 57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84118" h="579496">
                  <a:moveTo>
                    <a:pt x="2284118" y="579496"/>
                  </a:moveTo>
                  <a:lnTo>
                    <a:pt x="703674" y="571971"/>
                  </a:lnTo>
                  <a:cubicBezTo>
                    <a:pt x="704992" y="494204"/>
                    <a:pt x="707437" y="416445"/>
                    <a:pt x="707437" y="338667"/>
                  </a:cubicBezTo>
                  <a:lnTo>
                    <a:pt x="707437" y="338667"/>
                  </a:lnTo>
                  <a:lnTo>
                    <a:pt x="0" y="331141"/>
                  </a:lnTo>
                  <a:lnTo>
                    <a:pt x="0" y="293511"/>
                  </a:lnTo>
                  <a:lnTo>
                    <a:pt x="0" y="293511"/>
                  </a:lnTo>
                  <a:lnTo>
                    <a:pt x="293511" y="289748"/>
                  </a:lnTo>
                  <a:lnTo>
                    <a:pt x="293511" y="7526"/>
                  </a:lnTo>
                  <a:lnTo>
                    <a:pt x="2095970" y="0"/>
                  </a:lnTo>
                  <a:lnTo>
                    <a:pt x="2111022" y="346193"/>
                  </a:lnTo>
                  <a:cubicBezTo>
                    <a:pt x="2122311" y="347447"/>
                    <a:pt x="2134343" y="345737"/>
                    <a:pt x="2144889" y="349956"/>
                  </a:cubicBezTo>
                  <a:cubicBezTo>
                    <a:pt x="2148572" y="351429"/>
                    <a:pt x="2147561" y="357431"/>
                    <a:pt x="2148651" y="361245"/>
                  </a:cubicBezTo>
                  <a:cubicBezTo>
                    <a:pt x="2150072" y="366217"/>
                    <a:pt x="2148111" y="373428"/>
                    <a:pt x="2152414" y="376296"/>
                  </a:cubicBezTo>
                  <a:cubicBezTo>
                    <a:pt x="2157632" y="379775"/>
                    <a:pt x="2164957" y="376296"/>
                    <a:pt x="2171229" y="376296"/>
                  </a:cubicBezTo>
                  <a:lnTo>
                    <a:pt x="2171229" y="376296"/>
                  </a:lnTo>
                  <a:lnTo>
                    <a:pt x="2276592" y="380059"/>
                  </a:lnTo>
                  <a:lnTo>
                    <a:pt x="2284118" y="579496"/>
                  </a:lnTo>
                  <a:close/>
                </a:path>
              </a:pathLst>
            </a:custGeom>
            <a:solidFill>
              <a:srgbClr val="CC66FF">
                <a:alpha val="47000"/>
              </a:srgbClr>
            </a:solidFill>
            <a:ln>
              <a:solidFill>
                <a:srgbClr val="CC66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308593" y="3243674"/>
              <a:ext cx="929451" cy="70284"/>
            </a:xfrm>
            <a:prstGeom prst="rect">
              <a:avLst/>
            </a:prstGeom>
            <a:solidFill>
              <a:srgbClr val="CC66FF">
                <a:alpha val="47000"/>
              </a:srgbClr>
            </a:solidFill>
            <a:ln>
              <a:solidFill>
                <a:srgbClr val="CC66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6" name="Groupe 45"/>
          <p:cNvGrpSpPr/>
          <p:nvPr/>
        </p:nvGrpSpPr>
        <p:grpSpPr>
          <a:xfrm>
            <a:off x="3976195" y="2088319"/>
            <a:ext cx="2135847" cy="1445103"/>
            <a:chOff x="3976195" y="2088319"/>
            <a:chExt cx="2135847" cy="1445103"/>
          </a:xfrm>
        </p:grpSpPr>
        <p:sp>
          <p:nvSpPr>
            <p:cNvPr id="28" name="Forme libre 27"/>
            <p:cNvSpPr/>
            <p:nvPr/>
          </p:nvSpPr>
          <p:spPr>
            <a:xfrm>
              <a:off x="3976195" y="2088319"/>
              <a:ext cx="1595043" cy="1445103"/>
            </a:xfrm>
            <a:custGeom>
              <a:avLst/>
              <a:gdLst>
                <a:gd name="connsiteX0" fmla="*/ 51564 w 1595043"/>
                <a:gd name="connsiteY0" fmla="*/ 28814 h 1445103"/>
                <a:gd name="connsiteX1" fmla="*/ 336884 w 1595043"/>
                <a:gd name="connsiteY1" fmla="*/ 32252 h 1445103"/>
                <a:gd name="connsiteX2" fmla="*/ 336884 w 1595043"/>
                <a:gd name="connsiteY2" fmla="*/ 87253 h 1445103"/>
                <a:gd name="connsiteX3" fmla="*/ 336884 w 1595043"/>
                <a:gd name="connsiteY3" fmla="*/ 87253 h 1445103"/>
                <a:gd name="connsiteX4" fmla="*/ 1268472 w 1595043"/>
                <a:gd name="connsiteY4" fmla="*/ 83816 h 1445103"/>
                <a:gd name="connsiteX5" fmla="*/ 1275347 w 1595043"/>
                <a:gd name="connsiteY5" fmla="*/ 28814 h 1445103"/>
                <a:gd name="connsiteX6" fmla="*/ 1275347 w 1595043"/>
                <a:gd name="connsiteY6" fmla="*/ 28814 h 1445103"/>
                <a:gd name="connsiteX7" fmla="*/ 1357849 w 1595043"/>
                <a:gd name="connsiteY7" fmla="*/ 25376 h 1445103"/>
                <a:gd name="connsiteX8" fmla="*/ 1371600 w 1595043"/>
                <a:gd name="connsiteY8" fmla="*/ 18501 h 1445103"/>
                <a:gd name="connsiteX9" fmla="*/ 1385350 w 1595043"/>
                <a:gd name="connsiteY9" fmla="*/ 15064 h 1445103"/>
                <a:gd name="connsiteX10" fmla="*/ 1450664 w 1595043"/>
                <a:gd name="connsiteY10" fmla="*/ 11626 h 1445103"/>
                <a:gd name="connsiteX11" fmla="*/ 1533167 w 1595043"/>
                <a:gd name="connsiteY11" fmla="*/ 8189 h 1445103"/>
                <a:gd name="connsiteX12" fmla="*/ 1540042 w 1595043"/>
                <a:gd name="connsiteY12" fmla="*/ 18501 h 1445103"/>
                <a:gd name="connsiteX13" fmla="*/ 1560668 w 1595043"/>
                <a:gd name="connsiteY13" fmla="*/ 25376 h 1445103"/>
                <a:gd name="connsiteX14" fmla="*/ 1577855 w 1595043"/>
                <a:gd name="connsiteY14" fmla="*/ 32252 h 1445103"/>
                <a:gd name="connsiteX15" fmla="*/ 1577855 w 1595043"/>
                <a:gd name="connsiteY15" fmla="*/ 32252 h 1445103"/>
                <a:gd name="connsiteX16" fmla="*/ 1574418 w 1595043"/>
                <a:gd name="connsiteY16" fmla="*/ 252258 h 1445103"/>
                <a:gd name="connsiteX17" fmla="*/ 1574418 w 1595043"/>
                <a:gd name="connsiteY17" fmla="*/ 252258 h 1445103"/>
                <a:gd name="connsiteX18" fmla="*/ 1412851 w 1595043"/>
                <a:gd name="connsiteY18" fmla="*/ 259133 h 1445103"/>
                <a:gd name="connsiteX19" fmla="*/ 1409413 w 1595043"/>
                <a:gd name="connsiteY19" fmla="*/ 1183846 h 1445103"/>
                <a:gd name="connsiteX20" fmla="*/ 1450664 w 1595043"/>
                <a:gd name="connsiteY20" fmla="*/ 1190721 h 1445103"/>
                <a:gd name="connsiteX21" fmla="*/ 1588168 w 1595043"/>
                <a:gd name="connsiteY21" fmla="*/ 1201034 h 1445103"/>
                <a:gd name="connsiteX22" fmla="*/ 1595043 w 1595043"/>
                <a:gd name="connsiteY22" fmla="*/ 1221659 h 1445103"/>
                <a:gd name="connsiteX23" fmla="*/ 1595043 w 1595043"/>
                <a:gd name="connsiteY23" fmla="*/ 1221659 h 1445103"/>
                <a:gd name="connsiteX24" fmla="*/ 1584731 w 1595043"/>
                <a:gd name="connsiteY24" fmla="*/ 1445103 h 1445103"/>
                <a:gd name="connsiteX25" fmla="*/ 1275347 w 1595043"/>
                <a:gd name="connsiteY25" fmla="*/ 1431352 h 1445103"/>
                <a:gd name="connsiteX26" fmla="*/ 1289098 w 1595043"/>
                <a:gd name="connsiteY26" fmla="*/ 1376351 h 1445103"/>
                <a:gd name="connsiteX27" fmla="*/ 326571 w 1595043"/>
                <a:gd name="connsiteY27" fmla="*/ 1383226 h 1445103"/>
                <a:gd name="connsiteX28" fmla="*/ 319696 w 1595043"/>
                <a:gd name="connsiteY28" fmla="*/ 1431352 h 1445103"/>
                <a:gd name="connsiteX29" fmla="*/ 312821 w 1595043"/>
                <a:gd name="connsiteY29" fmla="*/ 1438228 h 1445103"/>
                <a:gd name="connsiteX30" fmla="*/ 305946 w 1595043"/>
                <a:gd name="connsiteY30" fmla="*/ 1441665 h 1445103"/>
                <a:gd name="connsiteX31" fmla="*/ 305946 w 1595043"/>
                <a:gd name="connsiteY31" fmla="*/ 1441665 h 1445103"/>
                <a:gd name="connsiteX32" fmla="*/ 37813 w 1595043"/>
                <a:gd name="connsiteY32" fmla="*/ 1427915 h 1445103"/>
                <a:gd name="connsiteX33" fmla="*/ 13750 w 1595043"/>
                <a:gd name="connsiteY33" fmla="*/ 1369476 h 1445103"/>
                <a:gd name="connsiteX34" fmla="*/ 10313 w 1595043"/>
                <a:gd name="connsiteY34" fmla="*/ 1359163 h 1445103"/>
                <a:gd name="connsiteX35" fmla="*/ 0 w 1595043"/>
                <a:gd name="connsiteY35" fmla="*/ 1352288 h 1445103"/>
                <a:gd name="connsiteX36" fmla="*/ 13750 w 1595043"/>
                <a:gd name="connsiteY36" fmla="*/ 1331662 h 1445103"/>
                <a:gd name="connsiteX37" fmla="*/ 20625 w 1595043"/>
                <a:gd name="connsiteY37" fmla="*/ 1297286 h 1445103"/>
                <a:gd name="connsiteX38" fmla="*/ 24063 w 1595043"/>
                <a:gd name="connsiteY38" fmla="*/ 1225097 h 1445103"/>
                <a:gd name="connsiteX39" fmla="*/ 30938 w 1595043"/>
                <a:gd name="connsiteY39" fmla="*/ 1214784 h 1445103"/>
                <a:gd name="connsiteX40" fmla="*/ 34376 w 1595043"/>
                <a:gd name="connsiteY40" fmla="*/ 1204471 h 1445103"/>
                <a:gd name="connsiteX41" fmla="*/ 37813 w 1595043"/>
                <a:gd name="connsiteY41" fmla="*/ 1204471 h 1445103"/>
                <a:gd name="connsiteX42" fmla="*/ 37813 w 1595043"/>
                <a:gd name="connsiteY42" fmla="*/ 1204471 h 1445103"/>
                <a:gd name="connsiteX43" fmla="*/ 195943 w 1595043"/>
                <a:gd name="connsiteY43" fmla="*/ 1204471 h 1445103"/>
                <a:gd name="connsiteX44" fmla="*/ 182192 w 1595043"/>
                <a:gd name="connsiteY44" fmla="*/ 262570 h 1445103"/>
                <a:gd name="connsiteX45" fmla="*/ 20625 w 1595043"/>
                <a:gd name="connsiteY45" fmla="*/ 255695 h 1445103"/>
                <a:gd name="connsiteX46" fmla="*/ 51564 w 1595043"/>
                <a:gd name="connsiteY46" fmla="*/ 28814 h 1445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595043" h="1445103">
                  <a:moveTo>
                    <a:pt x="51564" y="28814"/>
                  </a:moveTo>
                  <a:lnTo>
                    <a:pt x="336884" y="32252"/>
                  </a:lnTo>
                  <a:lnTo>
                    <a:pt x="336884" y="87253"/>
                  </a:lnTo>
                  <a:lnTo>
                    <a:pt x="336884" y="87253"/>
                  </a:lnTo>
                  <a:lnTo>
                    <a:pt x="1268472" y="83816"/>
                  </a:lnTo>
                  <a:cubicBezTo>
                    <a:pt x="1277087" y="45047"/>
                    <a:pt x="1275347" y="63442"/>
                    <a:pt x="1275347" y="28814"/>
                  </a:cubicBezTo>
                  <a:lnTo>
                    <a:pt x="1275347" y="28814"/>
                  </a:lnTo>
                  <a:cubicBezTo>
                    <a:pt x="1302848" y="27668"/>
                    <a:pt x="1330481" y="28308"/>
                    <a:pt x="1357849" y="25376"/>
                  </a:cubicBezTo>
                  <a:cubicBezTo>
                    <a:pt x="1362944" y="24830"/>
                    <a:pt x="1366802" y="20300"/>
                    <a:pt x="1371600" y="18501"/>
                  </a:cubicBezTo>
                  <a:cubicBezTo>
                    <a:pt x="1376024" y="16842"/>
                    <a:pt x="1380643" y="15473"/>
                    <a:pt x="1385350" y="15064"/>
                  </a:cubicBezTo>
                  <a:cubicBezTo>
                    <a:pt x="1407070" y="13175"/>
                    <a:pt x="1428893" y="12772"/>
                    <a:pt x="1450664" y="11626"/>
                  </a:cubicBezTo>
                  <a:cubicBezTo>
                    <a:pt x="1481749" y="-3916"/>
                    <a:pt x="1473578" y="-2645"/>
                    <a:pt x="1533167" y="8189"/>
                  </a:cubicBezTo>
                  <a:cubicBezTo>
                    <a:pt x="1537232" y="8928"/>
                    <a:pt x="1536539" y="16312"/>
                    <a:pt x="1540042" y="18501"/>
                  </a:cubicBezTo>
                  <a:cubicBezTo>
                    <a:pt x="1546188" y="22342"/>
                    <a:pt x="1560668" y="25376"/>
                    <a:pt x="1560668" y="25376"/>
                  </a:cubicBezTo>
                  <a:cubicBezTo>
                    <a:pt x="1569973" y="34683"/>
                    <a:pt x="1564302" y="32252"/>
                    <a:pt x="1577855" y="32252"/>
                  </a:cubicBezTo>
                  <a:lnTo>
                    <a:pt x="1577855" y="32252"/>
                  </a:lnTo>
                  <a:cubicBezTo>
                    <a:pt x="1568921" y="130547"/>
                    <a:pt x="1574418" y="57409"/>
                    <a:pt x="1574418" y="252258"/>
                  </a:cubicBezTo>
                  <a:lnTo>
                    <a:pt x="1574418" y="252258"/>
                  </a:lnTo>
                  <a:lnTo>
                    <a:pt x="1412851" y="259133"/>
                  </a:lnTo>
                  <a:lnTo>
                    <a:pt x="1409413" y="1183846"/>
                  </a:lnTo>
                  <a:cubicBezTo>
                    <a:pt x="1423163" y="1186138"/>
                    <a:pt x="1436749" y="1189886"/>
                    <a:pt x="1450664" y="1190721"/>
                  </a:cubicBezTo>
                  <a:cubicBezTo>
                    <a:pt x="1589329" y="1199040"/>
                    <a:pt x="1550138" y="1162999"/>
                    <a:pt x="1588168" y="1201034"/>
                  </a:cubicBezTo>
                  <a:lnTo>
                    <a:pt x="1595043" y="1221659"/>
                  </a:lnTo>
                  <a:lnTo>
                    <a:pt x="1595043" y="1221659"/>
                  </a:lnTo>
                  <a:lnTo>
                    <a:pt x="1584731" y="1445103"/>
                  </a:lnTo>
                  <a:lnTo>
                    <a:pt x="1275347" y="1431352"/>
                  </a:lnTo>
                  <a:lnTo>
                    <a:pt x="1289098" y="1376351"/>
                  </a:lnTo>
                  <a:lnTo>
                    <a:pt x="326571" y="1383226"/>
                  </a:lnTo>
                  <a:cubicBezTo>
                    <a:pt x="326517" y="1383822"/>
                    <a:pt x="326075" y="1420721"/>
                    <a:pt x="319696" y="1431352"/>
                  </a:cubicBezTo>
                  <a:cubicBezTo>
                    <a:pt x="318028" y="1434131"/>
                    <a:pt x="315600" y="1436560"/>
                    <a:pt x="312821" y="1438228"/>
                  </a:cubicBezTo>
                  <a:cubicBezTo>
                    <a:pt x="306489" y="1442027"/>
                    <a:pt x="297282" y="1441665"/>
                    <a:pt x="305946" y="1441665"/>
                  </a:cubicBezTo>
                  <a:lnTo>
                    <a:pt x="305946" y="1441665"/>
                  </a:lnTo>
                  <a:lnTo>
                    <a:pt x="37813" y="1427915"/>
                  </a:lnTo>
                  <a:cubicBezTo>
                    <a:pt x="9097" y="1341764"/>
                    <a:pt x="37446" y="1416869"/>
                    <a:pt x="13750" y="1369476"/>
                  </a:cubicBezTo>
                  <a:cubicBezTo>
                    <a:pt x="12130" y="1366235"/>
                    <a:pt x="12577" y="1361993"/>
                    <a:pt x="10313" y="1359163"/>
                  </a:cubicBezTo>
                  <a:cubicBezTo>
                    <a:pt x="7732" y="1355937"/>
                    <a:pt x="3438" y="1354580"/>
                    <a:pt x="0" y="1352288"/>
                  </a:cubicBezTo>
                  <a:cubicBezTo>
                    <a:pt x="4583" y="1345413"/>
                    <a:pt x="11746" y="1339678"/>
                    <a:pt x="13750" y="1331662"/>
                  </a:cubicBezTo>
                  <a:cubicBezTo>
                    <a:pt x="18879" y="1311150"/>
                    <a:pt x="16411" y="1322572"/>
                    <a:pt x="20625" y="1297286"/>
                  </a:cubicBezTo>
                  <a:cubicBezTo>
                    <a:pt x="21771" y="1273223"/>
                    <a:pt x="21075" y="1249001"/>
                    <a:pt x="24063" y="1225097"/>
                  </a:cubicBezTo>
                  <a:cubicBezTo>
                    <a:pt x="24575" y="1220997"/>
                    <a:pt x="29090" y="1218479"/>
                    <a:pt x="30938" y="1214784"/>
                  </a:cubicBezTo>
                  <a:cubicBezTo>
                    <a:pt x="32559" y="1211543"/>
                    <a:pt x="32366" y="1207486"/>
                    <a:pt x="34376" y="1204471"/>
                  </a:cubicBezTo>
                  <a:cubicBezTo>
                    <a:pt x="35011" y="1203518"/>
                    <a:pt x="36667" y="1204471"/>
                    <a:pt x="37813" y="1204471"/>
                  </a:cubicBezTo>
                  <a:lnTo>
                    <a:pt x="37813" y="1204471"/>
                  </a:lnTo>
                  <a:lnTo>
                    <a:pt x="195943" y="1204471"/>
                  </a:lnTo>
                  <a:lnTo>
                    <a:pt x="182192" y="262570"/>
                  </a:lnTo>
                  <a:lnTo>
                    <a:pt x="20625" y="255695"/>
                  </a:lnTo>
                  <a:lnTo>
                    <a:pt x="51564" y="28814"/>
                  </a:lnTo>
                  <a:close/>
                </a:path>
              </a:pathLst>
            </a:custGeom>
            <a:solidFill>
              <a:schemeClr val="accent6">
                <a:lumMod val="75000"/>
                <a:alpha val="47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828830" y="2117558"/>
              <a:ext cx="283212" cy="1407352"/>
            </a:xfrm>
            <a:prstGeom prst="rect">
              <a:avLst/>
            </a:prstGeom>
            <a:solidFill>
              <a:schemeClr val="accent6">
                <a:lumMod val="75000"/>
                <a:alpha val="47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2" name="Groupe 41"/>
          <p:cNvGrpSpPr/>
          <p:nvPr/>
        </p:nvGrpSpPr>
        <p:grpSpPr>
          <a:xfrm>
            <a:off x="1357850" y="2062556"/>
            <a:ext cx="6624243" cy="464088"/>
            <a:chOff x="1357850" y="2062556"/>
            <a:chExt cx="6624243" cy="464088"/>
          </a:xfrm>
        </p:grpSpPr>
        <p:sp>
          <p:nvSpPr>
            <p:cNvPr id="30" name="Rectangle 29"/>
            <p:cNvSpPr/>
            <p:nvPr/>
          </p:nvSpPr>
          <p:spPr>
            <a:xfrm>
              <a:off x="4308593" y="2323193"/>
              <a:ext cx="942620" cy="79968"/>
            </a:xfrm>
            <a:prstGeom prst="rect">
              <a:avLst/>
            </a:prstGeom>
            <a:solidFill>
              <a:schemeClr val="bg1">
                <a:lumMod val="65000"/>
                <a:alpha val="49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312131" y="2077574"/>
              <a:ext cx="942620" cy="79968"/>
            </a:xfrm>
            <a:prstGeom prst="rect">
              <a:avLst/>
            </a:prstGeom>
            <a:solidFill>
              <a:schemeClr val="bg1">
                <a:lumMod val="65000"/>
                <a:alpha val="49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Forme libre 32"/>
            <p:cNvSpPr/>
            <p:nvPr/>
          </p:nvSpPr>
          <p:spPr>
            <a:xfrm>
              <a:off x="1357850" y="2072869"/>
              <a:ext cx="443449" cy="453775"/>
            </a:xfrm>
            <a:custGeom>
              <a:avLst/>
              <a:gdLst>
                <a:gd name="connsiteX0" fmla="*/ 0 w 443449"/>
                <a:gd name="connsiteY0" fmla="*/ 0 h 453775"/>
                <a:gd name="connsiteX1" fmla="*/ 385010 w 443449"/>
                <a:gd name="connsiteY1" fmla="*/ 6875 h 453775"/>
                <a:gd name="connsiteX2" fmla="*/ 385010 w 443449"/>
                <a:gd name="connsiteY2" fmla="*/ 61877 h 453775"/>
                <a:gd name="connsiteX3" fmla="*/ 385010 w 443449"/>
                <a:gd name="connsiteY3" fmla="*/ 61877 h 453775"/>
                <a:gd name="connsiteX4" fmla="*/ 415948 w 443449"/>
                <a:gd name="connsiteY4" fmla="*/ 58439 h 453775"/>
                <a:gd name="connsiteX5" fmla="*/ 415948 w 443449"/>
                <a:gd name="connsiteY5" fmla="*/ 58439 h 453775"/>
                <a:gd name="connsiteX6" fmla="*/ 412511 w 443449"/>
                <a:gd name="connsiteY6" fmla="*/ 247507 h 453775"/>
                <a:gd name="connsiteX7" fmla="*/ 405636 w 443449"/>
                <a:gd name="connsiteY7" fmla="*/ 309384 h 453775"/>
                <a:gd name="connsiteX8" fmla="*/ 409073 w 443449"/>
                <a:gd name="connsiteY8" fmla="*/ 364385 h 453775"/>
                <a:gd name="connsiteX9" fmla="*/ 429699 w 443449"/>
                <a:gd name="connsiteY9" fmla="*/ 357510 h 453775"/>
                <a:gd name="connsiteX10" fmla="*/ 440012 w 443449"/>
                <a:gd name="connsiteY10" fmla="*/ 354072 h 453775"/>
                <a:gd name="connsiteX11" fmla="*/ 443449 w 443449"/>
                <a:gd name="connsiteY11" fmla="*/ 343760 h 453775"/>
                <a:gd name="connsiteX12" fmla="*/ 440012 w 443449"/>
                <a:gd name="connsiteY12" fmla="*/ 385011 h 453775"/>
                <a:gd name="connsiteX13" fmla="*/ 422824 w 443449"/>
                <a:gd name="connsiteY13" fmla="*/ 398761 h 453775"/>
                <a:gd name="connsiteX14" fmla="*/ 374697 w 443449"/>
                <a:gd name="connsiteY14" fmla="*/ 402199 h 453775"/>
                <a:gd name="connsiteX15" fmla="*/ 371260 w 443449"/>
                <a:gd name="connsiteY15" fmla="*/ 412511 h 453775"/>
                <a:gd name="connsiteX16" fmla="*/ 360947 w 443449"/>
                <a:gd name="connsiteY16" fmla="*/ 415949 h 453775"/>
                <a:gd name="connsiteX17" fmla="*/ 340321 w 443449"/>
                <a:gd name="connsiteY17" fmla="*/ 419387 h 453775"/>
                <a:gd name="connsiteX18" fmla="*/ 336884 w 443449"/>
                <a:gd name="connsiteY18" fmla="*/ 436575 h 453775"/>
                <a:gd name="connsiteX19" fmla="*/ 292195 w 443449"/>
                <a:gd name="connsiteY19" fmla="*/ 446887 h 453775"/>
                <a:gd name="connsiteX20" fmla="*/ 209693 w 443449"/>
                <a:gd name="connsiteY20" fmla="*/ 443450 h 453775"/>
                <a:gd name="connsiteX21" fmla="*/ 206255 w 443449"/>
                <a:gd name="connsiteY21" fmla="*/ 336884 h 453775"/>
                <a:gd name="connsiteX22" fmla="*/ 41251 w 443449"/>
                <a:gd name="connsiteY22" fmla="*/ 333447 h 453775"/>
                <a:gd name="connsiteX23" fmla="*/ 6875 w 443449"/>
                <a:gd name="connsiteY23" fmla="*/ 330009 h 453775"/>
                <a:gd name="connsiteX24" fmla="*/ 0 w 443449"/>
                <a:gd name="connsiteY24" fmla="*/ 0 h 453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3449" h="453775">
                  <a:moveTo>
                    <a:pt x="0" y="0"/>
                  </a:moveTo>
                  <a:lnTo>
                    <a:pt x="385010" y="6875"/>
                  </a:lnTo>
                  <a:lnTo>
                    <a:pt x="385010" y="61877"/>
                  </a:lnTo>
                  <a:lnTo>
                    <a:pt x="385010" y="61877"/>
                  </a:lnTo>
                  <a:lnTo>
                    <a:pt x="415948" y="58439"/>
                  </a:lnTo>
                  <a:lnTo>
                    <a:pt x="415948" y="58439"/>
                  </a:lnTo>
                  <a:cubicBezTo>
                    <a:pt x="414802" y="121462"/>
                    <a:pt x="415099" y="184527"/>
                    <a:pt x="412511" y="247507"/>
                  </a:cubicBezTo>
                  <a:cubicBezTo>
                    <a:pt x="411659" y="268242"/>
                    <a:pt x="405636" y="309384"/>
                    <a:pt x="405636" y="309384"/>
                  </a:cubicBezTo>
                  <a:cubicBezTo>
                    <a:pt x="406782" y="327718"/>
                    <a:pt x="400858" y="347955"/>
                    <a:pt x="409073" y="364385"/>
                  </a:cubicBezTo>
                  <a:cubicBezTo>
                    <a:pt x="412314" y="370867"/>
                    <a:pt x="422824" y="359802"/>
                    <a:pt x="429699" y="357510"/>
                  </a:cubicBezTo>
                  <a:lnTo>
                    <a:pt x="440012" y="354072"/>
                  </a:lnTo>
                  <a:cubicBezTo>
                    <a:pt x="441158" y="350635"/>
                    <a:pt x="443449" y="340137"/>
                    <a:pt x="443449" y="343760"/>
                  </a:cubicBezTo>
                  <a:cubicBezTo>
                    <a:pt x="443449" y="357558"/>
                    <a:pt x="442903" y="371519"/>
                    <a:pt x="440012" y="385011"/>
                  </a:cubicBezTo>
                  <a:cubicBezTo>
                    <a:pt x="439330" y="388195"/>
                    <a:pt x="424214" y="398516"/>
                    <a:pt x="422824" y="398761"/>
                  </a:cubicBezTo>
                  <a:cubicBezTo>
                    <a:pt x="406986" y="401556"/>
                    <a:pt x="390739" y="401053"/>
                    <a:pt x="374697" y="402199"/>
                  </a:cubicBezTo>
                  <a:cubicBezTo>
                    <a:pt x="373551" y="405636"/>
                    <a:pt x="373822" y="409949"/>
                    <a:pt x="371260" y="412511"/>
                  </a:cubicBezTo>
                  <a:cubicBezTo>
                    <a:pt x="368698" y="415073"/>
                    <a:pt x="364484" y="415163"/>
                    <a:pt x="360947" y="415949"/>
                  </a:cubicBezTo>
                  <a:cubicBezTo>
                    <a:pt x="354143" y="417461"/>
                    <a:pt x="347196" y="418241"/>
                    <a:pt x="340321" y="419387"/>
                  </a:cubicBezTo>
                  <a:cubicBezTo>
                    <a:pt x="339175" y="425116"/>
                    <a:pt x="339783" y="431502"/>
                    <a:pt x="336884" y="436575"/>
                  </a:cubicBezTo>
                  <a:cubicBezTo>
                    <a:pt x="330052" y="448532"/>
                    <a:pt x="294272" y="446679"/>
                    <a:pt x="292195" y="446887"/>
                  </a:cubicBezTo>
                  <a:cubicBezTo>
                    <a:pt x="264694" y="445741"/>
                    <a:pt x="226638" y="465140"/>
                    <a:pt x="209693" y="443450"/>
                  </a:cubicBezTo>
                  <a:cubicBezTo>
                    <a:pt x="187813" y="415443"/>
                    <a:pt x="236012" y="356317"/>
                    <a:pt x="206255" y="336884"/>
                  </a:cubicBezTo>
                  <a:cubicBezTo>
                    <a:pt x="160194" y="306803"/>
                    <a:pt x="96252" y="334593"/>
                    <a:pt x="41251" y="333447"/>
                  </a:cubicBezTo>
                  <a:cubicBezTo>
                    <a:pt x="16104" y="329255"/>
                    <a:pt x="27595" y="330009"/>
                    <a:pt x="6875" y="33000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  <a:alpha val="49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Forme libre 33"/>
            <p:cNvSpPr/>
            <p:nvPr/>
          </p:nvSpPr>
          <p:spPr>
            <a:xfrm>
              <a:off x="2646947" y="2062556"/>
              <a:ext cx="233757" cy="400847"/>
            </a:xfrm>
            <a:custGeom>
              <a:avLst/>
              <a:gdLst>
                <a:gd name="connsiteX0" fmla="*/ 34376 w 233757"/>
                <a:gd name="connsiteY0" fmla="*/ 0 h 400847"/>
                <a:gd name="connsiteX1" fmla="*/ 30939 w 233757"/>
                <a:gd name="connsiteY1" fmla="*/ 51564 h 400847"/>
                <a:gd name="connsiteX2" fmla="*/ 0 w 233757"/>
                <a:gd name="connsiteY2" fmla="*/ 55002 h 400847"/>
                <a:gd name="connsiteX3" fmla="*/ 0 w 233757"/>
                <a:gd name="connsiteY3" fmla="*/ 378136 h 400847"/>
                <a:gd name="connsiteX4" fmla="*/ 233757 w 233757"/>
                <a:gd name="connsiteY4" fmla="*/ 391886 h 400847"/>
                <a:gd name="connsiteX5" fmla="*/ 233757 w 233757"/>
                <a:gd name="connsiteY5" fmla="*/ 391886 h 400847"/>
                <a:gd name="connsiteX6" fmla="*/ 233757 w 233757"/>
                <a:gd name="connsiteY6" fmla="*/ 340322 h 400847"/>
                <a:gd name="connsiteX7" fmla="*/ 147817 w 233757"/>
                <a:gd name="connsiteY7" fmla="*/ 336885 h 400847"/>
                <a:gd name="connsiteX8" fmla="*/ 140942 w 233757"/>
                <a:gd name="connsiteY8" fmla="*/ 3438 h 400847"/>
                <a:gd name="connsiteX9" fmla="*/ 34376 w 233757"/>
                <a:gd name="connsiteY9" fmla="*/ 0 h 400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3757" h="400847">
                  <a:moveTo>
                    <a:pt x="34376" y="0"/>
                  </a:moveTo>
                  <a:lnTo>
                    <a:pt x="30939" y="51564"/>
                  </a:lnTo>
                  <a:lnTo>
                    <a:pt x="0" y="55002"/>
                  </a:lnTo>
                  <a:lnTo>
                    <a:pt x="0" y="378136"/>
                  </a:lnTo>
                  <a:cubicBezTo>
                    <a:pt x="92719" y="419342"/>
                    <a:pt x="19653" y="391886"/>
                    <a:pt x="233757" y="391886"/>
                  </a:cubicBezTo>
                  <a:lnTo>
                    <a:pt x="233757" y="391886"/>
                  </a:lnTo>
                  <a:lnTo>
                    <a:pt x="233757" y="340322"/>
                  </a:lnTo>
                  <a:lnTo>
                    <a:pt x="147817" y="336885"/>
                  </a:lnTo>
                  <a:lnTo>
                    <a:pt x="140942" y="3438"/>
                  </a:lnTo>
                  <a:lnTo>
                    <a:pt x="34376" y="0"/>
                  </a:lnTo>
                  <a:close/>
                </a:path>
              </a:pathLst>
            </a:custGeom>
            <a:solidFill>
              <a:schemeClr val="bg1">
                <a:lumMod val="65000"/>
                <a:alpha val="49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Forme libre 34"/>
            <p:cNvSpPr/>
            <p:nvPr/>
          </p:nvSpPr>
          <p:spPr>
            <a:xfrm>
              <a:off x="5830159" y="2065994"/>
              <a:ext cx="2151934" cy="433137"/>
            </a:xfrm>
            <a:custGeom>
              <a:avLst/>
              <a:gdLst>
                <a:gd name="connsiteX0" fmla="*/ 0 w 2151934"/>
                <a:gd name="connsiteY0" fmla="*/ 0 h 433137"/>
                <a:gd name="connsiteX1" fmla="*/ 2124433 w 2151934"/>
                <a:gd name="connsiteY1" fmla="*/ 10313 h 433137"/>
                <a:gd name="connsiteX2" fmla="*/ 2151934 w 2151934"/>
                <a:gd name="connsiteY2" fmla="*/ 385011 h 433137"/>
                <a:gd name="connsiteX3" fmla="*/ 1976617 w 2151934"/>
                <a:gd name="connsiteY3" fmla="*/ 419386 h 433137"/>
                <a:gd name="connsiteX4" fmla="*/ 983152 w 2151934"/>
                <a:gd name="connsiteY4" fmla="*/ 433137 h 433137"/>
                <a:gd name="connsiteX5" fmla="*/ 986590 w 2151934"/>
                <a:gd name="connsiteY5" fmla="*/ 391886 h 433137"/>
                <a:gd name="connsiteX6" fmla="*/ 986590 w 2151934"/>
                <a:gd name="connsiteY6" fmla="*/ 391886 h 433137"/>
                <a:gd name="connsiteX7" fmla="*/ 825023 w 2151934"/>
                <a:gd name="connsiteY7" fmla="*/ 391886 h 433137"/>
                <a:gd name="connsiteX8" fmla="*/ 828461 w 2151934"/>
                <a:gd name="connsiteY8" fmla="*/ 347197 h 433137"/>
                <a:gd name="connsiteX9" fmla="*/ 835336 w 2151934"/>
                <a:gd name="connsiteY9" fmla="*/ 326571 h 433137"/>
                <a:gd name="connsiteX10" fmla="*/ 835336 w 2151934"/>
                <a:gd name="connsiteY10" fmla="*/ 326571 h 433137"/>
                <a:gd name="connsiteX11" fmla="*/ 292196 w 2151934"/>
                <a:gd name="connsiteY11" fmla="*/ 333447 h 433137"/>
                <a:gd name="connsiteX12" fmla="*/ 305946 w 2151934"/>
                <a:gd name="connsiteY12" fmla="*/ 247507 h 433137"/>
                <a:gd name="connsiteX13" fmla="*/ 302509 w 2151934"/>
                <a:gd name="connsiteY13" fmla="*/ 230319 h 433137"/>
                <a:gd name="connsiteX14" fmla="*/ 299071 w 2151934"/>
                <a:gd name="connsiteY14" fmla="*/ 216568 h 433137"/>
                <a:gd name="connsiteX15" fmla="*/ 295633 w 2151934"/>
                <a:gd name="connsiteY15" fmla="*/ 158129 h 433137"/>
                <a:gd name="connsiteX16" fmla="*/ 285321 w 2151934"/>
                <a:gd name="connsiteY16" fmla="*/ 154692 h 433137"/>
                <a:gd name="connsiteX17" fmla="*/ 285321 w 2151934"/>
                <a:gd name="connsiteY17" fmla="*/ 41251 h 433137"/>
                <a:gd name="connsiteX18" fmla="*/ 285321 w 2151934"/>
                <a:gd name="connsiteY18" fmla="*/ 41251 h 433137"/>
                <a:gd name="connsiteX19" fmla="*/ 0 w 2151934"/>
                <a:gd name="connsiteY19" fmla="*/ 44689 h 433137"/>
                <a:gd name="connsiteX20" fmla="*/ 3438 w 2151934"/>
                <a:gd name="connsiteY20" fmla="*/ 13750 h 433137"/>
                <a:gd name="connsiteX21" fmla="*/ 0 w 2151934"/>
                <a:gd name="connsiteY21" fmla="*/ 0 h 433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51934" h="433137">
                  <a:moveTo>
                    <a:pt x="0" y="0"/>
                  </a:moveTo>
                  <a:lnTo>
                    <a:pt x="2124433" y="10313"/>
                  </a:lnTo>
                  <a:lnTo>
                    <a:pt x="2151934" y="385011"/>
                  </a:lnTo>
                  <a:lnTo>
                    <a:pt x="1976617" y="419386"/>
                  </a:lnTo>
                  <a:lnTo>
                    <a:pt x="983152" y="433137"/>
                  </a:lnTo>
                  <a:cubicBezTo>
                    <a:pt x="986970" y="398782"/>
                    <a:pt x="986590" y="412574"/>
                    <a:pt x="986590" y="391886"/>
                  </a:cubicBezTo>
                  <a:lnTo>
                    <a:pt x="986590" y="391886"/>
                  </a:lnTo>
                  <a:lnTo>
                    <a:pt x="825023" y="391886"/>
                  </a:lnTo>
                  <a:cubicBezTo>
                    <a:pt x="826169" y="376990"/>
                    <a:pt x="825708" y="361881"/>
                    <a:pt x="828461" y="347197"/>
                  </a:cubicBezTo>
                  <a:cubicBezTo>
                    <a:pt x="837243" y="300361"/>
                    <a:pt x="835336" y="369025"/>
                    <a:pt x="835336" y="326571"/>
                  </a:cubicBezTo>
                  <a:lnTo>
                    <a:pt x="835336" y="326571"/>
                  </a:lnTo>
                  <a:lnTo>
                    <a:pt x="292196" y="333447"/>
                  </a:lnTo>
                  <a:cubicBezTo>
                    <a:pt x="302999" y="254230"/>
                    <a:pt x="294465" y="281957"/>
                    <a:pt x="305946" y="247507"/>
                  </a:cubicBezTo>
                  <a:cubicBezTo>
                    <a:pt x="304800" y="241778"/>
                    <a:pt x="303776" y="236023"/>
                    <a:pt x="302509" y="230319"/>
                  </a:cubicBezTo>
                  <a:cubicBezTo>
                    <a:pt x="301484" y="225707"/>
                    <a:pt x="299519" y="221271"/>
                    <a:pt x="299071" y="216568"/>
                  </a:cubicBezTo>
                  <a:cubicBezTo>
                    <a:pt x="297221" y="197143"/>
                    <a:pt x="299866" y="177178"/>
                    <a:pt x="295633" y="158129"/>
                  </a:cubicBezTo>
                  <a:cubicBezTo>
                    <a:pt x="294847" y="154592"/>
                    <a:pt x="285639" y="158301"/>
                    <a:pt x="285321" y="154692"/>
                  </a:cubicBezTo>
                  <a:cubicBezTo>
                    <a:pt x="281998" y="117025"/>
                    <a:pt x="285321" y="79065"/>
                    <a:pt x="285321" y="41251"/>
                  </a:cubicBezTo>
                  <a:lnTo>
                    <a:pt x="285321" y="41251"/>
                  </a:lnTo>
                  <a:lnTo>
                    <a:pt x="0" y="44689"/>
                  </a:lnTo>
                  <a:cubicBezTo>
                    <a:pt x="1146" y="34376"/>
                    <a:pt x="1732" y="23985"/>
                    <a:pt x="3438" y="13750"/>
                  </a:cubicBezTo>
                  <a:cubicBezTo>
                    <a:pt x="5338" y="2351"/>
                    <a:pt x="3854" y="3438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49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1" name="Groupe 40"/>
          <p:cNvGrpSpPr/>
          <p:nvPr/>
        </p:nvGrpSpPr>
        <p:grpSpPr>
          <a:xfrm>
            <a:off x="166255" y="1542473"/>
            <a:ext cx="8818719" cy="1468741"/>
            <a:chOff x="166255" y="1542473"/>
            <a:chExt cx="8818719" cy="1468741"/>
          </a:xfrm>
        </p:grpSpPr>
        <p:sp>
          <p:nvSpPr>
            <p:cNvPr id="7" name="Forme libre 6"/>
            <p:cNvSpPr/>
            <p:nvPr/>
          </p:nvSpPr>
          <p:spPr>
            <a:xfrm>
              <a:off x="166255" y="1542473"/>
              <a:ext cx="4008581" cy="1450109"/>
            </a:xfrm>
            <a:custGeom>
              <a:avLst/>
              <a:gdLst>
                <a:gd name="connsiteX0" fmla="*/ 0 w 4008581"/>
                <a:gd name="connsiteY0" fmla="*/ 9236 h 1450109"/>
                <a:gd name="connsiteX1" fmla="*/ 4008581 w 4008581"/>
                <a:gd name="connsiteY1" fmla="*/ 0 h 1450109"/>
                <a:gd name="connsiteX2" fmla="*/ 4008581 w 4008581"/>
                <a:gd name="connsiteY2" fmla="*/ 240145 h 1450109"/>
                <a:gd name="connsiteX3" fmla="*/ 2392218 w 4008581"/>
                <a:gd name="connsiteY3" fmla="*/ 563418 h 1450109"/>
                <a:gd name="connsiteX4" fmla="*/ 2392218 w 4008581"/>
                <a:gd name="connsiteY4" fmla="*/ 831272 h 1450109"/>
                <a:gd name="connsiteX5" fmla="*/ 2309090 w 4008581"/>
                <a:gd name="connsiteY5" fmla="*/ 1034472 h 1450109"/>
                <a:gd name="connsiteX6" fmla="*/ 2576945 w 4008581"/>
                <a:gd name="connsiteY6" fmla="*/ 1034472 h 1450109"/>
                <a:gd name="connsiteX7" fmla="*/ 2558472 w 4008581"/>
                <a:gd name="connsiteY7" fmla="*/ 1200727 h 1450109"/>
                <a:gd name="connsiteX8" fmla="*/ 2447636 w 4008581"/>
                <a:gd name="connsiteY8" fmla="*/ 1450109 h 1450109"/>
                <a:gd name="connsiteX9" fmla="*/ 2225963 w 4008581"/>
                <a:gd name="connsiteY9" fmla="*/ 1450109 h 1450109"/>
                <a:gd name="connsiteX10" fmla="*/ 2318327 w 4008581"/>
                <a:gd name="connsiteY10" fmla="*/ 1293091 h 1450109"/>
                <a:gd name="connsiteX11" fmla="*/ 2216727 w 4008581"/>
                <a:gd name="connsiteY11" fmla="*/ 1182254 h 1450109"/>
                <a:gd name="connsiteX12" fmla="*/ 2096654 w 4008581"/>
                <a:gd name="connsiteY12" fmla="*/ 1191491 h 1450109"/>
                <a:gd name="connsiteX13" fmla="*/ 2013527 w 4008581"/>
                <a:gd name="connsiteY13" fmla="*/ 1117600 h 1450109"/>
                <a:gd name="connsiteX14" fmla="*/ 1717963 w 4008581"/>
                <a:gd name="connsiteY14" fmla="*/ 1089891 h 1450109"/>
                <a:gd name="connsiteX15" fmla="*/ 1708727 w 4008581"/>
                <a:gd name="connsiteY15" fmla="*/ 591127 h 1450109"/>
                <a:gd name="connsiteX16" fmla="*/ 27709 w 4008581"/>
                <a:gd name="connsiteY16" fmla="*/ 230909 h 1450109"/>
                <a:gd name="connsiteX17" fmla="*/ 0 w 4008581"/>
                <a:gd name="connsiteY17" fmla="*/ 9236 h 1450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08581" h="1450109">
                  <a:moveTo>
                    <a:pt x="0" y="9236"/>
                  </a:moveTo>
                  <a:lnTo>
                    <a:pt x="4008581" y="0"/>
                  </a:lnTo>
                  <a:lnTo>
                    <a:pt x="4008581" y="240145"/>
                  </a:lnTo>
                  <a:lnTo>
                    <a:pt x="2392218" y="563418"/>
                  </a:lnTo>
                  <a:lnTo>
                    <a:pt x="2392218" y="831272"/>
                  </a:lnTo>
                  <a:lnTo>
                    <a:pt x="2309090" y="1034472"/>
                  </a:lnTo>
                  <a:lnTo>
                    <a:pt x="2576945" y="1034472"/>
                  </a:lnTo>
                  <a:lnTo>
                    <a:pt x="2558472" y="1200727"/>
                  </a:lnTo>
                  <a:lnTo>
                    <a:pt x="2447636" y="1450109"/>
                  </a:lnTo>
                  <a:lnTo>
                    <a:pt x="2225963" y="1450109"/>
                  </a:lnTo>
                  <a:lnTo>
                    <a:pt x="2318327" y="1293091"/>
                  </a:lnTo>
                  <a:lnTo>
                    <a:pt x="2216727" y="1182254"/>
                  </a:lnTo>
                  <a:lnTo>
                    <a:pt x="2096654" y="1191491"/>
                  </a:lnTo>
                  <a:lnTo>
                    <a:pt x="2013527" y="1117600"/>
                  </a:lnTo>
                  <a:lnTo>
                    <a:pt x="1717963" y="1089891"/>
                  </a:lnTo>
                  <a:lnTo>
                    <a:pt x="1708727" y="591127"/>
                  </a:lnTo>
                  <a:lnTo>
                    <a:pt x="27709" y="230909"/>
                  </a:lnTo>
                  <a:lnTo>
                    <a:pt x="0" y="9236"/>
                  </a:lnTo>
                  <a:close/>
                </a:path>
              </a:pathLst>
            </a:custGeom>
            <a:solidFill>
              <a:srgbClr val="00B0F0">
                <a:alpha val="47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Forme libre 10"/>
            <p:cNvSpPr/>
            <p:nvPr/>
          </p:nvSpPr>
          <p:spPr>
            <a:xfrm>
              <a:off x="5685183" y="1550504"/>
              <a:ext cx="3299791" cy="532738"/>
            </a:xfrm>
            <a:custGeom>
              <a:avLst/>
              <a:gdLst>
                <a:gd name="connsiteX0" fmla="*/ 0 w 3299791"/>
                <a:gd name="connsiteY0" fmla="*/ 0 h 532738"/>
                <a:gd name="connsiteX1" fmla="*/ 3299791 w 3299791"/>
                <a:gd name="connsiteY1" fmla="*/ 7952 h 532738"/>
                <a:gd name="connsiteX2" fmla="*/ 3299791 w 3299791"/>
                <a:gd name="connsiteY2" fmla="*/ 278296 h 532738"/>
                <a:gd name="connsiteX3" fmla="*/ 1971923 w 3299791"/>
                <a:gd name="connsiteY3" fmla="*/ 516835 h 532738"/>
                <a:gd name="connsiteX4" fmla="*/ 1319916 w 3299791"/>
                <a:gd name="connsiteY4" fmla="*/ 532738 h 532738"/>
                <a:gd name="connsiteX5" fmla="*/ 0 w 3299791"/>
                <a:gd name="connsiteY5" fmla="*/ 246491 h 532738"/>
                <a:gd name="connsiteX6" fmla="*/ 7951 w 3299791"/>
                <a:gd name="connsiteY6" fmla="*/ 119270 h 532738"/>
                <a:gd name="connsiteX7" fmla="*/ 0 w 3299791"/>
                <a:gd name="connsiteY7" fmla="*/ 0 h 53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99791" h="532738">
                  <a:moveTo>
                    <a:pt x="0" y="0"/>
                  </a:moveTo>
                  <a:lnTo>
                    <a:pt x="3299791" y="7952"/>
                  </a:lnTo>
                  <a:lnTo>
                    <a:pt x="3299791" y="278296"/>
                  </a:lnTo>
                  <a:lnTo>
                    <a:pt x="1971923" y="516835"/>
                  </a:lnTo>
                  <a:lnTo>
                    <a:pt x="1319916" y="532738"/>
                  </a:lnTo>
                  <a:lnTo>
                    <a:pt x="0" y="246491"/>
                  </a:lnTo>
                  <a:cubicBezTo>
                    <a:pt x="2650" y="204084"/>
                    <a:pt x="4924" y="161652"/>
                    <a:pt x="7951" y="119270"/>
                  </a:cubicBezTo>
                  <a:cubicBezTo>
                    <a:pt x="16562" y="-1293"/>
                    <a:pt x="15902" y="60060"/>
                    <a:pt x="0" y="0"/>
                  </a:cubicBezTo>
                  <a:close/>
                </a:path>
              </a:pathLst>
            </a:custGeom>
            <a:solidFill>
              <a:srgbClr val="00B0F0">
                <a:alpha val="47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Forme libre 35"/>
            <p:cNvSpPr/>
            <p:nvPr/>
          </p:nvSpPr>
          <p:spPr>
            <a:xfrm>
              <a:off x="6826469" y="2494893"/>
              <a:ext cx="1041559" cy="516321"/>
            </a:xfrm>
            <a:custGeom>
              <a:avLst/>
              <a:gdLst>
                <a:gd name="connsiteX0" fmla="*/ 240424 w 1041559"/>
                <a:gd name="connsiteY0" fmla="*/ 3941 h 516321"/>
                <a:gd name="connsiteX1" fmla="*/ 0 w 1041559"/>
                <a:gd name="connsiteY1" fmla="*/ 47297 h 516321"/>
                <a:gd name="connsiteX2" fmla="*/ 3941 w 1041559"/>
                <a:gd name="connsiteY2" fmla="*/ 271955 h 516321"/>
                <a:gd name="connsiteX3" fmla="*/ 35472 w 1041559"/>
                <a:gd name="connsiteY3" fmla="*/ 260131 h 516321"/>
                <a:gd name="connsiteX4" fmla="*/ 47297 w 1041559"/>
                <a:gd name="connsiteY4" fmla="*/ 256190 h 516321"/>
                <a:gd name="connsiteX5" fmla="*/ 55179 w 1041559"/>
                <a:gd name="connsiteY5" fmla="*/ 244366 h 516321"/>
                <a:gd name="connsiteX6" fmla="*/ 67003 w 1041559"/>
                <a:gd name="connsiteY6" fmla="*/ 240424 h 516321"/>
                <a:gd name="connsiteX7" fmla="*/ 90652 w 1041559"/>
                <a:gd name="connsiteY7" fmla="*/ 220717 h 516321"/>
                <a:gd name="connsiteX8" fmla="*/ 106417 w 1041559"/>
                <a:gd name="connsiteY8" fmla="*/ 185245 h 516321"/>
                <a:gd name="connsiteX9" fmla="*/ 110359 w 1041559"/>
                <a:gd name="connsiteY9" fmla="*/ 173421 h 516321"/>
                <a:gd name="connsiteX10" fmla="*/ 110359 w 1041559"/>
                <a:gd name="connsiteY10" fmla="*/ 173421 h 516321"/>
                <a:gd name="connsiteX11" fmla="*/ 413845 w 1041559"/>
                <a:gd name="connsiteY11" fmla="*/ 173421 h 516321"/>
                <a:gd name="connsiteX12" fmla="*/ 433552 w 1041559"/>
                <a:gd name="connsiteY12" fmla="*/ 177362 h 516321"/>
                <a:gd name="connsiteX13" fmla="*/ 445376 w 1041559"/>
                <a:gd name="connsiteY13" fmla="*/ 185245 h 516321"/>
                <a:gd name="connsiteX14" fmla="*/ 449317 w 1041559"/>
                <a:gd name="connsiteY14" fmla="*/ 197069 h 516321"/>
                <a:gd name="connsiteX15" fmla="*/ 472965 w 1041559"/>
                <a:gd name="connsiteY15" fmla="*/ 201010 h 516321"/>
                <a:gd name="connsiteX16" fmla="*/ 472965 w 1041559"/>
                <a:gd name="connsiteY16" fmla="*/ 201010 h 516321"/>
                <a:gd name="connsiteX17" fmla="*/ 516321 w 1041559"/>
                <a:gd name="connsiteY17" fmla="*/ 240424 h 516321"/>
                <a:gd name="connsiteX18" fmla="*/ 528145 w 1041559"/>
                <a:gd name="connsiteY18" fmla="*/ 248307 h 516321"/>
                <a:gd name="connsiteX19" fmla="*/ 571500 w 1041559"/>
                <a:gd name="connsiteY19" fmla="*/ 260131 h 516321"/>
                <a:gd name="connsiteX20" fmla="*/ 571500 w 1041559"/>
                <a:gd name="connsiteY20" fmla="*/ 260131 h 516321"/>
                <a:gd name="connsiteX21" fmla="*/ 575441 w 1041559"/>
                <a:gd name="connsiteY21" fmla="*/ 358666 h 516321"/>
                <a:gd name="connsiteX22" fmla="*/ 579383 w 1041559"/>
                <a:gd name="connsiteY22" fmla="*/ 370490 h 516321"/>
                <a:gd name="connsiteX23" fmla="*/ 587265 w 1041559"/>
                <a:gd name="connsiteY23" fmla="*/ 413845 h 516321"/>
                <a:gd name="connsiteX24" fmla="*/ 591207 w 1041559"/>
                <a:gd name="connsiteY24" fmla="*/ 429610 h 516321"/>
                <a:gd name="connsiteX25" fmla="*/ 591207 w 1041559"/>
                <a:gd name="connsiteY25" fmla="*/ 429610 h 516321"/>
                <a:gd name="connsiteX26" fmla="*/ 622738 w 1041559"/>
                <a:gd name="connsiteY26" fmla="*/ 445376 h 516321"/>
                <a:gd name="connsiteX27" fmla="*/ 662152 w 1041559"/>
                <a:gd name="connsiteY27" fmla="*/ 449317 h 516321"/>
                <a:gd name="connsiteX28" fmla="*/ 666093 w 1041559"/>
                <a:gd name="connsiteY28" fmla="*/ 461141 h 516321"/>
                <a:gd name="connsiteX29" fmla="*/ 673976 w 1041559"/>
                <a:gd name="connsiteY29" fmla="*/ 472966 h 516321"/>
                <a:gd name="connsiteX30" fmla="*/ 729155 w 1041559"/>
                <a:gd name="connsiteY30" fmla="*/ 484790 h 516321"/>
                <a:gd name="connsiteX31" fmla="*/ 752803 w 1041559"/>
                <a:gd name="connsiteY31" fmla="*/ 496614 h 516321"/>
                <a:gd name="connsiteX32" fmla="*/ 768569 w 1041559"/>
                <a:gd name="connsiteY32" fmla="*/ 516321 h 516321"/>
                <a:gd name="connsiteX33" fmla="*/ 827690 w 1041559"/>
                <a:gd name="connsiteY33" fmla="*/ 512379 h 516321"/>
                <a:gd name="connsiteX34" fmla="*/ 843455 w 1041559"/>
                <a:gd name="connsiteY34" fmla="*/ 508438 h 516321"/>
                <a:gd name="connsiteX35" fmla="*/ 847397 w 1041559"/>
                <a:gd name="connsiteY35" fmla="*/ 496614 h 516321"/>
                <a:gd name="connsiteX36" fmla="*/ 871045 w 1041559"/>
                <a:gd name="connsiteY36" fmla="*/ 488731 h 516321"/>
                <a:gd name="connsiteX37" fmla="*/ 894693 w 1041559"/>
                <a:gd name="connsiteY37" fmla="*/ 480848 h 516321"/>
                <a:gd name="connsiteX38" fmla="*/ 906517 w 1041559"/>
                <a:gd name="connsiteY38" fmla="*/ 472966 h 516321"/>
                <a:gd name="connsiteX39" fmla="*/ 930165 w 1041559"/>
                <a:gd name="connsiteY39" fmla="*/ 465083 h 516321"/>
                <a:gd name="connsiteX40" fmla="*/ 961697 w 1041559"/>
                <a:gd name="connsiteY40" fmla="*/ 437493 h 516321"/>
                <a:gd name="connsiteX41" fmla="*/ 981403 w 1041559"/>
                <a:gd name="connsiteY41" fmla="*/ 402021 h 516321"/>
                <a:gd name="connsiteX42" fmla="*/ 985345 w 1041559"/>
                <a:gd name="connsiteY42" fmla="*/ 350783 h 516321"/>
                <a:gd name="connsiteX43" fmla="*/ 993228 w 1041559"/>
                <a:gd name="connsiteY43" fmla="*/ 307428 h 516321"/>
                <a:gd name="connsiteX44" fmla="*/ 1012934 w 1041559"/>
                <a:gd name="connsiteY44" fmla="*/ 279838 h 516321"/>
                <a:gd name="connsiteX45" fmla="*/ 1016876 w 1041559"/>
                <a:gd name="connsiteY45" fmla="*/ 260131 h 516321"/>
                <a:gd name="connsiteX46" fmla="*/ 1024759 w 1041559"/>
                <a:gd name="connsiteY46" fmla="*/ 248307 h 516321"/>
                <a:gd name="connsiteX47" fmla="*/ 1028700 w 1041559"/>
                <a:gd name="connsiteY47" fmla="*/ 212835 h 516321"/>
                <a:gd name="connsiteX48" fmla="*/ 1032641 w 1041559"/>
                <a:gd name="connsiteY48" fmla="*/ 141890 h 516321"/>
                <a:gd name="connsiteX49" fmla="*/ 1040524 w 1041559"/>
                <a:gd name="connsiteY49" fmla="*/ 130066 h 516321"/>
                <a:gd name="connsiteX50" fmla="*/ 1040524 w 1041559"/>
                <a:gd name="connsiteY50" fmla="*/ 35473 h 516321"/>
                <a:gd name="connsiteX51" fmla="*/ 1040524 w 1041559"/>
                <a:gd name="connsiteY51" fmla="*/ 35473 h 516321"/>
                <a:gd name="connsiteX52" fmla="*/ 740979 w 1041559"/>
                <a:gd name="connsiteY52" fmla="*/ 51238 h 516321"/>
                <a:gd name="connsiteX53" fmla="*/ 748862 w 1041559"/>
                <a:gd name="connsiteY53" fmla="*/ 0 h 516321"/>
                <a:gd name="connsiteX54" fmla="*/ 748862 w 1041559"/>
                <a:gd name="connsiteY54" fmla="*/ 0 h 516321"/>
                <a:gd name="connsiteX55" fmla="*/ 240424 w 1041559"/>
                <a:gd name="connsiteY55" fmla="*/ 3941 h 516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041559" h="516321">
                  <a:moveTo>
                    <a:pt x="240424" y="3941"/>
                  </a:moveTo>
                  <a:lnTo>
                    <a:pt x="0" y="47297"/>
                  </a:lnTo>
                  <a:cubicBezTo>
                    <a:pt x="1314" y="122183"/>
                    <a:pt x="2627" y="197069"/>
                    <a:pt x="3941" y="271955"/>
                  </a:cubicBezTo>
                  <a:lnTo>
                    <a:pt x="35472" y="260131"/>
                  </a:lnTo>
                  <a:cubicBezTo>
                    <a:pt x="39377" y="258711"/>
                    <a:pt x="44053" y="258785"/>
                    <a:pt x="47297" y="256190"/>
                  </a:cubicBezTo>
                  <a:cubicBezTo>
                    <a:pt x="50996" y="253231"/>
                    <a:pt x="51480" y="247325"/>
                    <a:pt x="55179" y="244366"/>
                  </a:cubicBezTo>
                  <a:cubicBezTo>
                    <a:pt x="58423" y="241771"/>
                    <a:pt x="63287" y="242282"/>
                    <a:pt x="67003" y="240424"/>
                  </a:cubicBezTo>
                  <a:cubicBezTo>
                    <a:pt x="75862" y="235994"/>
                    <a:pt x="84425" y="228190"/>
                    <a:pt x="90652" y="220717"/>
                  </a:cubicBezTo>
                  <a:cubicBezTo>
                    <a:pt x="101060" y="208226"/>
                    <a:pt x="100689" y="202428"/>
                    <a:pt x="106417" y="185245"/>
                  </a:cubicBezTo>
                  <a:lnTo>
                    <a:pt x="110359" y="173421"/>
                  </a:lnTo>
                  <a:lnTo>
                    <a:pt x="110359" y="173421"/>
                  </a:lnTo>
                  <a:cubicBezTo>
                    <a:pt x="231218" y="159990"/>
                    <a:pt x="159577" y="166455"/>
                    <a:pt x="413845" y="173421"/>
                  </a:cubicBezTo>
                  <a:cubicBezTo>
                    <a:pt x="420542" y="173604"/>
                    <a:pt x="426983" y="176048"/>
                    <a:pt x="433552" y="177362"/>
                  </a:cubicBezTo>
                  <a:cubicBezTo>
                    <a:pt x="437493" y="179990"/>
                    <a:pt x="442417" y="181546"/>
                    <a:pt x="445376" y="185245"/>
                  </a:cubicBezTo>
                  <a:cubicBezTo>
                    <a:pt x="447971" y="188489"/>
                    <a:pt x="446379" y="194131"/>
                    <a:pt x="449317" y="197069"/>
                  </a:cubicBezTo>
                  <a:cubicBezTo>
                    <a:pt x="454504" y="202256"/>
                    <a:pt x="466830" y="201010"/>
                    <a:pt x="472965" y="201010"/>
                  </a:cubicBezTo>
                  <a:lnTo>
                    <a:pt x="472965" y="201010"/>
                  </a:lnTo>
                  <a:cubicBezTo>
                    <a:pt x="521338" y="263204"/>
                    <a:pt x="479710" y="224734"/>
                    <a:pt x="516321" y="240424"/>
                  </a:cubicBezTo>
                  <a:cubicBezTo>
                    <a:pt x="520675" y="242290"/>
                    <a:pt x="523549" y="247158"/>
                    <a:pt x="528145" y="248307"/>
                  </a:cubicBezTo>
                  <a:cubicBezTo>
                    <a:pt x="574564" y="259912"/>
                    <a:pt x="552939" y="241570"/>
                    <a:pt x="571500" y="260131"/>
                  </a:cubicBezTo>
                  <a:lnTo>
                    <a:pt x="571500" y="260131"/>
                  </a:lnTo>
                  <a:cubicBezTo>
                    <a:pt x="572814" y="292976"/>
                    <a:pt x="573099" y="325878"/>
                    <a:pt x="575441" y="358666"/>
                  </a:cubicBezTo>
                  <a:cubicBezTo>
                    <a:pt x="575737" y="362810"/>
                    <a:pt x="578242" y="366495"/>
                    <a:pt x="579383" y="370490"/>
                  </a:cubicBezTo>
                  <a:cubicBezTo>
                    <a:pt x="587171" y="397748"/>
                    <a:pt x="579824" y="376639"/>
                    <a:pt x="587265" y="413845"/>
                  </a:cubicBezTo>
                  <a:cubicBezTo>
                    <a:pt x="591622" y="435632"/>
                    <a:pt x="591207" y="418758"/>
                    <a:pt x="591207" y="429610"/>
                  </a:cubicBezTo>
                  <a:lnTo>
                    <a:pt x="591207" y="429610"/>
                  </a:lnTo>
                  <a:cubicBezTo>
                    <a:pt x="601717" y="434865"/>
                    <a:pt x="611416" y="442231"/>
                    <a:pt x="622738" y="445376"/>
                  </a:cubicBezTo>
                  <a:cubicBezTo>
                    <a:pt x="635460" y="448910"/>
                    <a:pt x="649743" y="444805"/>
                    <a:pt x="662152" y="449317"/>
                  </a:cubicBezTo>
                  <a:cubicBezTo>
                    <a:pt x="666056" y="450737"/>
                    <a:pt x="664235" y="457425"/>
                    <a:pt x="666093" y="461141"/>
                  </a:cubicBezTo>
                  <a:cubicBezTo>
                    <a:pt x="668211" y="465378"/>
                    <a:pt x="669959" y="470455"/>
                    <a:pt x="673976" y="472966"/>
                  </a:cubicBezTo>
                  <a:cubicBezTo>
                    <a:pt x="688013" y="481739"/>
                    <a:pt x="714440" y="482950"/>
                    <a:pt x="729155" y="484790"/>
                  </a:cubicBezTo>
                  <a:cubicBezTo>
                    <a:pt x="736945" y="487387"/>
                    <a:pt x="747245" y="489667"/>
                    <a:pt x="752803" y="496614"/>
                  </a:cubicBezTo>
                  <a:cubicBezTo>
                    <a:pt x="774561" y="523811"/>
                    <a:pt x="734683" y="493729"/>
                    <a:pt x="768569" y="516321"/>
                  </a:cubicBezTo>
                  <a:cubicBezTo>
                    <a:pt x="788276" y="515007"/>
                    <a:pt x="808048" y="514447"/>
                    <a:pt x="827690" y="512379"/>
                  </a:cubicBezTo>
                  <a:cubicBezTo>
                    <a:pt x="833077" y="511812"/>
                    <a:pt x="839225" y="511822"/>
                    <a:pt x="843455" y="508438"/>
                  </a:cubicBezTo>
                  <a:cubicBezTo>
                    <a:pt x="846699" y="505843"/>
                    <a:pt x="844016" y="499029"/>
                    <a:pt x="847397" y="496614"/>
                  </a:cubicBezTo>
                  <a:cubicBezTo>
                    <a:pt x="854158" y="491784"/>
                    <a:pt x="863162" y="491359"/>
                    <a:pt x="871045" y="488731"/>
                  </a:cubicBezTo>
                  <a:cubicBezTo>
                    <a:pt x="871050" y="488729"/>
                    <a:pt x="894689" y="480851"/>
                    <a:pt x="894693" y="480848"/>
                  </a:cubicBezTo>
                  <a:cubicBezTo>
                    <a:pt x="898634" y="478221"/>
                    <a:pt x="902188" y="474890"/>
                    <a:pt x="906517" y="472966"/>
                  </a:cubicBezTo>
                  <a:cubicBezTo>
                    <a:pt x="914110" y="469591"/>
                    <a:pt x="930165" y="465083"/>
                    <a:pt x="930165" y="465083"/>
                  </a:cubicBezTo>
                  <a:cubicBezTo>
                    <a:pt x="957755" y="446689"/>
                    <a:pt x="948559" y="457200"/>
                    <a:pt x="961697" y="437493"/>
                  </a:cubicBezTo>
                  <a:cubicBezTo>
                    <a:pt x="971341" y="408557"/>
                    <a:pt x="963704" y="419720"/>
                    <a:pt x="981403" y="402021"/>
                  </a:cubicBezTo>
                  <a:cubicBezTo>
                    <a:pt x="982717" y="384942"/>
                    <a:pt x="983721" y="367836"/>
                    <a:pt x="985345" y="350783"/>
                  </a:cubicBezTo>
                  <a:cubicBezTo>
                    <a:pt x="986305" y="340704"/>
                    <a:pt x="987307" y="319269"/>
                    <a:pt x="993228" y="307428"/>
                  </a:cubicBezTo>
                  <a:cubicBezTo>
                    <a:pt x="996111" y="301662"/>
                    <a:pt x="1010254" y="283411"/>
                    <a:pt x="1012934" y="279838"/>
                  </a:cubicBezTo>
                  <a:cubicBezTo>
                    <a:pt x="1014248" y="273269"/>
                    <a:pt x="1014524" y="266404"/>
                    <a:pt x="1016876" y="260131"/>
                  </a:cubicBezTo>
                  <a:cubicBezTo>
                    <a:pt x="1018539" y="255696"/>
                    <a:pt x="1023610" y="252903"/>
                    <a:pt x="1024759" y="248307"/>
                  </a:cubicBezTo>
                  <a:cubicBezTo>
                    <a:pt x="1027644" y="236765"/>
                    <a:pt x="1027386" y="224659"/>
                    <a:pt x="1028700" y="212835"/>
                  </a:cubicBezTo>
                  <a:cubicBezTo>
                    <a:pt x="1030014" y="189187"/>
                    <a:pt x="1029292" y="165337"/>
                    <a:pt x="1032641" y="141890"/>
                  </a:cubicBezTo>
                  <a:cubicBezTo>
                    <a:pt x="1033311" y="137201"/>
                    <a:pt x="1040174" y="134790"/>
                    <a:pt x="1040524" y="130066"/>
                  </a:cubicBezTo>
                  <a:cubicBezTo>
                    <a:pt x="1042853" y="98621"/>
                    <a:pt x="1040524" y="67004"/>
                    <a:pt x="1040524" y="35473"/>
                  </a:cubicBezTo>
                  <a:lnTo>
                    <a:pt x="1040524" y="35473"/>
                  </a:lnTo>
                  <a:lnTo>
                    <a:pt x="740979" y="51238"/>
                  </a:lnTo>
                  <a:cubicBezTo>
                    <a:pt x="750002" y="10636"/>
                    <a:pt x="748862" y="27878"/>
                    <a:pt x="748862" y="0"/>
                  </a:cubicBezTo>
                  <a:lnTo>
                    <a:pt x="748862" y="0"/>
                  </a:lnTo>
                  <a:lnTo>
                    <a:pt x="240424" y="3941"/>
                  </a:lnTo>
                  <a:close/>
                </a:path>
              </a:pathLst>
            </a:custGeom>
            <a:solidFill>
              <a:srgbClr val="00B0F0">
                <a:alpha val="47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7" name="Image 3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0" t="73849" r="66700" b="11113"/>
          <a:stretch/>
        </p:blipFill>
        <p:spPr bwMode="auto">
          <a:xfrm>
            <a:off x="7783123" y="100527"/>
            <a:ext cx="1320681" cy="11353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9" name="Groupe 48"/>
          <p:cNvGrpSpPr/>
          <p:nvPr/>
        </p:nvGrpSpPr>
        <p:grpSpPr>
          <a:xfrm>
            <a:off x="1496291" y="3168073"/>
            <a:ext cx="7249292" cy="2629612"/>
            <a:chOff x="1496291" y="3168073"/>
            <a:chExt cx="7249292" cy="2629612"/>
          </a:xfrm>
        </p:grpSpPr>
        <p:sp>
          <p:nvSpPr>
            <p:cNvPr id="8" name="Forme libre 7"/>
            <p:cNvSpPr/>
            <p:nvPr/>
          </p:nvSpPr>
          <p:spPr>
            <a:xfrm>
              <a:off x="1496291" y="3168073"/>
              <a:ext cx="535709" cy="1865745"/>
            </a:xfrm>
            <a:custGeom>
              <a:avLst/>
              <a:gdLst>
                <a:gd name="connsiteX0" fmla="*/ 498764 w 535709"/>
                <a:gd name="connsiteY0" fmla="*/ 0 h 1865745"/>
                <a:gd name="connsiteX1" fmla="*/ 378691 w 535709"/>
                <a:gd name="connsiteY1" fmla="*/ 0 h 1865745"/>
                <a:gd name="connsiteX2" fmla="*/ 350982 w 535709"/>
                <a:gd name="connsiteY2" fmla="*/ 101600 h 1865745"/>
                <a:gd name="connsiteX3" fmla="*/ 387927 w 535709"/>
                <a:gd name="connsiteY3" fmla="*/ 720436 h 1865745"/>
                <a:gd name="connsiteX4" fmla="*/ 0 w 535709"/>
                <a:gd name="connsiteY4" fmla="*/ 692727 h 1865745"/>
                <a:gd name="connsiteX5" fmla="*/ 9236 w 535709"/>
                <a:gd name="connsiteY5" fmla="*/ 840509 h 1865745"/>
                <a:gd name="connsiteX6" fmla="*/ 157018 w 535709"/>
                <a:gd name="connsiteY6" fmla="*/ 831272 h 1865745"/>
                <a:gd name="connsiteX7" fmla="*/ 147782 w 535709"/>
                <a:gd name="connsiteY7" fmla="*/ 1865745 h 1865745"/>
                <a:gd name="connsiteX8" fmla="*/ 332509 w 535709"/>
                <a:gd name="connsiteY8" fmla="*/ 1819563 h 1865745"/>
                <a:gd name="connsiteX9" fmla="*/ 332509 w 535709"/>
                <a:gd name="connsiteY9" fmla="*/ 1690254 h 1865745"/>
                <a:gd name="connsiteX10" fmla="*/ 415636 w 535709"/>
                <a:gd name="connsiteY10" fmla="*/ 1653309 h 1865745"/>
                <a:gd name="connsiteX11" fmla="*/ 406400 w 535709"/>
                <a:gd name="connsiteY11" fmla="*/ 1542472 h 1865745"/>
                <a:gd name="connsiteX12" fmla="*/ 434109 w 535709"/>
                <a:gd name="connsiteY12" fmla="*/ 1256145 h 1865745"/>
                <a:gd name="connsiteX13" fmla="*/ 535709 w 535709"/>
                <a:gd name="connsiteY13" fmla="*/ 1237672 h 1865745"/>
                <a:gd name="connsiteX14" fmla="*/ 535709 w 535709"/>
                <a:gd name="connsiteY14" fmla="*/ 1099127 h 1865745"/>
                <a:gd name="connsiteX15" fmla="*/ 498764 w 535709"/>
                <a:gd name="connsiteY15" fmla="*/ 1089891 h 1865745"/>
                <a:gd name="connsiteX16" fmla="*/ 498764 w 535709"/>
                <a:gd name="connsiteY16" fmla="*/ 0 h 1865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5709" h="1865745">
                  <a:moveTo>
                    <a:pt x="498764" y="0"/>
                  </a:moveTo>
                  <a:lnTo>
                    <a:pt x="378691" y="0"/>
                  </a:lnTo>
                  <a:lnTo>
                    <a:pt x="350982" y="101600"/>
                  </a:lnTo>
                  <a:lnTo>
                    <a:pt x="387927" y="720436"/>
                  </a:lnTo>
                  <a:lnTo>
                    <a:pt x="0" y="692727"/>
                  </a:lnTo>
                  <a:lnTo>
                    <a:pt x="9236" y="840509"/>
                  </a:lnTo>
                  <a:lnTo>
                    <a:pt x="157018" y="831272"/>
                  </a:lnTo>
                  <a:cubicBezTo>
                    <a:pt x="153939" y="1176096"/>
                    <a:pt x="150861" y="1520921"/>
                    <a:pt x="147782" y="1865745"/>
                  </a:cubicBezTo>
                  <a:lnTo>
                    <a:pt x="332509" y="1819563"/>
                  </a:lnTo>
                  <a:lnTo>
                    <a:pt x="332509" y="1690254"/>
                  </a:lnTo>
                  <a:cubicBezTo>
                    <a:pt x="433669" y="1712734"/>
                    <a:pt x="415636" y="1737112"/>
                    <a:pt x="415636" y="1653309"/>
                  </a:cubicBezTo>
                  <a:lnTo>
                    <a:pt x="406400" y="1542472"/>
                  </a:lnTo>
                  <a:lnTo>
                    <a:pt x="434109" y="1256145"/>
                  </a:lnTo>
                  <a:lnTo>
                    <a:pt x="535709" y="1237672"/>
                  </a:lnTo>
                  <a:lnTo>
                    <a:pt x="535709" y="1099127"/>
                  </a:lnTo>
                  <a:lnTo>
                    <a:pt x="498764" y="1089891"/>
                  </a:lnTo>
                  <a:cubicBezTo>
                    <a:pt x="501843" y="729673"/>
                    <a:pt x="504921" y="369454"/>
                    <a:pt x="498764" y="0"/>
                  </a:cubicBezTo>
                  <a:close/>
                </a:path>
              </a:pathLst>
            </a:custGeom>
            <a:solidFill>
              <a:srgbClr val="FFC000">
                <a:alpha val="47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Forme libre 8"/>
            <p:cNvSpPr/>
            <p:nvPr/>
          </p:nvSpPr>
          <p:spPr>
            <a:xfrm>
              <a:off x="2429164" y="3177309"/>
              <a:ext cx="517236" cy="1616364"/>
            </a:xfrm>
            <a:custGeom>
              <a:avLst/>
              <a:gdLst>
                <a:gd name="connsiteX0" fmla="*/ 147781 w 517236"/>
                <a:gd name="connsiteY0" fmla="*/ 0 h 1616364"/>
                <a:gd name="connsiteX1" fmla="*/ 9236 w 517236"/>
                <a:gd name="connsiteY1" fmla="*/ 0 h 1616364"/>
                <a:gd name="connsiteX2" fmla="*/ 0 w 517236"/>
                <a:gd name="connsiteY2" fmla="*/ 1450109 h 1616364"/>
                <a:gd name="connsiteX3" fmla="*/ 120072 w 517236"/>
                <a:gd name="connsiteY3" fmla="*/ 1450109 h 1616364"/>
                <a:gd name="connsiteX4" fmla="*/ 203200 w 517236"/>
                <a:gd name="connsiteY4" fmla="*/ 1459346 h 1616364"/>
                <a:gd name="connsiteX5" fmla="*/ 240145 w 517236"/>
                <a:gd name="connsiteY5" fmla="*/ 1514764 h 1616364"/>
                <a:gd name="connsiteX6" fmla="*/ 258618 w 517236"/>
                <a:gd name="connsiteY6" fmla="*/ 1616364 h 1616364"/>
                <a:gd name="connsiteX7" fmla="*/ 258618 w 517236"/>
                <a:gd name="connsiteY7" fmla="*/ 1616364 h 1616364"/>
                <a:gd name="connsiteX8" fmla="*/ 360218 w 517236"/>
                <a:gd name="connsiteY8" fmla="*/ 1579418 h 1616364"/>
                <a:gd name="connsiteX9" fmla="*/ 369454 w 517236"/>
                <a:gd name="connsiteY9" fmla="*/ 858982 h 1616364"/>
                <a:gd name="connsiteX10" fmla="*/ 517236 w 517236"/>
                <a:gd name="connsiteY10" fmla="*/ 840509 h 1616364"/>
                <a:gd name="connsiteX11" fmla="*/ 498763 w 517236"/>
                <a:gd name="connsiteY11" fmla="*/ 701964 h 1616364"/>
                <a:gd name="connsiteX12" fmla="*/ 120072 w 517236"/>
                <a:gd name="connsiteY12" fmla="*/ 692727 h 1616364"/>
                <a:gd name="connsiteX13" fmla="*/ 147781 w 517236"/>
                <a:gd name="connsiteY13" fmla="*/ 0 h 161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7236" h="1616364">
                  <a:moveTo>
                    <a:pt x="147781" y="0"/>
                  </a:moveTo>
                  <a:lnTo>
                    <a:pt x="9236" y="0"/>
                  </a:lnTo>
                  <a:cubicBezTo>
                    <a:pt x="6157" y="483370"/>
                    <a:pt x="3079" y="966739"/>
                    <a:pt x="0" y="1450109"/>
                  </a:cubicBezTo>
                  <a:lnTo>
                    <a:pt x="120072" y="1450109"/>
                  </a:lnTo>
                  <a:cubicBezTo>
                    <a:pt x="147781" y="1453188"/>
                    <a:pt x="176751" y="1450530"/>
                    <a:pt x="203200" y="1459346"/>
                  </a:cubicBezTo>
                  <a:cubicBezTo>
                    <a:pt x="234717" y="1469852"/>
                    <a:pt x="229071" y="1492617"/>
                    <a:pt x="240145" y="1514764"/>
                  </a:cubicBezTo>
                  <a:cubicBezTo>
                    <a:pt x="272281" y="1579035"/>
                    <a:pt x="258618" y="1495719"/>
                    <a:pt x="258618" y="1616364"/>
                  </a:cubicBezTo>
                  <a:lnTo>
                    <a:pt x="258618" y="1616364"/>
                  </a:lnTo>
                  <a:lnTo>
                    <a:pt x="360218" y="1579418"/>
                  </a:lnTo>
                  <a:lnTo>
                    <a:pt x="369454" y="858982"/>
                  </a:lnTo>
                  <a:lnTo>
                    <a:pt x="517236" y="840509"/>
                  </a:lnTo>
                  <a:lnTo>
                    <a:pt x="498763" y="701964"/>
                  </a:lnTo>
                  <a:lnTo>
                    <a:pt x="120072" y="692727"/>
                  </a:lnTo>
                  <a:lnTo>
                    <a:pt x="147781" y="0"/>
                  </a:lnTo>
                  <a:close/>
                </a:path>
              </a:pathLst>
            </a:custGeom>
            <a:solidFill>
              <a:srgbClr val="FFC000">
                <a:alpha val="47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Forme libre 9"/>
            <p:cNvSpPr/>
            <p:nvPr/>
          </p:nvSpPr>
          <p:spPr>
            <a:xfrm>
              <a:off x="1653702" y="5527743"/>
              <a:ext cx="1123545" cy="269942"/>
            </a:xfrm>
            <a:custGeom>
              <a:avLst/>
              <a:gdLst>
                <a:gd name="connsiteX0" fmla="*/ 7296 w 1123545"/>
                <a:gd name="connsiteY0" fmla="*/ 0 h 269942"/>
                <a:gd name="connsiteX1" fmla="*/ 1118681 w 1123545"/>
                <a:gd name="connsiteY1" fmla="*/ 4863 h 269942"/>
                <a:gd name="connsiteX2" fmla="*/ 1123545 w 1123545"/>
                <a:gd name="connsiteY2" fmla="*/ 269942 h 269942"/>
                <a:gd name="connsiteX3" fmla="*/ 0 w 1123545"/>
                <a:gd name="connsiteY3" fmla="*/ 257783 h 269942"/>
                <a:gd name="connsiteX4" fmla="*/ 7296 w 1123545"/>
                <a:gd name="connsiteY4" fmla="*/ 0 h 26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3545" h="269942">
                  <a:moveTo>
                    <a:pt x="7296" y="0"/>
                  </a:moveTo>
                  <a:lnTo>
                    <a:pt x="1118681" y="4863"/>
                  </a:lnTo>
                  <a:cubicBezTo>
                    <a:pt x="1120302" y="93223"/>
                    <a:pt x="1121924" y="181582"/>
                    <a:pt x="1123545" y="269942"/>
                  </a:cubicBezTo>
                  <a:lnTo>
                    <a:pt x="0" y="257783"/>
                  </a:lnTo>
                  <a:lnTo>
                    <a:pt x="7296" y="0"/>
                  </a:lnTo>
                  <a:close/>
                </a:path>
              </a:pathLst>
            </a:custGeom>
            <a:solidFill>
              <a:srgbClr val="FFC000">
                <a:alpha val="47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Forme libre 12"/>
            <p:cNvSpPr/>
            <p:nvPr/>
          </p:nvSpPr>
          <p:spPr>
            <a:xfrm>
              <a:off x="6746966" y="3997234"/>
              <a:ext cx="1162594" cy="1783080"/>
            </a:xfrm>
            <a:custGeom>
              <a:avLst/>
              <a:gdLst>
                <a:gd name="connsiteX0" fmla="*/ 163285 w 1162594"/>
                <a:gd name="connsiteY0" fmla="*/ 6532 h 1783080"/>
                <a:gd name="connsiteX1" fmla="*/ 163285 w 1162594"/>
                <a:gd name="connsiteY1" fmla="*/ 1593669 h 1783080"/>
                <a:gd name="connsiteX2" fmla="*/ 306977 w 1162594"/>
                <a:gd name="connsiteY2" fmla="*/ 1606732 h 1783080"/>
                <a:gd name="connsiteX3" fmla="*/ 986245 w 1162594"/>
                <a:gd name="connsiteY3" fmla="*/ 1619795 h 1783080"/>
                <a:gd name="connsiteX4" fmla="*/ 1012371 w 1162594"/>
                <a:gd name="connsiteY4" fmla="*/ 0 h 1783080"/>
                <a:gd name="connsiteX5" fmla="*/ 1064623 w 1162594"/>
                <a:gd name="connsiteY5" fmla="*/ 19595 h 1783080"/>
                <a:gd name="connsiteX6" fmla="*/ 1084217 w 1162594"/>
                <a:gd name="connsiteY6" fmla="*/ 26126 h 1783080"/>
                <a:gd name="connsiteX7" fmla="*/ 1129937 w 1162594"/>
                <a:gd name="connsiteY7" fmla="*/ 6532 h 1783080"/>
                <a:gd name="connsiteX8" fmla="*/ 1129937 w 1162594"/>
                <a:gd name="connsiteY8" fmla="*/ 6532 h 1783080"/>
                <a:gd name="connsiteX9" fmla="*/ 1162594 w 1162594"/>
                <a:gd name="connsiteY9" fmla="*/ 1783080 h 1783080"/>
                <a:gd name="connsiteX10" fmla="*/ 0 w 1162594"/>
                <a:gd name="connsiteY10" fmla="*/ 1783080 h 1783080"/>
                <a:gd name="connsiteX11" fmla="*/ 26125 w 1162594"/>
                <a:gd name="connsiteY11" fmla="*/ 0 h 1783080"/>
                <a:gd name="connsiteX12" fmla="*/ 163285 w 1162594"/>
                <a:gd name="connsiteY12" fmla="*/ 6532 h 178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62594" h="1783080">
                  <a:moveTo>
                    <a:pt x="163285" y="6532"/>
                  </a:moveTo>
                  <a:lnTo>
                    <a:pt x="163285" y="1593669"/>
                  </a:lnTo>
                  <a:lnTo>
                    <a:pt x="306977" y="1606732"/>
                  </a:lnTo>
                  <a:lnTo>
                    <a:pt x="986245" y="1619795"/>
                  </a:lnTo>
                  <a:lnTo>
                    <a:pt x="1012371" y="0"/>
                  </a:lnTo>
                  <a:lnTo>
                    <a:pt x="1064623" y="19595"/>
                  </a:lnTo>
                  <a:cubicBezTo>
                    <a:pt x="1071093" y="21948"/>
                    <a:pt x="1077332" y="26126"/>
                    <a:pt x="1084217" y="26126"/>
                  </a:cubicBezTo>
                  <a:cubicBezTo>
                    <a:pt x="1134248" y="26126"/>
                    <a:pt x="1129937" y="32968"/>
                    <a:pt x="1129937" y="6532"/>
                  </a:cubicBezTo>
                  <a:lnTo>
                    <a:pt x="1129937" y="6532"/>
                  </a:lnTo>
                  <a:lnTo>
                    <a:pt x="1162594" y="1783080"/>
                  </a:lnTo>
                  <a:lnTo>
                    <a:pt x="0" y="1783080"/>
                  </a:lnTo>
                  <a:lnTo>
                    <a:pt x="26125" y="0"/>
                  </a:lnTo>
                  <a:cubicBezTo>
                    <a:pt x="108286" y="18258"/>
                    <a:pt x="64836" y="13063"/>
                    <a:pt x="163285" y="6532"/>
                  </a:cubicBezTo>
                  <a:close/>
                </a:path>
              </a:pathLst>
            </a:custGeom>
            <a:solidFill>
              <a:srgbClr val="FFC000">
                <a:alpha val="47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Forme libre 13"/>
            <p:cNvSpPr/>
            <p:nvPr/>
          </p:nvSpPr>
          <p:spPr>
            <a:xfrm>
              <a:off x="5904411" y="3853138"/>
              <a:ext cx="2841172" cy="477199"/>
            </a:xfrm>
            <a:custGeom>
              <a:avLst/>
              <a:gdLst>
                <a:gd name="connsiteX0" fmla="*/ 0 w 2841172"/>
                <a:gd name="connsiteY0" fmla="*/ 405 h 477199"/>
                <a:gd name="connsiteX1" fmla="*/ 2834640 w 2841172"/>
                <a:gd name="connsiteY1" fmla="*/ 13468 h 477199"/>
                <a:gd name="connsiteX2" fmla="*/ 2841172 w 2841172"/>
                <a:gd name="connsiteY2" fmla="*/ 176753 h 477199"/>
                <a:gd name="connsiteX3" fmla="*/ 2632166 w 2841172"/>
                <a:gd name="connsiteY3" fmla="*/ 163691 h 477199"/>
                <a:gd name="connsiteX4" fmla="*/ 2638698 w 2841172"/>
                <a:gd name="connsiteY4" fmla="*/ 470668 h 477199"/>
                <a:gd name="connsiteX5" fmla="*/ 2116183 w 2841172"/>
                <a:gd name="connsiteY5" fmla="*/ 470668 h 477199"/>
                <a:gd name="connsiteX6" fmla="*/ 2116183 w 2841172"/>
                <a:gd name="connsiteY6" fmla="*/ 163691 h 477199"/>
                <a:gd name="connsiteX7" fmla="*/ 2116183 w 2841172"/>
                <a:gd name="connsiteY7" fmla="*/ 163691 h 477199"/>
                <a:gd name="connsiteX8" fmla="*/ 738052 w 2841172"/>
                <a:gd name="connsiteY8" fmla="*/ 163691 h 477199"/>
                <a:gd name="connsiteX9" fmla="*/ 738052 w 2841172"/>
                <a:gd name="connsiteY9" fmla="*/ 477199 h 477199"/>
                <a:gd name="connsiteX10" fmla="*/ 209006 w 2841172"/>
                <a:gd name="connsiteY10" fmla="*/ 464136 h 477199"/>
                <a:gd name="connsiteX11" fmla="*/ 209006 w 2841172"/>
                <a:gd name="connsiteY11" fmla="*/ 150628 h 477199"/>
                <a:gd name="connsiteX12" fmla="*/ 26126 w 2841172"/>
                <a:gd name="connsiteY12" fmla="*/ 163691 h 477199"/>
                <a:gd name="connsiteX13" fmla="*/ 19595 w 2841172"/>
                <a:gd name="connsiteY13" fmla="*/ 104908 h 477199"/>
                <a:gd name="connsiteX14" fmla="*/ 0 w 2841172"/>
                <a:gd name="connsiteY14" fmla="*/ 405 h 47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41172" h="477199">
                  <a:moveTo>
                    <a:pt x="0" y="405"/>
                  </a:moveTo>
                  <a:lnTo>
                    <a:pt x="2834640" y="13468"/>
                  </a:lnTo>
                  <a:lnTo>
                    <a:pt x="2841172" y="176753"/>
                  </a:lnTo>
                  <a:lnTo>
                    <a:pt x="2632166" y="163691"/>
                  </a:lnTo>
                  <a:lnTo>
                    <a:pt x="2638698" y="470668"/>
                  </a:lnTo>
                  <a:lnTo>
                    <a:pt x="2116183" y="470668"/>
                  </a:lnTo>
                  <a:lnTo>
                    <a:pt x="2116183" y="163691"/>
                  </a:lnTo>
                  <a:lnTo>
                    <a:pt x="2116183" y="163691"/>
                  </a:lnTo>
                  <a:lnTo>
                    <a:pt x="738052" y="163691"/>
                  </a:lnTo>
                  <a:lnTo>
                    <a:pt x="738052" y="477199"/>
                  </a:lnTo>
                  <a:lnTo>
                    <a:pt x="209006" y="464136"/>
                  </a:lnTo>
                  <a:lnTo>
                    <a:pt x="209006" y="150628"/>
                  </a:lnTo>
                  <a:lnTo>
                    <a:pt x="26126" y="163691"/>
                  </a:lnTo>
                  <a:cubicBezTo>
                    <a:pt x="23949" y="144097"/>
                    <a:pt x="21107" y="124565"/>
                    <a:pt x="19595" y="104908"/>
                  </a:cubicBezTo>
                  <a:cubicBezTo>
                    <a:pt x="16751" y="67942"/>
                    <a:pt x="13063" y="-6127"/>
                    <a:pt x="0" y="405"/>
                  </a:cubicBezTo>
                  <a:close/>
                </a:path>
              </a:pathLst>
            </a:custGeom>
            <a:solidFill>
              <a:srgbClr val="FFC000">
                <a:alpha val="47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Forme libre 47"/>
            <p:cNvSpPr/>
            <p:nvPr/>
          </p:nvSpPr>
          <p:spPr>
            <a:xfrm>
              <a:off x="7038109" y="5398655"/>
              <a:ext cx="591127" cy="217054"/>
            </a:xfrm>
            <a:custGeom>
              <a:avLst/>
              <a:gdLst>
                <a:gd name="connsiteX0" fmla="*/ 166255 w 591127"/>
                <a:gd name="connsiteY0" fmla="*/ 0 h 217054"/>
                <a:gd name="connsiteX1" fmla="*/ 83127 w 591127"/>
                <a:gd name="connsiteY1" fmla="*/ 4618 h 217054"/>
                <a:gd name="connsiteX2" fmla="*/ 46182 w 591127"/>
                <a:gd name="connsiteY2" fmla="*/ 36945 h 217054"/>
                <a:gd name="connsiteX3" fmla="*/ 36946 w 591127"/>
                <a:gd name="connsiteY3" fmla="*/ 50800 h 217054"/>
                <a:gd name="connsiteX4" fmla="*/ 27709 w 591127"/>
                <a:gd name="connsiteY4" fmla="*/ 60036 h 217054"/>
                <a:gd name="connsiteX5" fmla="*/ 13855 w 591127"/>
                <a:gd name="connsiteY5" fmla="*/ 110836 h 217054"/>
                <a:gd name="connsiteX6" fmla="*/ 0 w 591127"/>
                <a:gd name="connsiteY6" fmla="*/ 143163 h 217054"/>
                <a:gd name="connsiteX7" fmla="*/ 0 w 591127"/>
                <a:gd name="connsiteY7" fmla="*/ 143163 h 217054"/>
                <a:gd name="connsiteX8" fmla="*/ 0 w 591127"/>
                <a:gd name="connsiteY8" fmla="*/ 193963 h 217054"/>
                <a:gd name="connsiteX9" fmla="*/ 0 w 591127"/>
                <a:gd name="connsiteY9" fmla="*/ 193963 h 217054"/>
                <a:gd name="connsiteX10" fmla="*/ 591127 w 591127"/>
                <a:gd name="connsiteY10" fmla="*/ 217054 h 217054"/>
                <a:gd name="connsiteX11" fmla="*/ 586509 w 591127"/>
                <a:gd name="connsiteY11" fmla="*/ 143163 h 217054"/>
                <a:gd name="connsiteX12" fmla="*/ 586509 w 591127"/>
                <a:gd name="connsiteY12" fmla="*/ 143163 h 217054"/>
                <a:gd name="connsiteX13" fmla="*/ 558800 w 591127"/>
                <a:gd name="connsiteY13" fmla="*/ 101600 h 217054"/>
                <a:gd name="connsiteX14" fmla="*/ 544946 w 591127"/>
                <a:gd name="connsiteY14" fmla="*/ 96981 h 217054"/>
                <a:gd name="connsiteX15" fmla="*/ 521855 w 591127"/>
                <a:gd name="connsiteY15" fmla="*/ 83127 h 217054"/>
                <a:gd name="connsiteX16" fmla="*/ 517236 w 591127"/>
                <a:gd name="connsiteY16" fmla="*/ 69272 h 217054"/>
                <a:gd name="connsiteX17" fmla="*/ 508000 w 591127"/>
                <a:gd name="connsiteY17" fmla="*/ 55418 h 217054"/>
                <a:gd name="connsiteX18" fmla="*/ 498764 w 591127"/>
                <a:gd name="connsiteY18" fmla="*/ 27709 h 217054"/>
                <a:gd name="connsiteX19" fmla="*/ 494146 w 591127"/>
                <a:gd name="connsiteY19" fmla="*/ 13854 h 217054"/>
                <a:gd name="connsiteX20" fmla="*/ 484909 w 591127"/>
                <a:gd name="connsiteY20" fmla="*/ 13854 h 217054"/>
                <a:gd name="connsiteX21" fmla="*/ 484909 w 591127"/>
                <a:gd name="connsiteY21" fmla="*/ 13854 h 217054"/>
                <a:gd name="connsiteX22" fmla="*/ 378691 w 591127"/>
                <a:gd name="connsiteY22" fmla="*/ 13854 h 217054"/>
                <a:gd name="connsiteX23" fmla="*/ 378691 w 591127"/>
                <a:gd name="connsiteY23" fmla="*/ 13854 h 217054"/>
                <a:gd name="connsiteX24" fmla="*/ 397164 w 591127"/>
                <a:gd name="connsiteY24" fmla="*/ 147781 h 217054"/>
                <a:gd name="connsiteX25" fmla="*/ 397164 w 591127"/>
                <a:gd name="connsiteY25" fmla="*/ 147781 h 217054"/>
                <a:gd name="connsiteX26" fmla="*/ 355600 w 591127"/>
                <a:gd name="connsiteY26" fmla="*/ 143163 h 217054"/>
                <a:gd name="connsiteX27" fmla="*/ 323273 w 591127"/>
                <a:gd name="connsiteY27" fmla="*/ 133927 h 217054"/>
                <a:gd name="connsiteX28" fmla="*/ 258618 w 591127"/>
                <a:gd name="connsiteY28" fmla="*/ 138545 h 217054"/>
                <a:gd name="connsiteX29" fmla="*/ 189346 w 591127"/>
                <a:gd name="connsiteY29" fmla="*/ 143163 h 217054"/>
                <a:gd name="connsiteX30" fmla="*/ 189346 w 591127"/>
                <a:gd name="connsiteY30" fmla="*/ 143163 h 217054"/>
                <a:gd name="connsiteX31" fmla="*/ 166255 w 591127"/>
                <a:gd name="connsiteY31" fmla="*/ 4618 h 217054"/>
                <a:gd name="connsiteX32" fmla="*/ 166255 w 591127"/>
                <a:gd name="connsiteY32" fmla="*/ 0 h 217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91127" h="217054">
                  <a:moveTo>
                    <a:pt x="166255" y="0"/>
                  </a:moveTo>
                  <a:cubicBezTo>
                    <a:pt x="152400" y="0"/>
                    <a:pt x="110836" y="3079"/>
                    <a:pt x="83127" y="4618"/>
                  </a:cubicBezTo>
                  <a:cubicBezTo>
                    <a:pt x="70812" y="15394"/>
                    <a:pt x="57753" y="25374"/>
                    <a:pt x="46182" y="36945"/>
                  </a:cubicBezTo>
                  <a:cubicBezTo>
                    <a:pt x="42257" y="40870"/>
                    <a:pt x="40413" y="46466"/>
                    <a:pt x="36946" y="50800"/>
                  </a:cubicBezTo>
                  <a:cubicBezTo>
                    <a:pt x="34226" y="54200"/>
                    <a:pt x="30788" y="56957"/>
                    <a:pt x="27709" y="60036"/>
                  </a:cubicBezTo>
                  <a:cubicBezTo>
                    <a:pt x="15080" y="97922"/>
                    <a:pt x="34694" y="37901"/>
                    <a:pt x="13855" y="110836"/>
                  </a:cubicBezTo>
                  <a:cubicBezTo>
                    <a:pt x="5915" y="138624"/>
                    <a:pt x="11058" y="132105"/>
                    <a:pt x="0" y="143163"/>
                  </a:cubicBezTo>
                  <a:lnTo>
                    <a:pt x="0" y="143163"/>
                  </a:lnTo>
                  <a:lnTo>
                    <a:pt x="0" y="193963"/>
                  </a:lnTo>
                  <a:lnTo>
                    <a:pt x="0" y="193963"/>
                  </a:lnTo>
                  <a:lnTo>
                    <a:pt x="591127" y="217054"/>
                  </a:lnTo>
                  <a:cubicBezTo>
                    <a:pt x="585319" y="164780"/>
                    <a:pt x="586509" y="189430"/>
                    <a:pt x="586509" y="143163"/>
                  </a:cubicBezTo>
                  <a:lnTo>
                    <a:pt x="586509" y="143163"/>
                  </a:lnTo>
                  <a:cubicBezTo>
                    <a:pt x="577273" y="129309"/>
                    <a:pt x="569939" y="113977"/>
                    <a:pt x="558800" y="101600"/>
                  </a:cubicBezTo>
                  <a:cubicBezTo>
                    <a:pt x="555544" y="97982"/>
                    <a:pt x="549120" y="99486"/>
                    <a:pt x="544946" y="96981"/>
                  </a:cubicBezTo>
                  <a:cubicBezTo>
                    <a:pt x="513255" y="77966"/>
                    <a:pt x="561094" y="96207"/>
                    <a:pt x="521855" y="83127"/>
                  </a:cubicBezTo>
                  <a:cubicBezTo>
                    <a:pt x="520315" y="78509"/>
                    <a:pt x="519413" y="73626"/>
                    <a:pt x="517236" y="69272"/>
                  </a:cubicBezTo>
                  <a:cubicBezTo>
                    <a:pt x="514754" y="64308"/>
                    <a:pt x="510254" y="60490"/>
                    <a:pt x="508000" y="55418"/>
                  </a:cubicBezTo>
                  <a:cubicBezTo>
                    <a:pt x="504046" y="46521"/>
                    <a:pt x="501843" y="36945"/>
                    <a:pt x="498764" y="27709"/>
                  </a:cubicBezTo>
                  <a:cubicBezTo>
                    <a:pt x="497225" y="23091"/>
                    <a:pt x="499014" y="13854"/>
                    <a:pt x="494146" y="13854"/>
                  </a:cubicBezTo>
                  <a:lnTo>
                    <a:pt x="484909" y="13854"/>
                  </a:lnTo>
                  <a:lnTo>
                    <a:pt x="484909" y="13854"/>
                  </a:lnTo>
                  <a:lnTo>
                    <a:pt x="378691" y="13854"/>
                  </a:lnTo>
                  <a:lnTo>
                    <a:pt x="378691" y="13854"/>
                  </a:lnTo>
                  <a:cubicBezTo>
                    <a:pt x="404408" y="97431"/>
                    <a:pt x="397164" y="52952"/>
                    <a:pt x="397164" y="147781"/>
                  </a:cubicBezTo>
                  <a:lnTo>
                    <a:pt x="397164" y="147781"/>
                  </a:lnTo>
                  <a:cubicBezTo>
                    <a:pt x="383309" y="146242"/>
                    <a:pt x="369378" y="145283"/>
                    <a:pt x="355600" y="143163"/>
                  </a:cubicBezTo>
                  <a:cubicBezTo>
                    <a:pt x="344829" y="141506"/>
                    <a:pt x="333619" y="137376"/>
                    <a:pt x="323273" y="133927"/>
                  </a:cubicBezTo>
                  <a:lnTo>
                    <a:pt x="258618" y="138545"/>
                  </a:lnTo>
                  <a:cubicBezTo>
                    <a:pt x="193596" y="143546"/>
                    <a:pt x="222983" y="143163"/>
                    <a:pt x="189346" y="143163"/>
                  </a:cubicBezTo>
                  <a:lnTo>
                    <a:pt x="189346" y="143163"/>
                  </a:lnTo>
                  <a:cubicBezTo>
                    <a:pt x="183244" y="-33773"/>
                    <a:pt x="228242" y="25280"/>
                    <a:pt x="166255" y="4618"/>
                  </a:cubicBezTo>
                  <a:cubicBezTo>
                    <a:pt x="162989" y="3529"/>
                    <a:pt x="180110" y="0"/>
                    <a:pt x="166255" y="0"/>
                  </a:cubicBezTo>
                  <a:close/>
                </a:path>
              </a:pathLst>
            </a:custGeom>
            <a:solidFill>
              <a:srgbClr val="FFC000">
                <a:alpha val="47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0" name="Forme libre 49"/>
          <p:cNvSpPr/>
          <p:nvPr/>
        </p:nvSpPr>
        <p:spPr>
          <a:xfrm>
            <a:off x="7966172" y="448235"/>
            <a:ext cx="1006612" cy="745864"/>
          </a:xfrm>
          <a:custGeom>
            <a:avLst/>
            <a:gdLst>
              <a:gd name="connsiteX0" fmla="*/ 87720 w 1006612"/>
              <a:gd name="connsiteY0" fmla="*/ 3586 h 745864"/>
              <a:gd name="connsiteX1" fmla="*/ 281357 w 1006612"/>
              <a:gd name="connsiteY1" fmla="*/ 100405 h 745864"/>
              <a:gd name="connsiteX2" fmla="*/ 761866 w 1006612"/>
              <a:gd name="connsiteY2" fmla="*/ 93233 h 745864"/>
              <a:gd name="connsiteX3" fmla="*/ 797724 w 1006612"/>
              <a:gd name="connsiteY3" fmla="*/ 89647 h 745864"/>
              <a:gd name="connsiteX4" fmla="*/ 804896 w 1006612"/>
              <a:gd name="connsiteY4" fmla="*/ 78890 h 745864"/>
              <a:gd name="connsiteX5" fmla="*/ 829997 w 1006612"/>
              <a:gd name="connsiteY5" fmla="*/ 75304 h 745864"/>
              <a:gd name="connsiteX6" fmla="*/ 851513 w 1006612"/>
              <a:gd name="connsiteY6" fmla="*/ 57374 h 745864"/>
              <a:gd name="connsiteX7" fmla="*/ 862270 w 1006612"/>
              <a:gd name="connsiteY7" fmla="*/ 53789 h 745864"/>
              <a:gd name="connsiteX8" fmla="*/ 873028 w 1006612"/>
              <a:gd name="connsiteY8" fmla="*/ 46617 h 745864"/>
              <a:gd name="connsiteX9" fmla="*/ 898129 w 1006612"/>
              <a:gd name="connsiteY9" fmla="*/ 17930 h 745864"/>
              <a:gd name="connsiteX10" fmla="*/ 908887 w 1006612"/>
              <a:gd name="connsiteY10" fmla="*/ 0 h 745864"/>
              <a:gd name="connsiteX11" fmla="*/ 908887 w 1006612"/>
              <a:gd name="connsiteY11" fmla="*/ 0 h 745864"/>
              <a:gd name="connsiteX12" fmla="*/ 930402 w 1006612"/>
              <a:gd name="connsiteY12" fmla="*/ 25101 h 745864"/>
              <a:gd name="connsiteX13" fmla="*/ 937574 w 1006612"/>
              <a:gd name="connsiteY13" fmla="*/ 35859 h 745864"/>
              <a:gd name="connsiteX14" fmla="*/ 944746 w 1006612"/>
              <a:gd name="connsiteY14" fmla="*/ 64546 h 745864"/>
              <a:gd name="connsiteX15" fmla="*/ 948332 w 1006612"/>
              <a:gd name="connsiteY15" fmla="*/ 75304 h 745864"/>
              <a:gd name="connsiteX16" fmla="*/ 977019 w 1006612"/>
              <a:gd name="connsiteY16" fmla="*/ 86061 h 745864"/>
              <a:gd name="connsiteX17" fmla="*/ 998534 w 1006612"/>
              <a:gd name="connsiteY17" fmla="*/ 93233 h 745864"/>
              <a:gd name="connsiteX18" fmla="*/ 998534 w 1006612"/>
              <a:gd name="connsiteY18" fmla="*/ 157779 h 745864"/>
              <a:gd name="connsiteX19" fmla="*/ 991362 w 1006612"/>
              <a:gd name="connsiteY19" fmla="*/ 168537 h 745864"/>
              <a:gd name="connsiteX20" fmla="*/ 980604 w 1006612"/>
              <a:gd name="connsiteY20" fmla="*/ 175709 h 745864"/>
              <a:gd name="connsiteX21" fmla="*/ 969847 w 1006612"/>
              <a:gd name="connsiteY21" fmla="*/ 186466 h 745864"/>
              <a:gd name="connsiteX22" fmla="*/ 937574 w 1006612"/>
              <a:gd name="connsiteY22" fmla="*/ 190052 h 745864"/>
              <a:gd name="connsiteX23" fmla="*/ 894543 w 1006612"/>
              <a:gd name="connsiteY23" fmla="*/ 200810 h 745864"/>
              <a:gd name="connsiteX24" fmla="*/ 887372 w 1006612"/>
              <a:gd name="connsiteY24" fmla="*/ 211567 h 745864"/>
              <a:gd name="connsiteX25" fmla="*/ 873028 w 1006612"/>
              <a:gd name="connsiteY25" fmla="*/ 218739 h 745864"/>
              <a:gd name="connsiteX26" fmla="*/ 865856 w 1006612"/>
              <a:gd name="connsiteY26" fmla="*/ 233083 h 745864"/>
              <a:gd name="connsiteX27" fmla="*/ 844341 w 1006612"/>
              <a:gd name="connsiteY27" fmla="*/ 247426 h 745864"/>
              <a:gd name="connsiteX28" fmla="*/ 829997 w 1006612"/>
              <a:gd name="connsiteY28" fmla="*/ 279699 h 745864"/>
              <a:gd name="connsiteX29" fmla="*/ 822826 w 1006612"/>
              <a:gd name="connsiteY29" fmla="*/ 301214 h 745864"/>
              <a:gd name="connsiteX30" fmla="*/ 815654 w 1006612"/>
              <a:gd name="connsiteY30" fmla="*/ 394447 h 745864"/>
              <a:gd name="connsiteX31" fmla="*/ 819240 w 1006612"/>
              <a:gd name="connsiteY31" fmla="*/ 498438 h 745864"/>
              <a:gd name="connsiteX32" fmla="*/ 833583 w 1006612"/>
              <a:gd name="connsiteY32" fmla="*/ 502024 h 745864"/>
              <a:gd name="connsiteX33" fmla="*/ 855099 w 1006612"/>
              <a:gd name="connsiteY33" fmla="*/ 505610 h 745864"/>
              <a:gd name="connsiteX34" fmla="*/ 880200 w 1006612"/>
              <a:gd name="connsiteY34" fmla="*/ 512781 h 745864"/>
              <a:gd name="connsiteX35" fmla="*/ 898129 w 1006612"/>
              <a:gd name="connsiteY35" fmla="*/ 537883 h 745864"/>
              <a:gd name="connsiteX36" fmla="*/ 901715 w 1006612"/>
              <a:gd name="connsiteY36" fmla="*/ 548640 h 745864"/>
              <a:gd name="connsiteX37" fmla="*/ 923230 w 1006612"/>
              <a:gd name="connsiteY37" fmla="*/ 562984 h 745864"/>
              <a:gd name="connsiteX38" fmla="*/ 933988 w 1006612"/>
              <a:gd name="connsiteY38" fmla="*/ 584499 h 745864"/>
              <a:gd name="connsiteX39" fmla="*/ 944746 w 1006612"/>
              <a:gd name="connsiteY39" fmla="*/ 591671 h 745864"/>
              <a:gd name="connsiteX40" fmla="*/ 948332 w 1006612"/>
              <a:gd name="connsiteY40" fmla="*/ 602429 h 745864"/>
              <a:gd name="connsiteX41" fmla="*/ 969847 w 1006612"/>
              <a:gd name="connsiteY41" fmla="*/ 609600 h 745864"/>
              <a:gd name="connsiteX42" fmla="*/ 973433 w 1006612"/>
              <a:gd name="connsiteY42" fmla="*/ 706419 h 745864"/>
              <a:gd name="connsiteX43" fmla="*/ 962675 w 1006612"/>
              <a:gd name="connsiteY43" fmla="*/ 717177 h 745864"/>
              <a:gd name="connsiteX44" fmla="*/ 941160 w 1006612"/>
              <a:gd name="connsiteY44" fmla="*/ 731520 h 745864"/>
              <a:gd name="connsiteX45" fmla="*/ 858684 w 1006612"/>
              <a:gd name="connsiteY45" fmla="*/ 727934 h 745864"/>
              <a:gd name="connsiteX46" fmla="*/ 855099 w 1006612"/>
              <a:gd name="connsiteY46" fmla="*/ 713591 h 745864"/>
              <a:gd name="connsiteX47" fmla="*/ 851513 w 1006612"/>
              <a:gd name="connsiteY47" fmla="*/ 702833 h 745864"/>
              <a:gd name="connsiteX48" fmla="*/ 840755 w 1006612"/>
              <a:gd name="connsiteY48" fmla="*/ 688490 h 745864"/>
              <a:gd name="connsiteX49" fmla="*/ 819240 w 1006612"/>
              <a:gd name="connsiteY49" fmla="*/ 674146 h 745864"/>
              <a:gd name="connsiteX50" fmla="*/ 812068 w 1006612"/>
              <a:gd name="connsiteY50" fmla="*/ 663389 h 745864"/>
              <a:gd name="connsiteX51" fmla="*/ 808482 w 1006612"/>
              <a:gd name="connsiteY51" fmla="*/ 652631 h 745864"/>
              <a:gd name="connsiteX52" fmla="*/ 797724 w 1006612"/>
              <a:gd name="connsiteY52" fmla="*/ 649045 h 745864"/>
              <a:gd name="connsiteX53" fmla="*/ 747522 w 1006612"/>
              <a:gd name="connsiteY53" fmla="*/ 652631 h 745864"/>
              <a:gd name="connsiteX54" fmla="*/ 726007 w 1006612"/>
              <a:gd name="connsiteY54" fmla="*/ 656217 h 745864"/>
              <a:gd name="connsiteX55" fmla="*/ 722421 w 1006612"/>
              <a:gd name="connsiteY55" fmla="*/ 666974 h 745864"/>
              <a:gd name="connsiteX56" fmla="*/ 700906 w 1006612"/>
              <a:gd name="connsiteY56" fmla="*/ 681318 h 745864"/>
              <a:gd name="connsiteX57" fmla="*/ 632774 w 1006612"/>
              <a:gd name="connsiteY57" fmla="*/ 677732 h 745864"/>
              <a:gd name="connsiteX58" fmla="*/ 629188 w 1006612"/>
              <a:gd name="connsiteY58" fmla="*/ 666974 h 745864"/>
              <a:gd name="connsiteX59" fmla="*/ 571814 w 1006612"/>
              <a:gd name="connsiteY59" fmla="*/ 656217 h 745864"/>
              <a:gd name="connsiteX60" fmla="*/ 424793 w 1006612"/>
              <a:gd name="connsiteY60" fmla="*/ 659803 h 745864"/>
              <a:gd name="connsiteX61" fmla="*/ 414035 w 1006612"/>
              <a:gd name="connsiteY61" fmla="*/ 666974 h 745864"/>
              <a:gd name="connsiteX62" fmla="*/ 399692 w 1006612"/>
              <a:gd name="connsiteY62" fmla="*/ 670560 h 745864"/>
              <a:gd name="connsiteX63" fmla="*/ 295701 w 1006612"/>
              <a:gd name="connsiteY63" fmla="*/ 674146 h 745864"/>
              <a:gd name="connsiteX64" fmla="*/ 284943 w 1006612"/>
              <a:gd name="connsiteY64" fmla="*/ 677732 h 745864"/>
              <a:gd name="connsiteX65" fmla="*/ 241913 w 1006612"/>
              <a:gd name="connsiteY65" fmla="*/ 684904 h 745864"/>
              <a:gd name="connsiteX66" fmla="*/ 220397 w 1006612"/>
              <a:gd name="connsiteY66" fmla="*/ 702833 h 745864"/>
              <a:gd name="connsiteX67" fmla="*/ 209640 w 1006612"/>
              <a:gd name="connsiteY67" fmla="*/ 710005 h 745864"/>
              <a:gd name="connsiteX68" fmla="*/ 202468 w 1006612"/>
              <a:gd name="connsiteY68" fmla="*/ 720763 h 745864"/>
              <a:gd name="connsiteX69" fmla="*/ 159437 w 1006612"/>
              <a:gd name="connsiteY69" fmla="*/ 727934 h 745864"/>
              <a:gd name="connsiteX70" fmla="*/ 137922 w 1006612"/>
              <a:gd name="connsiteY70" fmla="*/ 735106 h 745864"/>
              <a:gd name="connsiteX71" fmla="*/ 127164 w 1006612"/>
              <a:gd name="connsiteY71" fmla="*/ 742278 h 745864"/>
              <a:gd name="connsiteX72" fmla="*/ 109235 w 1006612"/>
              <a:gd name="connsiteY72" fmla="*/ 745864 h 745864"/>
              <a:gd name="connsiteX73" fmla="*/ 62619 w 1006612"/>
              <a:gd name="connsiteY73" fmla="*/ 742278 h 745864"/>
              <a:gd name="connsiteX74" fmla="*/ 51861 w 1006612"/>
              <a:gd name="connsiteY74" fmla="*/ 735106 h 745864"/>
              <a:gd name="connsiteX75" fmla="*/ 37517 w 1006612"/>
              <a:gd name="connsiteY75" fmla="*/ 713591 h 745864"/>
              <a:gd name="connsiteX76" fmla="*/ 30346 w 1006612"/>
              <a:gd name="connsiteY76" fmla="*/ 638287 h 745864"/>
              <a:gd name="connsiteX77" fmla="*/ 23174 w 1006612"/>
              <a:gd name="connsiteY77" fmla="*/ 627530 h 745864"/>
              <a:gd name="connsiteX78" fmla="*/ 26760 w 1006612"/>
              <a:gd name="connsiteY78" fmla="*/ 573741 h 745864"/>
              <a:gd name="connsiteX79" fmla="*/ 41103 w 1006612"/>
              <a:gd name="connsiteY79" fmla="*/ 570156 h 745864"/>
              <a:gd name="connsiteX80" fmla="*/ 55447 w 1006612"/>
              <a:gd name="connsiteY80" fmla="*/ 555812 h 745864"/>
              <a:gd name="connsiteX81" fmla="*/ 66204 w 1006612"/>
              <a:gd name="connsiteY81" fmla="*/ 545054 h 745864"/>
              <a:gd name="connsiteX82" fmla="*/ 76962 w 1006612"/>
              <a:gd name="connsiteY82" fmla="*/ 541469 h 745864"/>
              <a:gd name="connsiteX83" fmla="*/ 84134 w 1006612"/>
              <a:gd name="connsiteY83" fmla="*/ 530711 h 745864"/>
              <a:gd name="connsiteX84" fmla="*/ 105649 w 1006612"/>
              <a:gd name="connsiteY84" fmla="*/ 512781 h 745864"/>
              <a:gd name="connsiteX85" fmla="*/ 112821 w 1006612"/>
              <a:gd name="connsiteY85" fmla="*/ 502024 h 745864"/>
              <a:gd name="connsiteX86" fmla="*/ 123579 w 1006612"/>
              <a:gd name="connsiteY86" fmla="*/ 498438 h 745864"/>
              <a:gd name="connsiteX87" fmla="*/ 134336 w 1006612"/>
              <a:gd name="connsiteY87" fmla="*/ 487680 h 745864"/>
              <a:gd name="connsiteX88" fmla="*/ 137922 w 1006612"/>
              <a:gd name="connsiteY88" fmla="*/ 476923 h 745864"/>
              <a:gd name="connsiteX89" fmla="*/ 148680 w 1006612"/>
              <a:gd name="connsiteY89" fmla="*/ 466165 h 745864"/>
              <a:gd name="connsiteX90" fmla="*/ 152266 w 1006612"/>
              <a:gd name="connsiteY90" fmla="*/ 448236 h 745864"/>
              <a:gd name="connsiteX91" fmla="*/ 155852 w 1006612"/>
              <a:gd name="connsiteY91" fmla="*/ 437478 h 745864"/>
              <a:gd name="connsiteX92" fmla="*/ 130750 w 1006612"/>
              <a:gd name="connsiteY92" fmla="*/ 251012 h 745864"/>
              <a:gd name="connsiteX93" fmla="*/ 102063 w 1006612"/>
              <a:gd name="connsiteY93" fmla="*/ 247426 h 745864"/>
              <a:gd name="connsiteX94" fmla="*/ 76962 w 1006612"/>
              <a:gd name="connsiteY94" fmla="*/ 222325 h 745864"/>
              <a:gd name="connsiteX95" fmla="*/ 55447 w 1006612"/>
              <a:gd name="connsiteY95" fmla="*/ 204396 h 745864"/>
              <a:gd name="connsiteX96" fmla="*/ 37517 w 1006612"/>
              <a:gd name="connsiteY96" fmla="*/ 190052 h 745864"/>
              <a:gd name="connsiteX97" fmla="*/ 30346 w 1006612"/>
              <a:gd name="connsiteY97" fmla="*/ 179294 h 745864"/>
              <a:gd name="connsiteX98" fmla="*/ 26760 w 1006612"/>
              <a:gd name="connsiteY98" fmla="*/ 168537 h 745864"/>
              <a:gd name="connsiteX99" fmla="*/ 12416 w 1006612"/>
              <a:gd name="connsiteY99" fmla="*/ 164951 h 745864"/>
              <a:gd name="connsiteX100" fmla="*/ 5244 w 1006612"/>
              <a:gd name="connsiteY100" fmla="*/ 154193 h 745864"/>
              <a:gd name="connsiteX101" fmla="*/ 5244 w 1006612"/>
              <a:gd name="connsiteY101" fmla="*/ 75304 h 745864"/>
              <a:gd name="connsiteX102" fmla="*/ 16002 w 1006612"/>
              <a:gd name="connsiteY102" fmla="*/ 53789 h 745864"/>
              <a:gd name="connsiteX103" fmla="*/ 26760 w 1006612"/>
              <a:gd name="connsiteY103" fmla="*/ 46617 h 745864"/>
              <a:gd name="connsiteX104" fmla="*/ 41103 w 1006612"/>
              <a:gd name="connsiteY104" fmla="*/ 25101 h 745864"/>
              <a:gd name="connsiteX105" fmla="*/ 69790 w 1006612"/>
              <a:gd name="connsiteY105" fmla="*/ 0 h 745864"/>
              <a:gd name="connsiteX106" fmla="*/ 87720 w 1006612"/>
              <a:gd name="connsiteY106" fmla="*/ 3586 h 74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1006612" h="745864">
                <a:moveTo>
                  <a:pt x="87720" y="3586"/>
                </a:moveTo>
                <a:lnTo>
                  <a:pt x="281357" y="100405"/>
                </a:lnTo>
                <a:lnTo>
                  <a:pt x="761866" y="93233"/>
                </a:lnTo>
                <a:cubicBezTo>
                  <a:pt x="773819" y="92038"/>
                  <a:pt x="786328" y="93446"/>
                  <a:pt x="797724" y="89647"/>
                </a:cubicBezTo>
                <a:cubicBezTo>
                  <a:pt x="801812" y="88284"/>
                  <a:pt x="800958" y="80640"/>
                  <a:pt x="804896" y="78890"/>
                </a:cubicBezTo>
                <a:cubicBezTo>
                  <a:pt x="812620" y="75457"/>
                  <a:pt x="821630" y="76499"/>
                  <a:pt x="829997" y="75304"/>
                </a:cubicBezTo>
                <a:cubicBezTo>
                  <a:pt x="837927" y="67374"/>
                  <a:pt x="841528" y="62366"/>
                  <a:pt x="851513" y="57374"/>
                </a:cubicBezTo>
                <a:cubicBezTo>
                  <a:pt x="854894" y="55684"/>
                  <a:pt x="858684" y="54984"/>
                  <a:pt x="862270" y="53789"/>
                </a:cubicBezTo>
                <a:cubicBezTo>
                  <a:pt x="865856" y="51398"/>
                  <a:pt x="870190" y="49860"/>
                  <a:pt x="873028" y="46617"/>
                </a:cubicBezTo>
                <a:cubicBezTo>
                  <a:pt x="902312" y="13149"/>
                  <a:pt x="873926" y="34065"/>
                  <a:pt x="898129" y="17930"/>
                </a:cubicBezTo>
                <a:cubicBezTo>
                  <a:pt x="902784" y="3965"/>
                  <a:pt x="899042" y="9845"/>
                  <a:pt x="908887" y="0"/>
                </a:cubicBezTo>
                <a:lnTo>
                  <a:pt x="908887" y="0"/>
                </a:lnTo>
                <a:cubicBezTo>
                  <a:pt x="916059" y="8367"/>
                  <a:pt x="923518" y="16496"/>
                  <a:pt x="930402" y="25101"/>
                </a:cubicBezTo>
                <a:cubicBezTo>
                  <a:pt x="933094" y="28466"/>
                  <a:pt x="936101" y="31809"/>
                  <a:pt x="937574" y="35859"/>
                </a:cubicBezTo>
                <a:cubicBezTo>
                  <a:pt x="940943" y="45122"/>
                  <a:pt x="941629" y="55195"/>
                  <a:pt x="944746" y="64546"/>
                </a:cubicBezTo>
                <a:cubicBezTo>
                  <a:pt x="945941" y="68132"/>
                  <a:pt x="945971" y="72352"/>
                  <a:pt x="948332" y="75304"/>
                </a:cubicBezTo>
                <a:cubicBezTo>
                  <a:pt x="955879" y="84739"/>
                  <a:pt x="966575" y="83213"/>
                  <a:pt x="977019" y="86061"/>
                </a:cubicBezTo>
                <a:cubicBezTo>
                  <a:pt x="984312" y="88050"/>
                  <a:pt x="998534" y="93233"/>
                  <a:pt x="998534" y="93233"/>
                </a:cubicBezTo>
                <a:cubicBezTo>
                  <a:pt x="1008846" y="124169"/>
                  <a:pt x="1009754" y="115706"/>
                  <a:pt x="998534" y="157779"/>
                </a:cubicBezTo>
                <a:cubicBezTo>
                  <a:pt x="997423" y="161943"/>
                  <a:pt x="994410" y="165489"/>
                  <a:pt x="991362" y="168537"/>
                </a:cubicBezTo>
                <a:cubicBezTo>
                  <a:pt x="988314" y="171585"/>
                  <a:pt x="983915" y="172950"/>
                  <a:pt x="980604" y="175709"/>
                </a:cubicBezTo>
                <a:cubicBezTo>
                  <a:pt x="976708" y="178955"/>
                  <a:pt x="974658" y="184862"/>
                  <a:pt x="969847" y="186466"/>
                </a:cubicBezTo>
                <a:cubicBezTo>
                  <a:pt x="959579" y="189889"/>
                  <a:pt x="948332" y="188857"/>
                  <a:pt x="937574" y="190052"/>
                </a:cubicBezTo>
                <a:cubicBezTo>
                  <a:pt x="905681" y="211314"/>
                  <a:pt x="961561" y="176440"/>
                  <a:pt x="894543" y="200810"/>
                </a:cubicBezTo>
                <a:cubicBezTo>
                  <a:pt x="890493" y="202283"/>
                  <a:pt x="890683" y="208808"/>
                  <a:pt x="887372" y="211567"/>
                </a:cubicBezTo>
                <a:cubicBezTo>
                  <a:pt x="883265" y="214989"/>
                  <a:pt x="877809" y="216348"/>
                  <a:pt x="873028" y="218739"/>
                </a:cubicBezTo>
                <a:cubicBezTo>
                  <a:pt x="870637" y="223520"/>
                  <a:pt x="869636" y="229303"/>
                  <a:pt x="865856" y="233083"/>
                </a:cubicBezTo>
                <a:cubicBezTo>
                  <a:pt x="859761" y="239178"/>
                  <a:pt x="844341" y="247426"/>
                  <a:pt x="844341" y="247426"/>
                </a:cubicBezTo>
                <a:cubicBezTo>
                  <a:pt x="835806" y="273030"/>
                  <a:pt x="841362" y="262651"/>
                  <a:pt x="829997" y="279699"/>
                </a:cubicBezTo>
                <a:cubicBezTo>
                  <a:pt x="827607" y="286871"/>
                  <a:pt x="823204" y="293664"/>
                  <a:pt x="822826" y="301214"/>
                </a:cubicBezTo>
                <a:cubicBezTo>
                  <a:pt x="818877" y="380194"/>
                  <a:pt x="823175" y="349322"/>
                  <a:pt x="815654" y="394447"/>
                </a:cubicBezTo>
                <a:cubicBezTo>
                  <a:pt x="816849" y="429111"/>
                  <a:pt x="813538" y="464226"/>
                  <a:pt x="819240" y="498438"/>
                </a:cubicBezTo>
                <a:cubicBezTo>
                  <a:pt x="820050" y="503299"/>
                  <a:pt x="828751" y="501057"/>
                  <a:pt x="833583" y="502024"/>
                </a:cubicBezTo>
                <a:cubicBezTo>
                  <a:pt x="840713" y="503450"/>
                  <a:pt x="847969" y="504184"/>
                  <a:pt x="855099" y="505610"/>
                </a:cubicBezTo>
                <a:cubicBezTo>
                  <a:pt x="866349" y="507860"/>
                  <a:pt x="869952" y="509366"/>
                  <a:pt x="880200" y="512781"/>
                </a:cubicBezTo>
                <a:cubicBezTo>
                  <a:pt x="888567" y="537883"/>
                  <a:pt x="880200" y="531906"/>
                  <a:pt x="898129" y="537883"/>
                </a:cubicBezTo>
                <a:cubicBezTo>
                  <a:pt x="899324" y="541469"/>
                  <a:pt x="899042" y="545967"/>
                  <a:pt x="901715" y="548640"/>
                </a:cubicBezTo>
                <a:cubicBezTo>
                  <a:pt x="907810" y="554735"/>
                  <a:pt x="923230" y="562984"/>
                  <a:pt x="923230" y="562984"/>
                </a:cubicBezTo>
                <a:cubicBezTo>
                  <a:pt x="926147" y="571733"/>
                  <a:pt x="927037" y="577548"/>
                  <a:pt x="933988" y="584499"/>
                </a:cubicBezTo>
                <a:cubicBezTo>
                  <a:pt x="937036" y="587547"/>
                  <a:pt x="941160" y="589280"/>
                  <a:pt x="944746" y="591671"/>
                </a:cubicBezTo>
                <a:cubicBezTo>
                  <a:pt x="945941" y="595257"/>
                  <a:pt x="945256" y="600232"/>
                  <a:pt x="948332" y="602429"/>
                </a:cubicBezTo>
                <a:cubicBezTo>
                  <a:pt x="954483" y="606823"/>
                  <a:pt x="969847" y="609600"/>
                  <a:pt x="969847" y="609600"/>
                </a:cubicBezTo>
                <a:cubicBezTo>
                  <a:pt x="991764" y="642475"/>
                  <a:pt x="985072" y="627862"/>
                  <a:pt x="973433" y="706419"/>
                </a:cubicBezTo>
                <a:cubicBezTo>
                  <a:pt x="972690" y="711436"/>
                  <a:pt x="966678" y="714063"/>
                  <a:pt x="962675" y="717177"/>
                </a:cubicBezTo>
                <a:cubicBezTo>
                  <a:pt x="955871" y="722469"/>
                  <a:pt x="941160" y="731520"/>
                  <a:pt x="941160" y="731520"/>
                </a:cubicBezTo>
                <a:lnTo>
                  <a:pt x="858684" y="727934"/>
                </a:lnTo>
                <a:cubicBezTo>
                  <a:pt x="853860" y="726929"/>
                  <a:pt x="856453" y="718330"/>
                  <a:pt x="855099" y="713591"/>
                </a:cubicBezTo>
                <a:cubicBezTo>
                  <a:pt x="854061" y="709956"/>
                  <a:pt x="853388" y="706115"/>
                  <a:pt x="851513" y="702833"/>
                </a:cubicBezTo>
                <a:cubicBezTo>
                  <a:pt x="848548" y="697644"/>
                  <a:pt x="845222" y="692460"/>
                  <a:pt x="840755" y="688490"/>
                </a:cubicBezTo>
                <a:cubicBezTo>
                  <a:pt x="834313" y="682764"/>
                  <a:pt x="819240" y="674146"/>
                  <a:pt x="819240" y="674146"/>
                </a:cubicBezTo>
                <a:cubicBezTo>
                  <a:pt x="816849" y="670560"/>
                  <a:pt x="813995" y="667244"/>
                  <a:pt x="812068" y="663389"/>
                </a:cubicBezTo>
                <a:cubicBezTo>
                  <a:pt x="810377" y="660008"/>
                  <a:pt x="811155" y="655304"/>
                  <a:pt x="808482" y="652631"/>
                </a:cubicBezTo>
                <a:cubicBezTo>
                  <a:pt x="805809" y="649958"/>
                  <a:pt x="801310" y="650240"/>
                  <a:pt x="797724" y="649045"/>
                </a:cubicBezTo>
                <a:cubicBezTo>
                  <a:pt x="780990" y="650240"/>
                  <a:pt x="764215" y="650962"/>
                  <a:pt x="747522" y="652631"/>
                </a:cubicBezTo>
                <a:cubicBezTo>
                  <a:pt x="740287" y="653354"/>
                  <a:pt x="732320" y="652610"/>
                  <a:pt x="726007" y="656217"/>
                </a:cubicBezTo>
                <a:cubicBezTo>
                  <a:pt x="722725" y="658092"/>
                  <a:pt x="725094" y="664301"/>
                  <a:pt x="722421" y="666974"/>
                </a:cubicBezTo>
                <a:cubicBezTo>
                  <a:pt x="716326" y="673069"/>
                  <a:pt x="700906" y="681318"/>
                  <a:pt x="700906" y="681318"/>
                </a:cubicBezTo>
                <a:cubicBezTo>
                  <a:pt x="678195" y="680123"/>
                  <a:pt x="655074" y="682192"/>
                  <a:pt x="632774" y="677732"/>
                </a:cubicBezTo>
                <a:cubicBezTo>
                  <a:pt x="629067" y="676991"/>
                  <a:pt x="632264" y="669171"/>
                  <a:pt x="629188" y="666974"/>
                </a:cubicBezTo>
                <a:cubicBezTo>
                  <a:pt x="616688" y="658046"/>
                  <a:pt x="582760" y="657312"/>
                  <a:pt x="571814" y="656217"/>
                </a:cubicBezTo>
                <a:cubicBezTo>
                  <a:pt x="522807" y="657412"/>
                  <a:pt x="473701" y="656469"/>
                  <a:pt x="424793" y="659803"/>
                </a:cubicBezTo>
                <a:cubicBezTo>
                  <a:pt x="420493" y="660096"/>
                  <a:pt x="417996" y="665276"/>
                  <a:pt x="414035" y="666974"/>
                </a:cubicBezTo>
                <a:cubicBezTo>
                  <a:pt x="409505" y="668915"/>
                  <a:pt x="404611" y="670262"/>
                  <a:pt x="399692" y="670560"/>
                </a:cubicBezTo>
                <a:cubicBezTo>
                  <a:pt x="365071" y="672658"/>
                  <a:pt x="330365" y="672951"/>
                  <a:pt x="295701" y="674146"/>
                </a:cubicBezTo>
                <a:cubicBezTo>
                  <a:pt x="292115" y="675341"/>
                  <a:pt x="288672" y="677111"/>
                  <a:pt x="284943" y="677732"/>
                </a:cubicBezTo>
                <a:cubicBezTo>
                  <a:pt x="273011" y="679721"/>
                  <a:pt x="254524" y="678598"/>
                  <a:pt x="241913" y="684904"/>
                </a:cubicBezTo>
                <a:cubicBezTo>
                  <a:pt x="228560" y="691581"/>
                  <a:pt x="232291" y="692921"/>
                  <a:pt x="220397" y="702833"/>
                </a:cubicBezTo>
                <a:cubicBezTo>
                  <a:pt x="217086" y="705592"/>
                  <a:pt x="213226" y="707614"/>
                  <a:pt x="209640" y="710005"/>
                </a:cubicBezTo>
                <a:cubicBezTo>
                  <a:pt x="207249" y="713591"/>
                  <a:pt x="206527" y="719313"/>
                  <a:pt x="202468" y="720763"/>
                </a:cubicBezTo>
                <a:cubicBezTo>
                  <a:pt x="188774" y="725654"/>
                  <a:pt x="159437" y="727934"/>
                  <a:pt x="159437" y="727934"/>
                </a:cubicBezTo>
                <a:cubicBezTo>
                  <a:pt x="152265" y="730325"/>
                  <a:pt x="144212" y="730913"/>
                  <a:pt x="137922" y="735106"/>
                </a:cubicBezTo>
                <a:cubicBezTo>
                  <a:pt x="134336" y="737497"/>
                  <a:pt x="131199" y="740765"/>
                  <a:pt x="127164" y="742278"/>
                </a:cubicBezTo>
                <a:cubicBezTo>
                  <a:pt x="121457" y="744418"/>
                  <a:pt x="115211" y="744669"/>
                  <a:pt x="109235" y="745864"/>
                </a:cubicBezTo>
                <a:cubicBezTo>
                  <a:pt x="93696" y="744669"/>
                  <a:pt x="77937" y="745150"/>
                  <a:pt x="62619" y="742278"/>
                </a:cubicBezTo>
                <a:cubicBezTo>
                  <a:pt x="58383" y="741484"/>
                  <a:pt x="54699" y="738349"/>
                  <a:pt x="51861" y="735106"/>
                </a:cubicBezTo>
                <a:cubicBezTo>
                  <a:pt x="46185" y="728619"/>
                  <a:pt x="37517" y="713591"/>
                  <a:pt x="37517" y="713591"/>
                </a:cubicBezTo>
                <a:cubicBezTo>
                  <a:pt x="25288" y="676894"/>
                  <a:pt x="44582" y="737938"/>
                  <a:pt x="30346" y="638287"/>
                </a:cubicBezTo>
                <a:cubicBezTo>
                  <a:pt x="29737" y="634021"/>
                  <a:pt x="25565" y="631116"/>
                  <a:pt x="23174" y="627530"/>
                </a:cubicBezTo>
                <a:cubicBezTo>
                  <a:pt x="24369" y="609600"/>
                  <a:pt x="21400" y="590893"/>
                  <a:pt x="26760" y="573741"/>
                </a:cubicBezTo>
                <a:cubicBezTo>
                  <a:pt x="28230" y="569037"/>
                  <a:pt x="37255" y="573235"/>
                  <a:pt x="41103" y="570156"/>
                </a:cubicBezTo>
                <a:cubicBezTo>
                  <a:pt x="68426" y="548298"/>
                  <a:pt x="18562" y="568107"/>
                  <a:pt x="55447" y="555812"/>
                </a:cubicBezTo>
                <a:cubicBezTo>
                  <a:pt x="59033" y="552226"/>
                  <a:pt x="61985" y="547867"/>
                  <a:pt x="66204" y="545054"/>
                </a:cubicBezTo>
                <a:cubicBezTo>
                  <a:pt x="69349" y="542957"/>
                  <a:pt x="74010" y="543830"/>
                  <a:pt x="76962" y="541469"/>
                </a:cubicBezTo>
                <a:cubicBezTo>
                  <a:pt x="80328" y="538777"/>
                  <a:pt x="81375" y="534022"/>
                  <a:pt x="84134" y="530711"/>
                </a:cubicBezTo>
                <a:cubicBezTo>
                  <a:pt x="92762" y="520358"/>
                  <a:pt x="95072" y="519833"/>
                  <a:pt x="105649" y="512781"/>
                </a:cubicBezTo>
                <a:cubicBezTo>
                  <a:pt x="108040" y="509195"/>
                  <a:pt x="109456" y="504716"/>
                  <a:pt x="112821" y="502024"/>
                </a:cubicBezTo>
                <a:cubicBezTo>
                  <a:pt x="115773" y="499663"/>
                  <a:pt x="120434" y="500535"/>
                  <a:pt x="123579" y="498438"/>
                </a:cubicBezTo>
                <a:cubicBezTo>
                  <a:pt x="127798" y="495625"/>
                  <a:pt x="130750" y="491266"/>
                  <a:pt x="134336" y="487680"/>
                </a:cubicBezTo>
                <a:cubicBezTo>
                  <a:pt x="135531" y="484094"/>
                  <a:pt x="135825" y="480068"/>
                  <a:pt x="137922" y="476923"/>
                </a:cubicBezTo>
                <a:cubicBezTo>
                  <a:pt x="140735" y="472703"/>
                  <a:pt x="146412" y="470701"/>
                  <a:pt x="148680" y="466165"/>
                </a:cubicBezTo>
                <a:cubicBezTo>
                  <a:pt x="151406" y="460714"/>
                  <a:pt x="150788" y="454149"/>
                  <a:pt x="152266" y="448236"/>
                </a:cubicBezTo>
                <a:cubicBezTo>
                  <a:pt x="153183" y="444569"/>
                  <a:pt x="154657" y="441064"/>
                  <a:pt x="155852" y="437478"/>
                </a:cubicBezTo>
                <a:cubicBezTo>
                  <a:pt x="152444" y="263676"/>
                  <a:pt x="212370" y="262672"/>
                  <a:pt x="130750" y="251012"/>
                </a:cubicBezTo>
                <a:cubicBezTo>
                  <a:pt x="121210" y="249649"/>
                  <a:pt x="111625" y="248621"/>
                  <a:pt x="102063" y="247426"/>
                </a:cubicBezTo>
                <a:cubicBezTo>
                  <a:pt x="77723" y="239312"/>
                  <a:pt x="105732" y="251095"/>
                  <a:pt x="76962" y="222325"/>
                </a:cubicBezTo>
                <a:cubicBezTo>
                  <a:pt x="63157" y="208520"/>
                  <a:pt x="70424" y="214380"/>
                  <a:pt x="55447" y="204396"/>
                </a:cubicBezTo>
                <a:cubicBezTo>
                  <a:pt x="34891" y="173562"/>
                  <a:pt x="62263" y="209850"/>
                  <a:pt x="37517" y="190052"/>
                </a:cubicBezTo>
                <a:cubicBezTo>
                  <a:pt x="34152" y="187360"/>
                  <a:pt x="32273" y="183149"/>
                  <a:pt x="30346" y="179294"/>
                </a:cubicBezTo>
                <a:cubicBezTo>
                  <a:pt x="28656" y="175913"/>
                  <a:pt x="29711" y="170898"/>
                  <a:pt x="26760" y="168537"/>
                </a:cubicBezTo>
                <a:cubicBezTo>
                  <a:pt x="22911" y="165458"/>
                  <a:pt x="17197" y="166146"/>
                  <a:pt x="12416" y="164951"/>
                </a:cubicBezTo>
                <a:cubicBezTo>
                  <a:pt x="10025" y="161365"/>
                  <a:pt x="7171" y="158048"/>
                  <a:pt x="5244" y="154193"/>
                </a:cubicBezTo>
                <a:cubicBezTo>
                  <a:pt x="-5974" y="131757"/>
                  <a:pt x="4121" y="87663"/>
                  <a:pt x="5244" y="75304"/>
                </a:cubicBezTo>
                <a:cubicBezTo>
                  <a:pt x="5827" y="68887"/>
                  <a:pt x="11710" y="58081"/>
                  <a:pt x="16002" y="53789"/>
                </a:cubicBezTo>
                <a:cubicBezTo>
                  <a:pt x="19050" y="50742"/>
                  <a:pt x="23174" y="49008"/>
                  <a:pt x="26760" y="46617"/>
                </a:cubicBezTo>
                <a:lnTo>
                  <a:pt x="41103" y="25101"/>
                </a:lnTo>
                <a:cubicBezTo>
                  <a:pt x="47477" y="15539"/>
                  <a:pt x="55848" y="0"/>
                  <a:pt x="69790" y="0"/>
                </a:cubicBezTo>
                <a:lnTo>
                  <a:pt x="87720" y="3586"/>
                </a:lnTo>
                <a:close/>
              </a:path>
            </a:pathLst>
          </a:custGeom>
          <a:solidFill>
            <a:srgbClr val="FF0000">
              <a:alpha val="4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624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Bilan CE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466D8FE-5733-7B45-8963-854D3AC5C96E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727982" y="1078586"/>
            <a:ext cx="595729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0 - Bâti : 1, 2, 3, 4, 81’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1 - corps vérin : non repéré dans la nomenclature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2 - tige de vérin : non repéré dans la nomenclature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3 - cale inclinée : 11,91, 91’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4 - arbre vertical : 21, 22, 81, 25, 31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5 - croisillon : 32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6 - arbre moteur : non repéré dans la nomenclature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– courroie crantée : non repéré dans la nomenclature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dirty="0">
                <a:solidFill>
                  <a:srgbClr val="CC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8 - entraineur inférieur : 41b, 42 43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9 - entraineur supérieur : 41h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10 - support en H : 51, 52, 52’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11 - plateau oscillant : 35, 36, 25’</a:t>
            </a:r>
          </a:p>
        </p:txBody>
      </p:sp>
    </p:spTree>
    <p:extLst>
      <p:ext uri="{BB962C8B-B14F-4D97-AF65-F5344CB8AC3E}">
        <p14:creationId xmlns:p14="http://schemas.microsoft.com/office/powerpoint/2010/main" val="409981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" t="30956" r="35228" b="8362"/>
          <a:stretch/>
        </p:blipFill>
        <p:spPr bwMode="auto">
          <a:xfrm>
            <a:off x="1045028" y="1478117"/>
            <a:ext cx="7053943" cy="50607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 cinématique et technologique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466D8FE-5733-7B45-8963-854D3AC5C96E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lvl="0"/>
            <a:r>
              <a:rPr lang="fr-FR" b="1" dirty="0" smtClean="0"/>
              <a:t>2a </a:t>
            </a:r>
            <a:r>
              <a:rPr lang="fr-FR" dirty="0" smtClean="0"/>
              <a:t>: Mobilités plateau oscillant / arbre vertical</a:t>
            </a:r>
            <a:endParaRPr lang="fr-FR" dirty="0"/>
          </a:p>
        </p:txBody>
      </p:sp>
      <p:sp>
        <p:nvSpPr>
          <p:cNvPr id="6" name="Forme libre 5"/>
          <p:cNvSpPr/>
          <p:nvPr/>
        </p:nvSpPr>
        <p:spPr>
          <a:xfrm>
            <a:off x="1589314" y="2318657"/>
            <a:ext cx="1939145" cy="1920079"/>
          </a:xfrm>
          <a:custGeom>
            <a:avLst/>
            <a:gdLst>
              <a:gd name="connsiteX0" fmla="*/ 0 w 1939145"/>
              <a:gd name="connsiteY0" fmla="*/ 0 h 1920079"/>
              <a:gd name="connsiteX1" fmla="*/ 10886 w 1939145"/>
              <a:gd name="connsiteY1" fmla="*/ 576943 h 1920079"/>
              <a:gd name="connsiteX2" fmla="*/ 130629 w 1939145"/>
              <a:gd name="connsiteY2" fmla="*/ 598714 h 1920079"/>
              <a:gd name="connsiteX3" fmla="*/ 228600 w 1939145"/>
              <a:gd name="connsiteY3" fmla="*/ 620486 h 1920079"/>
              <a:gd name="connsiteX4" fmla="*/ 566057 w 1939145"/>
              <a:gd name="connsiteY4" fmla="*/ 642257 h 1920079"/>
              <a:gd name="connsiteX5" fmla="*/ 707572 w 1939145"/>
              <a:gd name="connsiteY5" fmla="*/ 653143 h 1920079"/>
              <a:gd name="connsiteX6" fmla="*/ 707572 w 1939145"/>
              <a:gd name="connsiteY6" fmla="*/ 653143 h 1920079"/>
              <a:gd name="connsiteX7" fmla="*/ 674915 w 1939145"/>
              <a:gd name="connsiteY7" fmla="*/ 1317172 h 1920079"/>
              <a:gd name="connsiteX8" fmla="*/ 435429 w 1939145"/>
              <a:gd name="connsiteY8" fmla="*/ 1317172 h 1920079"/>
              <a:gd name="connsiteX9" fmla="*/ 446315 w 1939145"/>
              <a:gd name="connsiteY9" fmla="*/ 1807029 h 1920079"/>
              <a:gd name="connsiteX10" fmla="*/ 457200 w 1939145"/>
              <a:gd name="connsiteY10" fmla="*/ 1861457 h 1920079"/>
              <a:gd name="connsiteX11" fmla="*/ 457200 w 1939145"/>
              <a:gd name="connsiteY11" fmla="*/ 1861457 h 1920079"/>
              <a:gd name="connsiteX12" fmla="*/ 555172 w 1939145"/>
              <a:gd name="connsiteY12" fmla="*/ 1872343 h 1920079"/>
              <a:gd name="connsiteX13" fmla="*/ 587829 w 1939145"/>
              <a:gd name="connsiteY13" fmla="*/ 1883229 h 1920079"/>
              <a:gd name="connsiteX14" fmla="*/ 751115 w 1939145"/>
              <a:gd name="connsiteY14" fmla="*/ 1883229 h 1920079"/>
              <a:gd name="connsiteX15" fmla="*/ 751115 w 1939145"/>
              <a:gd name="connsiteY15" fmla="*/ 1883229 h 1920079"/>
              <a:gd name="connsiteX16" fmla="*/ 751115 w 1939145"/>
              <a:gd name="connsiteY16" fmla="*/ 1785257 h 1920079"/>
              <a:gd name="connsiteX17" fmla="*/ 751115 w 1939145"/>
              <a:gd name="connsiteY17" fmla="*/ 1785257 h 1920079"/>
              <a:gd name="connsiteX18" fmla="*/ 544286 w 1939145"/>
              <a:gd name="connsiteY18" fmla="*/ 1785257 h 1920079"/>
              <a:gd name="connsiteX19" fmla="*/ 544286 w 1939145"/>
              <a:gd name="connsiteY19" fmla="*/ 1785257 h 1920079"/>
              <a:gd name="connsiteX20" fmla="*/ 544286 w 1939145"/>
              <a:gd name="connsiteY20" fmla="*/ 1600200 h 1920079"/>
              <a:gd name="connsiteX21" fmla="*/ 544286 w 1939145"/>
              <a:gd name="connsiteY21" fmla="*/ 1600200 h 1920079"/>
              <a:gd name="connsiteX22" fmla="*/ 751115 w 1939145"/>
              <a:gd name="connsiteY22" fmla="*/ 1600200 h 1920079"/>
              <a:gd name="connsiteX23" fmla="*/ 772886 w 1939145"/>
              <a:gd name="connsiteY23" fmla="*/ 1436914 h 1920079"/>
              <a:gd name="connsiteX24" fmla="*/ 772886 w 1939145"/>
              <a:gd name="connsiteY24" fmla="*/ 1436914 h 1920079"/>
              <a:gd name="connsiteX25" fmla="*/ 1338943 w 1939145"/>
              <a:gd name="connsiteY25" fmla="*/ 1469572 h 1920079"/>
              <a:gd name="connsiteX26" fmla="*/ 1338943 w 1939145"/>
              <a:gd name="connsiteY26" fmla="*/ 1578429 h 1920079"/>
              <a:gd name="connsiteX27" fmla="*/ 1338943 w 1939145"/>
              <a:gd name="connsiteY27" fmla="*/ 1578429 h 1920079"/>
              <a:gd name="connsiteX28" fmla="*/ 1545772 w 1939145"/>
              <a:gd name="connsiteY28" fmla="*/ 1589314 h 1920079"/>
              <a:gd name="connsiteX29" fmla="*/ 1545772 w 1939145"/>
              <a:gd name="connsiteY29" fmla="*/ 1589314 h 1920079"/>
              <a:gd name="connsiteX30" fmla="*/ 1545772 w 1939145"/>
              <a:gd name="connsiteY30" fmla="*/ 1796143 h 1920079"/>
              <a:gd name="connsiteX31" fmla="*/ 1545772 w 1939145"/>
              <a:gd name="connsiteY31" fmla="*/ 1796143 h 1920079"/>
              <a:gd name="connsiteX32" fmla="*/ 1360715 w 1939145"/>
              <a:gd name="connsiteY32" fmla="*/ 1796143 h 1920079"/>
              <a:gd name="connsiteX33" fmla="*/ 1360715 w 1939145"/>
              <a:gd name="connsiteY33" fmla="*/ 1905000 h 1920079"/>
              <a:gd name="connsiteX34" fmla="*/ 1360715 w 1939145"/>
              <a:gd name="connsiteY34" fmla="*/ 1905000 h 1920079"/>
              <a:gd name="connsiteX35" fmla="*/ 1589315 w 1939145"/>
              <a:gd name="connsiteY35" fmla="*/ 1894114 h 1920079"/>
              <a:gd name="connsiteX36" fmla="*/ 1654629 w 1939145"/>
              <a:gd name="connsiteY36" fmla="*/ 1872343 h 1920079"/>
              <a:gd name="connsiteX37" fmla="*/ 1665515 w 1939145"/>
              <a:gd name="connsiteY37" fmla="*/ 1872343 h 1920079"/>
              <a:gd name="connsiteX38" fmla="*/ 1665515 w 1939145"/>
              <a:gd name="connsiteY38" fmla="*/ 1872343 h 1920079"/>
              <a:gd name="connsiteX39" fmla="*/ 1621972 w 1939145"/>
              <a:gd name="connsiteY39" fmla="*/ 1306286 h 1920079"/>
              <a:gd name="connsiteX40" fmla="*/ 1415143 w 1939145"/>
              <a:gd name="connsiteY40" fmla="*/ 1306286 h 1920079"/>
              <a:gd name="connsiteX41" fmla="*/ 1415143 w 1939145"/>
              <a:gd name="connsiteY41" fmla="*/ 1306286 h 1920079"/>
              <a:gd name="connsiteX42" fmla="*/ 1404257 w 1939145"/>
              <a:gd name="connsiteY42" fmla="*/ 947057 h 1920079"/>
              <a:gd name="connsiteX43" fmla="*/ 1393372 w 1939145"/>
              <a:gd name="connsiteY43" fmla="*/ 620486 h 1920079"/>
              <a:gd name="connsiteX44" fmla="*/ 1393372 w 1939145"/>
              <a:gd name="connsiteY44" fmla="*/ 620486 h 1920079"/>
              <a:gd name="connsiteX45" fmla="*/ 1665515 w 1939145"/>
              <a:gd name="connsiteY45" fmla="*/ 609600 h 1920079"/>
              <a:gd name="connsiteX46" fmla="*/ 1687286 w 1939145"/>
              <a:gd name="connsiteY46" fmla="*/ 576943 h 1920079"/>
              <a:gd name="connsiteX47" fmla="*/ 1719943 w 1939145"/>
              <a:gd name="connsiteY47" fmla="*/ 566057 h 1920079"/>
              <a:gd name="connsiteX48" fmla="*/ 1915886 w 1939145"/>
              <a:gd name="connsiteY48" fmla="*/ 544286 h 1920079"/>
              <a:gd name="connsiteX49" fmla="*/ 1915886 w 1939145"/>
              <a:gd name="connsiteY49" fmla="*/ 544286 h 1920079"/>
              <a:gd name="connsiteX50" fmla="*/ 1926772 w 1939145"/>
              <a:gd name="connsiteY50" fmla="*/ 435429 h 1920079"/>
              <a:gd name="connsiteX51" fmla="*/ 1937657 w 1939145"/>
              <a:gd name="connsiteY51" fmla="*/ 402772 h 1920079"/>
              <a:gd name="connsiteX52" fmla="*/ 1937657 w 1939145"/>
              <a:gd name="connsiteY52" fmla="*/ 10886 h 1920079"/>
              <a:gd name="connsiteX53" fmla="*/ 1937657 w 1939145"/>
              <a:gd name="connsiteY53" fmla="*/ 10886 h 1920079"/>
              <a:gd name="connsiteX54" fmla="*/ 0 w 1939145"/>
              <a:gd name="connsiteY54" fmla="*/ 0 h 192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939145" h="1920079">
                <a:moveTo>
                  <a:pt x="0" y="0"/>
                </a:moveTo>
                <a:lnTo>
                  <a:pt x="10886" y="576943"/>
                </a:lnTo>
                <a:cubicBezTo>
                  <a:pt x="50800" y="584200"/>
                  <a:pt x="90961" y="590214"/>
                  <a:pt x="130629" y="598714"/>
                </a:cubicBezTo>
                <a:cubicBezTo>
                  <a:pt x="237103" y="621530"/>
                  <a:pt x="50254" y="598192"/>
                  <a:pt x="228600" y="620486"/>
                </a:cubicBezTo>
                <a:cubicBezTo>
                  <a:pt x="353675" y="636121"/>
                  <a:pt x="425900" y="635583"/>
                  <a:pt x="566057" y="642257"/>
                </a:cubicBezTo>
                <a:cubicBezTo>
                  <a:pt x="671146" y="655393"/>
                  <a:pt x="623888" y="653143"/>
                  <a:pt x="707572" y="653143"/>
                </a:cubicBezTo>
                <a:lnTo>
                  <a:pt x="707572" y="653143"/>
                </a:lnTo>
                <a:lnTo>
                  <a:pt x="674915" y="1317172"/>
                </a:lnTo>
                <a:lnTo>
                  <a:pt x="435429" y="1317172"/>
                </a:lnTo>
                <a:cubicBezTo>
                  <a:pt x="439058" y="1480458"/>
                  <a:pt x="439516" y="1643845"/>
                  <a:pt x="446315" y="1807029"/>
                </a:cubicBezTo>
                <a:cubicBezTo>
                  <a:pt x="459495" y="2123349"/>
                  <a:pt x="457200" y="1653163"/>
                  <a:pt x="457200" y="1861457"/>
                </a:cubicBezTo>
                <a:lnTo>
                  <a:pt x="457200" y="1861457"/>
                </a:lnTo>
                <a:cubicBezTo>
                  <a:pt x="489857" y="1865086"/>
                  <a:pt x="522761" y="1866941"/>
                  <a:pt x="555172" y="1872343"/>
                </a:cubicBezTo>
                <a:cubicBezTo>
                  <a:pt x="566490" y="1874229"/>
                  <a:pt x="576372" y="1882592"/>
                  <a:pt x="587829" y="1883229"/>
                </a:cubicBezTo>
                <a:cubicBezTo>
                  <a:pt x="642174" y="1886248"/>
                  <a:pt x="696686" y="1883229"/>
                  <a:pt x="751115" y="1883229"/>
                </a:cubicBezTo>
                <a:lnTo>
                  <a:pt x="751115" y="1883229"/>
                </a:lnTo>
                <a:lnTo>
                  <a:pt x="751115" y="1785257"/>
                </a:lnTo>
                <a:lnTo>
                  <a:pt x="751115" y="1785257"/>
                </a:lnTo>
                <a:lnTo>
                  <a:pt x="544286" y="1785257"/>
                </a:lnTo>
                <a:lnTo>
                  <a:pt x="544286" y="1785257"/>
                </a:lnTo>
                <a:lnTo>
                  <a:pt x="544286" y="1600200"/>
                </a:lnTo>
                <a:lnTo>
                  <a:pt x="544286" y="1600200"/>
                </a:lnTo>
                <a:lnTo>
                  <a:pt x="751115" y="1600200"/>
                </a:lnTo>
                <a:cubicBezTo>
                  <a:pt x="777609" y="1480976"/>
                  <a:pt x="772886" y="1535683"/>
                  <a:pt x="772886" y="1436914"/>
                </a:cubicBezTo>
                <a:lnTo>
                  <a:pt x="772886" y="1436914"/>
                </a:lnTo>
                <a:lnTo>
                  <a:pt x="1338943" y="1469572"/>
                </a:lnTo>
                <a:lnTo>
                  <a:pt x="1338943" y="1578429"/>
                </a:lnTo>
                <a:lnTo>
                  <a:pt x="1338943" y="1578429"/>
                </a:lnTo>
                <a:cubicBezTo>
                  <a:pt x="1472979" y="1593321"/>
                  <a:pt x="1404057" y="1589314"/>
                  <a:pt x="1545772" y="1589314"/>
                </a:cubicBezTo>
                <a:lnTo>
                  <a:pt x="1545772" y="1589314"/>
                </a:lnTo>
                <a:lnTo>
                  <a:pt x="1545772" y="1796143"/>
                </a:lnTo>
                <a:lnTo>
                  <a:pt x="1545772" y="1796143"/>
                </a:lnTo>
                <a:lnTo>
                  <a:pt x="1360715" y="1796143"/>
                </a:lnTo>
                <a:lnTo>
                  <a:pt x="1360715" y="1905000"/>
                </a:lnTo>
                <a:lnTo>
                  <a:pt x="1360715" y="1905000"/>
                </a:lnTo>
                <a:cubicBezTo>
                  <a:pt x="1436915" y="1901371"/>
                  <a:pt x="1513495" y="1902538"/>
                  <a:pt x="1589315" y="1894114"/>
                </a:cubicBezTo>
                <a:cubicBezTo>
                  <a:pt x="1612124" y="1891580"/>
                  <a:pt x="1631680" y="1872343"/>
                  <a:pt x="1654629" y="1872343"/>
                </a:cubicBezTo>
                <a:lnTo>
                  <a:pt x="1665515" y="1872343"/>
                </a:lnTo>
                <a:lnTo>
                  <a:pt x="1665515" y="1872343"/>
                </a:lnTo>
                <a:lnTo>
                  <a:pt x="1621972" y="1306286"/>
                </a:lnTo>
                <a:lnTo>
                  <a:pt x="1415143" y="1306286"/>
                </a:lnTo>
                <a:lnTo>
                  <a:pt x="1415143" y="1306286"/>
                </a:lnTo>
                <a:cubicBezTo>
                  <a:pt x="1411514" y="1186543"/>
                  <a:pt x="1409350" y="1066747"/>
                  <a:pt x="1404257" y="947057"/>
                </a:cubicBezTo>
                <a:cubicBezTo>
                  <a:pt x="1389236" y="594053"/>
                  <a:pt x="1393372" y="1008251"/>
                  <a:pt x="1393372" y="620486"/>
                </a:cubicBezTo>
                <a:lnTo>
                  <a:pt x="1393372" y="620486"/>
                </a:lnTo>
                <a:cubicBezTo>
                  <a:pt x="1484086" y="616857"/>
                  <a:pt x="1575708" y="622905"/>
                  <a:pt x="1665515" y="609600"/>
                </a:cubicBezTo>
                <a:cubicBezTo>
                  <a:pt x="1678457" y="607683"/>
                  <a:pt x="1677070" y="585116"/>
                  <a:pt x="1687286" y="576943"/>
                </a:cubicBezTo>
                <a:cubicBezTo>
                  <a:pt x="1696246" y="569775"/>
                  <a:pt x="1708952" y="569354"/>
                  <a:pt x="1719943" y="566057"/>
                </a:cubicBezTo>
                <a:cubicBezTo>
                  <a:pt x="1829064" y="533321"/>
                  <a:pt x="1777973" y="544286"/>
                  <a:pt x="1915886" y="544286"/>
                </a:cubicBezTo>
                <a:lnTo>
                  <a:pt x="1915886" y="544286"/>
                </a:lnTo>
                <a:cubicBezTo>
                  <a:pt x="1919515" y="508000"/>
                  <a:pt x="1921227" y="471472"/>
                  <a:pt x="1926772" y="435429"/>
                </a:cubicBezTo>
                <a:cubicBezTo>
                  <a:pt x="1928517" y="424088"/>
                  <a:pt x="1937363" y="414243"/>
                  <a:pt x="1937657" y="402772"/>
                </a:cubicBezTo>
                <a:cubicBezTo>
                  <a:pt x="1941005" y="272186"/>
                  <a:pt x="1937657" y="141515"/>
                  <a:pt x="1937657" y="10886"/>
                </a:cubicBezTo>
                <a:lnTo>
                  <a:pt x="1937657" y="10886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47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 7"/>
          <p:cNvSpPr/>
          <p:nvPr/>
        </p:nvSpPr>
        <p:spPr>
          <a:xfrm>
            <a:off x="2148840" y="3892731"/>
            <a:ext cx="973183" cy="235132"/>
          </a:xfrm>
          <a:custGeom>
            <a:avLst/>
            <a:gdLst>
              <a:gd name="connsiteX0" fmla="*/ 0 w 973183"/>
              <a:gd name="connsiteY0" fmla="*/ 45720 h 235132"/>
              <a:gd name="connsiteX1" fmla="*/ 222069 w 973183"/>
              <a:gd name="connsiteY1" fmla="*/ 45720 h 235132"/>
              <a:gd name="connsiteX2" fmla="*/ 222069 w 973183"/>
              <a:gd name="connsiteY2" fmla="*/ 0 h 235132"/>
              <a:gd name="connsiteX3" fmla="*/ 757646 w 973183"/>
              <a:gd name="connsiteY3" fmla="*/ 0 h 235132"/>
              <a:gd name="connsiteX4" fmla="*/ 757646 w 973183"/>
              <a:gd name="connsiteY4" fmla="*/ 52252 h 235132"/>
              <a:gd name="connsiteX5" fmla="*/ 757646 w 973183"/>
              <a:gd name="connsiteY5" fmla="*/ 52252 h 235132"/>
              <a:gd name="connsiteX6" fmla="*/ 973183 w 973183"/>
              <a:gd name="connsiteY6" fmla="*/ 52252 h 235132"/>
              <a:gd name="connsiteX7" fmla="*/ 973183 w 973183"/>
              <a:gd name="connsiteY7" fmla="*/ 202475 h 235132"/>
              <a:gd name="connsiteX8" fmla="*/ 973183 w 973183"/>
              <a:gd name="connsiteY8" fmla="*/ 202475 h 235132"/>
              <a:gd name="connsiteX9" fmla="*/ 790303 w 973183"/>
              <a:gd name="connsiteY9" fmla="*/ 202475 h 235132"/>
              <a:gd name="connsiteX10" fmla="*/ 777240 w 973183"/>
              <a:gd name="connsiteY10" fmla="*/ 235132 h 235132"/>
              <a:gd name="connsiteX11" fmla="*/ 228600 w 973183"/>
              <a:gd name="connsiteY11" fmla="*/ 235132 h 235132"/>
              <a:gd name="connsiteX12" fmla="*/ 228600 w 973183"/>
              <a:gd name="connsiteY12" fmla="*/ 163286 h 235132"/>
              <a:gd name="connsiteX13" fmla="*/ 228600 w 973183"/>
              <a:gd name="connsiteY13" fmla="*/ 163286 h 235132"/>
              <a:gd name="connsiteX14" fmla="*/ 6531 w 973183"/>
              <a:gd name="connsiteY14" fmla="*/ 163286 h 235132"/>
              <a:gd name="connsiteX15" fmla="*/ 6531 w 973183"/>
              <a:gd name="connsiteY15" fmla="*/ 163286 h 235132"/>
              <a:gd name="connsiteX16" fmla="*/ 0 w 973183"/>
              <a:gd name="connsiteY16" fmla="*/ 45720 h 235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73183" h="235132">
                <a:moveTo>
                  <a:pt x="0" y="45720"/>
                </a:moveTo>
                <a:lnTo>
                  <a:pt x="222069" y="45720"/>
                </a:lnTo>
                <a:lnTo>
                  <a:pt x="222069" y="0"/>
                </a:lnTo>
                <a:lnTo>
                  <a:pt x="757646" y="0"/>
                </a:lnTo>
                <a:lnTo>
                  <a:pt x="757646" y="52252"/>
                </a:lnTo>
                <a:lnTo>
                  <a:pt x="757646" y="52252"/>
                </a:lnTo>
                <a:lnTo>
                  <a:pt x="973183" y="52252"/>
                </a:lnTo>
                <a:lnTo>
                  <a:pt x="973183" y="202475"/>
                </a:lnTo>
                <a:lnTo>
                  <a:pt x="973183" y="202475"/>
                </a:lnTo>
                <a:lnTo>
                  <a:pt x="790303" y="202475"/>
                </a:lnTo>
                <a:lnTo>
                  <a:pt x="777240" y="235132"/>
                </a:lnTo>
                <a:lnTo>
                  <a:pt x="228600" y="235132"/>
                </a:lnTo>
                <a:lnTo>
                  <a:pt x="228600" y="163286"/>
                </a:lnTo>
                <a:lnTo>
                  <a:pt x="228600" y="163286"/>
                </a:lnTo>
                <a:lnTo>
                  <a:pt x="6531" y="163286"/>
                </a:lnTo>
                <a:lnTo>
                  <a:pt x="6531" y="163286"/>
                </a:lnTo>
                <a:cubicBezTo>
                  <a:pt x="14580" y="82808"/>
                  <a:pt x="13063" y="119852"/>
                  <a:pt x="0" y="45720"/>
                </a:cubicBezTo>
                <a:close/>
              </a:path>
            </a:pathLst>
          </a:custGeom>
          <a:solidFill>
            <a:srgbClr val="FF0000">
              <a:alpha val="4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/>
          <p:cNvSpPr/>
          <p:nvPr/>
        </p:nvSpPr>
        <p:spPr>
          <a:xfrm>
            <a:off x="5795554" y="2279469"/>
            <a:ext cx="973183" cy="235132"/>
          </a:xfrm>
          <a:custGeom>
            <a:avLst/>
            <a:gdLst>
              <a:gd name="connsiteX0" fmla="*/ 0 w 973183"/>
              <a:gd name="connsiteY0" fmla="*/ 45720 h 235132"/>
              <a:gd name="connsiteX1" fmla="*/ 222069 w 973183"/>
              <a:gd name="connsiteY1" fmla="*/ 45720 h 235132"/>
              <a:gd name="connsiteX2" fmla="*/ 222069 w 973183"/>
              <a:gd name="connsiteY2" fmla="*/ 0 h 235132"/>
              <a:gd name="connsiteX3" fmla="*/ 757646 w 973183"/>
              <a:gd name="connsiteY3" fmla="*/ 0 h 235132"/>
              <a:gd name="connsiteX4" fmla="*/ 757646 w 973183"/>
              <a:gd name="connsiteY4" fmla="*/ 52252 h 235132"/>
              <a:gd name="connsiteX5" fmla="*/ 757646 w 973183"/>
              <a:gd name="connsiteY5" fmla="*/ 52252 h 235132"/>
              <a:gd name="connsiteX6" fmla="*/ 973183 w 973183"/>
              <a:gd name="connsiteY6" fmla="*/ 52252 h 235132"/>
              <a:gd name="connsiteX7" fmla="*/ 973183 w 973183"/>
              <a:gd name="connsiteY7" fmla="*/ 202475 h 235132"/>
              <a:gd name="connsiteX8" fmla="*/ 973183 w 973183"/>
              <a:gd name="connsiteY8" fmla="*/ 202475 h 235132"/>
              <a:gd name="connsiteX9" fmla="*/ 790303 w 973183"/>
              <a:gd name="connsiteY9" fmla="*/ 202475 h 235132"/>
              <a:gd name="connsiteX10" fmla="*/ 777240 w 973183"/>
              <a:gd name="connsiteY10" fmla="*/ 235132 h 235132"/>
              <a:gd name="connsiteX11" fmla="*/ 228600 w 973183"/>
              <a:gd name="connsiteY11" fmla="*/ 235132 h 235132"/>
              <a:gd name="connsiteX12" fmla="*/ 228600 w 973183"/>
              <a:gd name="connsiteY12" fmla="*/ 163286 h 235132"/>
              <a:gd name="connsiteX13" fmla="*/ 228600 w 973183"/>
              <a:gd name="connsiteY13" fmla="*/ 163286 h 235132"/>
              <a:gd name="connsiteX14" fmla="*/ 6531 w 973183"/>
              <a:gd name="connsiteY14" fmla="*/ 163286 h 235132"/>
              <a:gd name="connsiteX15" fmla="*/ 6531 w 973183"/>
              <a:gd name="connsiteY15" fmla="*/ 163286 h 235132"/>
              <a:gd name="connsiteX16" fmla="*/ 0 w 973183"/>
              <a:gd name="connsiteY16" fmla="*/ 45720 h 235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73183" h="235132">
                <a:moveTo>
                  <a:pt x="0" y="45720"/>
                </a:moveTo>
                <a:lnTo>
                  <a:pt x="222069" y="45720"/>
                </a:lnTo>
                <a:lnTo>
                  <a:pt x="222069" y="0"/>
                </a:lnTo>
                <a:lnTo>
                  <a:pt x="757646" y="0"/>
                </a:lnTo>
                <a:lnTo>
                  <a:pt x="757646" y="52252"/>
                </a:lnTo>
                <a:lnTo>
                  <a:pt x="757646" y="52252"/>
                </a:lnTo>
                <a:lnTo>
                  <a:pt x="973183" y="52252"/>
                </a:lnTo>
                <a:lnTo>
                  <a:pt x="973183" y="202475"/>
                </a:lnTo>
                <a:lnTo>
                  <a:pt x="973183" y="202475"/>
                </a:lnTo>
                <a:lnTo>
                  <a:pt x="790303" y="202475"/>
                </a:lnTo>
                <a:lnTo>
                  <a:pt x="777240" y="235132"/>
                </a:lnTo>
                <a:lnTo>
                  <a:pt x="228600" y="235132"/>
                </a:lnTo>
                <a:lnTo>
                  <a:pt x="228600" y="163286"/>
                </a:lnTo>
                <a:lnTo>
                  <a:pt x="228600" y="163286"/>
                </a:lnTo>
                <a:lnTo>
                  <a:pt x="6531" y="163286"/>
                </a:lnTo>
                <a:lnTo>
                  <a:pt x="6531" y="163286"/>
                </a:lnTo>
                <a:cubicBezTo>
                  <a:pt x="14580" y="82808"/>
                  <a:pt x="13063" y="119852"/>
                  <a:pt x="0" y="45720"/>
                </a:cubicBezTo>
                <a:close/>
              </a:path>
            </a:pathLst>
          </a:custGeom>
          <a:solidFill>
            <a:srgbClr val="FF0000">
              <a:alpha val="4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 10"/>
          <p:cNvSpPr/>
          <p:nvPr/>
        </p:nvSpPr>
        <p:spPr>
          <a:xfrm>
            <a:off x="5697126" y="2193807"/>
            <a:ext cx="1155230" cy="1975556"/>
          </a:xfrm>
          <a:custGeom>
            <a:avLst/>
            <a:gdLst>
              <a:gd name="connsiteX0" fmla="*/ 842904 w 1155230"/>
              <a:gd name="connsiteY0" fmla="*/ 71497 h 1975556"/>
              <a:gd name="connsiteX1" fmla="*/ 846667 w 1155230"/>
              <a:gd name="connsiteY1" fmla="*/ 15052 h 1975556"/>
              <a:gd name="connsiteX2" fmla="*/ 1147704 w 1155230"/>
              <a:gd name="connsiteY2" fmla="*/ 18815 h 1975556"/>
              <a:gd name="connsiteX3" fmla="*/ 1155230 w 1155230"/>
              <a:gd name="connsiteY3" fmla="*/ 590786 h 1975556"/>
              <a:gd name="connsiteX4" fmla="*/ 839141 w 1155230"/>
              <a:gd name="connsiteY4" fmla="*/ 594549 h 1975556"/>
              <a:gd name="connsiteX5" fmla="*/ 824089 w 1155230"/>
              <a:gd name="connsiteY5" fmla="*/ 1975556 h 1975556"/>
              <a:gd name="connsiteX6" fmla="*/ 327378 w 1155230"/>
              <a:gd name="connsiteY6" fmla="*/ 1968030 h 1975556"/>
              <a:gd name="connsiteX7" fmla="*/ 331141 w 1155230"/>
              <a:gd name="connsiteY7" fmla="*/ 568208 h 1975556"/>
              <a:gd name="connsiteX8" fmla="*/ 0 w 1155230"/>
              <a:gd name="connsiteY8" fmla="*/ 568208 h 1975556"/>
              <a:gd name="connsiteX9" fmla="*/ 15052 w 1155230"/>
              <a:gd name="connsiteY9" fmla="*/ 0 h 1975556"/>
              <a:gd name="connsiteX10" fmla="*/ 323615 w 1155230"/>
              <a:gd name="connsiteY10" fmla="*/ 7526 h 1975556"/>
              <a:gd name="connsiteX11" fmla="*/ 308563 w 1155230"/>
              <a:gd name="connsiteY11" fmla="*/ 109126 h 1975556"/>
              <a:gd name="connsiteX12" fmla="*/ 79022 w 1155230"/>
              <a:gd name="connsiteY12" fmla="*/ 112889 h 1975556"/>
              <a:gd name="connsiteX13" fmla="*/ 82785 w 1155230"/>
              <a:gd name="connsiteY13" fmla="*/ 297274 h 1975556"/>
              <a:gd name="connsiteX14" fmla="*/ 301037 w 1155230"/>
              <a:gd name="connsiteY14" fmla="*/ 289749 h 1975556"/>
              <a:gd name="connsiteX15" fmla="*/ 301037 w 1155230"/>
              <a:gd name="connsiteY15" fmla="*/ 406400 h 1975556"/>
              <a:gd name="connsiteX16" fmla="*/ 846667 w 1155230"/>
              <a:gd name="connsiteY16" fmla="*/ 406400 h 1975556"/>
              <a:gd name="connsiteX17" fmla="*/ 873007 w 1155230"/>
              <a:gd name="connsiteY17" fmla="*/ 349956 h 1975556"/>
              <a:gd name="connsiteX18" fmla="*/ 873007 w 1155230"/>
              <a:gd name="connsiteY18" fmla="*/ 342430 h 1975556"/>
              <a:gd name="connsiteX19" fmla="*/ 873007 w 1155230"/>
              <a:gd name="connsiteY19" fmla="*/ 342430 h 1975556"/>
              <a:gd name="connsiteX20" fmla="*/ 914400 w 1155230"/>
              <a:gd name="connsiteY20" fmla="*/ 304800 h 1975556"/>
              <a:gd name="connsiteX21" fmla="*/ 929452 w 1155230"/>
              <a:gd name="connsiteY21" fmla="*/ 297274 h 1975556"/>
              <a:gd name="connsiteX22" fmla="*/ 940741 w 1155230"/>
              <a:gd name="connsiteY22" fmla="*/ 289749 h 1975556"/>
              <a:gd name="connsiteX23" fmla="*/ 974607 w 1155230"/>
              <a:gd name="connsiteY23" fmla="*/ 274697 h 1975556"/>
              <a:gd name="connsiteX24" fmla="*/ 1079970 w 1155230"/>
              <a:gd name="connsiteY24" fmla="*/ 289749 h 1975556"/>
              <a:gd name="connsiteX25" fmla="*/ 1083733 w 1155230"/>
              <a:gd name="connsiteY25" fmla="*/ 304800 h 1975556"/>
              <a:gd name="connsiteX26" fmla="*/ 1095022 w 1155230"/>
              <a:gd name="connsiteY26" fmla="*/ 293512 h 1975556"/>
              <a:gd name="connsiteX27" fmla="*/ 1095022 w 1155230"/>
              <a:gd name="connsiteY27" fmla="*/ 293512 h 1975556"/>
              <a:gd name="connsiteX28" fmla="*/ 1095022 w 1155230"/>
              <a:gd name="connsiteY28" fmla="*/ 112889 h 1975556"/>
              <a:gd name="connsiteX29" fmla="*/ 865481 w 1155230"/>
              <a:gd name="connsiteY29" fmla="*/ 112889 h 1975556"/>
              <a:gd name="connsiteX30" fmla="*/ 861718 w 1155230"/>
              <a:gd name="connsiteY30" fmla="*/ 79023 h 1975556"/>
              <a:gd name="connsiteX31" fmla="*/ 857955 w 1155230"/>
              <a:gd name="connsiteY31" fmla="*/ 67734 h 1975556"/>
              <a:gd name="connsiteX32" fmla="*/ 842904 w 1155230"/>
              <a:gd name="connsiteY32" fmla="*/ 71497 h 197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55230" h="1975556">
                <a:moveTo>
                  <a:pt x="842904" y="71497"/>
                </a:moveTo>
                <a:lnTo>
                  <a:pt x="846667" y="15052"/>
                </a:lnTo>
                <a:lnTo>
                  <a:pt x="1147704" y="18815"/>
                </a:lnTo>
                <a:cubicBezTo>
                  <a:pt x="1150213" y="209472"/>
                  <a:pt x="1152721" y="400129"/>
                  <a:pt x="1155230" y="590786"/>
                </a:cubicBezTo>
                <a:lnTo>
                  <a:pt x="839141" y="594549"/>
                </a:lnTo>
                <a:lnTo>
                  <a:pt x="824089" y="1975556"/>
                </a:lnTo>
                <a:lnTo>
                  <a:pt x="327378" y="1968030"/>
                </a:lnTo>
                <a:cubicBezTo>
                  <a:pt x="328632" y="1501423"/>
                  <a:pt x="329887" y="1034815"/>
                  <a:pt x="331141" y="568208"/>
                </a:cubicBezTo>
                <a:lnTo>
                  <a:pt x="0" y="568208"/>
                </a:lnTo>
                <a:lnTo>
                  <a:pt x="15052" y="0"/>
                </a:lnTo>
                <a:lnTo>
                  <a:pt x="323615" y="7526"/>
                </a:lnTo>
                <a:lnTo>
                  <a:pt x="308563" y="109126"/>
                </a:lnTo>
                <a:lnTo>
                  <a:pt x="79022" y="112889"/>
                </a:lnTo>
                <a:cubicBezTo>
                  <a:pt x="80276" y="174351"/>
                  <a:pt x="81531" y="235812"/>
                  <a:pt x="82785" y="297274"/>
                </a:cubicBezTo>
                <a:lnTo>
                  <a:pt x="301037" y="289749"/>
                </a:lnTo>
                <a:lnTo>
                  <a:pt x="301037" y="406400"/>
                </a:lnTo>
                <a:lnTo>
                  <a:pt x="846667" y="406400"/>
                </a:lnTo>
                <a:cubicBezTo>
                  <a:pt x="872523" y="371925"/>
                  <a:pt x="868915" y="386788"/>
                  <a:pt x="873007" y="349956"/>
                </a:cubicBezTo>
                <a:cubicBezTo>
                  <a:pt x="873284" y="347463"/>
                  <a:pt x="873007" y="344939"/>
                  <a:pt x="873007" y="342430"/>
                </a:cubicBezTo>
                <a:lnTo>
                  <a:pt x="873007" y="342430"/>
                </a:lnTo>
                <a:cubicBezTo>
                  <a:pt x="939626" y="309120"/>
                  <a:pt x="876352" y="348284"/>
                  <a:pt x="914400" y="304800"/>
                </a:cubicBezTo>
                <a:cubicBezTo>
                  <a:pt x="918094" y="300578"/>
                  <a:pt x="924581" y="300057"/>
                  <a:pt x="929452" y="297274"/>
                </a:cubicBezTo>
                <a:cubicBezTo>
                  <a:pt x="933379" y="295030"/>
                  <a:pt x="936788" y="291945"/>
                  <a:pt x="940741" y="289749"/>
                </a:cubicBezTo>
                <a:cubicBezTo>
                  <a:pt x="960338" y="278862"/>
                  <a:pt x="958413" y="280095"/>
                  <a:pt x="974607" y="274697"/>
                </a:cubicBezTo>
                <a:cubicBezTo>
                  <a:pt x="1062312" y="277945"/>
                  <a:pt x="1067580" y="246387"/>
                  <a:pt x="1079970" y="289749"/>
                </a:cubicBezTo>
                <a:cubicBezTo>
                  <a:pt x="1081391" y="294721"/>
                  <a:pt x="1082479" y="299783"/>
                  <a:pt x="1083733" y="304800"/>
                </a:cubicBezTo>
                <a:cubicBezTo>
                  <a:pt x="1091955" y="292468"/>
                  <a:pt x="1086737" y="293512"/>
                  <a:pt x="1095022" y="293512"/>
                </a:cubicBezTo>
                <a:lnTo>
                  <a:pt x="1095022" y="293512"/>
                </a:lnTo>
                <a:lnTo>
                  <a:pt x="1095022" y="112889"/>
                </a:lnTo>
                <a:lnTo>
                  <a:pt x="865481" y="112889"/>
                </a:lnTo>
                <a:cubicBezTo>
                  <a:pt x="864227" y="101600"/>
                  <a:pt x="863585" y="90227"/>
                  <a:pt x="861718" y="79023"/>
                </a:cubicBezTo>
                <a:cubicBezTo>
                  <a:pt x="861066" y="75110"/>
                  <a:pt x="860433" y="70831"/>
                  <a:pt x="857955" y="67734"/>
                </a:cubicBezTo>
                <a:cubicBezTo>
                  <a:pt x="855130" y="64203"/>
                  <a:pt x="846667" y="60208"/>
                  <a:pt x="842904" y="71497"/>
                </a:cubicBezTo>
                <a:close/>
              </a:path>
            </a:pathLst>
          </a:custGeom>
          <a:solidFill>
            <a:schemeClr val="accent2">
              <a:alpha val="48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 11"/>
          <p:cNvSpPr/>
          <p:nvPr/>
        </p:nvSpPr>
        <p:spPr>
          <a:xfrm>
            <a:off x="3374313" y="5443367"/>
            <a:ext cx="1104453" cy="818361"/>
          </a:xfrm>
          <a:custGeom>
            <a:avLst/>
            <a:gdLst>
              <a:gd name="connsiteX0" fmla="*/ 87720 w 1006612"/>
              <a:gd name="connsiteY0" fmla="*/ 3586 h 745864"/>
              <a:gd name="connsiteX1" fmla="*/ 281357 w 1006612"/>
              <a:gd name="connsiteY1" fmla="*/ 100405 h 745864"/>
              <a:gd name="connsiteX2" fmla="*/ 761866 w 1006612"/>
              <a:gd name="connsiteY2" fmla="*/ 93233 h 745864"/>
              <a:gd name="connsiteX3" fmla="*/ 797724 w 1006612"/>
              <a:gd name="connsiteY3" fmla="*/ 89647 h 745864"/>
              <a:gd name="connsiteX4" fmla="*/ 804896 w 1006612"/>
              <a:gd name="connsiteY4" fmla="*/ 78890 h 745864"/>
              <a:gd name="connsiteX5" fmla="*/ 829997 w 1006612"/>
              <a:gd name="connsiteY5" fmla="*/ 75304 h 745864"/>
              <a:gd name="connsiteX6" fmla="*/ 851513 w 1006612"/>
              <a:gd name="connsiteY6" fmla="*/ 57374 h 745864"/>
              <a:gd name="connsiteX7" fmla="*/ 862270 w 1006612"/>
              <a:gd name="connsiteY7" fmla="*/ 53789 h 745864"/>
              <a:gd name="connsiteX8" fmla="*/ 873028 w 1006612"/>
              <a:gd name="connsiteY8" fmla="*/ 46617 h 745864"/>
              <a:gd name="connsiteX9" fmla="*/ 898129 w 1006612"/>
              <a:gd name="connsiteY9" fmla="*/ 17930 h 745864"/>
              <a:gd name="connsiteX10" fmla="*/ 908887 w 1006612"/>
              <a:gd name="connsiteY10" fmla="*/ 0 h 745864"/>
              <a:gd name="connsiteX11" fmla="*/ 908887 w 1006612"/>
              <a:gd name="connsiteY11" fmla="*/ 0 h 745864"/>
              <a:gd name="connsiteX12" fmla="*/ 930402 w 1006612"/>
              <a:gd name="connsiteY12" fmla="*/ 25101 h 745864"/>
              <a:gd name="connsiteX13" fmla="*/ 937574 w 1006612"/>
              <a:gd name="connsiteY13" fmla="*/ 35859 h 745864"/>
              <a:gd name="connsiteX14" fmla="*/ 944746 w 1006612"/>
              <a:gd name="connsiteY14" fmla="*/ 64546 h 745864"/>
              <a:gd name="connsiteX15" fmla="*/ 948332 w 1006612"/>
              <a:gd name="connsiteY15" fmla="*/ 75304 h 745864"/>
              <a:gd name="connsiteX16" fmla="*/ 977019 w 1006612"/>
              <a:gd name="connsiteY16" fmla="*/ 86061 h 745864"/>
              <a:gd name="connsiteX17" fmla="*/ 998534 w 1006612"/>
              <a:gd name="connsiteY17" fmla="*/ 93233 h 745864"/>
              <a:gd name="connsiteX18" fmla="*/ 998534 w 1006612"/>
              <a:gd name="connsiteY18" fmla="*/ 157779 h 745864"/>
              <a:gd name="connsiteX19" fmla="*/ 991362 w 1006612"/>
              <a:gd name="connsiteY19" fmla="*/ 168537 h 745864"/>
              <a:gd name="connsiteX20" fmla="*/ 980604 w 1006612"/>
              <a:gd name="connsiteY20" fmla="*/ 175709 h 745864"/>
              <a:gd name="connsiteX21" fmla="*/ 969847 w 1006612"/>
              <a:gd name="connsiteY21" fmla="*/ 186466 h 745864"/>
              <a:gd name="connsiteX22" fmla="*/ 937574 w 1006612"/>
              <a:gd name="connsiteY22" fmla="*/ 190052 h 745864"/>
              <a:gd name="connsiteX23" fmla="*/ 894543 w 1006612"/>
              <a:gd name="connsiteY23" fmla="*/ 200810 h 745864"/>
              <a:gd name="connsiteX24" fmla="*/ 887372 w 1006612"/>
              <a:gd name="connsiteY24" fmla="*/ 211567 h 745864"/>
              <a:gd name="connsiteX25" fmla="*/ 873028 w 1006612"/>
              <a:gd name="connsiteY25" fmla="*/ 218739 h 745864"/>
              <a:gd name="connsiteX26" fmla="*/ 865856 w 1006612"/>
              <a:gd name="connsiteY26" fmla="*/ 233083 h 745864"/>
              <a:gd name="connsiteX27" fmla="*/ 844341 w 1006612"/>
              <a:gd name="connsiteY27" fmla="*/ 247426 h 745864"/>
              <a:gd name="connsiteX28" fmla="*/ 829997 w 1006612"/>
              <a:gd name="connsiteY28" fmla="*/ 279699 h 745864"/>
              <a:gd name="connsiteX29" fmla="*/ 822826 w 1006612"/>
              <a:gd name="connsiteY29" fmla="*/ 301214 h 745864"/>
              <a:gd name="connsiteX30" fmla="*/ 815654 w 1006612"/>
              <a:gd name="connsiteY30" fmla="*/ 394447 h 745864"/>
              <a:gd name="connsiteX31" fmla="*/ 819240 w 1006612"/>
              <a:gd name="connsiteY31" fmla="*/ 498438 h 745864"/>
              <a:gd name="connsiteX32" fmla="*/ 833583 w 1006612"/>
              <a:gd name="connsiteY32" fmla="*/ 502024 h 745864"/>
              <a:gd name="connsiteX33" fmla="*/ 855099 w 1006612"/>
              <a:gd name="connsiteY33" fmla="*/ 505610 h 745864"/>
              <a:gd name="connsiteX34" fmla="*/ 880200 w 1006612"/>
              <a:gd name="connsiteY34" fmla="*/ 512781 h 745864"/>
              <a:gd name="connsiteX35" fmla="*/ 898129 w 1006612"/>
              <a:gd name="connsiteY35" fmla="*/ 537883 h 745864"/>
              <a:gd name="connsiteX36" fmla="*/ 901715 w 1006612"/>
              <a:gd name="connsiteY36" fmla="*/ 548640 h 745864"/>
              <a:gd name="connsiteX37" fmla="*/ 923230 w 1006612"/>
              <a:gd name="connsiteY37" fmla="*/ 562984 h 745864"/>
              <a:gd name="connsiteX38" fmla="*/ 933988 w 1006612"/>
              <a:gd name="connsiteY38" fmla="*/ 584499 h 745864"/>
              <a:gd name="connsiteX39" fmla="*/ 944746 w 1006612"/>
              <a:gd name="connsiteY39" fmla="*/ 591671 h 745864"/>
              <a:gd name="connsiteX40" fmla="*/ 948332 w 1006612"/>
              <a:gd name="connsiteY40" fmla="*/ 602429 h 745864"/>
              <a:gd name="connsiteX41" fmla="*/ 969847 w 1006612"/>
              <a:gd name="connsiteY41" fmla="*/ 609600 h 745864"/>
              <a:gd name="connsiteX42" fmla="*/ 973433 w 1006612"/>
              <a:gd name="connsiteY42" fmla="*/ 706419 h 745864"/>
              <a:gd name="connsiteX43" fmla="*/ 962675 w 1006612"/>
              <a:gd name="connsiteY43" fmla="*/ 717177 h 745864"/>
              <a:gd name="connsiteX44" fmla="*/ 941160 w 1006612"/>
              <a:gd name="connsiteY44" fmla="*/ 731520 h 745864"/>
              <a:gd name="connsiteX45" fmla="*/ 858684 w 1006612"/>
              <a:gd name="connsiteY45" fmla="*/ 727934 h 745864"/>
              <a:gd name="connsiteX46" fmla="*/ 855099 w 1006612"/>
              <a:gd name="connsiteY46" fmla="*/ 713591 h 745864"/>
              <a:gd name="connsiteX47" fmla="*/ 851513 w 1006612"/>
              <a:gd name="connsiteY47" fmla="*/ 702833 h 745864"/>
              <a:gd name="connsiteX48" fmla="*/ 840755 w 1006612"/>
              <a:gd name="connsiteY48" fmla="*/ 688490 h 745864"/>
              <a:gd name="connsiteX49" fmla="*/ 819240 w 1006612"/>
              <a:gd name="connsiteY49" fmla="*/ 674146 h 745864"/>
              <a:gd name="connsiteX50" fmla="*/ 812068 w 1006612"/>
              <a:gd name="connsiteY50" fmla="*/ 663389 h 745864"/>
              <a:gd name="connsiteX51" fmla="*/ 808482 w 1006612"/>
              <a:gd name="connsiteY51" fmla="*/ 652631 h 745864"/>
              <a:gd name="connsiteX52" fmla="*/ 797724 w 1006612"/>
              <a:gd name="connsiteY52" fmla="*/ 649045 h 745864"/>
              <a:gd name="connsiteX53" fmla="*/ 747522 w 1006612"/>
              <a:gd name="connsiteY53" fmla="*/ 652631 h 745864"/>
              <a:gd name="connsiteX54" fmla="*/ 726007 w 1006612"/>
              <a:gd name="connsiteY54" fmla="*/ 656217 h 745864"/>
              <a:gd name="connsiteX55" fmla="*/ 722421 w 1006612"/>
              <a:gd name="connsiteY55" fmla="*/ 666974 h 745864"/>
              <a:gd name="connsiteX56" fmla="*/ 700906 w 1006612"/>
              <a:gd name="connsiteY56" fmla="*/ 681318 h 745864"/>
              <a:gd name="connsiteX57" fmla="*/ 632774 w 1006612"/>
              <a:gd name="connsiteY57" fmla="*/ 677732 h 745864"/>
              <a:gd name="connsiteX58" fmla="*/ 629188 w 1006612"/>
              <a:gd name="connsiteY58" fmla="*/ 666974 h 745864"/>
              <a:gd name="connsiteX59" fmla="*/ 571814 w 1006612"/>
              <a:gd name="connsiteY59" fmla="*/ 656217 h 745864"/>
              <a:gd name="connsiteX60" fmla="*/ 424793 w 1006612"/>
              <a:gd name="connsiteY60" fmla="*/ 659803 h 745864"/>
              <a:gd name="connsiteX61" fmla="*/ 414035 w 1006612"/>
              <a:gd name="connsiteY61" fmla="*/ 666974 h 745864"/>
              <a:gd name="connsiteX62" fmla="*/ 399692 w 1006612"/>
              <a:gd name="connsiteY62" fmla="*/ 670560 h 745864"/>
              <a:gd name="connsiteX63" fmla="*/ 295701 w 1006612"/>
              <a:gd name="connsiteY63" fmla="*/ 674146 h 745864"/>
              <a:gd name="connsiteX64" fmla="*/ 284943 w 1006612"/>
              <a:gd name="connsiteY64" fmla="*/ 677732 h 745864"/>
              <a:gd name="connsiteX65" fmla="*/ 241913 w 1006612"/>
              <a:gd name="connsiteY65" fmla="*/ 684904 h 745864"/>
              <a:gd name="connsiteX66" fmla="*/ 220397 w 1006612"/>
              <a:gd name="connsiteY66" fmla="*/ 702833 h 745864"/>
              <a:gd name="connsiteX67" fmla="*/ 209640 w 1006612"/>
              <a:gd name="connsiteY67" fmla="*/ 710005 h 745864"/>
              <a:gd name="connsiteX68" fmla="*/ 202468 w 1006612"/>
              <a:gd name="connsiteY68" fmla="*/ 720763 h 745864"/>
              <a:gd name="connsiteX69" fmla="*/ 159437 w 1006612"/>
              <a:gd name="connsiteY69" fmla="*/ 727934 h 745864"/>
              <a:gd name="connsiteX70" fmla="*/ 137922 w 1006612"/>
              <a:gd name="connsiteY70" fmla="*/ 735106 h 745864"/>
              <a:gd name="connsiteX71" fmla="*/ 127164 w 1006612"/>
              <a:gd name="connsiteY71" fmla="*/ 742278 h 745864"/>
              <a:gd name="connsiteX72" fmla="*/ 109235 w 1006612"/>
              <a:gd name="connsiteY72" fmla="*/ 745864 h 745864"/>
              <a:gd name="connsiteX73" fmla="*/ 62619 w 1006612"/>
              <a:gd name="connsiteY73" fmla="*/ 742278 h 745864"/>
              <a:gd name="connsiteX74" fmla="*/ 51861 w 1006612"/>
              <a:gd name="connsiteY74" fmla="*/ 735106 h 745864"/>
              <a:gd name="connsiteX75" fmla="*/ 37517 w 1006612"/>
              <a:gd name="connsiteY75" fmla="*/ 713591 h 745864"/>
              <a:gd name="connsiteX76" fmla="*/ 30346 w 1006612"/>
              <a:gd name="connsiteY76" fmla="*/ 638287 h 745864"/>
              <a:gd name="connsiteX77" fmla="*/ 23174 w 1006612"/>
              <a:gd name="connsiteY77" fmla="*/ 627530 h 745864"/>
              <a:gd name="connsiteX78" fmla="*/ 26760 w 1006612"/>
              <a:gd name="connsiteY78" fmla="*/ 573741 h 745864"/>
              <a:gd name="connsiteX79" fmla="*/ 41103 w 1006612"/>
              <a:gd name="connsiteY79" fmla="*/ 570156 h 745864"/>
              <a:gd name="connsiteX80" fmla="*/ 55447 w 1006612"/>
              <a:gd name="connsiteY80" fmla="*/ 555812 h 745864"/>
              <a:gd name="connsiteX81" fmla="*/ 66204 w 1006612"/>
              <a:gd name="connsiteY81" fmla="*/ 545054 h 745864"/>
              <a:gd name="connsiteX82" fmla="*/ 76962 w 1006612"/>
              <a:gd name="connsiteY82" fmla="*/ 541469 h 745864"/>
              <a:gd name="connsiteX83" fmla="*/ 84134 w 1006612"/>
              <a:gd name="connsiteY83" fmla="*/ 530711 h 745864"/>
              <a:gd name="connsiteX84" fmla="*/ 105649 w 1006612"/>
              <a:gd name="connsiteY84" fmla="*/ 512781 h 745864"/>
              <a:gd name="connsiteX85" fmla="*/ 112821 w 1006612"/>
              <a:gd name="connsiteY85" fmla="*/ 502024 h 745864"/>
              <a:gd name="connsiteX86" fmla="*/ 123579 w 1006612"/>
              <a:gd name="connsiteY86" fmla="*/ 498438 h 745864"/>
              <a:gd name="connsiteX87" fmla="*/ 134336 w 1006612"/>
              <a:gd name="connsiteY87" fmla="*/ 487680 h 745864"/>
              <a:gd name="connsiteX88" fmla="*/ 137922 w 1006612"/>
              <a:gd name="connsiteY88" fmla="*/ 476923 h 745864"/>
              <a:gd name="connsiteX89" fmla="*/ 148680 w 1006612"/>
              <a:gd name="connsiteY89" fmla="*/ 466165 h 745864"/>
              <a:gd name="connsiteX90" fmla="*/ 152266 w 1006612"/>
              <a:gd name="connsiteY90" fmla="*/ 448236 h 745864"/>
              <a:gd name="connsiteX91" fmla="*/ 155852 w 1006612"/>
              <a:gd name="connsiteY91" fmla="*/ 437478 h 745864"/>
              <a:gd name="connsiteX92" fmla="*/ 130750 w 1006612"/>
              <a:gd name="connsiteY92" fmla="*/ 251012 h 745864"/>
              <a:gd name="connsiteX93" fmla="*/ 102063 w 1006612"/>
              <a:gd name="connsiteY93" fmla="*/ 247426 h 745864"/>
              <a:gd name="connsiteX94" fmla="*/ 76962 w 1006612"/>
              <a:gd name="connsiteY94" fmla="*/ 222325 h 745864"/>
              <a:gd name="connsiteX95" fmla="*/ 55447 w 1006612"/>
              <a:gd name="connsiteY95" fmla="*/ 204396 h 745864"/>
              <a:gd name="connsiteX96" fmla="*/ 37517 w 1006612"/>
              <a:gd name="connsiteY96" fmla="*/ 190052 h 745864"/>
              <a:gd name="connsiteX97" fmla="*/ 30346 w 1006612"/>
              <a:gd name="connsiteY97" fmla="*/ 179294 h 745864"/>
              <a:gd name="connsiteX98" fmla="*/ 26760 w 1006612"/>
              <a:gd name="connsiteY98" fmla="*/ 168537 h 745864"/>
              <a:gd name="connsiteX99" fmla="*/ 12416 w 1006612"/>
              <a:gd name="connsiteY99" fmla="*/ 164951 h 745864"/>
              <a:gd name="connsiteX100" fmla="*/ 5244 w 1006612"/>
              <a:gd name="connsiteY100" fmla="*/ 154193 h 745864"/>
              <a:gd name="connsiteX101" fmla="*/ 5244 w 1006612"/>
              <a:gd name="connsiteY101" fmla="*/ 75304 h 745864"/>
              <a:gd name="connsiteX102" fmla="*/ 16002 w 1006612"/>
              <a:gd name="connsiteY102" fmla="*/ 53789 h 745864"/>
              <a:gd name="connsiteX103" fmla="*/ 26760 w 1006612"/>
              <a:gd name="connsiteY103" fmla="*/ 46617 h 745864"/>
              <a:gd name="connsiteX104" fmla="*/ 41103 w 1006612"/>
              <a:gd name="connsiteY104" fmla="*/ 25101 h 745864"/>
              <a:gd name="connsiteX105" fmla="*/ 69790 w 1006612"/>
              <a:gd name="connsiteY105" fmla="*/ 0 h 745864"/>
              <a:gd name="connsiteX106" fmla="*/ 87720 w 1006612"/>
              <a:gd name="connsiteY106" fmla="*/ 3586 h 74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1006612" h="745864">
                <a:moveTo>
                  <a:pt x="87720" y="3586"/>
                </a:moveTo>
                <a:lnTo>
                  <a:pt x="281357" y="100405"/>
                </a:lnTo>
                <a:lnTo>
                  <a:pt x="761866" y="93233"/>
                </a:lnTo>
                <a:cubicBezTo>
                  <a:pt x="773819" y="92038"/>
                  <a:pt x="786328" y="93446"/>
                  <a:pt x="797724" y="89647"/>
                </a:cubicBezTo>
                <a:cubicBezTo>
                  <a:pt x="801812" y="88284"/>
                  <a:pt x="800958" y="80640"/>
                  <a:pt x="804896" y="78890"/>
                </a:cubicBezTo>
                <a:cubicBezTo>
                  <a:pt x="812620" y="75457"/>
                  <a:pt x="821630" y="76499"/>
                  <a:pt x="829997" y="75304"/>
                </a:cubicBezTo>
                <a:cubicBezTo>
                  <a:pt x="837927" y="67374"/>
                  <a:pt x="841528" y="62366"/>
                  <a:pt x="851513" y="57374"/>
                </a:cubicBezTo>
                <a:cubicBezTo>
                  <a:pt x="854894" y="55684"/>
                  <a:pt x="858684" y="54984"/>
                  <a:pt x="862270" y="53789"/>
                </a:cubicBezTo>
                <a:cubicBezTo>
                  <a:pt x="865856" y="51398"/>
                  <a:pt x="870190" y="49860"/>
                  <a:pt x="873028" y="46617"/>
                </a:cubicBezTo>
                <a:cubicBezTo>
                  <a:pt x="902312" y="13149"/>
                  <a:pt x="873926" y="34065"/>
                  <a:pt x="898129" y="17930"/>
                </a:cubicBezTo>
                <a:cubicBezTo>
                  <a:pt x="902784" y="3965"/>
                  <a:pt x="899042" y="9845"/>
                  <a:pt x="908887" y="0"/>
                </a:cubicBezTo>
                <a:lnTo>
                  <a:pt x="908887" y="0"/>
                </a:lnTo>
                <a:cubicBezTo>
                  <a:pt x="916059" y="8367"/>
                  <a:pt x="923518" y="16496"/>
                  <a:pt x="930402" y="25101"/>
                </a:cubicBezTo>
                <a:cubicBezTo>
                  <a:pt x="933094" y="28466"/>
                  <a:pt x="936101" y="31809"/>
                  <a:pt x="937574" y="35859"/>
                </a:cubicBezTo>
                <a:cubicBezTo>
                  <a:pt x="940943" y="45122"/>
                  <a:pt x="941629" y="55195"/>
                  <a:pt x="944746" y="64546"/>
                </a:cubicBezTo>
                <a:cubicBezTo>
                  <a:pt x="945941" y="68132"/>
                  <a:pt x="945971" y="72352"/>
                  <a:pt x="948332" y="75304"/>
                </a:cubicBezTo>
                <a:cubicBezTo>
                  <a:pt x="955879" y="84739"/>
                  <a:pt x="966575" y="83213"/>
                  <a:pt x="977019" y="86061"/>
                </a:cubicBezTo>
                <a:cubicBezTo>
                  <a:pt x="984312" y="88050"/>
                  <a:pt x="998534" y="93233"/>
                  <a:pt x="998534" y="93233"/>
                </a:cubicBezTo>
                <a:cubicBezTo>
                  <a:pt x="1008846" y="124169"/>
                  <a:pt x="1009754" y="115706"/>
                  <a:pt x="998534" y="157779"/>
                </a:cubicBezTo>
                <a:cubicBezTo>
                  <a:pt x="997423" y="161943"/>
                  <a:pt x="994410" y="165489"/>
                  <a:pt x="991362" y="168537"/>
                </a:cubicBezTo>
                <a:cubicBezTo>
                  <a:pt x="988314" y="171585"/>
                  <a:pt x="983915" y="172950"/>
                  <a:pt x="980604" y="175709"/>
                </a:cubicBezTo>
                <a:cubicBezTo>
                  <a:pt x="976708" y="178955"/>
                  <a:pt x="974658" y="184862"/>
                  <a:pt x="969847" y="186466"/>
                </a:cubicBezTo>
                <a:cubicBezTo>
                  <a:pt x="959579" y="189889"/>
                  <a:pt x="948332" y="188857"/>
                  <a:pt x="937574" y="190052"/>
                </a:cubicBezTo>
                <a:cubicBezTo>
                  <a:pt x="905681" y="211314"/>
                  <a:pt x="961561" y="176440"/>
                  <a:pt x="894543" y="200810"/>
                </a:cubicBezTo>
                <a:cubicBezTo>
                  <a:pt x="890493" y="202283"/>
                  <a:pt x="890683" y="208808"/>
                  <a:pt x="887372" y="211567"/>
                </a:cubicBezTo>
                <a:cubicBezTo>
                  <a:pt x="883265" y="214989"/>
                  <a:pt x="877809" y="216348"/>
                  <a:pt x="873028" y="218739"/>
                </a:cubicBezTo>
                <a:cubicBezTo>
                  <a:pt x="870637" y="223520"/>
                  <a:pt x="869636" y="229303"/>
                  <a:pt x="865856" y="233083"/>
                </a:cubicBezTo>
                <a:cubicBezTo>
                  <a:pt x="859761" y="239178"/>
                  <a:pt x="844341" y="247426"/>
                  <a:pt x="844341" y="247426"/>
                </a:cubicBezTo>
                <a:cubicBezTo>
                  <a:pt x="835806" y="273030"/>
                  <a:pt x="841362" y="262651"/>
                  <a:pt x="829997" y="279699"/>
                </a:cubicBezTo>
                <a:cubicBezTo>
                  <a:pt x="827607" y="286871"/>
                  <a:pt x="823204" y="293664"/>
                  <a:pt x="822826" y="301214"/>
                </a:cubicBezTo>
                <a:cubicBezTo>
                  <a:pt x="818877" y="380194"/>
                  <a:pt x="823175" y="349322"/>
                  <a:pt x="815654" y="394447"/>
                </a:cubicBezTo>
                <a:cubicBezTo>
                  <a:pt x="816849" y="429111"/>
                  <a:pt x="813538" y="464226"/>
                  <a:pt x="819240" y="498438"/>
                </a:cubicBezTo>
                <a:cubicBezTo>
                  <a:pt x="820050" y="503299"/>
                  <a:pt x="828751" y="501057"/>
                  <a:pt x="833583" y="502024"/>
                </a:cubicBezTo>
                <a:cubicBezTo>
                  <a:pt x="840713" y="503450"/>
                  <a:pt x="847969" y="504184"/>
                  <a:pt x="855099" y="505610"/>
                </a:cubicBezTo>
                <a:cubicBezTo>
                  <a:pt x="866349" y="507860"/>
                  <a:pt x="869952" y="509366"/>
                  <a:pt x="880200" y="512781"/>
                </a:cubicBezTo>
                <a:cubicBezTo>
                  <a:pt x="888567" y="537883"/>
                  <a:pt x="880200" y="531906"/>
                  <a:pt x="898129" y="537883"/>
                </a:cubicBezTo>
                <a:cubicBezTo>
                  <a:pt x="899324" y="541469"/>
                  <a:pt x="899042" y="545967"/>
                  <a:pt x="901715" y="548640"/>
                </a:cubicBezTo>
                <a:cubicBezTo>
                  <a:pt x="907810" y="554735"/>
                  <a:pt x="923230" y="562984"/>
                  <a:pt x="923230" y="562984"/>
                </a:cubicBezTo>
                <a:cubicBezTo>
                  <a:pt x="926147" y="571733"/>
                  <a:pt x="927037" y="577548"/>
                  <a:pt x="933988" y="584499"/>
                </a:cubicBezTo>
                <a:cubicBezTo>
                  <a:pt x="937036" y="587547"/>
                  <a:pt x="941160" y="589280"/>
                  <a:pt x="944746" y="591671"/>
                </a:cubicBezTo>
                <a:cubicBezTo>
                  <a:pt x="945941" y="595257"/>
                  <a:pt x="945256" y="600232"/>
                  <a:pt x="948332" y="602429"/>
                </a:cubicBezTo>
                <a:cubicBezTo>
                  <a:pt x="954483" y="606823"/>
                  <a:pt x="969847" y="609600"/>
                  <a:pt x="969847" y="609600"/>
                </a:cubicBezTo>
                <a:cubicBezTo>
                  <a:pt x="991764" y="642475"/>
                  <a:pt x="985072" y="627862"/>
                  <a:pt x="973433" y="706419"/>
                </a:cubicBezTo>
                <a:cubicBezTo>
                  <a:pt x="972690" y="711436"/>
                  <a:pt x="966678" y="714063"/>
                  <a:pt x="962675" y="717177"/>
                </a:cubicBezTo>
                <a:cubicBezTo>
                  <a:pt x="955871" y="722469"/>
                  <a:pt x="941160" y="731520"/>
                  <a:pt x="941160" y="731520"/>
                </a:cubicBezTo>
                <a:lnTo>
                  <a:pt x="858684" y="727934"/>
                </a:lnTo>
                <a:cubicBezTo>
                  <a:pt x="853860" y="726929"/>
                  <a:pt x="856453" y="718330"/>
                  <a:pt x="855099" y="713591"/>
                </a:cubicBezTo>
                <a:cubicBezTo>
                  <a:pt x="854061" y="709956"/>
                  <a:pt x="853388" y="706115"/>
                  <a:pt x="851513" y="702833"/>
                </a:cubicBezTo>
                <a:cubicBezTo>
                  <a:pt x="848548" y="697644"/>
                  <a:pt x="845222" y="692460"/>
                  <a:pt x="840755" y="688490"/>
                </a:cubicBezTo>
                <a:cubicBezTo>
                  <a:pt x="834313" y="682764"/>
                  <a:pt x="819240" y="674146"/>
                  <a:pt x="819240" y="674146"/>
                </a:cubicBezTo>
                <a:cubicBezTo>
                  <a:pt x="816849" y="670560"/>
                  <a:pt x="813995" y="667244"/>
                  <a:pt x="812068" y="663389"/>
                </a:cubicBezTo>
                <a:cubicBezTo>
                  <a:pt x="810377" y="660008"/>
                  <a:pt x="811155" y="655304"/>
                  <a:pt x="808482" y="652631"/>
                </a:cubicBezTo>
                <a:cubicBezTo>
                  <a:pt x="805809" y="649958"/>
                  <a:pt x="801310" y="650240"/>
                  <a:pt x="797724" y="649045"/>
                </a:cubicBezTo>
                <a:cubicBezTo>
                  <a:pt x="780990" y="650240"/>
                  <a:pt x="764215" y="650962"/>
                  <a:pt x="747522" y="652631"/>
                </a:cubicBezTo>
                <a:cubicBezTo>
                  <a:pt x="740287" y="653354"/>
                  <a:pt x="732320" y="652610"/>
                  <a:pt x="726007" y="656217"/>
                </a:cubicBezTo>
                <a:cubicBezTo>
                  <a:pt x="722725" y="658092"/>
                  <a:pt x="725094" y="664301"/>
                  <a:pt x="722421" y="666974"/>
                </a:cubicBezTo>
                <a:cubicBezTo>
                  <a:pt x="716326" y="673069"/>
                  <a:pt x="700906" y="681318"/>
                  <a:pt x="700906" y="681318"/>
                </a:cubicBezTo>
                <a:cubicBezTo>
                  <a:pt x="678195" y="680123"/>
                  <a:pt x="655074" y="682192"/>
                  <a:pt x="632774" y="677732"/>
                </a:cubicBezTo>
                <a:cubicBezTo>
                  <a:pt x="629067" y="676991"/>
                  <a:pt x="632264" y="669171"/>
                  <a:pt x="629188" y="666974"/>
                </a:cubicBezTo>
                <a:cubicBezTo>
                  <a:pt x="616688" y="658046"/>
                  <a:pt x="582760" y="657312"/>
                  <a:pt x="571814" y="656217"/>
                </a:cubicBezTo>
                <a:cubicBezTo>
                  <a:pt x="522807" y="657412"/>
                  <a:pt x="473701" y="656469"/>
                  <a:pt x="424793" y="659803"/>
                </a:cubicBezTo>
                <a:cubicBezTo>
                  <a:pt x="420493" y="660096"/>
                  <a:pt x="417996" y="665276"/>
                  <a:pt x="414035" y="666974"/>
                </a:cubicBezTo>
                <a:cubicBezTo>
                  <a:pt x="409505" y="668915"/>
                  <a:pt x="404611" y="670262"/>
                  <a:pt x="399692" y="670560"/>
                </a:cubicBezTo>
                <a:cubicBezTo>
                  <a:pt x="365071" y="672658"/>
                  <a:pt x="330365" y="672951"/>
                  <a:pt x="295701" y="674146"/>
                </a:cubicBezTo>
                <a:cubicBezTo>
                  <a:pt x="292115" y="675341"/>
                  <a:pt x="288672" y="677111"/>
                  <a:pt x="284943" y="677732"/>
                </a:cubicBezTo>
                <a:cubicBezTo>
                  <a:pt x="273011" y="679721"/>
                  <a:pt x="254524" y="678598"/>
                  <a:pt x="241913" y="684904"/>
                </a:cubicBezTo>
                <a:cubicBezTo>
                  <a:pt x="228560" y="691581"/>
                  <a:pt x="232291" y="692921"/>
                  <a:pt x="220397" y="702833"/>
                </a:cubicBezTo>
                <a:cubicBezTo>
                  <a:pt x="217086" y="705592"/>
                  <a:pt x="213226" y="707614"/>
                  <a:pt x="209640" y="710005"/>
                </a:cubicBezTo>
                <a:cubicBezTo>
                  <a:pt x="207249" y="713591"/>
                  <a:pt x="206527" y="719313"/>
                  <a:pt x="202468" y="720763"/>
                </a:cubicBezTo>
                <a:cubicBezTo>
                  <a:pt x="188774" y="725654"/>
                  <a:pt x="159437" y="727934"/>
                  <a:pt x="159437" y="727934"/>
                </a:cubicBezTo>
                <a:cubicBezTo>
                  <a:pt x="152265" y="730325"/>
                  <a:pt x="144212" y="730913"/>
                  <a:pt x="137922" y="735106"/>
                </a:cubicBezTo>
                <a:cubicBezTo>
                  <a:pt x="134336" y="737497"/>
                  <a:pt x="131199" y="740765"/>
                  <a:pt x="127164" y="742278"/>
                </a:cubicBezTo>
                <a:cubicBezTo>
                  <a:pt x="121457" y="744418"/>
                  <a:pt x="115211" y="744669"/>
                  <a:pt x="109235" y="745864"/>
                </a:cubicBezTo>
                <a:cubicBezTo>
                  <a:pt x="93696" y="744669"/>
                  <a:pt x="77937" y="745150"/>
                  <a:pt x="62619" y="742278"/>
                </a:cubicBezTo>
                <a:cubicBezTo>
                  <a:pt x="58383" y="741484"/>
                  <a:pt x="54699" y="738349"/>
                  <a:pt x="51861" y="735106"/>
                </a:cubicBezTo>
                <a:cubicBezTo>
                  <a:pt x="46185" y="728619"/>
                  <a:pt x="37517" y="713591"/>
                  <a:pt x="37517" y="713591"/>
                </a:cubicBezTo>
                <a:cubicBezTo>
                  <a:pt x="25288" y="676894"/>
                  <a:pt x="44582" y="737938"/>
                  <a:pt x="30346" y="638287"/>
                </a:cubicBezTo>
                <a:cubicBezTo>
                  <a:pt x="29737" y="634021"/>
                  <a:pt x="25565" y="631116"/>
                  <a:pt x="23174" y="627530"/>
                </a:cubicBezTo>
                <a:cubicBezTo>
                  <a:pt x="24369" y="609600"/>
                  <a:pt x="21400" y="590893"/>
                  <a:pt x="26760" y="573741"/>
                </a:cubicBezTo>
                <a:cubicBezTo>
                  <a:pt x="28230" y="569037"/>
                  <a:pt x="37255" y="573235"/>
                  <a:pt x="41103" y="570156"/>
                </a:cubicBezTo>
                <a:cubicBezTo>
                  <a:pt x="68426" y="548298"/>
                  <a:pt x="18562" y="568107"/>
                  <a:pt x="55447" y="555812"/>
                </a:cubicBezTo>
                <a:cubicBezTo>
                  <a:pt x="59033" y="552226"/>
                  <a:pt x="61985" y="547867"/>
                  <a:pt x="66204" y="545054"/>
                </a:cubicBezTo>
                <a:cubicBezTo>
                  <a:pt x="69349" y="542957"/>
                  <a:pt x="74010" y="543830"/>
                  <a:pt x="76962" y="541469"/>
                </a:cubicBezTo>
                <a:cubicBezTo>
                  <a:pt x="80328" y="538777"/>
                  <a:pt x="81375" y="534022"/>
                  <a:pt x="84134" y="530711"/>
                </a:cubicBezTo>
                <a:cubicBezTo>
                  <a:pt x="92762" y="520358"/>
                  <a:pt x="95072" y="519833"/>
                  <a:pt x="105649" y="512781"/>
                </a:cubicBezTo>
                <a:cubicBezTo>
                  <a:pt x="108040" y="509195"/>
                  <a:pt x="109456" y="504716"/>
                  <a:pt x="112821" y="502024"/>
                </a:cubicBezTo>
                <a:cubicBezTo>
                  <a:pt x="115773" y="499663"/>
                  <a:pt x="120434" y="500535"/>
                  <a:pt x="123579" y="498438"/>
                </a:cubicBezTo>
                <a:cubicBezTo>
                  <a:pt x="127798" y="495625"/>
                  <a:pt x="130750" y="491266"/>
                  <a:pt x="134336" y="487680"/>
                </a:cubicBezTo>
                <a:cubicBezTo>
                  <a:pt x="135531" y="484094"/>
                  <a:pt x="135825" y="480068"/>
                  <a:pt x="137922" y="476923"/>
                </a:cubicBezTo>
                <a:cubicBezTo>
                  <a:pt x="140735" y="472703"/>
                  <a:pt x="146412" y="470701"/>
                  <a:pt x="148680" y="466165"/>
                </a:cubicBezTo>
                <a:cubicBezTo>
                  <a:pt x="151406" y="460714"/>
                  <a:pt x="150788" y="454149"/>
                  <a:pt x="152266" y="448236"/>
                </a:cubicBezTo>
                <a:cubicBezTo>
                  <a:pt x="153183" y="444569"/>
                  <a:pt x="154657" y="441064"/>
                  <a:pt x="155852" y="437478"/>
                </a:cubicBezTo>
                <a:cubicBezTo>
                  <a:pt x="152444" y="263676"/>
                  <a:pt x="212370" y="262672"/>
                  <a:pt x="130750" y="251012"/>
                </a:cubicBezTo>
                <a:cubicBezTo>
                  <a:pt x="121210" y="249649"/>
                  <a:pt x="111625" y="248621"/>
                  <a:pt x="102063" y="247426"/>
                </a:cubicBezTo>
                <a:cubicBezTo>
                  <a:pt x="77723" y="239312"/>
                  <a:pt x="105732" y="251095"/>
                  <a:pt x="76962" y="222325"/>
                </a:cubicBezTo>
                <a:cubicBezTo>
                  <a:pt x="63157" y="208520"/>
                  <a:pt x="70424" y="214380"/>
                  <a:pt x="55447" y="204396"/>
                </a:cubicBezTo>
                <a:cubicBezTo>
                  <a:pt x="34891" y="173562"/>
                  <a:pt x="62263" y="209850"/>
                  <a:pt x="37517" y="190052"/>
                </a:cubicBezTo>
                <a:cubicBezTo>
                  <a:pt x="34152" y="187360"/>
                  <a:pt x="32273" y="183149"/>
                  <a:pt x="30346" y="179294"/>
                </a:cubicBezTo>
                <a:cubicBezTo>
                  <a:pt x="28656" y="175913"/>
                  <a:pt x="29711" y="170898"/>
                  <a:pt x="26760" y="168537"/>
                </a:cubicBezTo>
                <a:cubicBezTo>
                  <a:pt x="22911" y="165458"/>
                  <a:pt x="17197" y="166146"/>
                  <a:pt x="12416" y="164951"/>
                </a:cubicBezTo>
                <a:cubicBezTo>
                  <a:pt x="10025" y="161365"/>
                  <a:pt x="7171" y="158048"/>
                  <a:pt x="5244" y="154193"/>
                </a:cubicBezTo>
                <a:cubicBezTo>
                  <a:pt x="-5974" y="131757"/>
                  <a:pt x="4121" y="87663"/>
                  <a:pt x="5244" y="75304"/>
                </a:cubicBezTo>
                <a:cubicBezTo>
                  <a:pt x="5827" y="68887"/>
                  <a:pt x="11710" y="58081"/>
                  <a:pt x="16002" y="53789"/>
                </a:cubicBezTo>
                <a:cubicBezTo>
                  <a:pt x="19050" y="50742"/>
                  <a:pt x="23174" y="49008"/>
                  <a:pt x="26760" y="46617"/>
                </a:cubicBezTo>
                <a:lnTo>
                  <a:pt x="41103" y="25101"/>
                </a:lnTo>
                <a:cubicBezTo>
                  <a:pt x="47477" y="15539"/>
                  <a:pt x="55848" y="0"/>
                  <a:pt x="69790" y="0"/>
                </a:cubicBezTo>
                <a:lnTo>
                  <a:pt x="87720" y="3586"/>
                </a:lnTo>
                <a:close/>
              </a:path>
            </a:pathLst>
          </a:custGeom>
          <a:solidFill>
            <a:srgbClr val="FF0000">
              <a:alpha val="4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-2416" y="4780081"/>
            <a:ext cx="33767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2 liaisons identiques : </a:t>
            </a:r>
          </a:p>
          <a:p>
            <a:pPr algn="ctr"/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2 portées cylindriques courtes avec butée axiale 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pivots</a:t>
            </a: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ctr"/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= joint de cardan</a:t>
            </a:r>
            <a:endParaRPr lang="fr-FR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1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e-PPT-formation-2014-NF">
  <a:themeElements>
    <a:clrScheme name="Palissad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>
        <a:ln>
          <a:tailEnd type="triangle"/>
        </a:ln>
      </a:spPr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Calibri Light" panose="020F03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M-9 guidage en rotation" id="{AA6C25D0-4896-4147-AB2C-BBD863B56213}" vid="{EAC04EE3-8773-4499-AC33-2AF65B6E016D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CM GM</Template>
  <TotalTime>4330</TotalTime>
  <Words>4273</Words>
  <Application>Microsoft Office PowerPoint</Application>
  <PresentationFormat>Affichage à l'écran (4:3)</PresentationFormat>
  <Paragraphs>730</Paragraphs>
  <Slides>56</Slides>
  <Notes>7</Notes>
  <HiddenSlides>4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56</vt:i4>
      </vt:variant>
    </vt:vector>
  </HeadingPairs>
  <TitlesOfParts>
    <vt:vector size="64" baseType="lpstr">
      <vt:lpstr>Arial</vt:lpstr>
      <vt:lpstr>Calibri</vt:lpstr>
      <vt:lpstr>Calibri Light</vt:lpstr>
      <vt:lpstr>Cambria Math</vt:lpstr>
      <vt:lpstr>Linux Libertine Display G</vt:lpstr>
      <vt:lpstr>Times New Roman</vt:lpstr>
      <vt:lpstr>Wingdings</vt:lpstr>
      <vt:lpstr>Modele-PPT-formation-2014-NF</vt:lpstr>
      <vt:lpstr>TD Fil rouge Postural Dynamic System</vt:lpstr>
      <vt:lpstr>Présentation du système</vt:lpstr>
      <vt:lpstr>Présentation du système</vt:lpstr>
      <vt:lpstr>Présentation du système</vt:lpstr>
      <vt:lpstr>Repérer les « entrées »</vt:lpstr>
      <vt:lpstr>Repérer les « entrées »</vt:lpstr>
      <vt:lpstr>Analyse cinématique et technologique</vt:lpstr>
      <vt:lpstr>Bilan CE</vt:lpstr>
      <vt:lpstr>Analyse cinématique et technologique</vt:lpstr>
      <vt:lpstr>Analyse cinématique et technologique</vt:lpstr>
      <vt:lpstr>Analyse cinématique et technologique</vt:lpstr>
      <vt:lpstr>Analyse cinématique et technologique</vt:lpstr>
      <vt:lpstr>Analyse cinématique et technologique</vt:lpstr>
      <vt:lpstr>Analyse cinématique et technologique</vt:lpstr>
      <vt:lpstr>Analyse cinématique et technologique</vt:lpstr>
      <vt:lpstr>Analyse cinématique et technologique</vt:lpstr>
      <vt:lpstr>Analyse cinématique et technologique</vt:lpstr>
      <vt:lpstr>Analyse cinématique et technologique</vt:lpstr>
      <vt:lpstr>Analyse cinématique et technologique</vt:lpstr>
      <vt:lpstr>Analyse cinématique et technologique</vt:lpstr>
      <vt:lpstr>Analyse cinématique et technologique</vt:lpstr>
      <vt:lpstr>Analyse cinématique et technologique</vt:lpstr>
      <vt:lpstr>Analyse cinématique et technologique</vt:lpstr>
      <vt:lpstr>Analyse cinématique et technologique Version 2</vt:lpstr>
      <vt:lpstr>Analyse cinématique et technologique</vt:lpstr>
      <vt:lpstr>Durée de vie du roulement (82)</vt:lpstr>
      <vt:lpstr>Tolérancement</vt:lpstr>
      <vt:lpstr>Tolérancement</vt:lpstr>
      <vt:lpstr>Tolérancement</vt:lpstr>
      <vt:lpstr>Tolérancement</vt:lpstr>
      <vt:lpstr>Tolérancement</vt:lpstr>
      <vt:lpstr>Tolérancement : 8g7</vt:lpstr>
      <vt:lpstr>Tolérancement 8h7</vt:lpstr>
      <vt:lpstr>Etude du croisillon 32 - Rappel</vt:lpstr>
      <vt:lpstr>Etude du croisillon (32)</vt:lpstr>
      <vt:lpstr>Etude du croisillon (32)</vt:lpstr>
      <vt:lpstr>Etude du croisillon (32)</vt:lpstr>
      <vt:lpstr>Etude du croisillon (32)</vt:lpstr>
      <vt:lpstr>Etude du croisillon (32)</vt:lpstr>
      <vt:lpstr>Etude du croisillon (32)</vt:lpstr>
      <vt:lpstr>Etude du croisillon (32)</vt:lpstr>
      <vt:lpstr>Etude du croisillon (32)</vt:lpstr>
      <vt:lpstr>Etude du croisillon (32)</vt:lpstr>
      <vt:lpstr>Etude des paliers lisses (92)</vt:lpstr>
      <vt:lpstr>Etude des paliers lisses (92)</vt:lpstr>
      <vt:lpstr>Etude des paliers lisses (92)</vt:lpstr>
      <vt:lpstr>Etude du croisillon (32)</vt:lpstr>
      <vt:lpstr>Etude du croisillon (32)</vt:lpstr>
      <vt:lpstr>Etude du croisillon (32)</vt:lpstr>
      <vt:lpstr>Etude du croisillon (32)</vt:lpstr>
      <vt:lpstr>Durée de vie du roulement (82)</vt:lpstr>
      <vt:lpstr>Durée de vie du roulement (82) : critère statique</vt:lpstr>
      <vt:lpstr>Durée de vie du roulement (82) : critère durée de vie</vt:lpstr>
      <vt:lpstr>Présentation PowerPoint</vt:lpstr>
      <vt:lpstr>Reconception 1</vt:lpstr>
      <vt:lpstr>Reconception 2</vt:lpstr>
    </vt:vector>
  </TitlesOfParts>
  <Manager/>
  <Company>INSA Lyon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TD6 – Décodage de Spécifications Géométriques</dc:title>
  <dc:subject/>
  <dc:creator>Romain Colon de Carvajal</dc:creator>
  <cp:keywords/>
  <dc:description/>
  <cp:lastModifiedBy>Diana Martin de Argenta</cp:lastModifiedBy>
  <cp:revision>163</cp:revision>
  <dcterms:created xsi:type="dcterms:W3CDTF">2017-10-19T15:43:03Z</dcterms:created>
  <dcterms:modified xsi:type="dcterms:W3CDTF">2021-01-14T12:56:15Z</dcterms:modified>
  <cp:category/>
</cp:coreProperties>
</file>