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_rels/slide15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11.xml.rels" ContentType="application/vnd.openxmlformats-package.relationships+xml"/>
  <Override PartName="/ppt/slides/_rels/slide10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media/image14.png" ContentType="image/png"/>
  <Override PartName="/ppt/media/image13.png" ContentType="image/png"/>
  <Override PartName="/ppt/media/image12.emf" ContentType="image/x-emf"/>
  <Override PartName="/ppt/media/image11.emf" ContentType="image/x-emf"/>
  <Override PartName="/ppt/media/image10.png" ContentType="image/png"/>
  <Override PartName="/ppt/media/image9.png" ContentType="image/png"/>
  <Override PartName="/ppt/media/image8.png" ContentType="image/png"/>
  <Override PartName="/ppt/media/image7.png" ContentType="image/png"/>
  <Override PartName="/ppt/media/image6.png" ContentType="image/png"/>
  <Override PartName="/ppt/media/image5.png" ContentType="image/png"/>
  <Override PartName="/ppt/media/image4.png" ContentType="image/png"/>
  <Override PartName="/ppt/media/image3.png" ContentType="image/png"/>
  <Override PartName="/ppt/media/image16.png" ContentType="image/png"/>
  <Override PartName="/ppt/media/image2.png" ContentType="image/png"/>
  <Override PartName="/ppt/media/image15.png" ContentType="image/png"/>
  <Override PartName="/ppt/media/image1.png" ContentType="image/png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7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8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fr-FR" sz="1200" strike="noStrike">
                <a:solidFill>
                  <a:srgbClr val="8b8b8b"/>
                </a:solidFill>
                <a:latin typeface="Calibri"/>
              </a:rPr>
              <a:t>06/10/2017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DA331577-9F54-4D96-8044-897A81ECFE77}" type="slidenum">
              <a:rPr lang="fr-FR" sz="1200" strike="noStrike">
                <a:solidFill>
                  <a:srgbClr val="8b8b8b"/>
                </a:solidFill>
                <a:latin typeface="Calibri"/>
              </a:rPr>
              <a:t>&lt;numéro&gt;</a:t>
            </a:fld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r>
              <a:rPr lang="fr-FR">
                <a:latin typeface="Calibri"/>
              </a:rPr>
              <a:t>Cliquez pour éditer le format du texte-titre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fr-FR" sz="3200">
                <a:latin typeface="Calibri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2400">
                <a:latin typeface="Calibri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2000">
                <a:latin typeface="Calibri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2000">
                <a:latin typeface="Calibri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2000">
                <a:latin typeface="Calibri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2000">
                <a:latin typeface="Calibri"/>
              </a:rPr>
              <a:t>Sixième niveau de plan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fr-FR" sz="2000">
                <a:latin typeface="Calibri"/>
              </a:rPr>
              <a:t>Septième niveau de plan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2.emf"/><Relationship Id="rId2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1.emf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 descr=""/>
          <p:cNvPicPr/>
          <p:nvPr/>
        </p:nvPicPr>
        <p:blipFill>
          <a:blip r:embed="rId1"/>
          <a:srcRect l="11614" t="8132" r="35629" b="28167"/>
          <a:stretch/>
        </p:blipFill>
        <p:spPr>
          <a:xfrm>
            <a:off x="1043640" y="836640"/>
            <a:ext cx="7462440" cy="5067720"/>
          </a:xfrm>
          <a:prstGeom prst="rect">
            <a:avLst/>
          </a:prstGeom>
          <a:ln w="9360">
            <a:noFill/>
          </a:ln>
        </p:spPr>
      </p:pic>
      <p:sp>
        <p:nvSpPr>
          <p:cNvPr id="40" name="CustomShape 1"/>
          <p:cNvSpPr/>
          <p:nvPr/>
        </p:nvSpPr>
        <p:spPr>
          <a:xfrm>
            <a:off x="573480" y="6237360"/>
            <a:ext cx="60332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fr-FR" strike="noStrike">
                <a:solidFill>
                  <a:srgbClr val="000000"/>
                </a:solidFill>
                <a:latin typeface="Calibri"/>
              </a:rPr>
              <a:t>http://www.dailymotion.com/video/xz98bs_horloge-lego_tech</a:t>
            </a:r>
            <a:endParaRPr/>
          </a:p>
        </p:txBody>
      </p:sp>
      <p:sp>
        <p:nvSpPr>
          <p:cNvPr id="41" name="CustomShape 2"/>
          <p:cNvSpPr/>
          <p:nvPr/>
        </p:nvSpPr>
        <p:spPr>
          <a:xfrm>
            <a:off x="7601040" y="6309360"/>
            <a:ext cx="6670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fr-FR" strike="noStrike">
                <a:solidFill>
                  <a:srgbClr val="000000"/>
                </a:solidFill>
                <a:latin typeface="Calibri"/>
              </a:rPr>
              <a:t>Huvh</a:t>
            </a:r>
            <a:endParaRPr/>
          </a:p>
        </p:txBody>
      </p:sp>
      <p:sp>
        <p:nvSpPr>
          <p:cNvPr id="42" name="CustomShape 3"/>
          <p:cNvSpPr/>
          <p:nvPr/>
        </p:nvSpPr>
        <p:spPr>
          <a:xfrm>
            <a:off x="3500640" y="260640"/>
            <a:ext cx="14504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fr-FR" strike="noStrike">
                <a:solidFill>
                  <a:srgbClr val="000000"/>
                </a:solidFill>
                <a:latin typeface="Calibri"/>
              </a:rPr>
              <a:t>Horloges lego</a:t>
            </a:r>
            <a:endParaRPr/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" descr=""/>
          <p:cNvPicPr/>
          <p:nvPr/>
        </p:nvPicPr>
        <p:blipFill>
          <a:blip r:embed="rId1"/>
          <a:stretch/>
        </p:blipFill>
        <p:spPr>
          <a:xfrm>
            <a:off x="569880" y="432000"/>
            <a:ext cx="8064000" cy="6048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" descr=""/>
          <p:cNvPicPr/>
          <p:nvPr/>
        </p:nvPicPr>
        <p:blipFill>
          <a:blip r:embed="rId1"/>
          <a:stretch/>
        </p:blipFill>
        <p:spPr>
          <a:xfrm>
            <a:off x="297720" y="13680"/>
            <a:ext cx="8572320" cy="6857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2" descr=""/>
          <p:cNvPicPr/>
          <p:nvPr/>
        </p:nvPicPr>
        <p:blipFill>
          <a:blip r:embed="rId1"/>
          <a:srcRect l="21064" t="13032" r="-37891" b="42869"/>
          <a:stretch/>
        </p:blipFill>
        <p:spPr>
          <a:xfrm>
            <a:off x="1115640" y="692640"/>
            <a:ext cx="6841440" cy="525636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 descr=""/>
          <p:cNvPicPr/>
          <p:nvPr/>
        </p:nvPicPr>
        <p:blipFill>
          <a:blip r:embed="rId1"/>
          <a:srcRect l="24608" t="11632" r="-36708" b="43573"/>
          <a:stretch/>
        </p:blipFill>
        <p:spPr>
          <a:xfrm>
            <a:off x="1763640" y="548640"/>
            <a:ext cx="5591520" cy="511236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2" descr=""/>
          <p:cNvPicPr/>
          <p:nvPr/>
        </p:nvPicPr>
        <p:blipFill>
          <a:blip r:embed="rId1"/>
          <a:srcRect l="21523" t="15135" r="-39465" b="37620"/>
          <a:stretch/>
        </p:blipFill>
        <p:spPr>
          <a:xfrm>
            <a:off x="755640" y="548640"/>
            <a:ext cx="7329960" cy="583236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"/>
          <p:cNvPicPr/>
          <p:nvPr/>
        </p:nvPicPr>
        <p:blipFill>
          <a:blip r:embed="rId1"/>
          <a:srcRect l="6887" t="5333" r="37204" b="23968"/>
          <a:stretch/>
        </p:blipFill>
        <p:spPr>
          <a:xfrm>
            <a:off x="395640" y="332640"/>
            <a:ext cx="7992360" cy="568476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 descr=""/>
          <p:cNvPicPr/>
          <p:nvPr/>
        </p:nvPicPr>
        <p:blipFill>
          <a:blip r:embed="rId1"/>
          <a:srcRect l="19881" t="4633" r="-36314" b="23968"/>
          <a:stretch/>
        </p:blipFill>
        <p:spPr>
          <a:xfrm>
            <a:off x="1619640" y="188640"/>
            <a:ext cx="5088960" cy="640836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2" descr=""/>
          <p:cNvPicPr/>
          <p:nvPr/>
        </p:nvPicPr>
        <p:blipFill>
          <a:blip r:embed="rId1"/>
          <a:srcRect l="12795" t="8132" r="40354" b="24668"/>
          <a:stretch/>
        </p:blipFill>
        <p:spPr>
          <a:xfrm>
            <a:off x="574920" y="332640"/>
            <a:ext cx="7165080" cy="578016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2" descr=""/>
          <p:cNvPicPr/>
          <p:nvPr/>
        </p:nvPicPr>
        <p:blipFill>
          <a:blip r:embed="rId1"/>
          <a:srcRect l="15944" t="10932" r="38779" b="33070"/>
          <a:stretch/>
        </p:blipFill>
        <p:spPr>
          <a:xfrm>
            <a:off x="395640" y="332640"/>
            <a:ext cx="8280720" cy="576036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2" descr=""/>
          <p:cNvPicPr/>
          <p:nvPr/>
        </p:nvPicPr>
        <p:blipFill>
          <a:blip r:embed="rId1"/>
          <a:srcRect l="23427" t="11632" r="-34540" b="42169"/>
          <a:stretch/>
        </p:blipFill>
        <p:spPr>
          <a:xfrm>
            <a:off x="1979640" y="548640"/>
            <a:ext cx="5816880" cy="568836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" descr=""/>
          <p:cNvPicPr/>
          <p:nvPr/>
        </p:nvPicPr>
        <p:blipFill>
          <a:blip r:embed="rId1"/>
          <a:srcRect l="30120" t="13446" r="28721" b="15158"/>
          <a:stretch/>
        </p:blipFill>
        <p:spPr>
          <a:xfrm>
            <a:off x="2160360" y="288360"/>
            <a:ext cx="3959640" cy="5495040"/>
          </a:xfrm>
          <a:prstGeom prst="rect">
            <a:avLst/>
          </a:prstGeom>
          <a:ln>
            <a:noFill/>
          </a:ln>
        </p:spPr>
      </p:pic>
      <p:sp>
        <p:nvSpPr>
          <p:cNvPr id="49" name="TextShape 1"/>
          <p:cNvSpPr txBox="1"/>
          <p:nvPr/>
        </p:nvSpPr>
        <p:spPr>
          <a:xfrm>
            <a:off x="720000" y="6048000"/>
            <a:ext cx="5149080" cy="346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lang="fr-FR">
                <a:latin typeface="Arial"/>
              </a:rPr>
              <a:t>https://www.youtube.com/watch?v=C6-vzU_5Zy0</a:t>
            </a:r>
            <a:endParaRPr/>
          </a:p>
        </p:txBody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" descr=""/>
          <p:cNvPicPr/>
          <p:nvPr/>
        </p:nvPicPr>
        <p:blipFill>
          <a:blip r:embed="rId1"/>
          <a:srcRect l="46915" t="35492" r="27041" b="12006"/>
          <a:stretch/>
        </p:blipFill>
        <p:spPr>
          <a:xfrm>
            <a:off x="2592000" y="360000"/>
            <a:ext cx="3744000" cy="6039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" descr=""/>
          <p:cNvPicPr/>
          <p:nvPr/>
        </p:nvPicPr>
        <p:blipFill>
          <a:blip r:embed="rId1"/>
          <a:stretch/>
        </p:blipFill>
        <p:spPr>
          <a:xfrm>
            <a:off x="432000" y="328680"/>
            <a:ext cx="8105760" cy="60793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Application>LibreOffice/4.4.6.3$Windows_x86 LibreOffice_project/e8938fd3328e95dcf59dd64e7facd2c7d67c704d</Application>
  <Paragraphs>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2016-11-23T16:12:22Z</dcterms:created>
  <dc:creator>htollenaere</dc:creator>
  <dc:language>fr-FR</dc:language>
  <dcterms:modified xsi:type="dcterms:W3CDTF">2017-10-06T19:01:50Z</dcterms:modified>
  <cp:revision>10</cp:revision>
  <dc:title>Diapositive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Affichage à l'écran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9</vt:i4>
  </property>
</Properties>
</file>