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3" r:id="rId4"/>
    <p:sldId id="293" r:id="rId5"/>
    <p:sldId id="292" r:id="rId6"/>
    <p:sldId id="296" r:id="rId7"/>
    <p:sldId id="294" r:id="rId8"/>
    <p:sldId id="295" r:id="rId9"/>
    <p:sldId id="266" r:id="rId10"/>
    <p:sldId id="271" r:id="rId11"/>
    <p:sldId id="297" r:id="rId12"/>
    <p:sldId id="272" r:id="rId13"/>
    <p:sldId id="273" r:id="rId14"/>
    <p:sldId id="274" r:id="rId15"/>
    <p:sldId id="298" r:id="rId16"/>
    <p:sldId id="299" r:id="rId17"/>
    <p:sldId id="302" r:id="rId18"/>
    <p:sldId id="303" r:id="rId19"/>
    <p:sldId id="304" r:id="rId20"/>
    <p:sldId id="305" r:id="rId21"/>
    <p:sldId id="306" r:id="rId22"/>
    <p:sldId id="276" r:id="rId23"/>
    <p:sldId id="277" r:id="rId24"/>
    <p:sldId id="301" r:id="rId25"/>
    <p:sldId id="278" r:id="rId26"/>
    <p:sldId id="300" r:id="rId27"/>
    <p:sldId id="280" r:id="rId28"/>
    <p:sldId id="281" r:id="rId29"/>
    <p:sldId id="283" r:id="rId30"/>
    <p:sldId id="286" r:id="rId31"/>
    <p:sldId id="287" r:id="rId32"/>
    <p:sldId id="288" r:id="rId33"/>
    <p:sldId id="289" r:id="rId34"/>
    <p:sldId id="290" r:id="rId35"/>
    <p:sldId id="307" r:id="rId36"/>
    <p:sldId id="308" r:id="rId37"/>
    <p:sldId id="309" r:id="rId38"/>
    <p:sldId id="311" r:id="rId39"/>
    <p:sldId id="310" r:id="rId40"/>
    <p:sldId id="312" r:id="rId41"/>
    <p:sldId id="313" r:id="rId42"/>
  </p:sldIdLst>
  <p:sldSz cx="9144000" cy="5143500" type="screen16x9"/>
  <p:notesSz cx="6858000" cy="9144000"/>
  <p:defaultTextStyle>
    <a:defPPr>
      <a:defRPr lang="fr-FR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C9F754-663D-4F3A-8709-17DC88A7F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DE2F55-1804-48FC-9260-C1B7787EFD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11BF-4E81-4B5F-ADEC-5533349C5CC6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FF7EB-903A-44CB-96D8-F15D9E0057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210058-E09E-4811-A491-03747B0F4D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ED65E-E856-4B30-9C9C-74D86349B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44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31F2E-FD6F-443A-8429-5413FC0950C2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39E3-DF98-4187-8A8C-AF4BF19A58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1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tiff"/><Relationship Id="rId7" Type="http://schemas.openxmlformats.org/officeDocument/2006/relationships/hyperlink" Target="http://www.insa-lyon.fr/" TargetMode="External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7455"/>
            <a:ext cx="6537932" cy="3461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7118433" y="-28383"/>
            <a:ext cx="2025569" cy="517188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6541210" y="-28383"/>
            <a:ext cx="260279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5376932" y="2881094"/>
            <a:ext cx="580500" cy="11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007" y="4685805"/>
            <a:ext cx="427507" cy="46515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5957431" y="2300141"/>
            <a:ext cx="848613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/>
        </p:nvGrpSpPr>
        <p:grpSpPr>
          <a:xfrm rot="5400000">
            <a:off x="4477555" y="-690146"/>
            <a:ext cx="2740688" cy="1909298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8221224" y="-192379"/>
            <a:ext cx="897624" cy="307047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5957432" y="34611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6537932" y="28806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78" y="586721"/>
            <a:ext cx="1565910" cy="32720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5957432" y="28806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7373566" y="2875955"/>
            <a:ext cx="836547" cy="2269090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68AD4D4-C563-1908-EC4A-8FF19031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F231B2-DFAB-4035-AC29-9D2521DF9454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3E6B7DC-77A7-80D1-93A9-39286C61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10" name="Titre 1">
            <a:extLst>
              <a:ext uri="{FF2B5EF4-FFF2-40B4-BE49-F238E27FC236}">
                <a16:creationId xmlns:a16="http://schemas.microsoft.com/office/drawing/2014/main" id="{2B0CA250-BA18-1243-8188-E7191D514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5332059" cy="179070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9F5CB13-26DB-DB49-81E0-7C77BF5B3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8EC6FEB2-45B4-F44C-A2B9-8B1F6BD89AFA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5025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48271E-7B52-E476-205A-6C73C7E7B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37958" cy="516523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F6FDD3-4BCB-4833-89A1-AC667799230A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9033" y="1346766"/>
            <a:ext cx="4328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05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96D5D0-CD14-8343-9D0C-36B23BB33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7EC3FE-14DB-B047-BE0C-A4228838AA12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4A3D580C-350D-D041-9BB6-3BDA5F50608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2135C-6DB7-B54F-B070-BD923C7915A8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0187592-CA9A-8948-A234-4E7A7C08ED67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64B02EA-A450-D949-A307-F323BD2821B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D3BC08DD-8354-F043-8367-27BE811C6622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AF91EBA-0CFB-0E4F-8BEE-45B93E5CE30F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13D74BA-FC6A-E343-93BC-D67ED2FF3306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D2A3185-87A8-E243-874D-9B336C20DF8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145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EEB45E-3AF2-705D-8D26-BA10ED102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42405" cy="51435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D8A056-3AD8-4188-884C-4C5ABC91E3A9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0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06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BEA72344-FF9A-7E47-83D4-B7CF605E0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92ACAF9-CD7B-C24C-B19E-4D5A3CEA37B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10ACB71-8121-7C4C-B6EB-AD360DD07E0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8FBC2-0155-4747-9B92-49A1A42DD0B9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9D0BC67-D46C-9045-88BC-79665C050A81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C01F1483-887B-3A49-BFDF-4E6933D5D87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F0A3571-9082-3145-ACB1-F88821E996F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DADBAE-B5D7-3F4B-90EC-32F30DA4923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A562F3E-9FDD-F440-AA50-BB1D2125733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E93F838-36D0-8B45-A437-E43726FF4D9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4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D8207-1521-C82F-66BD-D17F222C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7561"/>
                    </a14:imgEffect>
                    <a14:imgEffect>
                      <a14:saturation sat="280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42406" cy="516524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072683-F544-4A0F-91C6-725080C9E346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8728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07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D0431E0C-014A-9841-AEB8-6BD45387F3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42AEBE-EB7D-5C43-A731-B48B9524EE76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0E977C83-DC9D-C14C-968C-111CA4A67BDB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3E9DD7-5E82-024D-BA9D-93507DE5489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4BF9ECD-C89F-2346-B634-AE83C17E14E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570A7FB-3BE9-9C47-B3A9-7AB8659EC34F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B80E28-4973-4F44-90B2-BE036F703AE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FCA2D46-A604-B44B-AC2C-F08D120980F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16F021F0-D9A4-854E-BF15-959089CD8131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60123795-117F-CB4E-8F38-30EC0FCF92D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165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7" name="Espace réservé du texte 8">
            <a:extLst>
              <a:ext uri="{FF2B5EF4-FFF2-40B4-BE49-F238E27FC236}">
                <a16:creationId xmlns:a16="http://schemas.microsoft.com/office/drawing/2014/main" id="{B6072AE4-821F-1847-ACD0-D1346DFE61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243" y="1294228"/>
            <a:ext cx="7384789" cy="3135761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D9150F8-249C-E042-8D92-E950CA1BB324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FE829DB8-6E62-094B-B564-5F6BE22041A1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398F35C-1A93-E74C-B34B-50316B0C13A5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E9586205-3F2B-EA45-A706-3200A31BE294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Espace réservé du contenu 30">
            <a:extLst>
              <a:ext uri="{FF2B5EF4-FFF2-40B4-BE49-F238E27FC236}">
                <a16:creationId xmlns:a16="http://schemas.microsoft.com/office/drawing/2014/main" id="{DD2DF705-2D30-854C-A929-846E47F50A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755630-FCF1-4C50-96A3-276DAB8C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76FA84-A453-4F6C-9C4C-9F380B7F741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30B6370-4746-4A5F-9C07-923A038E7E35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4EC11-5996-4007-A44A-FF3972503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F31CD-A6F4-424A-A03D-AA9C4E865C5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086600" y="4774352"/>
            <a:ext cx="2057400" cy="274637"/>
          </a:xfrm>
        </p:spPr>
        <p:txBody>
          <a:bodyPr/>
          <a:lstStyle/>
          <a:p>
            <a:fld id="{123CEF7F-E791-A240-A0BB-3FD17FC563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0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e 304">
            <a:extLst>
              <a:ext uri="{FF2B5EF4-FFF2-40B4-BE49-F238E27FC236}">
                <a16:creationId xmlns:a16="http://schemas.microsoft.com/office/drawing/2014/main" id="{0433CD6A-8751-7A4B-B52F-126194D3CFED}"/>
              </a:ext>
            </a:extLst>
          </p:cNvPr>
          <p:cNvGrpSpPr/>
          <p:nvPr/>
        </p:nvGrpSpPr>
        <p:grpSpPr>
          <a:xfrm rot="5400000">
            <a:off x="8175405" y="-1684663"/>
            <a:ext cx="2636123" cy="1836454"/>
            <a:chOff x="3416300" y="1562100"/>
            <a:chExt cx="5361017" cy="3734749"/>
          </a:xfrm>
        </p:grpSpPr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952848A-1610-CB4D-B89B-F7F54AF44E10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D1BA5C7D-8163-6946-B431-51AE58FB99BE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2F026F1F-486C-C24F-BA7C-32A9458EC07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17974D87-352D-BE42-B109-1BE4E46B7A77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137DA949-F4FB-0C47-ADC9-153CA475BA1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8329813-FCDA-E046-90CA-366329B5AD5C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D5DFF63C-BDB3-1F42-BF5E-908BB425105D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5E0CC46C-690E-9649-B2CE-7247F17B2B82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D4A68728-D5E1-CB47-A15A-290893C5234C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8D234384-C964-D54F-A228-E81C4A0961E2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5FECB3C3-BB8B-864F-BA89-04DA6FA7CFC2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8EFEB9C8-A514-CC4B-A1A1-6A433CFD4E52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460A5B0-DACA-464C-B5C5-0887BD7F92F2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20E0E507-62F3-394B-8B33-DB654155173C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3194504D-C084-3746-975C-8F280D11AF8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B433F399-B606-7742-B33F-BC45365ED71C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44311FF-0FBC-9A45-B4F0-9F95AC9FC20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49B0E3CA-5A81-A846-87A2-C155C07186F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74F96C30-F8D3-BE48-AB69-8BCD415986DD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AB08E51F-C976-EC49-95BB-9EBBD98474D0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4572641C-84CA-F84A-B431-555664692E2B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1820BF48-4CB7-D448-83AF-8B349F4D4F52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09436BB4-CBF0-464E-9D44-ECCD75BF713E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DC203986-ADBE-DB45-B664-0C03CF1910F7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44171788-4F1C-A143-A9A3-060E5259DA9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B2F33138-06F4-3840-81C4-F047BC3662D2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6E344ECB-A6F0-DC4C-A690-717E5E3A937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9C62F98A-3FFA-5640-97C7-34A2331104D1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3FBE8737-23DE-724F-855D-23F3725802D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88AA598-B4CF-6841-AE1A-ABE1CB1B1FA2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345FD2A5-078C-7546-98C1-B49ADB12A0AA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91070E55-8E85-E244-873F-E0BD45F3FDB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D9BBBC8F-3972-414F-AAE9-F3C38E5E68DA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B98E9DEE-08D5-C84E-9AD4-AC3C81DA567D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6FF70C2D-5CAA-1041-A836-E52D377B2D67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20C38402-70F6-E849-A2BA-9EF9F76FEB02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7E6C87AB-F596-E348-8308-2DCC2F5E0F66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CF741D50-C677-0943-96BE-26491255DC69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A597B352-D6EA-7746-915F-18AF26663B35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0DCF79CB-9D31-1544-BE7F-F68E4194CFE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CD9E72EF-4D48-E542-A2A0-B628FCBE47E0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26BC5B2B-09F7-ED41-B65B-FA8F2A8CF22B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6F0F3050-B295-F248-B4FF-575833EAC7B8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F0A6C580-A2D1-0A4B-8A7C-CA26E5DC99AF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A212B3CE-9C7B-7149-A9B7-3AC03A7DACE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07B1FAAB-9332-F247-A3F9-705EFEAFE37A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0A9FA4DA-3CCC-4741-ABD2-C30C374DA3DC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70EFDA58-F41D-7442-AF4C-991AD94D2093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8D6FCE50-3960-AF4C-B85D-7DB071C5375A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E67623F5-F879-544E-A268-E114291321DC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02E303C3-7649-8446-B138-57FBB52907FA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D54480D-76AE-D043-84EE-E5050752E88F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A7E16082-61E2-4D41-9E85-9DE553EC5609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F58C97D5-ACB8-A64F-AE0B-7E9DBBA458B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8CAC1901-8E87-9E42-9699-E1C692735B5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40A4BEEC-CC62-AB4A-8DA1-FDE097E9D83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4174DA78-6733-9C47-892D-5ABF8048AB28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5EC98F65-6939-F44B-8C23-68AA1001AC55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B0804D7-CBCC-574D-92CA-74FC009F0A9E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9EF0FE70-4F24-6D42-82AB-B8CA2ABF4C8E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0B13C487-699C-6448-9C96-3B00DA51BCA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D2414595-7383-E246-9C71-442668D07792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DB06D3E6-73C3-A145-AC36-46414B69C6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C8E37A36-6E1F-F641-B888-67AD3F661552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83F8CB33-4C0B-1C4F-8AFA-E2219A6B09C7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FB55E9E7-AF0E-3048-80AF-2336E349840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D5ED7366-6434-D643-9699-451D311BB886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D1F640CA-BF6B-CF46-B830-FD8F65CF10ED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4D7DE1B-5BE6-E349-AC1D-212699E7AF60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ADC6278E-E115-FE42-B91B-24B0B9BB19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B5C06959-30E8-8D40-AE4D-0CCFBAAF1B50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F8712CF2-90CB-D243-A3E5-3637103DC9F1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9C06422B-C8C9-F248-BE92-AE23373C4C7A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CEB24A93-7BD9-C441-90E8-209E232E79D2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AEC3BC17-78AB-7A4D-8DEA-11847E42CB2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AF3C78D-1C47-274A-9EAC-8C4E69BFDE05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9321EB52-0C7F-AB4F-83BF-74FE08DAC064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A556DE0C-786A-F14B-A480-1A0E5BC9F927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3F8BF1B7-E2BD-3D4E-9692-49520E5CFCDB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5D9D821C-971D-A348-B6CF-777875C57416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3245991A-CC43-684F-975E-25BCE03E282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81D16AED-9D7C-6147-8EF0-84C06FA91C8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8B1226CA-C53B-E64A-806B-D1ED7C4F53F0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30C6CB72-8460-D14C-9838-7EC5B8D3F4A6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A52A8C0F-14A6-A74B-87E3-E34A39BA4EFF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660D3020-0DD0-8146-B218-6E94D13DCAAA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B420BE81-742B-2F4B-9E8E-3E29147A23F5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531535D2-4E54-9B48-8E1F-8AB0607251B5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5606B4B2-5FD0-7D46-8CFA-0B78FAA60730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141CFF0A-A203-C344-8D24-90F3F2F910D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332F5CC0-3769-084D-AC4E-65F69CB45515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43ADB93C-6C70-7344-A99D-3ED8E8890E87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742BAB14-F450-3F42-8746-2E60DA6D52B8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064AFB24-2D50-5744-90C9-C3C0AA18FD3D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3B8013E5-2DFA-6747-8068-990C40A5740D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24EC45B3-C6B2-4746-8385-40308D58B026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000890EE-F8A2-9446-A97C-019422534F35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58B2B4F-5AF2-BC49-9B94-35EF0D16422D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4BE6A653-F5BE-7D40-86D1-9EF2E55CF35E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C6042589-2EB9-3C4D-BD03-2B72B56E4110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D5B2F8F0-62DE-E54F-9524-C1E94B3034B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7CAA173C-E1EE-FC4D-940A-917039F60841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725987F1-CF8A-5643-B6EC-6CBB69400107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1F030DAC-AFF4-7C45-B79E-C7EBC009F0AE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03A1ACB2-F016-9D4F-970F-B5E6EED99E1D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935B042A-5234-4242-854B-6B5B1BC824C7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68B11D4F-8F66-6943-9F38-C4FF4A06F585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C7D8C18B-F4A6-EB43-BA7A-56B3D8D11019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BE716854-029C-DE47-AA27-19E1E5EE4337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7A9995DF-2E5E-F046-850E-B5970321BF52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81B08CD-4E65-6549-9B8D-4B52E87D98EC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B49CB925-B07A-5F46-B0D1-5183ED9DA2BF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F9439FDD-F819-2A49-A8B8-C14480AE30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7BC8A686-4DE3-6848-8ECF-5C09DCE392FA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19B4D4D3-21BB-0447-A809-AA56AEA3FCC2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6C67B722-80A6-5B49-A38A-8A89ECF048AA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71143ABB-7B46-BE4C-8DE9-5E2A8849BDC6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4BE0F423-574F-3C45-89C2-CEF6D9B03447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4B82956D-7166-6E42-9F33-B695FF13E1D2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3050A495-0198-714E-8384-2245C0EBF551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6CCB4E1D-4D74-F742-B231-63DA63F79177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59FE0764-C305-F44E-A14B-537B3D9D92F9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B0FE944C-6935-A54E-A9F0-3DC38237BFD1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D1BAA6E0-3409-A24F-8D3E-5DEA8184F7BA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F5FB2F2-723C-D144-9E06-9BA191EEC7BC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56F36B87-3440-974F-B78C-FEF956D70355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FC53AD19-F24E-4948-B317-41B8EBC047B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2133349D-B997-2F41-BF52-85966282E8E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81A52F4A-BA17-3C4B-A532-E5ABD4021575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AB8BB70-C1F3-C448-8E3E-2D18B061524F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5F8C78D7-CED5-FA4E-835D-ECE0F190FBC8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405D83DC-7FC9-7A44-850C-9D91FD3FD8CE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2AE49F9E-6E5C-D54D-8832-FB13B143F810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AA87011A-038F-0148-B100-67FED744200F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562BE290-8A8F-DC4C-B485-D6DE19664EB4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84D491BD-F659-CA4A-B531-9635C892CD11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F4A385F3-F178-DD4E-84F4-09C830103EF2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C849654E-7D50-F849-82EB-7145731D1647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0FE4D112-45A7-A441-AAFA-C31260E97253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30DB74EB-BFB5-2B4D-930B-94DBEDF8ADD6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D609AEAA-8DB2-9141-8C45-AB21376401E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238F0C76-0665-FF4B-B156-01366C88CD6D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3C86356E-3987-EA42-A5B1-8FF11AB0850B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24A04CC5-F611-2B40-8AD3-07482F88D276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0D54A379-BCBB-2440-A82C-6025BE50DBB6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17BF3028-1A44-4447-A2CA-C69CBC73A75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EBFFB816-AAE5-1545-9577-5478B22B22E0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A5265A33-901C-9B4B-85E2-B5E745DC4C2B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F475FB9F-1E9F-7549-84D7-01BF35B516BE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90CEDE0A-DF84-194D-A49C-CD47AE6F276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59CE7B6A-F0EC-4944-81C1-EDA802B753F9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D5667DE6-B3F9-674B-A501-C66562B0970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DE314E5B-84E5-2C4D-B37D-7B19C7C7DDB2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EE0107DC-84EB-F94E-907C-6A510C03817F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D6A8361-6E65-A142-90C8-AA5C9FFAF132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3E02D92D-7B18-2B4F-905E-814715777DF9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044627E9-F14C-D64F-9C34-D08927A1813D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8F9C5287-044B-5F4A-814C-5A189BFC31B1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4AF0CECF-CBA6-3F46-AB65-42C4F701B00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9B97A509-622D-9F48-B5BF-1DB8E993E69D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B2BFC3F1-E245-0541-9E0A-4C1ADD5F81F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9548120E-C964-564D-B09B-53729213B2FE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54EE7C06-5CCE-FE49-81B5-3C2FAA1E050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34FEFA7-7B8E-724C-BBED-A1EED2026700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FF7BEF00-3E12-3C44-B114-D6B3E20BDCB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7245242F-3786-4D45-B9F4-88078C4FF68A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A511217A-6DD8-2045-8DA0-FE2E78D0186D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FC3FE124-A0D0-0A46-9E1B-A3C85EEE912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617DB28E-1537-6B47-99F0-5E7CCE3DB253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D68EBEC-9480-794F-A660-499706EE1525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9B826484-95EC-6B4E-A32B-54C20CDE5653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40B487F4-5E28-6648-A7AB-598D94D17E68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3C83C3B2-73C3-8243-B36E-E429E7873512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0C592B8E-7B39-E246-87C4-129DB2C65944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08766BD8-9CF2-6245-992D-D9F747E92DE8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49DA32C-91ED-8940-9963-E1D79DF77BB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778F09B-D981-0D4C-B4B9-A8239563575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CCAEFDCF-EA18-A74C-A77B-F58F3A72AB8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62D91EB3-AD4C-9B46-8764-94342F25C148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CC175E89-421C-BA43-979F-41F93B045A12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CBD2F736-F31B-1640-9420-483591B0DCB7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0D77B45F-FC74-434B-8816-A6C5C6C5D7CD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AE5AB7ED-C296-7542-9D06-7CB0F46D283A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10FF186B-2E2A-B947-9515-7A6F0439C474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B933F3AE-BBA2-C24C-B04A-A0420E48EBA0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16AE22A8-3878-A34F-80B7-175BD944E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BE279D18-0067-EB47-BE3E-3F4BB54475C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6AC69F6A-C5FC-D348-8DAB-2DBCB3AA9B01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203D6735-4970-304C-80E7-2515BE608811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0CA48367-8A58-684E-80D1-39D92902A6AF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33DA419E-00F4-7B43-92BF-D96F4F77D3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9F56D08D-E89C-2346-BD91-FD6416388889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EF8A1F74-4273-934D-9C70-9C9A4CD41A65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00864B64-A4C9-AA44-B9FD-020D2117C06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05176A00-D9BC-B048-896B-D84962842430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F5DF1AC5-4642-B249-BBF7-CCFDAE506284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47385B5C-F3B9-0848-A567-974528B7C39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A29FF4F7-3A12-B448-84D6-46EE48682A16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A00B5E2A-7226-304D-AD11-142777E18DE1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75C3594A-8EDF-C94F-97ED-5156EFF11F04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18E436F7-10EB-BA4E-92D9-B45682042DC2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D43B3AEB-F7E5-644C-9F83-2678AA1497B2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27D37E0C-23A3-0941-B6D1-791361621618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2C244282-CF00-9440-803D-A793F836D201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C56EA8D-AA3A-5D4C-AB12-C74783CD32C1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10D85AD8-6712-8B47-9AF3-1C987C61A920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1624463E-F7A9-2D48-A262-2B12369BA9D1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CFE498D5-235E-FB40-A447-EC315C7C615F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DD92F7FA-7E64-9E4D-8599-16FA94F5D91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1192822E-F1D4-D54A-9E1A-72EF8DC1C20E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F1B0483B-2BB4-DB43-AA98-8E6B456F0D46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A222A860-E799-F540-B897-4A98EB31224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C902B09A-9D54-184B-BF62-47A13E4B90B3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D930D91B-9BB6-464B-A331-2A947F46D744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47D2BA5A-8D90-944A-B584-2C0C3D20CCA3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30C4443A-845C-4E4F-B4EB-2D70960BBE40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F6D9778E-12AA-4F43-A852-3103F0BED1BE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5F304FE9-B9F7-8C48-9D4B-D08EA5DC624F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B5DCEF7D-4EAF-3740-879A-F7EF1877C12C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4F820A2D-09E3-1747-820F-722291776F7E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C14445C7-CF7B-1C44-8FC3-FDC455C10B4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D4ED9936-D870-F14A-B2DF-89AEA3927866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E8BFF88D-ED6C-8B45-ABE1-AA9ADF93BC7F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26A79867-2CD1-DC4B-8BE7-425050019058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58AA2C55-29A9-7542-ADC1-4D3F1C7BBC19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09C7B21E-A13D-2346-9714-B34765530FD7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DABBAB04-AB67-394B-A20A-584D5368009E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DDA42D50-6D2C-6F42-B860-F1D26F6A904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12FAA286-E580-D742-B84D-2805ED8C5DF2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7B63FF08-C1EE-D843-846D-0B0001EFF4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88FAC7BB-5A71-1844-A2F7-075579196D39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E2275118-3EAA-F843-94D1-A92547505897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E4192E3-77D1-C14C-B9A2-9BDEAB203765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6C5DA592-DA2E-474F-BAB0-E4BDBC70E91D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CE2DF3F5-7DC0-5641-942C-7CE32DD4AFE6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903E6F81-DDD5-1B42-A300-C17AB429889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1AB31258-7268-8D4A-AF36-556186D42732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98FAEE73-4F5D-C74D-ADB2-04D7F9634A5E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70C66DCC-4D4A-7C48-A2A1-3DE757D3246A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08F0BC07-4FF6-5547-859B-00F01897F12A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9DB9A951-9D46-AB4B-808C-A88D80D3D776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D87B672-9187-4F4E-98DC-26FBFDE6190E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C8863D4C-50AE-3F47-8BF1-B484CA53F428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19D714A6-5361-E841-92D7-B58C35583641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65CDC794-D510-2349-A226-F19A895122B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E03266A2-B25E-3140-9AD8-BEA9B965ACD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C7D05408-DF05-6742-B408-F7D4279A7E05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4E908B6A-234C-F94A-98B8-1804B1CB30EC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EA243BD0-753F-EC46-B7E8-B6F7FBE3938B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4D602835-DD7B-2442-B448-7FCF1F38BFC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970FD6E6-C6CF-474F-9BBF-117FF4ED25AD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A55B7608-C9E9-4D4C-A7E9-80EBD1F0908B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03D60361-7D7C-D345-9CE6-E155B3A750BE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5B8EA3-579F-AB49-AA9E-06CFF06BF29F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B0F5E150-B37B-184D-9ED3-26C26F249FEB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76E43766-9749-5744-B3B6-BCBC1CD216D2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80A8BD12-929B-1B44-AFB6-7C217FAF5104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6689E7AB-A506-314C-B17C-7D420A1E5A96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34EE891B-1DEB-C24A-B8B8-B461009E063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7530327E-2836-B04D-81D0-FDCED4E70087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146CFE10-DD00-1342-BA8C-7FC07B0336E6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43E7FE42-1014-6743-8DB9-25337C891809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999D6B93-66B2-DF4E-A24A-0C5BFD9101AE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57E2356A-6569-E84E-A348-591FF0962B53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F7F28359-DBCF-FF46-9907-618C51378698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4A59DBF-FD4A-DD44-BC8D-216F30E2C8E1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E6D2AD3D-AEBA-C446-B442-33F2CBAD5725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09D1A848-E2FF-8748-9258-4DF645184F86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45BC0140-BE0E-1E41-BC48-946D68178C33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5" name="Forme libre 574">
              <a:extLst>
                <a:ext uri="{FF2B5EF4-FFF2-40B4-BE49-F238E27FC236}">
                  <a16:creationId xmlns:a16="http://schemas.microsoft.com/office/drawing/2014/main" id="{E6044E19-D2B7-1945-991E-5E9A5521BE9D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6" name="Forme libre 575">
              <a:extLst>
                <a:ext uri="{FF2B5EF4-FFF2-40B4-BE49-F238E27FC236}">
                  <a16:creationId xmlns:a16="http://schemas.microsoft.com/office/drawing/2014/main" id="{5A401FC4-2520-6D43-8B3E-3D03E6251DE3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7" name="Forme libre 576">
              <a:extLst>
                <a:ext uri="{FF2B5EF4-FFF2-40B4-BE49-F238E27FC236}">
                  <a16:creationId xmlns:a16="http://schemas.microsoft.com/office/drawing/2014/main" id="{5997E69F-B6E8-3E44-9F55-B21283A16DFA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8" name="Forme libre 577">
              <a:extLst>
                <a:ext uri="{FF2B5EF4-FFF2-40B4-BE49-F238E27FC236}">
                  <a16:creationId xmlns:a16="http://schemas.microsoft.com/office/drawing/2014/main" id="{E37B60DA-9C66-9844-BFFC-70792A250E0B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9" name="Forme libre 578">
              <a:extLst>
                <a:ext uri="{FF2B5EF4-FFF2-40B4-BE49-F238E27FC236}">
                  <a16:creationId xmlns:a16="http://schemas.microsoft.com/office/drawing/2014/main" id="{E4473028-2F97-374F-9A74-996C6497ED9F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0" name="Forme libre 579">
              <a:extLst>
                <a:ext uri="{FF2B5EF4-FFF2-40B4-BE49-F238E27FC236}">
                  <a16:creationId xmlns:a16="http://schemas.microsoft.com/office/drawing/2014/main" id="{D0B6476A-E57F-6642-8B3C-3BE8A7EF290F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1" name="Forme libre 580">
              <a:extLst>
                <a:ext uri="{FF2B5EF4-FFF2-40B4-BE49-F238E27FC236}">
                  <a16:creationId xmlns:a16="http://schemas.microsoft.com/office/drawing/2014/main" id="{E140FC4D-252B-0943-826A-43FA45D5C895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2" name="Forme libre 581">
              <a:extLst>
                <a:ext uri="{FF2B5EF4-FFF2-40B4-BE49-F238E27FC236}">
                  <a16:creationId xmlns:a16="http://schemas.microsoft.com/office/drawing/2014/main" id="{0E955F41-7B45-3F48-98AD-C5AE26CFB3B2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3" name="Forme libre 582">
              <a:extLst>
                <a:ext uri="{FF2B5EF4-FFF2-40B4-BE49-F238E27FC236}">
                  <a16:creationId xmlns:a16="http://schemas.microsoft.com/office/drawing/2014/main" id="{2C1BF4DE-2280-9643-86FD-0A631548B704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4" name="Forme libre 583">
              <a:extLst>
                <a:ext uri="{FF2B5EF4-FFF2-40B4-BE49-F238E27FC236}">
                  <a16:creationId xmlns:a16="http://schemas.microsoft.com/office/drawing/2014/main" id="{E6A6497A-9D1B-1F41-BC29-F36903538819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5" name="Forme libre 584">
              <a:extLst>
                <a:ext uri="{FF2B5EF4-FFF2-40B4-BE49-F238E27FC236}">
                  <a16:creationId xmlns:a16="http://schemas.microsoft.com/office/drawing/2014/main" id="{B442B424-DEC6-7E41-8161-C399BE83A537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7" name="Groupe 296">
            <a:extLst>
              <a:ext uri="{FF2B5EF4-FFF2-40B4-BE49-F238E27FC236}">
                <a16:creationId xmlns:a16="http://schemas.microsoft.com/office/drawing/2014/main" id="{8D5C38DA-D326-1547-B6B6-B7360E711C09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301" name="Graphique 318">
              <a:extLst>
                <a:ext uri="{FF2B5EF4-FFF2-40B4-BE49-F238E27FC236}">
                  <a16:creationId xmlns:a16="http://schemas.microsoft.com/office/drawing/2014/main" id="{56AC8092-3A60-324D-9842-6AA81EE97F79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DB299E13-C6E2-BB40-B8AD-0369A0400F3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631025E9-C209-E84E-BAF8-E13B2FC2ABEF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586" name="Connecteur droit 585">
                <a:extLst>
                  <a:ext uri="{FF2B5EF4-FFF2-40B4-BE49-F238E27FC236}">
                    <a16:creationId xmlns:a16="http://schemas.microsoft.com/office/drawing/2014/main" id="{3CBD7641-EEAD-074A-ACD2-474D0E078C2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Connecteur droit 586">
                <a:extLst>
                  <a:ext uri="{FF2B5EF4-FFF2-40B4-BE49-F238E27FC236}">
                    <a16:creationId xmlns:a16="http://schemas.microsoft.com/office/drawing/2014/main" id="{F3D983E0-3C76-C64A-903C-3BCA6B7A87B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Connecteur droit 587">
                <a:extLst>
                  <a:ext uri="{FF2B5EF4-FFF2-40B4-BE49-F238E27FC236}">
                    <a16:creationId xmlns:a16="http://schemas.microsoft.com/office/drawing/2014/main" id="{413A707D-2E1D-F74D-91C3-665E2DBE875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>
                <a:extLst>
                  <a:ext uri="{FF2B5EF4-FFF2-40B4-BE49-F238E27FC236}">
                    <a16:creationId xmlns:a16="http://schemas.microsoft.com/office/drawing/2014/main" id="{3BF0CA3B-4E82-EA46-A12E-A6C1D794C183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Espace réservé du numéro de diapositive 5">
              <a:extLst>
                <a:ext uri="{FF2B5EF4-FFF2-40B4-BE49-F238E27FC236}">
                  <a16:creationId xmlns:a16="http://schemas.microsoft.com/office/drawing/2014/main" id="{D59FC3D1-95AA-0F48-8505-D44F8A42758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0" name="Espace réservé du contenu 2">
            <a:extLst>
              <a:ext uri="{FF2B5EF4-FFF2-40B4-BE49-F238E27FC236}">
                <a16:creationId xmlns:a16="http://schemas.microsoft.com/office/drawing/2014/main" id="{FBBD124E-C877-884C-B272-204BF5DE0D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16243" y="1369220"/>
            <a:ext cx="3708000" cy="3191081"/>
          </a:xfrm>
        </p:spPr>
        <p:txBody>
          <a:bodyPr lIns="0" tIns="0" rIns="0" bIns="0"/>
          <a:lstStyle>
            <a:lvl1pPr marL="171446" indent="-171446">
              <a:buFont typeface="Wingdings" pitchFamily="2" charset="2"/>
              <a:buChar char="§"/>
              <a:defRPr lang="fr-FR" sz="16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37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Font typeface="Wingdings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Font typeface="Wingdings" pitchFamily="2" charset="2"/>
              <a:buChar char="§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du contenu</a:t>
            </a:r>
          </a:p>
        </p:txBody>
      </p:sp>
      <p:sp>
        <p:nvSpPr>
          <p:cNvPr id="591" name="Espace réservé du contenu 2">
            <a:extLst>
              <a:ext uri="{FF2B5EF4-FFF2-40B4-BE49-F238E27FC236}">
                <a16:creationId xmlns:a16="http://schemas.microsoft.com/office/drawing/2014/main" id="{9C005674-4F0B-1F4A-9229-FC2F73124D9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69417" y="1369220"/>
            <a:ext cx="3708000" cy="3191081"/>
          </a:xfrm>
        </p:spPr>
        <p:txBody>
          <a:bodyPr lIns="0" tIns="0" rIns="0" bIns="0"/>
          <a:lstStyle>
            <a:lvl1pPr marL="171446" indent="-171446">
              <a:buFont typeface="Wingdings" pitchFamily="2" charset="2"/>
              <a:buChar char="§"/>
              <a:defRPr lang="fr-FR" sz="1600" b="1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37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Font typeface="Wingdings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Font typeface="Wingdings" pitchFamily="2" charset="2"/>
              <a:buChar char="§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du contenu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704BC2AF-96D9-6244-ABB1-EA1B60DA84C8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93" name="Connecteur droit 592">
            <a:extLst>
              <a:ext uri="{FF2B5EF4-FFF2-40B4-BE49-F238E27FC236}">
                <a16:creationId xmlns:a16="http://schemas.microsoft.com/office/drawing/2014/main" id="{8451EEA0-7852-F24C-9928-53699DC50C27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Connecteur droit 593">
            <a:extLst>
              <a:ext uri="{FF2B5EF4-FFF2-40B4-BE49-F238E27FC236}">
                <a16:creationId xmlns:a16="http://schemas.microsoft.com/office/drawing/2014/main" id="{CC0A7665-1747-E544-837D-BAE9DF61B9BB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Connecteur droit 594">
            <a:extLst>
              <a:ext uri="{FF2B5EF4-FFF2-40B4-BE49-F238E27FC236}">
                <a16:creationId xmlns:a16="http://schemas.microsoft.com/office/drawing/2014/main" id="{F008C1F7-2CFE-EC49-9F5C-62CEEA04B25C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Espace réservé du contenu 30">
            <a:extLst>
              <a:ext uri="{FF2B5EF4-FFF2-40B4-BE49-F238E27FC236}">
                <a16:creationId xmlns:a16="http://schemas.microsoft.com/office/drawing/2014/main" id="{7D15ABF8-A874-644B-9C34-314EDF9F7A0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  <p:sp>
        <p:nvSpPr>
          <p:cNvPr id="597" name="Titre 1">
            <a:extLst>
              <a:ext uri="{FF2B5EF4-FFF2-40B4-BE49-F238E27FC236}">
                <a16:creationId xmlns:a16="http://schemas.microsoft.com/office/drawing/2014/main" id="{737B1610-23E6-9747-B6BD-D65D49CC08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598" name="Espace réservé de la date 3">
            <a:extLst>
              <a:ext uri="{FF2B5EF4-FFF2-40B4-BE49-F238E27FC236}">
                <a16:creationId xmlns:a16="http://schemas.microsoft.com/office/drawing/2014/main" id="{7127898A-94D2-784C-B6D4-7F8615D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C666BC-AE5D-4C6B-AE0D-69C69831F59E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99" name="Espace réservé du pied de page 4">
            <a:extLst>
              <a:ext uri="{FF2B5EF4-FFF2-40B4-BE49-F238E27FC236}">
                <a16:creationId xmlns:a16="http://schemas.microsoft.com/office/drawing/2014/main" id="{FF663D2A-71D4-F740-8B43-65AB3AB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73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AC3BCA-6F23-41DE-B86D-6AF6AB29FE70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EF5DE5EE-9B4F-EB47-935A-CA57112D52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9846" y="1430518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24">
            <a:extLst>
              <a:ext uri="{FF2B5EF4-FFF2-40B4-BE49-F238E27FC236}">
                <a16:creationId xmlns:a16="http://schemas.microsoft.com/office/drawing/2014/main" id="{A1E6303D-C394-1B42-95E0-77E70761A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7784" y="1430518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pour une image  24">
            <a:extLst>
              <a:ext uri="{FF2B5EF4-FFF2-40B4-BE49-F238E27FC236}">
                <a16:creationId xmlns:a16="http://schemas.microsoft.com/office/drawing/2014/main" id="{632B15E4-73DE-EA4D-95FE-1CB9CB0567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9846" y="2835847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7A6B2F7C-51FE-C44C-8CD2-1E851E4D96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7784" y="2835847"/>
            <a:ext cx="1269193" cy="125465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9A3D8A-3860-E04D-AFBA-7286AEB4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D2DE1831-84D1-164C-AD87-BADBC822EA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39175" y="1415062"/>
            <a:ext cx="4428173" cy="2811073"/>
          </a:xfrm>
        </p:spPr>
        <p:txBody>
          <a:bodyPr/>
          <a:lstStyle>
            <a:lvl1pPr marL="0" indent="0">
              <a:buFontTx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821019-D715-524F-9DD5-E1E2E0CEFA40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2" name="Graphique 318">
              <a:extLst>
                <a:ext uri="{FF2B5EF4-FFF2-40B4-BE49-F238E27FC236}">
                  <a16:creationId xmlns:a16="http://schemas.microsoft.com/office/drawing/2014/main" id="{9BDC5DC2-E564-7A46-A1F2-C778B6DE0E80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887FA-760A-744D-AB49-82589A94234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E8762A2-67F3-6C4D-A047-69FBC0BC602C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670D6C-3B60-C740-BC16-34D3D0B2E28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B35A271-460F-794A-AABE-6D0BDF89C95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C2F0B5E-9F40-3447-949E-89F4D72F902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AE78866-702D-5C4A-9A97-42ADB4086054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94C07600-875A-D947-9907-B9B25B581ED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70239369-20DD-0B41-800A-E03AE9153A3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2342489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472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90C0C03-F05C-8E7E-78C3-A5A6E2330425}"/>
              </a:ext>
            </a:extLst>
          </p:cNvPr>
          <p:cNvSpPr/>
          <p:nvPr/>
        </p:nvSpPr>
        <p:spPr>
          <a:xfrm>
            <a:off x="5019473" y="-21741"/>
            <a:ext cx="2635658" cy="516524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66C0D4-A5B9-42DF-AA59-E61B7C21C4CD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1437727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10F04482-A74F-048E-16F4-A5A781B6FC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9473" y="598006"/>
            <a:ext cx="2634521" cy="186273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19473" y="2787774"/>
            <a:ext cx="2634521" cy="186273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63AF9120-1D6C-7148-B0DB-0D42F43DC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3902093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B30A0EEA-8D20-6F4E-A623-6E8FB22961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243" y="1618916"/>
            <a:ext cx="3493624" cy="2811073"/>
          </a:xfrm>
        </p:spPr>
        <p:txBody>
          <a:bodyPr/>
          <a:lstStyle>
            <a:lvl1pPr marL="0" indent="0">
              <a:buFontTx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B703D1D-4BFD-1245-A352-A90D55C4F74C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30" name="Graphique 318">
              <a:extLst>
                <a:ext uri="{FF2B5EF4-FFF2-40B4-BE49-F238E27FC236}">
                  <a16:creationId xmlns:a16="http://schemas.microsoft.com/office/drawing/2014/main" id="{AC55804C-A539-8346-BA0B-9DAC2175704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2F6A0-0082-E54F-85E1-667DB7C664A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0913A87-E066-0F4B-9D7A-571E639CA7A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3A55A106-F0B7-CD4F-B482-15B41119D70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3352D22-82C8-A941-9529-4731917C4B1F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0E34846C-CFF3-3B43-8ECB-517A8A4E446D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CF223765-48B9-F44E-B341-13E69125BF67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space réservé du numéro de diapositive 5">
              <a:extLst>
                <a:ext uri="{FF2B5EF4-FFF2-40B4-BE49-F238E27FC236}">
                  <a16:creationId xmlns:a16="http://schemas.microsoft.com/office/drawing/2014/main" id="{E08259F2-DE24-5446-9924-A09D4E74334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Espace réservé du contenu 30">
            <a:extLst>
              <a:ext uri="{FF2B5EF4-FFF2-40B4-BE49-F238E27FC236}">
                <a16:creationId xmlns:a16="http://schemas.microsoft.com/office/drawing/2014/main" id="{D04A4C92-170E-6946-B518-A97596749F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2897098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7900" y="4776228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E7B905-9D8E-422D-8DE6-58C5C5A47B39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423" y="4767263"/>
            <a:ext cx="89806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0819" y="0"/>
            <a:ext cx="3208099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984311E-22F6-A84D-992F-E39EF1808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523" y="456734"/>
            <a:ext cx="4249932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4C5608E3-BBDC-F64B-B75B-8E00F74522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23" y="1630740"/>
            <a:ext cx="3493624" cy="2811073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EF92D8-19BB-7142-9D0B-AAF8020E738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8" name="Graphique 318">
              <a:extLst>
                <a:ext uri="{FF2B5EF4-FFF2-40B4-BE49-F238E27FC236}">
                  <a16:creationId xmlns:a16="http://schemas.microsoft.com/office/drawing/2014/main" id="{F874E86A-CDDC-B040-90D9-98B6F093CE47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1EE5EA-DA1C-8C4C-98A3-7FF826992E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72661644-9A1B-5C47-B7AE-7B627D59E86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8830BEB-6408-8745-AC7D-87559D3C82A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047ED5A-C6B2-424D-8A86-441EBCD58A3D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4649FDA-E274-AD44-A3DE-0389779527D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39BA3BAF-5013-D248-82AB-87D43F4BA9DC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space réservé du numéro de diapositive 5">
              <a:extLst>
                <a:ext uri="{FF2B5EF4-FFF2-40B4-BE49-F238E27FC236}">
                  <a16:creationId xmlns:a16="http://schemas.microsoft.com/office/drawing/2014/main" id="{CA741E65-30CF-6149-9C1F-4E876B7F3161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6B62B4A1-AA7D-3146-BB78-159B984813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1474252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A1D04A-3A4C-08CA-33B7-FF0422F5DD03}"/>
              </a:ext>
            </a:extLst>
          </p:cNvPr>
          <p:cNvSpPr/>
          <p:nvPr/>
        </p:nvSpPr>
        <p:spPr>
          <a:xfrm>
            <a:off x="-8101" y="-21741"/>
            <a:ext cx="4798310" cy="516524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396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88270F-BF48-4E82-A144-A3E5F2C080BB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7667" y="4767263"/>
            <a:ext cx="1206369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F1BAD1EB-1AAC-5A41-9388-EC3EA572A2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5078" y="0"/>
            <a:ext cx="3006725" cy="51435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4DB3496-971A-8846-9D86-4E398A227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3493621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F46BE890-8B7B-4144-8E74-CA5B5DD2D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243" y="1618916"/>
            <a:ext cx="3493624" cy="2811073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du texte ici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5C4DCB1-D1B3-9745-92E1-7B8021DC1029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EF073995-4AB6-F947-8AB2-2D3A093A7FB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D9EE3F-5D85-5249-A431-19943076E35A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C4DCDB8-C68D-334E-88DD-865A099A3EE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9A2862B-B350-954E-B74B-F658A939EDB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4C8B15D-2825-5E47-81A4-CC9679D28EF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3FC0368-8CF3-BB4A-9511-62641031CCD2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94A53F43-7712-0E44-B605-325C3D210C8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D81B8EE-5BB3-A54F-A564-9F2305F15B5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space réservé du contenu 30">
            <a:extLst>
              <a:ext uri="{FF2B5EF4-FFF2-40B4-BE49-F238E27FC236}">
                <a16:creationId xmlns:a16="http://schemas.microsoft.com/office/drawing/2014/main" id="{64DCEF64-A375-8141-B6DC-A5E89B3E3BD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 rot="16200000">
            <a:off x="-1819342" y="2050025"/>
            <a:ext cx="4037013" cy="315208"/>
          </a:xfrm>
        </p:spPr>
        <p:txBody>
          <a:bodyPr anchor="ctr"/>
          <a:lstStyle>
            <a:lvl1pPr marL="0" indent="0" algn="r">
              <a:buClr>
                <a:schemeClr val="tx2"/>
              </a:buClr>
              <a:buFont typeface="+mj-lt"/>
              <a:buNone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tx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1. INSÉREZ LE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1299796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/>
        </p:nvGrpSpPr>
        <p:grpSpPr>
          <a:xfrm rot="5400000">
            <a:off x="8175405" y="-1684663"/>
            <a:ext cx="2636123" cy="1836454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81" name="Espace réservé de la date 3">
            <a:extLst>
              <a:ext uri="{FF2B5EF4-FFF2-40B4-BE49-F238E27FC236}">
                <a16:creationId xmlns:a16="http://schemas.microsoft.com/office/drawing/2014/main" id="{656D3A3B-7E07-015F-EA57-E3F4F59F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CBCC7A-50AD-402D-9145-7A5CEC0D20B7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82" name="Espace réservé du pied de page 4">
            <a:extLst>
              <a:ext uri="{FF2B5EF4-FFF2-40B4-BE49-F238E27FC236}">
                <a16:creationId xmlns:a16="http://schemas.microsoft.com/office/drawing/2014/main" id="{01AC6504-202F-906E-F160-90BFD177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96" name="Espace réservé du texte 8">
            <a:extLst>
              <a:ext uri="{FF2B5EF4-FFF2-40B4-BE49-F238E27FC236}">
                <a16:creationId xmlns:a16="http://schemas.microsoft.com/office/drawing/2014/main" id="{30C65A99-8518-0D40-B967-27AB25DDD0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211" y="1294228"/>
            <a:ext cx="7806821" cy="313576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lang="fr-FR" sz="16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dirty="0"/>
              <a:t>Insérez du texte ici</a:t>
            </a: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" name="Titre 1">
            <a:extLst>
              <a:ext uri="{FF2B5EF4-FFF2-40B4-BE49-F238E27FC236}">
                <a16:creationId xmlns:a16="http://schemas.microsoft.com/office/drawing/2014/main" id="{E2EF416B-3AFC-E149-BC44-337A01C07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197" y="444910"/>
            <a:ext cx="7888603" cy="519934"/>
          </a:xfr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 (majuscule)</a:t>
            </a:r>
          </a:p>
        </p:txBody>
      </p:sp>
    </p:spTree>
    <p:extLst>
      <p:ext uri="{BB962C8B-B14F-4D97-AF65-F5344CB8AC3E}">
        <p14:creationId xmlns:p14="http://schemas.microsoft.com/office/powerpoint/2010/main" val="46594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7455"/>
            <a:ext cx="6537932" cy="3461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7118433" y="-28383"/>
            <a:ext cx="2025569" cy="517188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6541210" y="-28383"/>
            <a:ext cx="260279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5376932" y="2881094"/>
            <a:ext cx="580500" cy="11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007" y="4685805"/>
            <a:ext cx="427507" cy="46515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5957432" y="2300141"/>
            <a:ext cx="994086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9A05EB68-FD85-2045-8042-1DF1BED1A475}"/>
              </a:ext>
            </a:extLst>
          </p:cNvPr>
          <p:cNvGrpSpPr/>
          <p:nvPr/>
        </p:nvGrpSpPr>
        <p:grpSpPr>
          <a:xfrm rot="5400000">
            <a:off x="4477555" y="-690146"/>
            <a:ext cx="2740688" cy="1909298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83E81B3-1F19-8C43-BB27-3B90260B3C36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4B23390-0212-5049-B39F-7C5DA61CB73D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81A5C394-A5A7-5248-BFA2-A1A48DF70853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F9CF1046-8A37-B64F-B4E4-6A2FFA203748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667E1140-85E5-0641-9D56-CDD34049376F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DDC7A7B-4A6D-7844-94BC-AC8055131AC4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94182FC-60A9-6E48-B17C-D48007DD0332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50EC5990-D414-0442-8E00-D540886B5D81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12C7CB20-5FE0-D045-8BA1-0A9BE32B7FE3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9131BFC-88AD-8B44-B337-DCACFCF785BD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1DB9DC8-4FA8-454C-8759-D7A3327610AE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DA9250B0-8883-1A4B-BC2D-76C15A9238F8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7329D43-2C7C-1342-9587-0B73E677D2FE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0D4926-F632-FD45-BFD7-944996AAE67B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12E7C0A-EC13-1E4B-8263-54921316B8FC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204BBDC-DB95-BE4E-B60B-30DED66481AA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2E57A039-2631-7047-8C9C-2AC7C40196C0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A12E0E8-FA1B-2949-A6A4-CCDAF3A5652E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FEDF6BEB-00B3-9E4E-B9CE-7EF097CA11D3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055B7CB-98AC-9B40-8707-921850ED6F78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443AEEA-F6E8-C444-8DF7-432314737B49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A42A6A6-D5C9-6F42-A429-D51437D2E326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C85809A-EE60-DF4C-BBA5-C9B229CACE4D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CE1F81D-F80A-D444-A824-ACB00D7FC60B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D2DABC5-E060-0848-A9FD-6D1894D618D3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C5AC05D0-C857-3A4F-BDAC-76372C77AB45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B786386-1B3C-9543-89F5-F2F59793DA6C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3DD214A-077D-DA4B-B68D-CBF0FCB4E68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3257E814-9E23-7D46-94C9-01D31FB32441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E1254037-CA32-3545-929D-B2516C88CD6B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6A177751-D7DB-B64B-970F-93AAF835767C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566964F3-239C-5743-A217-F6FEFA709A8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52B5BF71-2AE7-6949-A1B9-8C5D1CAFA4D5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5A754C43-F012-804A-9AB4-521D9CAA5B54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A1D5A28-D505-9F4E-A7BB-4B1044DE06AC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C2712432-F061-3C4B-85F6-7BC421329CAD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F51920D-7C17-4542-ADD2-C261F5DA1F7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46A57F85-50AE-E248-91E8-9205B2C19B3D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AE59894C-BEFB-AB42-95FD-077A825E42D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4A6C623A-EBA8-A74B-BD58-D8255264F2D1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356CD70C-9FBE-3E4C-B4ED-E10CBD1282CB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0D93F737-A1AF-3646-8F64-362B8E6FA30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09A5B183-B930-6E48-929F-4322E453346E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1D5952C0-96D4-0B41-821E-683CBCD1AAD0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DF5C1EB-76DA-2F4A-99AB-EAF36D19ACA1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DC8F8FE6-8E20-0144-AF7E-C03CC9CA508D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99397BE-0AE7-4446-9ED1-52E990B690BD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683F0EAC-6165-1342-A535-03FA827001FE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47CB4FBC-7241-1340-B230-ADA5C722E520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6E3C7821-E7A7-D24D-8AE0-9B020DB1A421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80C8C99-45CD-F748-9CFE-C4D44600C454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2F5570A-A923-FE48-A32B-F7B62587EC13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CC9314E-5C47-4E41-B5D7-1407E34AF146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6EE44E45-A07A-4348-B711-EE29CDDBE97A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21BACA5F-F880-E743-BC14-1F932C9A4F1E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D66E92C-D496-F749-BE89-32D6E03181FB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71507EB-0AB5-AA45-8193-D205EC56F320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3DB926-9938-D34A-B1E6-B58DE16EFDA7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9FFBCF20-0773-294D-BD1B-12C67AC09AAB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1C995B6-6CEB-0240-8629-BB460EBA1059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35A9A600-6D2C-B044-8152-4E3842F61F72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E4CF607-DD78-6541-ADD3-279127038D10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7AED1440-B372-904E-8F98-EA974B96582E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9DCBA0C-4725-504D-BEE7-0B8EF8E1C1A7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6B8EC6B-7E92-9A47-B2EA-4E4A368DCB9C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5EB2AAFB-F46A-E14C-BE42-F957BA57B7FE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02059DF0-1D23-E34D-B69E-84DF3AEA0F00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D2139F30-F91F-8D48-9C3B-193616D227D0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28F83821-D330-4440-9A06-7EFE06D1C73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B9871C74-E71B-AE4F-9265-25B81917D49A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5F2B74AB-EEAE-704D-A39F-7327119B7C62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572077-E2C2-9344-8199-7CDFA68F3927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52E848C7-ED22-414D-A1B3-351822404B7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646EFAE6-B8CF-D54C-A4B9-FE1BA49F4C26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39EE9D0D-8FBA-1145-AF74-009E6D0B14CD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EAB8D88E-AA56-3F4B-9C00-2E39B0FBC43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5EB8B36-9E0B-C440-9F33-FC81F55E22E9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6B90B067-7D16-A74D-A8F9-513F64D42F2E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FB9F36D9-78ED-4747-8F9D-E5F484EC332E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E00DDADE-3124-894C-9634-1F87339C44AF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09DADADC-F6D5-FF49-A3A7-923C42A59421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ADAC26F1-B786-204B-8D4C-3D3BF47D1579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114CFA2F-2342-F54A-AB65-0C27F06CCC5B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4F937AB-2695-6043-A59D-BFD3EB2E6111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C0CC877B-4416-C24C-889C-306A3F3E0A9A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8D8C7D-6C3A-FF4E-8CF5-D94203378498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7C297771-FD91-8E46-95F3-368E97D5A431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1F3305A-F025-394B-A345-D711298D40C3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FC2DCCE0-EC6A-AB43-A148-8AB1A4B1CB99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8FB55891-A989-E24C-A883-D42B48345FA4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4B2F47A6-0213-014C-8AC5-1BC09CC31F4B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E06ED84B-E00C-6449-89E1-7645F324AD39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1D8FD8A-3251-8243-B9C8-4F39D0AEEB19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4D5CBDBA-E354-3644-AE5B-C77333FF98E1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0D229E93-181E-E543-91E4-9DAF6FD7F5CF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80FEC98-A330-7644-96F0-554568B4CBE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FFFB36E-75B8-DF40-9E4B-886E53DC8AC6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C4CB25F-F5ED-1142-A928-36DE342DFA04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52B08E90-AFF4-6C4F-8EA1-4D2FA6FB9DD1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A9F10299-0D27-974D-A289-B6EC45C6499A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ADDB7A23-270A-D143-84E4-194B13D1457E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0BCBC07-FB1E-F54F-A28A-822783F1EDB9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432BE2D-5302-BC47-90E4-203552A97A86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286AC0B8-183A-D849-B2D1-335792D7C5BC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2067F846-8D7B-634A-949C-AA86ABF07FD7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EA0C20C1-32F2-F948-8E06-3E0530A6817B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D26B1EB6-5AFA-924D-A166-D9A0C87F8C0C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F21C4A69-92FD-FF4F-8E6F-B0E1B4FEEC58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0BDB85B4-AC3B-5249-B397-21ED1DC89F0A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75FF59C5-E2CF-0644-9A3E-C286A59B51E5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7538EAB-2D6B-A04E-AE00-B484A9B1CA6B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427BF8C9-296A-DB4A-B128-39EC0CEE7253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6F959FD4-7F29-974A-913F-1AB853FC8FF1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FC39050B-EA82-8A43-810C-AF5382FA27E2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F6071B7-2100-2F45-87F4-279AB700FD89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2D2642-E841-DB4C-A36B-76CD2F966248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F9F50687-A51F-C742-BB96-B39494F66854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FE4043-FFA0-6044-B917-39A52A5DCF91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F3528C9-B954-AE43-A009-CAEF93ADFF8E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E35E7409-4C83-E04B-A554-9A3C03036304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8221224" y="-192379"/>
            <a:ext cx="897624" cy="307047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5957432" y="34611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6537932" y="28806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78" y="586721"/>
            <a:ext cx="1565910" cy="32720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5957432" y="28806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7373566" y="2875955"/>
            <a:ext cx="836547" cy="2269090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6712E7C-212D-19DB-27C0-CB9EA48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F2B8F7-D6B4-4703-9B03-794F376ED49E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120ACA4-B011-F1E6-ED42-C13FC4AE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10" name="Titre 1">
            <a:extLst>
              <a:ext uri="{FF2B5EF4-FFF2-40B4-BE49-F238E27FC236}">
                <a16:creationId xmlns:a16="http://schemas.microsoft.com/office/drawing/2014/main" id="{7D68A43A-4D7E-0943-9676-F4B7D39185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5332059" cy="1790700"/>
          </a:xfr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2292186-6622-0642-B732-F6899514F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77B6BACE-C975-ED43-B496-99CC22EC4457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20474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5AD56BF-1C7F-337F-EEE5-71D00112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23EE71-367A-407B-9925-741FF0E18274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5342F0CB-A287-013C-85B4-3680E503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84F878-FAB6-5049-92E0-4FC1A98DB50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14" name="Graphique 318">
              <a:extLst>
                <a:ext uri="{FF2B5EF4-FFF2-40B4-BE49-F238E27FC236}">
                  <a16:creationId xmlns:a16="http://schemas.microsoft.com/office/drawing/2014/main" id="{40C6E22C-1F1E-5043-8093-622393F1307E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93FE4-9228-034C-8069-4042FFEFDC56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2E5917B-539A-AA45-9F09-DACD0B2D996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A81971-4DBA-BF42-8F27-00093E3479F5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DF29718-74F7-D84B-B24B-7080159CF748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EF33FDC-B57E-E548-87BA-280282D44A3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EAB4345-3AD4-774F-B87F-92CBFCE6CC08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6F9DC7-66A1-414C-A72D-FFB702E3E6C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54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6">
          <p15:clr>
            <a:srgbClr val="FBAE40"/>
          </p15:clr>
        </p15:guide>
        <p15:guide id="4" pos="43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DDB90DE-D827-E24D-9915-B2AA0B18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071E9-C9F4-43E5-9F62-104B8DD19793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43881E45-D526-6D46-B0C1-D5A047B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0A26C45-B3ED-9948-A158-84F544B0DED5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489223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  <p15:guide id="4" orient="horz" pos="4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E852035-74C3-691B-EB67-227F22DA51AD}"/>
              </a:ext>
            </a:extLst>
          </p:cNvPr>
          <p:cNvGrpSpPr/>
          <p:nvPr/>
        </p:nvGrpSpPr>
        <p:grpSpPr>
          <a:xfrm>
            <a:off x="764677" y="0"/>
            <a:ext cx="439076" cy="240751"/>
            <a:chOff x="1211580" y="5257800"/>
            <a:chExt cx="427808" cy="162306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2B5EEA6-2B89-8E73-D8FE-26AC48A03F36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1BB6F82-364C-3B54-E377-B98FF9A9DE10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9CD23B9-15FB-E117-64AE-9946CE631AE0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2D4D333-4478-234B-D9A9-9960FC1557F0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B31E1E-5478-31A6-3D28-6C4282890A1C}"/>
              </a:ext>
            </a:extLst>
          </p:cNvPr>
          <p:cNvGrpSpPr/>
          <p:nvPr/>
        </p:nvGrpSpPr>
        <p:grpSpPr>
          <a:xfrm>
            <a:off x="3776264" y="4320073"/>
            <a:ext cx="1591473" cy="228595"/>
            <a:chOff x="3085247" y="4011541"/>
            <a:chExt cx="2977490" cy="42767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DF1E949-445B-2F71-B8A7-E00796E8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247" y="4013129"/>
              <a:ext cx="443370" cy="42450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7AB48B-7704-CDFD-A17C-3CF207B79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5822" y="4011541"/>
              <a:ext cx="437131" cy="42767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3B6B69-CE07-CDFD-76BC-AB0B60313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158" y="4014715"/>
              <a:ext cx="423684" cy="42133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27D90EE-4B2C-3C9C-D19C-1CF027E1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047" y="4014715"/>
              <a:ext cx="456055" cy="42133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8AFB1EB-A457-FC83-3B9B-FFC9F097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4306" y="4014715"/>
              <a:ext cx="428431" cy="42133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A0835-F36C-9B0D-18B4-640F0F6E571A}"/>
              </a:ext>
            </a:extLst>
          </p:cNvPr>
          <p:cNvSpPr/>
          <p:nvPr/>
        </p:nvSpPr>
        <p:spPr>
          <a:xfrm>
            <a:off x="6753267" y="-13155"/>
            <a:ext cx="2390734" cy="238674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225949-57E4-8946-7661-A2CC3A491070}"/>
              </a:ext>
            </a:extLst>
          </p:cNvPr>
          <p:cNvSpPr/>
          <p:nvPr/>
        </p:nvSpPr>
        <p:spPr>
          <a:xfrm>
            <a:off x="6731384" y="1208224"/>
            <a:ext cx="580500" cy="116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C0B51A-76A5-71F6-0857-2377798590F1}"/>
              </a:ext>
            </a:extLst>
          </p:cNvPr>
          <p:cNvSpPr/>
          <p:nvPr/>
        </p:nvSpPr>
        <p:spPr>
          <a:xfrm>
            <a:off x="7311884" y="179309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A4941-362D-DA01-2397-951AF91CA1EB}"/>
              </a:ext>
            </a:extLst>
          </p:cNvPr>
          <p:cNvSpPr/>
          <p:nvPr/>
        </p:nvSpPr>
        <p:spPr>
          <a:xfrm>
            <a:off x="6720443" y="1801358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43E2D1-3E87-AE4B-E5A1-DF0C17BE65D7}"/>
              </a:ext>
            </a:extLst>
          </p:cNvPr>
          <p:cNvSpPr/>
          <p:nvPr/>
        </p:nvSpPr>
        <p:spPr>
          <a:xfrm>
            <a:off x="-4155" y="4564716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00D2F2-A362-8E57-CFB3-2E3B6B0D4A79}"/>
              </a:ext>
            </a:extLst>
          </p:cNvPr>
          <p:cNvSpPr/>
          <p:nvPr/>
        </p:nvSpPr>
        <p:spPr>
          <a:xfrm>
            <a:off x="-4155" y="3995548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F8EF12-D064-3AB3-57E4-0B06C5CEC387}"/>
              </a:ext>
            </a:extLst>
          </p:cNvPr>
          <p:cNvSpPr/>
          <p:nvPr/>
        </p:nvSpPr>
        <p:spPr>
          <a:xfrm>
            <a:off x="574343" y="4564716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4" name="ZoneTexte 10">
            <a:extLst>
              <a:ext uri="{FF2B5EF4-FFF2-40B4-BE49-F238E27FC236}">
                <a16:creationId xmlns:a16="http://schemas.microsoft.com/office/drawing/2014/main" id="{412755E6-491A-2B05-FF0E-FC72D516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263" y="2492640"/>
            <a:ext cx="3669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Suivez les actualités de l’école</a:t>
            </a:r>
            <a:endParaRPr lang="fr-FR" altLang="fr-FR" sz="1800" dirty="0">
              <a:solidFill>
                <a:srgbClr val="0070C0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www.insa-lyon.fr</a:t>
            </a:r>
            <a:endParaRPr lang="fr-FR" altLang="fr-FR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C03EC-C887-A689-76D9-D3F6744E79E3}"/>
              </a:ext>
            </a:extLst>
          </p:cNvPr>
          <p:cNvSpPr/>
          <p:nvPr/>
        </p:nvSpPr>
        <p:spPr>
          <a:xfrm>
            <a:off x="2775675" y="3927950"/>
            <a:ext cx="3592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Rejoignez-nous sur les réseaux sociaux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CAAA358-969A-B68A-EBE8-C3E29B317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923" y="2012658"/>
            <a:ext cx="1346155" cy="2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6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99542E6-D2F7-3D43-B40F-8F210A8DFD16}"/>
              </a:ext>
            </a:extLst>
          </p:cNvPr>
          <p:cNvSpPr txBox="1"/>
          <p:nvPr/>
        </p:nvSpPr>
        <p:spPr>
          <a:xfrm>
            <a:off x="553534" y="444910"/>
            <a:ext cx="7561173" cy="5199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Explications du </a:t>
            </a:r>
            <a:r>
              <a:rPr lang="fr-FR" sz="2200" b="1" dirty="0" err="1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(modèle)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564861-7553-3245-B79C-A77D38D4BEAF}"/>
              </a:ext>
            </a:extLst>
          </p:cNvPr>
          <p:cNvSpPr txBox="1"/>
          <p:nvPr/>
        </p:nvSpPr>
        <p:spPr>
          <a:xfrm>
            <a:off x="694212" y="1302117"/>
            <a:ext cx="7821138" cy="3383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votre disposition dans ce document, des propositions de templates dans 3 déclinaisons de couleurs respectant la charte graphique de l’école : 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diapositives de titre et de sections.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sommaire.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mises en forme avec texte + zone d’image.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bibliothèque de pictogrammes.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 personnaliser ces templates : Affichage &gt; Masque des diapositives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3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B7CBA12-5C53-EB4F-B5D7-E37DE20DBD6F}"/>
              </a:ext>
            </a:extLst>
          </p:cNvPr>
          <p:cNvSpPr txBox="1"/>
          <p:nvPr/>
        </p:nvSpPr>
        <p:spPr>
          <a:xfrm>
            <a:off x="553534" y="444910"/>
            <a:ext cx="7561173" cy="5199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A08E423-FA66-D944-B531-62391820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19" y="1360374"/>
            <a:ext cx="996285" cy="99628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C8C81A8A-A587-8A47-87D0-B0A9B446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33028" y="1360374"/>
            <a:ext cx="996285" cy="99628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FD5C5310-0E7D-9046-B831-3FB26109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73188" y="1360374"/>
            <a:ext cx="996285" cy="996285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D25DEA1-979D-414E-B64B-8C65D5E6A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24326" y="1305097"/>
            <a:ext cx="996285" cy="99628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A0F96646-89CB-5D42-B0E2-719D4B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3954" y="2427316"/>
            <a:ext cx="996285" cy="996285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83226A4B-B17D-9648-91CF-85C127E3D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07836" y="2419003"/>
            <a:ext cx="996285" cy="996285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BB4E62-48EA-DF4A-9716-DE433F641B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338327" y="2427316"/>
            <a:ext cx="996285" cy="996285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83CF58AC-6F0D-024D-9083-7A5EBC752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145196" y="2427316"/>
            <a:ext cx="996285" cy="996285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1AEDAE47-C212-8047-9DC6-8BE929798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225316" y="2427316"/>
            <a:ext cx="996285" cy="996285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315041E-5C7B-5D4E-9D01-12C6CE5F35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52908" y="3435846"/>
            <a:ext cx="996285" cy="996285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6A0FACA9-9B24-324D-A1F1-CD212E35DE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561020" y="3435846"/>
            <a:ext cx="996285" cy="996285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043E60D6-F6D3-6D42-A5A4-3B6AB2E3C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69132" y="3435846"/>
            <a:ext cx="996285" cy="996285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1186C311-3621-A146-A01A-6A6E68697F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3649252" y="3435846"/>
            <a:ext cx="996285" cy="99628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080A8A-7362-004C-8909-80D77C3DB1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513348" y="3435846"/>
            <a:ext cx="996285" cy="99628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662F796-9B28-7745-9AA4-BE82E91407ED}"/>
              </a:ext>
            </a:extLst>
          </p:cNvPr>
          <p:cNvSpPr txBox="1"/>
          <p:nvPr/>
        </p:nvSpPr>
        <p:spPr>
          <a:xfrm>
            <a:off x="5724982" y="454336"/>
            <a:ext cx="3329890" cy="42314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utiliser les pictogrammes, cliquez sur « Affichage » puis « Masque des diapositives »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Copiez le pictogramme qui vous intéresse.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tout en haut sur « Masque des diapositives » puis « Fermer le masque ».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Collez le pictogramme dans votre présentation.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l’onglet « Format de l’image » vous pouvez modifier sa couleur.</a:t>
            </a:r>
          </a:p>
        </p:txBody>
      </p:sp>
    </p:spTree>
    <p:extLst>
      <p:ext uri="{BB962C8B-B14F-4D97-AF65-F5344CB8AC3E}">
        <p14:creationId xmlns:p14="http://schemas.microsoft.com/office/powerpoint/2010/main" val="49399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0" y="0"/>
            <a:ext cx="7989517" cy="3415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8002117" y="2820976"/>
            <a:ext cx="1151867" cy="175141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7991020" y="0"/>
            <a:ext cx="117177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913" y="4664545"/>
            <a:ext cx="426600" cy="499110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>
            <a:spLocks/>
          </p:cNvSpPr>
          <p:nvPr/>
        </p:nvSpPr>
        <p:spPr>
          <a:xfrm>
            <a:off x="7977600" y="0"/>
            <a:ext cx="1166400" cy="11664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350" dirty="0"/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67" y="586721"/>
            <a:ext cx="1565910" cy="327205"/>
          </a:xfrm>
          <a:prstGeom prst="rect">
            <a:avLst/>
          </a:prstGeom>
        </p:spPr>
      </p:pic>
      <p:sp>
        <p:nvSpPr>
          <p:cNvPr id="339" name="Graphique 336">
            <a:extLst>
              <a:ext uri="{FF2B5EF4-FFF2-40B4-BE49-F238E27FC236}">
                <a16:creationId xmlns:a16="http://schemas.microsoft.com/office/drawing/2014/main" id="{67A3DBEB-ABCF-DB44-A44C-93FD113C99BB}"/>
              </a:ext>
            </a:extLst>
          </p:cNvPr>
          <p:cNvSpPr>
            <a:spLocks noChangeAspect="1"/>
          </p:cNvSpPr>
          <p:nvPr/>
        </p:nvSpPr>
        <p:spPr>
          <a:xfrm rot="10800000">
            <a:off x="4870792" y="1175917"/>
            <a:ext cx="583201" cy="583200"/>
          </a:xfrm>
          <a:custGeom>
            <a:avLst/>
            <a:gdLst>
              <a:gd name="connsiteX0" fmla="*/ 0 w 1371600"/>
              <a:gd name="connsiteY0" fmla="*/ 1371600 h 1371599"/>
              <a:gd name="connsiteX1" fmla="*/ 1371600 w 1371600"/>
              <a:gd name="connsiteY1" fmla="*/ 1371600 h 1371599"/>
              <a:gd name="connsiteX2" fmla="*/ 1371600 w 1371600"/>
              <a:gd name="connsiteY2" fmla="*/ 0 h 1371599"/>
              <a:gd name="connsiteX3" fmla="*/ 0 w 1371600"/>
              <a:gd name="connsiteY3" fmla="*/ 1371600 h 1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599">
                <a:moveTo>
                  <a:pt x="0" y="1371600"/>
                </a:moveTo>
                <a:lnTo>
                  <a:pt x="1371600" y="1371600"/>
                </a:lnTo>
                <a:lnTo>
                  <a:pt x="137160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7992984" y="39958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8573484" y="34153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7992984" y="34153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1" name="Espace réservé pour une image  330">
            <a:extLst>
              <a:ext uri="{FF2B5EF4-FFF2-40B4-BE49-F238E27FC236}">
                <a16:creationId xmlns:a16="http://schemas.microsoft.com/office/drawing/2014/main" id="{C666DD04-EB19-F843-BA26-87B4D9B1A5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2055" y="592295"/>
            <a:ext cx="3702858" cy="3408477"/>
          </a:xfrm>
          <a:custGeom>
            <a:avLst/>
            <a:gdLst>
              <a:gd name="connsiteX0" fmla="*/ 3369292 w 4937144"/>
              <a:gd name="connsiteY0" fmla="*/ 0 h 4544636"/>
              <a:gd name="connsiteX1" fmla="*/ 4937144 w 4937144"/>
              <a:gd name="connsiteY1" fmla="*/ 0 h 4544636"/>
              <a:gd name="connsiteX2" fmla="*/ 4937144 w 4937144"/>
              <a:gd name="connsiteY2" fmla="*/ 790864 h 4544636"/>
              <a:gd name="connsiteX3" fmla="*/ 4937143 w 4937144"/>
              <a:gd name="connsiteY3" fmla="*/ 790864 h 4544636"/>
              <a:gd name="connsiteX4" fmla="*/ 4937143 w 4937144"/>
              <a:gd name="connsiteY4" fmla="*/ 3772255 h 4544636"/>
              <a:gd name="connsiteX5" fmla="*/ 4143991 w 4937144"/>
              <a:gd name="connsiteY5" fmla="*/ 3772255 h 4544636"/>
              <a:gd name="connsiteX6" fmla="*/ 4143991 w 4937144"/>
              <a:gd name="connsiteY6" fmla="*/ 4544636 h 4544636"/>
              <a:gd name="connsiteX7" fmla="*/ 0 w 4937144"/>
              <a:gd name="connsiteY7" fmla="*/ 4544636 h 4544636"/>
              <a:gd name="connsiteX8" fmla="*/ 0 w 4937144"/>
              <a:gd name="connsiteY8" fmla="*/ 1556636 h 4544636"/>
              <a:gd name="connsiteX9" fmla="*/ 772939 w 4937144"/>
              <a:gd name="connsiteY9" fmla="*/ 1556636 h 4544636"/>
              <a:gd name="connsiteX10" fmla="*/ 1548741 w 4937144"/>
              <a:gd name="connsiteY10" fmla="*/ 780835 h 4544636"/>
              <a:gd name="connsiteX11" fmla="*/ 1548741 w 4937144"/>
              <a:gd name="connsiteY11" fmla="*/ 784255 h 4544636"/>
              <a:gd name="connsiteX12" fmla="*/ 3369292 w 4937144"/>
              <a:gd name="connsiteY12" fmla="*/ 784255 h 4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144" h="4544636">
                <a:moveTo>
                  <a:pt x="3369292" y="0"/>
                </a:moveTo>
                <a:lnTo>
                  <a:pt x="4937144" y="0"/>
                </a:lnTo>
                <a:lnTo>
                  <a:pt x="4937144" y="790864"/>
                </a:lnTo>
                <a:lnTo>
                  <a:pt x="4937143" y="790864"/>
                </a:lnTo>
                <a:lnTo>
                  <a:pt x="4937143" y="3772255"/>
                </a:lnTo>
                <a:lnTo>
                  <a:pt x="4143991" y="3772255"/>
                </a:lnTo>
                <a:lnTo>
                  <a:pt x="4143991" y="4544636"/>
                </a:lnTo>
                <a:lnTo>
                  <a:pt x="0" y="4544636"/>
                </a:lnTo>
                <a:lnTo>
                  <a:pt x="0" y="1556636"/>
                </a:lnTo>
                <a:lnTo>
                  <a:pt x="772939" y="1556636"/>
                </a:lnTo>
                <a:lnTo>
                  <a:pt x="1548741" y="780835"/>
                </a:lnTo>
                <a:lnTo>
                  <a:pt x="1548741" y="784255"/>
                </a:lnTo>
                <a:lnTo>
                  <a:pt x="3369292" y="7842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fr-FR" dirty="0"/>
              <a:t>Cliquez pour insérer une image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F8441D-6F92-D39A-F04D-6B830D0CF1E1}"/>
              </a:ext>
            </a:extLst>
          </p:cNvPr>
          <p:cNvGrpSpPr/>
          <p:nvPr/>
        </p:nvGrpSpPr>
        <p:grpSpPr>
          <a:xfrm>
            <a:off x="5700299" y="70662"/>
            <a:ext cx="2879480" cy="3926510"/>
            <a:chOff x="7600398" y="94216"/>
            <a:chExt cx="3839307" cy="5235346"/>
          </a:xfrm>
        </p:grpSpPr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5E84CDD-78B1-3A40-B55B-033995C0580A}"/>
                </a:ext>
              </a:extLst>
            </p:cNvPr>
            <p:cNvCxnSpPr/>
            <p:nvPr/>
          </p:nvCxnSpPr>
          <p:spPr>
            <a:xfrm>
              <a:off x="106621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AFF579EF-853D-B240-A62E-6AFD051BD158}"/>
                </a:ext>
              </a:extLst>
            </p:cNvPr>
            <p:cNvCxnSpPr/>
            <p:nvPr/>
          </p:nvCxnSpPr>
          <p:spPr>
            <a:xfrm>
              <a:off x="1085427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D230EE48-BB0B-6F48-AD37-94C68BEF9B5F}"/>
                </a:ext>
              </a:extLst>
            </p:cNvPr>
            <p:cNvCxnSpPr/>
            <p:nvPr/>
          </p:nvCxnSpPr>
          <p:spPr>
            <a:xfrm>
              <a:off x="1105537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932EFFB0-7E16-1B4E-AF57-EDE597725C97}"/>
                </a:ext>
              </a:extLst>
            </p:cNvPr>
            <p:cNvCxnSpPr/>
            <p:nvPr/>
          </p:nvCxnSpPr>
          <p:spPr>
            <a:xfrm>
              <a:off x="1124754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414D762-B059-2D43-940D-8D109C905A15}"/>
                </a:ext>
              </a:extLst>
            </p:cNvPr>
            <p:cNvCxnSpPr/>
            <p:nvPr/>
          </p:nvCxnSpPr>
          <p:spPr>
            <a:xfrm>
              <a:off x="114397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759739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762808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784741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787810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809742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812811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834744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837813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859745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862814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884747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8878160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759739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762808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784741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787810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809742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812811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834744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837813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859745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862814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884747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8878160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759739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762808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784741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787810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809742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812811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834744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837813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859745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862814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884747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8878160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759739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762808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784741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787810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809742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812811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834744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837813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859745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862814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884747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8878160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759742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762808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784744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787810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809745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812811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834747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837813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859748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862814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884750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8878160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759742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762808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784744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787810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809745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812811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834747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837813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859748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862814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884750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8878160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1EEB3031-225B-B54A-A650-DCCACE4C202B}"/>
                </a:ext>
              </a:extLst>
            </p:cNvPr>
            <p:cNvCxnSpPr/>
            <p:nvPr/>
          </p:nvCxnSpPr>
          <p:spPr>
            <a:xfrm>
              <a:off x="986829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A515341-896E-8745-8705-F5DE6CE41D32}"/>
                </a:ext>
              </a:extLst>
            </p:cNvPr>
            <p:cNvCxnSpPr/>
            <p:nvPr/>
          </p:nvCxnSpPr>
          <p:spPr>
            <a:xfrm>
              <a:off x="10066529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6C1559BC-E940-E24A-967F-417634A41896}"/>
                </a:ext>
              </a:extLst>
            </p:cNvPr>
            <p:cNvCxnSpPr/>
            <p:nvPr/>
          </p:nvCxnSpPr>
          <p:spPr>
            <a:xfrm>
              <a:off x="10273986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6A5CAECD-1F07-EC4A-8B58-87EBD4DFC54A}"/>
                </a:ext>
              </a:extLst>
            </p:cNvPr>
            <p:cNvCxnSpPr/>
            <p:nvPr/>
          </p:nvCxnSpPr>
          <p:spPr>
            <a:xfrm>
              <a:off x="10472221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29A519B2-AAB2-AA40-913F-EA5DA26E079D}"/>
                </a:ext>
              </a:extLst>
            </p:cNvPr>
            <p:cNvCxnSpPr/>
            <p:nvPr/>
          </p:nvCxnSpPr>
          <p:spPr>
            <a:xfrm>
              <a:off x="1067045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89EA1836-7F81-C59B-86EF-8190603D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0B39D8-0143-4B58-8C28-1AD9F7719365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9941552-A482-E431-2D32-F7E6AA7B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ADD1A242-440D-9C4A-8C9A-B0BB38F12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3654599" cy="1790700"/>
          </a:xfrm>
        </p:spPr>
        <p:txBody>
          <a:bodyPr lIns="0" tIns="0" rIns="0" bIns="0" anchor="b"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107" name="Sous-titre 2">
            <a:extLst>
              <a:ext uri="{FF2B5EF4-FFF2-40B4-BE49-F238E27FC236}">
                <a16:creationId xmlns:a16="http://schemas.microsoft.com/office/drawing/2014/main" id="{43DB3442-CD96-6049-BFF0-93600F9DC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108" name="Espace réservé du numéro de diapositive 5">
            <a:extLst>
              <a:ext uri="{FF2B5EF4-FFF2-40B4-BE49-F238E27FC236}">
                <a16:creationId xmlns:a16="http://schemas.microsoft.com/office/drawing/2014/main" id="{C3CDC45F-0C59-864D-87C9-A70EFF76568B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073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428B743A-39F1-E348-9902-C4F6E7A303D6}"/>
              </a:ext>
            </a:extLst>
          </p:cNvPr>
          <p:cNvSpPr/>
          <p:nvPr/>
        </p:nvSpPr>
        <p:spPr>
          <a:xfrm>
            <a:off x="7002018" y="1784994"/>
            <a:ext cx="1093404" cy="2419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4BEF4F4-548D-3A40-818E-28150323C6A5}"/>
              </a:ext>
            </a:extLst>
          </p:cNvPr>
          <p:cNvSpPr/>
          <p:nvPr/>
        </p:nvSpPr>
        <p:spPr>
          <a:xfrm>
            <a:off x="0" y="1"/>
            <a:ext cx="7001864" cy="47856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39638447-5426-1B46-B477-9C26D4A696B4}"/>
              </a:ext>
            </a:extLst>
          </p:cNvPr>
          <p:cNvGrpSpPr/>
          <p:nvPr/>
        </p:nvGrpSpPr>
        <p:grpSpPr>
          <a:xfrm rot="5400000">
            <a:off x="-870894" y="-867414"/>
            <a:ext cx="2677476" cy="1865261"/>
            <a:chOff x="3416300" y="1562100"/>
            <a:chExt cx="5361017" cy="3734749"/>
          </a:xfrm>
        </p:grpSpPr>
        <p:sp>
          <p:nvSpPr>
            <p:cNvPr id="295" name="Forme libre 294">
              <a:extLst>
                <a:ext uri="{FF2B5EF4-FFF2-40B4-BE49-F238E27FC236}">
                  <a16:creationId xmlns:a16="http://schemas.microsoft.com/office/drawing/2014/main" id="{131720E9-A82F-7F4F-B6C5-6ED92F51F015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5CEB47B9-745B-8549-8B10-7AE32A3D275A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1256A3DC-AE7E-624C-B09F-90EA27C56448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0F8E9E8A-2343-F04A-A2C3-619F5A02998A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3CD092C-B959-6146-BD54-84B40A024803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529CA714-51C6-AE4B-9FCB-64021CDA21D1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4D747B4A-DDC8-2146-A57F-1243CF1C48B9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BFD835A2-1FBA-7E4E-82CD-22DD03B6600A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8C791C16-6318-734E-956E-70FA5E4B343F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4" name="Forme libre 303">
              <a:extLst>
                <a:ext uri="{FF2B5EF4-FFF2-40B4-BE49-F238E27FC236}">
                  <a16:creationId xmlns:a16="http://schemas.microsoft.com/office/drawing/2014/main" id="{D8B8ACB1-E4E7-6540-AE05-F9DF0993CA28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A3E19104-1CD1-484F-8D35-D7FFBBF3ED40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73C81759-B027-9346-9A33-79A5F6395C47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42B67F07-63DB-9F4D-8F5C-40DC39A2F6CA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3EBD15C2-803F-414A-B36C-2DE4DE367C60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308">
              <a:extLst>
                <a:ext uri="{FF2B5EF4-FFF2-40B4-BE49-F238E27FC236}">
                  <a16:creationId xmlns:a16="http://schemas.microsoft.com/office/drawing/2014/main" id="{E5801DB0-6440-8945-A069-89DAFF3B9488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496CF2C4-7284-A24D-B0DF-0D324FDB72E7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CB3D231E-5518-4040-A6FB-2149F8E19A79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EF0E2640-0CAF-B84B-8579-3042DC9E2BCB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61A5FAF3-9862-ED4D-A015-BA6BDEE3F3B0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245E62BA-1120-6B41-AB1D-03C20AE7232A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74E233EA-65FE-7E42-8E36-459B59AC8FD8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AF249A40-7A91-CC4D-879E-E7305C84A395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7" name="Forme libre 316">
              <a:extLst>
                <a:ext uri="{FF2B5EF4-FFF2-40B4-BE49-F238E27FC236}">
                  <a16:creationId xmlns:a16="http://schemas.microsoft.com/office/drawing/2014/main" id="{E83232A2-945E-4148-B80C-700456AB84A8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530DFE2A-471E-C448-9314-CB0BC8406FBC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77B199C0-EBD9-304B-8EDC-7EAE1D1EF409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E78B28DD-C187-984E-ADBB-95BA170FED40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A2E860C8-0869-F048-A15A-C64E2F5754CF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C5647B33-6170-1A4A-8C91-34992769B322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322">
              <a:extLst>
                <a:ext uri="{FF2B5EF4-FFF2-40B4-BE49-F238E27FC236}">
                  <a16:creationId xmlns:a16="http://schemas.microsoft.com/office/drawing/2014/main" id="{28BC1CDA-D857-AC44-97CF-3D472F1B18E5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4" name="Forme libre 323">
              <a:extLst>
                <a:ext uri="{FF2B5EF4-FFF2-40B4-BE49-F238E27FC236}">
                  <a16:creationId xmlns:a16="http://schemas.microsoft.com/office/drawing/2014/main" id="{150C92A1-9B93-AA4F-8FF9-475BA3E26514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324">
              <a:extLst>
                <a:ext uri="{FF2B5EF4-FFF2-40B4-BE49-F238E27FC236}">
                  <a16:creationId xmlns:a16="http://schemas.microsoft.com/office/drawing/2014/main" id="{CDFFF2CC-C984-014C-A448-C68B329A0E76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6" name="Forme libre 325">
              <a:extLst>
                <a:ext uri="{FF2B5EF4-FFF2-40B4-BE49-F238E27FC236}">
                  <a16:creationId xmlns:a16="http://schemas.microsoft.com/office/drawing/2014/main" id="{142B1977-511D-694F-A02E-9D0A18D7F55F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7" name="Forme libre 326">
              <a:extLst>
                <a:ext uri="{FF2B5EF4-FFF2-40B4-BE49-F238E27FC236}">
                  <a16:creationId xmlns:a16="http://schemas.microsoft.com/office/drawing/2014/main" id="{D78F78D2-9DD0-FB43-885A-57867789E383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327">
              <a:extLst>
                <a:ext uri="{FF2B5EF4-FFF2-40B4-BE49-F238E27FC236}">
                  <a16:creationId xmlns:a16="http://schemas.microsoft.com/office/drawing/2014/main" id="{FE6CC3D3-0C08-A947-AC76-81D8175842A0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328">
              <a:extLst>
                <a:ext uri="{FF2B5EF4-FFF2-40B4-BE49-F238E27FC236}">
                  <a16:creationId xmlns:a16="http://schemas.microsoft.com/office/drawing/2014/main" id="{C8555B30-2B11-E748-8945-35277BBF58B5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329">
              <a:extLst>
                <a:ext uri="{FF2B5EF4-FFF2-40B4-BE49-F238E27FC236}">
                  <a16:creationId xmlns:a16="http://schemas.microsoft.com/office/drawing/2014/main" id="{771015EE-B418-D742-8515-02599E13E6A1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330">
              <a:extLst>
                <a:ext uri="{FF2B5EF4-FFF2-40B4-BE49-F238E27FC236}">
                  <a16:creationId xmlns:a16="http://schemas.microsoft.com/office/drawing/2014/main" id="{C72CC71D-E386-9C4B-860F-05C5F3BF6C0F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331">
              <a:extLst>
                <a:ext uri="{FF2B5EF4-FFF2-40B4-BE49-F238E27FC236}">
                  <a16:creationId xmlns:a16="http://schemas.microsoft.com/office/drawing/2014/main" id="{C0135203-CBB4-DE48-A28E-9B24B7199155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332">
              <a:extLst>
                <a:ext uri="{FF2B5EF4-FFF2-40B4-BE49-F238E27FC236}">
                  <a16:creationId xmlns:a16="http://schemas.microsoft.com/office/drawing/2014/main" id="{8F78A096-22C5-2D42-8410-9745C817541D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333">
              <a:extLst>
                <a:ext uri="{FF2B5EF4-FFF2-40B4-BE49-F238E27FC236}">
                  <a16:creationId xmlns:a16="http://schemas.microsoft.com/office/drawing/2014/main" id="{F79A6833-AC6C-7446-B242-2F5D03589EC8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334">
              <a:extLst>
                <a:ext uri="{FF2B5EF4-FFF2-40B4-BE49-F238E27FC236}">
                  <a16:creationId xmlns:a16="http://schemas.microsoft.com/office/drawing/2014/main" id="{01AAEEA7-B822-8A40-8519-0DC2DCCB7937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335">
              <a:extLst>
                <a:ext uri="{FF2B5EF4-FFF2-40B4-BE49-F238E27FC236}">
                  <a16:creationId xmlns:a16="http://schemas.microsoft.com/office/drawing/2014/main" id="{E74D780B-EC04-F24C-BB5E-DAC596D5A5CD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336">
              <a:extLst>
                <a:ext uri="{FF2B5EF4-FFF2-40B4-BE49-F238E27FC236}">
                  <a16:creationId xmlns:a16="http://schemas.microsoft.com/office/drawing/2014/main" id="{DBD3C55B-C077-8D47-B59F-4EE49CAE588B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337">
              <a:extLst>
                <a:ext uri="{FF2B5EF4-FFF2-40B4-BE49-F238E27FC236}">
                  <a16:creationId xmlns:a16="http://schemas.microsoft.com/office/drawing/2014/main" id="{B416DFEC-6C35-014A-83F5-5599BF3ECB43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338">
              <a:extLst>
                <a:ext uri="{FF2B5EF4-FFF2-40B4-BE49-F238E27FC236}">
                  <a16:creationId xmlns:a16="http://schemas.microsoft.com/office/drawing/2014/main" id="{CEDB302F-DFC6-AB40-8BC5-AF51B52D97D0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339">
              <a:extLst>
                <a:ext uri="{FF2B5EF4-FFF2-40B4-BE49-F238E27FC236}">
                  <a16:creationId xmlns:a16="http://schemas.microsoft.com/office/drawing/2014/main" id="{C211A0B3-5E07-324C-A06F-D3FDF69046C8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340">
              <a:extLst>
                <a:ext uri="{FF2B5EF4-FFF2-40B4-BE49-F238E27FC236}">
                  <a16:creationId xmlns:a16="http://schemas.microsoft.com/office/drawing/2014/main" id="{72546881-D81A-1849-8453-FE28AC297B67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341">
              <a:extLst>
                <a:ext uri="{FF2B5EF4-FFF2-40B4-BE49-F238E27FC236}">
                  <a16:creationId xmlns:a16="http://schemas.microsoft.com/office/drawing/2014/main" id="{B4280B83-B4E7-1B4D-BA70-638543F3B670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342">
              <a:extLst>
                <a:ext uri="{FF2B5EF4-FFF2-40B4-BE49-F238E27FC236}">
                  <a16:creationId xmlns:a16="http://schemas.microsoft.com/office/drawing/2014/main" id="{9039BFD9-DAC4-D843-B666-788625C2A7C9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343">
              <a:extLst>
                <a:ext uri="{FF2B5EF4-FFF2-40B4-BE49-F238E27FC236}">
                  <a16:creationId xmlns:a16="http://schemas.microsoft.com/office/drawing/2014/main" id="{192754CE-43C4-B440-94F1-8EBF311500C9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344">
              <a:extLst>
                <a:ext uri="{FF2B5EF4-FFF2-40B4-BE49-F238E27FC236}">
                  <a16:creationId xmlns:a16="http://schemas.microsoft.com/office/drawing/2014/main" id="{6F2251AD-0B4C-5848-815B-C33F49310AC7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345">
              <a:extLst>
                <a:ext uri="{FF2B5EF4-FFF2-40B4-BE49-F238E27FC236}">
                  <a16:creationId xmlns:a16="http://schemas.microsoft.com/office/drawing/2014/main" id="{8B31227F-4910-A54C-A98B-66038198119A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346">
              <a:extLst>
                <a:ext uri="{FF2B5EF4-FFF2-40B4-BE49-F238E27FC236}">
                  <a16:creationId xmlns:a16="http://schemas.microsoft.com/office/drawing/2014/main" id="{C3870781-A09B-5843-90C7-0842447F0BDF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347">
              <a:extLst>
                <a:ext uri="{FF2B5EF4-FFF2-40B4-BE49-F238E27FC236}">
                  <a16:creationId xmlns:a16="http://schemas.microsoft.com/office/drawing/2014/main" id="{E9F11446-6232-594A-8F1B-6CEE8BD13D85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348">
              <a:extLst>
                <a:ext uri="{FF2B5EF4-FFF2-40B4-BE49-F238E27FC236}">
                  <a16:creationId xmlns:a16="http://schemas.microsoft.com/office/drawing/2014/main" id="{39ECA71F-9199-934D-9F61-C96D55C995E5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4B205D66-209F-F74F-B89D-21D61E3BB8C3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350">
              <a:extLst>
                <a:ext uri="{FF2B5EF4-FFF2-40B4-BE49-F238E27FC236}">
                  <a16:creationId xmlns:a16="http://schemas.microsoft.com/office/drawing/2014/main" id="{62903526-83A1-9E4F-ABC8-9A6F679F3F65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351">
              <a:extLst>
                <a:ext uri="{FF2B5EF4-FFF2-40B4-BE49-F238E27FC236}">
                  <a16:creationId xmlns:a16="http://schemas.microsoft.com/office/drawing/2014/main" id="{ACC8EB2C-3D8D-7244-85A1-9087D0CD734B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352">
              <a:extLst>
                <a:ext uri="{FF2B5EF4-FFF2-40B4-BE49-F238E27FC236}">
                  <a16:creationId xmlns:a16="http://schemas.microsoft.com/office/drawing/2014/main" id="{6695CCD2-E273-EF48-A0D6-7F3C43C14497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353">
              <a:extLst>
                <a:ext uri="{FF2B5EF4-FFF2-40B4-BE49-F238E27FC236}">
                  <a16:creationId xmlns:a16="http://schemas.microsoft.com/office/drawing/2014/main" id="{7C7A17BC-E732-8742-8008-29C033DAD203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354">
              <a:extLst>
                <a:ext uri="{FF2B5EF4-FFF2-40B4-BE49-F238E27FC236}">
                  <a16:creationId xmlns:a16="http://schemas.microsoft.com/office/drawing/2014/main" id="{1DB048B3-3A72-2F42-8721-6209BC233AAF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355">
              <a:extLst>
                <a:ext uri="{FF2B5EF4-FFF2-40B4-BE49-F238E27FC236}">
                  <a16:creationId xmlns:a16="http://schemas.microsoft.com/office/drawing/2014/main" id="{C912D877-49F9-744B-9C12-85F7B3E282C5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356">
              <a:extLst>
                <a:ext uri="{FF2B5EF4-FFF2-40B4-BE49-F238E27FC236}">
                  <a16:creationId xmlns:a16="http://schemas.microsoft.com/office/drawing/2014/main" id="{34512D4C-6055-AA4C-ADB1-08A3F36B0A0C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357">
              <a:extLst>
                <a:ext uri="{FF2B5EF4-FFF2-40B4-BE49-F238E27FC236}">
                  <a16:creationId xmlns:a16="http://schemas.microsoft.com/office/drawing/2014/main" id="{1E36887B-0566-1547-B812-BBA4361DB9C9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358">
              <a:extLst>
                <a:ext uri="{FF2B5EF4-FFF2-40B4-BE49-F238E27FC236}">
                  <a16:creationId xmlns:a16="http://schemas.microsoft.com/office/drawing/2014/main" id="{4FAC982E-7F46-3644-96AF-E58A01DF47A3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359">
              <a:extLst>
                <a:ext uri="{FF2B5EF4-FFF2-40B4-BE49-F238E27FC236}">
                  <a16:creationId xmlns:a16="http://schemas.microsoft.com/office/drawing/2014/main" id="{7A932ACE-9E16-FB40-AEE9-80E681575FD9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360">
              <a:extLst>
                <a:ext uri="{FF2B5EF4-FFF2-40B4-BE49-F238E27FC236}">
                  <a16:creationId xmlns:a16="http://schemas.microsoft.com/office/drawing/2014/main" id="{16362444-98BF-304F-AD17-8924539B3FCE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361">
              <a:extLst>
                <a:ext uri="{FF2B5EF4-FFF2-40B4-BE49-F238E27FC236}">
                  <a16:creationId xmlns:a16="http://schemas.microsoft.com/office/drawing/2014/main" id="{FCA0B831-6302-4645-AA36-670C51562FDF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362">
              <a:extLst>
                <a:ext uri="{FF2B5EF4-FFF2-40B4-BE49-F238E27FC236}">
                  <a16:creationId xmlns:a16="http://schemas.microsoft.com/office/drawing/2014/main" id="{F2698991-A7EC-5244-8B6C-A191AE9DA3B9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363">
              <a:extLst>
                <a:ext uri="{FF2B5EF4-FFF2-40B4-BE49-F238E27FC236}">
                  <a16:creationId xmlns:a16="http://schemas.microsoft.com/office/drawing/2014/main" id="{C83A860B-F593-C14D-B6CE-3BB65CFB4430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364">
              <a:extLst>
                <a:ext uri="{FF2B5EF4-FFF2-40B4-BE49-F238E27FC236}">
                  <a16:creationId xmlns:a16="http://schemas.microsoft.com/office/drawing/2014/main" id="{F08C7E2F-4A69-AC4E-BFAA-854538F9D43A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365">
              <a:extLst>
                <a:ext uri="{FF2B5EF4-FFF2-40B4-BE49-F238E27FC236}">
                  <a16:creationId xmlns:a16="http://schemas.microsoft.com/office/drawing/2014/main" id="{4B68708A-695B-2F4F-AC8B-3137FF66554A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366">
              <a:extLst>
                <a:ext uri="{FF2B5EF4-FFF2-40B4-BE49-F238E27FC236}">
                  <a16:creationId xmlns:a16="http://schemas.microsoft.com/office/drawing/2014/main" id="{186783BC-8D1C-AB4A-81E6-5B3DD4AB7E46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367">
              <a:extLst>
                <a:ext uri="{FF2B5EF4-FFF2-40B4-BE49-F238E27FC236}">
                  <a16:creationId xmlns:a16="http://schemas.microsoft.com/office/drawing/2014/main" id="{2587704E-5DBA-C34B-8B7D-D29C1952B44D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368">
              <a:extLst>
                <a:ext uri="{FF2B5EF4-FFF2-40B4-BE49-F238E27FC236}">
                  <a16:creationId xmlns:a16="http://schemas.microsoft.com/office/drawing/2014/main" id="{B6B387AE-CCAC-DF45-B8FD-97CC95345433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369">
              <a:extLst>
                <a:ext uri="{FF2B5EF4-FFF2-40B4-BE49-F238E27FC236}">
                  <a16:creationId xmlns:a16="http://schemas.microsoft.com/office/drawing/2014/main" id="{A76FB050-B4BF-6F49-BCC6-A30853009F34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370">
              <a:extLst>
                <a:ext uri="{FF2B5EF4-FFF2-40B4-BE49-F238E27FC236}">
                  <a16:creationId xmlns:a16="http://schemas.microsoft.com/office/drawing/2014/main" id="{2CAC6E76-91BD-0B4D-A9E9-6A4CBEEF9F80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371">
              <a:extLst>
                <a:ext uri="{FF2B5EF4-FFF2-40B4-BE49-F238E27FC236}">
                  <a16:creationId xmlns:a16="http://schemas.microsoft.com/office/drawing/2014/main" id="{EE211817-0AC1-5649-ACFB-DD0B8FDBE601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372">
              <a:extLst>
                <a:ext uri="{FF2B5EF4-FFF2-40B4-BE49-F238E27FC236}">
                  <a16:creationId xmlns:a16="http://schemas.microsoft.com/office/drawing/2014/main" id="{E1710547-DA7F-7040-8EDD-4B6E293FD09F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373">
              <a:extLst>
                <a:ext uri="{FF2B5EF4-FFF2-40B4-BE49-F238E27FC236}">
                  <a16:creationId xmlns:a16="http://schemas.microsoft.com/office/drawing/2014/main" id="{DAC22760-02F6-7145-8BA9-A2F97514FC63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374">
              <a:extLst>
                <a:ext uri="{FF2B5EF4-FFF2-40B4-BE49-F238E27FC236}">
                  <a16:creationId xmlns:a16="http://schemas.microsoft.com/office/drawing/2014/main" id="{E01E94D3-02C0-C64E-9B93-771042CCFC8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375">
              <a:extLst>
                <a:ext uri="{FF2B5EF4-FFF2-40B4-BE49-F238E27FC236}">
                  <a16:creationId xmlns:a16="http://schemas.microsoft.com/office/drawing/2014/main" id="{3609F6E9-DE52-E34E-B964-8F72A3C9B9D6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376">
              <a:extLst>
                <a:ext uri="{FF2B5EF4-FFF2-40B4-BE49-F238E27FC236}">
                  <a16:creationId xmlns:a16="http://schemas.microsoft.com/office/drawing/2014/main" id="{DE7A18A1-2099-B243-929E-D3A1596F6592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377">
              <a:extLst>
                <a:ext uri="{FF2B5EF4-FFF2-40B4-BE49-F238E27FC236}">
                  <a16:creationId xmlns:a16="http://schemas.microsoft.com/office/drawing/2014/main" id="{3C9AF769-38A1-794E-9730-A10E808FD0EE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378">
              <a:extLst>
                <a:ext uri="{FF2B5EF4-FFF2-40B4-BE49-F238E27FC236}">
                  <a16:creationId xmlns:a16="http://schemas.microsoft.com/office/drawing/2014/main" id="{37AF79BD-EF92-904A-A2C2-8420FFE84261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379">
              <a:extLst>
                <a:ext uri="{FF2B5EF4-FFF2-40B4-BE49-F238E27FC236}">
                  <a16:creationId xmlns:a16="http://schemas.microsoft.com/office/drawing/2014/main" id="{97442B8F-998F-0845-8658-AEB7B989755D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054AF717-D0DF-6046-9D7A-7103DC100D93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FDD1C023-7051-7848-B4E9-7012B9E13DC2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382">
              <a:extLst>
                <a:ext uri="{FF2B5EF4-FFF2-40B4-BE49-F238E27FC236}">
                  <a16:creationId xmlns:a16="http://schemas.microsoft.com/office/drawing/2014/main" id="{0570C0FD-749C-D142-8F07-4DADCB77A658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383">
              <a:extLst>
                <a:ext uri="{FF2B5EF4-FFF2-40B4-BE49-F238E27FC236}">
                  <a16:creationId xmlns:a16="http://schemas.microsoft.com/office/drawing/2014/main" id="{76FB5141-61E0-6447-92A3-08EE8D06FAA7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384">
              <a:extLst>
                <a:ext uri="{FF2B5EF4-FFF2-40B4-BE49-F238E27FC236}">
                  <a16:creationId xmlns:a16="http://schemas.microsoft.com/office/drawing/2014/main" id="{901F0913-2614-CD4A-961A-DB7C0713A2B8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385">
              <a:extLst>
                <a:ext uri="{FF2B5EF4-FFF2-40B4-BE49-F238E27FC236}">
                  <a16:creationId xmlns:a16="http://schemas.microsoft.com/office/drawing/2014/main" id="{D3F444A0-88C8-9945-99BC-76C30617425B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386">
              <a:extLst>
                <a:ext uri="{FF2B5EF4-FFF2-40B4-BE49-F238E27FC236}">
                  <a16:creationId xmlns:a16="http://schemas.microsoft.com/office/drawing/2014/main" id="{344D94BC-3DD3-EC49-992E-E13A76C737B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387">
              <a:extLst>
                <a:ext uri="{FF2B5EF4-FFF2-40B4-BE49-F238E27FC236}">
                  <a16:creationId xmlns:a16="http://schemas.microsoft.com/office/drawing/2014/main" id="{DC1760C8-951B-4F42-BBC8-EC850FBA4D74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388">
              <a:extLst>
                <a:ext uri="{FF2B5EF4-FFF2-40B4-BE49-F238E27FC236}">
                  <a16:creationId xmlns:a16="http://schemas.microsoft.com/office/drawing/2014/main" id="{C3B1524A-5800-7944-84B7-0235A647337E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389">
              <a:extLst>
                <a:ext uri="{FF2B5EF4-FFF2-40B4-BE49-F238E27FC236}">
                  <a16:creationId xmlns:a16="http://schemas.microsoft.com/office/drawing/2014/main" id="{897A6223-1690-2945-8AB5-09EC8FE19D21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390">
              <a:extLst>
                <a:ext uri="{FF2B5EF4-FFF2-40B4-BE49-F238E27FC236}">
                  <a16:creationId xmlns:a16="http://schemas.microsoft.com/office/drawing/2014/main" id="{4005AE3F-351A-1448-B87B-C14619DD3C68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391">
              <a:extLst>
                <a:ext uri="{FF2B5EF4-FFF2-40B4-BE49-F238E27FC236}">
                  <a16:creationId xmlns:a16="http://schemas.microsoft.com/office/drawing/2014/main" id="{2475DD2E-38F6-3F44-AF6A-6AC974DBC78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392">
              <a:extLst>
                <a:ext uri="{FF2B5EF4-FFF2-40B4-BE49-F238E27FC236}">
                  <a16:creationId xmlns:a16="http://schemas.microsoft.com/office/drawing/2014/main" id="{C03FBCD0-7164-AD47-9CEA-3A928F69E653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393">
              <a:extLst>
                <a:ext uri="{FF2B5EF4-FFF2-40B4-BE49-F238E27FC236}">
                  <a16:creationId xmlns:a16="http://schemas.microsoft.com/office/drawing/2014/main" id="{FA083BFA-FCC0-3D4D-BA34-67F90D287DE3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394">
              <a:extLst>
                <a:ext uri="{FF2B5EF4-FFF2-40B4-BE49-F238E27FC236}">
                  <a16:creationId xmlns:a16="http://schemas.microsoft.com/office/drawing/2014/main" id="{32BEC8A2-A40A-6445-87E4-436C5729589C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395">
              <a:extLst>
                <a:ext uri="{FF2B5EF4-FFF2-40B4-BE49-F238E27FC236}">
                  <a16:creationId xmlns:a16="http://schemas.microsoft.com/office/drawing/2014/main" id="{10304CD9-762B-664A-922B-21CDE0B2ACE8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396">
              <a:extLst>
                <a:ext uri="{FF2B5EF4-FFF2-40B4-BE49-F238E27FC236}">
                  <a16:creationId xmlns:a16="http://schemas.microsoft.com/office/drawing/2014/main" id="{0772E371-6FE1-1745-8A77-72F1E761B69E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397">
              <a:extLst>
                <a:ext uri="{FF2B5EF4-FFF2-40B4-BE49-F238E27FC236}">
                  <a16:creationId xmlns:a16="http://schemas.microsoft.com/office/drawing/2014/main" id="{51579761-428F-E245-B356-B459D5493D13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398">
              <a:extLst>
                <a:ext uri="{FF2B5EF4-FFF2-40B4-BE49-F238E27FC236}">
                  <a16:creationId xmlns:a16="http://schemas.microsoft.com/office/drawing/2014/main" id="{329E538D-49AB-4647-9A28-3DABD2B8DEBB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399">
              <a:extLst>
                <a:ext uri="{FF2B5EF4-FFF2-40B4-BE49-F238E27FC236}">
                  <a16:creationId xmlns:a16="http://schemas.microsoft.com/office/drawing/2014/main" id="{7746133A-9460-8E49-A095-E18718AA35F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400">
              <a:extLst>
                <a:ext uri="{FF2B5EF4-FFF2-40B4-BE49-F238E27FC236}">
                  <a16:creationId xmlns:a16="http://schemas.microsoft.com/office/drawing/2014/main" id="{A33F410B-F02D-A741-A72B-76484FE77108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401">
              <a:extLst>
                <a:ext uri="{FF2B5EF4-FFF2-40B4-BE49-F238E27FC236}">
                  <a16:creationId xmlns:a16="http://schemas.microsoft.com/office/drawing/2014/main" id="{6A06589B-C473-6540-89FF-DBA1655B8DE7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E339D819-0BFD-824D-9614-1A6F842B266C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5D6BEF3F-D3AA-0F41-A05C-808A7A239B1F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404">
              <a:extLst>
                <a:ext uri="{FF2B5EF4-FFF2-40B4-BE49-F238E27FC236}">
                  <a16:creationId xmlns:a16="http://schemas.microsoft.com/office/drawing/2014/main" id="{A60A05A4-B2A2-8440-A9C5-CEE723F14004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405">
              <a:extLst>
                <a:ext uri="{FF2B5EF4-FFF2-40B4-BE49-F238E27FC236}">
                  <a16:creationId xmlns:a16="http://schemas.microsoft.com/office/drawing/2014/main" id="{1E1F9CBB-1EE6-EC48-93D9-0B59D3E02600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A9A119B5-0475-5749-A187-A9179AADEB86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F33AE22A-C4C3-7E4D-8DA8-BE4F0D6B616C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343A09A6-8E8B-4549-8DAE-385C579BC8B8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B8C265B9-3660-B147-AEDD-C6C65316869D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C8E74EBA-9242-2247-82DF-DA27737E2BEF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411">
              <a:extLst>
                <a:ext uri="{FF2B5EF4-FFF2-40B4-BE49-F238E27FC236}">
                  <a16:creationId xmlns:a16="http://schemas.microsoft.com/office/drawing/2014/main" id="{014DD276-981E-474F-A9EE-F471DFF388F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412">
              <a:extLst>
                <a:ext uri="{FF2B5EF4-FFF2-40B4-BE49-F238E27FC236}">
                  <a16:creationId xmlns:a16="http://schemas.microsoft.com/office/drawing/2014/main" id="{222D32A4-5FB7-4D4E-BE63-CDC535CB828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413">
              <a:extLst>
                <a:ext uri="{FF2B5EF4-FFF2-40B4-BE49-F238E27FC236}">
                  <a16:creationId xmlns:a16="http://schemas.microsoft.com/office/drawing/2014/main" id="{CCFCB4B3-6CD6-0B4B-827E-72FFF5D5EFA8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414">
              <a:extLst>
                <a:ext uri="{FF2B5EF4-FFF2-40B4-BE49-F238E27FC236}">
                  <a16:creationId xmlns:a16="http://schemas.microsoft.com/office/drawing/2014/main" id="{04CC860C-15BA-0B46-814F-7B7A4FA1C96B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415">
              <a:extLst>
                <a:ext uri="{FF2B5EF4-FFF2-40B4-BE49-F238E27FC236}">
                  <a16:creationId xmlns:a16="http://schemas.microsoft.com/office/drawing/2014/main" id="{9F66128C-D5C8-0D4A-A379-9C524C3D42C5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416">
              <a:extLst>
                <a:ext uri="{FF2B5EF4-FFF2-40B4-BE49-F238E27FC236}">
                  <a16:creationId xmlns:a16="http://schemas.microsoft.com/office/drawing/2014/main" id="{A224C4ED-BEAA-CE43-8D6A-492AB74B4F7F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417">
              <a:extLst>
                <a:ext uri="{FF2B5EF4-FFF2-40B4-BE49-F238E27FC236}">
                  <a16:creationId xmlns:a16="http://schemas.microsoft.com/office/drawing/2014/main" id="{93C2ADF4-59D4-4C41-B165-371700184435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19AA9109-9363-8F40-83AE-ACD38FD63574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AEB89236-65C0-7A42-A6AD-67BABF951EBB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A6285A7E-0E8C-8B4E-8184-60759D0D1B5E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EBD47AFD-5B46-E24C-A185-3B61D84F06BA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5BFE8A0B-F84C-0142-AD0D-772CCDABDB4C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AB0D0246-437B-EA43-80E9-0FFB5E339149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26DC0947-3035-0F45-9304-A3B50935E202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7EEA475C-F39C-A34B-BC36-7F2B6EDAA61D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E8409339-D662-D149-B57A-1B9E8C54579B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6E5C918F-CFA6-BD40-B87D-141EFFA0858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139196C6-8EBA-564B-B3F2-B1BD487B1FE3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DB65A44-6A7A-374C-BA87-B18FFBC70676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1C05AC63-985C-E64D-A1DF-3CD81493922D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072E75CE-DB86-E64A-A7F4-F5A5D90366C8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3955807A-531E-A24F-9D15-80FC2D146DDC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99F73544-B775-634E-97F0-3779AB369B60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434">
              <a:extLst>
                <a:ext uri="{FF2B5EF4-FFF2-40B4-BE49-F238E27FC236}">
                  <a16:creationId xmlns:a16="http://schemas.microsoft.com/office/drawing/2014/main" id="{5BEC57F0-F453-4040-BDD1-DD98C236362E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435">
              <a:extLst>
                <a:ext uri="{FF2B5EF4-FFF2-40B4-BE49-F238E27FC236}">
                  <a16:creationId xmlns:a16="http://schemas.microsoft.com/office/drawing/2014/main" id="{E4346083-567F-5A4B-BB98-8A3589D00FF8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436">
              <a:extLst>
                <a:ext uri="{FF2B5EF4-FFF2-40B4-BE49-F238E27FC236}">
                  <a16:creationId xmlns:a16="http://schemas.microsoft.com/office/drawing/2014/main" id="{B64E9023-583E-6744-AFF9-0717B1722D9C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437">
              <a:extLst>
                <a:ext uri="{FF2B5EF4-FFF2-40B4-BE49-F238E27FC236}">
                  <a16:creationId xmlns:a16="http://schemas.microsoft.com/office/drawing/2014/main" id="{347E579E-7D71-8C4F-9EE2-F3DF11711CE0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DD90C037-DCE4-4947-A012-72BF8CAD6631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AD540FA3-839E-0C41-AF76-AFD567D57F48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B947728A-6E0A-AC49-BA31-1E4683BEC083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5595168F-6EEC-974D-B887-3B93C7353E4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D9464D39-59C4-8E48-AC50-B29333FF3C41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315729EA-CE96-5945-8143-D1D018540C4F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909D2FB2-69F6-694A-8EC4-F997E89FD900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02AE6FE6-BD16-764C-8C3B-BFD647054BC4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B2C323B6-C396-8B40-B4B4-E415E9B8B8F5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DE4E7AFE-5BD5-4640-8E0C-EF2AE3D19AC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4D3A9BC-92D6-DA4E-A1BD-03338D07CBB9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48CFD6A0-7783-3041-8384-A95FBE6F612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F700EE4-701D-ED43-97BA-614A8990B208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98ABCB9-6FE5-FB49-9124-76E1E6D5609B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4B8C607-D2AF-CF4D-971E-43E1BFAF655F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1D364CAE-6A02-D146-BFB2-188E7216CF1E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454">
              <a:extLst>
                <a:ext uri="{FF2B5EF4-FFF2-40B4-BE49-F238E27FC236}">
                  <a16:creationId xmlns:a16="http://schemas.microsoft.com/office/drawing/2014/main" id="{6E37E430-DE58-0146-9A27-E4CAA3D7E66F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455">
              <a:extLst>
                <a:ext uri="{FF2B5EF4-FFF2-40B4-BE49-F238E27FC236}">
                  <a16:creationId xmlns:a16="http://schemas.microsoft.com/office/drawing/2014/main" id="{C2C0282C-7E25-F04C-B586-930423B2A2BF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456">
              <a:extLst>
                <a:ext uri="{FF2B5EF4-FFF2-40B4-BE49-F238E27FC236}">
                  <a16:creationId xmlns:a16="http://schemas.microsoft.com/office/drawing/2014/main" id="{24E2EB79-96DC-6149-9A15-EE940F0FF428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457">
              <a:extLst>
                <a:ext uri="{FF2B5EF4-FFF2-40B4-BE49-F238E27FC236}">
                  <a16:creationId xmlns:a16="http://schemas.microsoft.com/office/drawing/2014/main" id="{F69ABEA6-8834-5B4B-BE6D-895F1C8141E1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22C66049-ECBD-B44A-A07C-47D4F11F2199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10A41CC-107D-294C-9D9D-FF11D2F19C81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CD4550A-9576-B242-B88A-EBD22DBEF4D3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B490F798-995F-9D4E-A296-31979733ED5D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1F0EDBB-46FD-2F46-BF7D-68EBF669D8EF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2943FDE5-E322-0648-AFBF-834740B63466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7A90C168-BFA9-4648-BCE9-C26526FD0F8F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095C09BD-4E52-754B-8A9A-7D46257C4F03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BCAFF19C-BE5E-3A45-B442-772E0787907F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EB1D9520-1C2F-5B40-AA9E-3985BDB04041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8B342CE-69F2-B142-9B51-A10E671725AD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1EC1EBDB-AD43-864B-9DFA-25D2406F96CE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FB1761BF-D9E7-B847-8997-D7F9447761F1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43237E51-AA80-8745-8E24-DE94652BE959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9398B8B5-6BCA-434A-A7DB-BBA965F6A91A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36AA175D-A577-9647-A2A7-C195BE032255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474">
              <a:extLst>
                <a:ext uri="{FF2B5EF4-FFF2-40B4-BE49-F238E27FC236}">
                  <a16:creationId xmlns:a16="http://schemas.microsoft.com/office/drawing/2014/main" id="{0A35209A-0E7C-654E-941A-7A3B2A8892CE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475">
              <a:extLst>
                <a:ext uri="{FF2B5EF4-FFF2-40B4-BE49-F238E27FC236}">
                  <a16:creationId xmlns:a16="http://schemas.microsoft.com/office/drawing/2014/main" id="{2F5E2170-0343-0746-8F5E-91977A9CC6FB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476">
              <a:extLst>
                <a:ext uri="{FF2B5EF4-FFF2-40B4-BE49-F238E27FC236}">
                  <a16:creationId xmlns:a16="http://schemas.microsoft.com/office/drawing/2014/main" id="{C817F70C-CC93-8D40-BE61-3EB966B24E6D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477">
              <a:extLst>
                <a:ext uri="{FF2B5EF4-FFF2-40B4-BE49-F238E27FC236}">
                  <a16:creationId xmlns:a16="http://schemas.microsoft.com/office/drawing/2014/main" id="{88DB4120-CA04-2F46-AA06-86D0740F4566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CD60A908-EA6D-1247-88B2-11C6B73603AC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6AB3060-F28C-ED40-A8C6-AB5824EC0554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397F07C-068C-7D4B-99DC-A3841BD3E6CA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181561D-53EC-1E45-B2DC-AB34A29CAC20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E5CC60BA-ADFF-8242-BA4F-B8D3C68581D8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33AE25E4-AE1C-A641-9747-5D6C18F4B958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98542A42-AF6E-9249-854A-829593EA0D40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2D53F6A8-E324-714D-8FD1-C05972A3F785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D181175D-B74D-6743-BABB-7C0C704B7576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95E91E4B-F900-FC48-AE9B-06D06C0F1C7E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74124A23-BC79-1E41-B0D9-8B069C0C6356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8F9F4FD0-A7A5-104C-9959-8AF82529B278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3B18B666-91E4-1340-9CEE-DEF519BAA25B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966D87C0-07F4-7040-A894-BA621D018B53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E284BBDD-793B-A845-96F3-C8DACAEEE0FF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CD9D18B1-FAB3-D34E-A87E-C58BE5B2664A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37A85604-6C3F-0640-BCDC-5649EC8EB9B1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B28CC0BA-4BC0-284D-93AC-E021B8C44D4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FE9245A9-2071-EC44-8448-74D4F4C39AB1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1380F1B2-2319-AD46-B059-5C279FADFA7E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EF5C3447-9852-684B-8262-3DFFF6636014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C5216C07-AF74-4A4A-9F4E-266B43FC6F8E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4554B990-0929-4442-9404-EFBCBF4FCD2A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7AFD96C1-544A-824F-AFDC-FDFE2C4A0954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0DB74E44-CAA0-F846-9039-4BDE1D48F010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63365CE1-B85B-D746-AAA4-262BBC915703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54E4B2AE-F15D-214A-8856-5C18429101F3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25312BA7-1A8D-8041-AB49-2D473A5187F7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A1F69EE2-9116-9747-A7BF-EF1F88BC777A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45388326-9B25-5A40-ACF3-7E64F06FD3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EF8E7C82-584D-1845-9303-17C82A0E4ADA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6B30848-97A6-D141-BC51-1BF73215014F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E268CBD9-5BD2-4F40-BDD9-CD3B6364C422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89379013-85CB-C745-A344-191B1DD01908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4A8ED53F-0C6B-F34C-815D-29742F187BDB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1C0A9D2B-3BF6-DD4E-973F-38512565E906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5" name="Forme libre 514">
              <a:extLst>
                <a:ext uri="{FF2B5EF4-FFF2-40B4-BE49-F238E27FC236}">
                  <a16:creationId xmlns:a16="http://schemas.microsoft.com/office/drawing/2014/main" id="{3D053F61-79E3-BC4F-A551-73DE279093A0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6" name="Forme libre 515">
              <a:extLst>
                <a:ext uri="{FF2B5EF4-FFF2-40B4-BE49-F238E27FC236}">
                  <a16:creationId xmlns:a16="http://schemas.microsoft.com/office/drawing/2014/main" id="{6E426975-B80C-7248-88CF-C58031233273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7" name="Forme libre 516">
              <a:extLst>
                <a:ext uri="{FF2B5EF4-FFF2-40B4-BE49-F238E27FC236}">
                  <a16:creationId xmlns:a16="http://schemas.microsoft.com/office/drawing/2014/main" id="{763E819C-8193-AF4B-9DF0-F77D3097D8B0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8" name="Forme libre 517">
              <a:extLst>
                <a:ext uri="{FF2B5EF4-FFF2-40B4-BE49-F238E27FC236}">
                  <a16:creationId xmlns:a16="http://schemas.microsoft.com/office/drawing/2014/main" id="{6986E42C-50A1-534F-8264-57A4418E454E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92D8A181-B11C-D444-9E71-7BDC1A2FE178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8CC524CC-A632-EB4B-A9A0-C225953B6B58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2A61DCDC-00C2-ED42-B04B-19E8A312F759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0C071817-0969-6342-AB69-55E8C9030049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D12BFA98-F21C-6E40-8AFE-203C8203A4EE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8EE416C7-A99C-934C-A4F4-04D42425AF7E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3F9A5DCA-B38C-F94A-915E-08BF58758E9D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A8F524D1-3139-D842-AB04-B9E7F8CB6243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55C557E9-4D9A-C142-8A6A-24C945E65DB1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19EE30DD-F3DF-FE47-B035-09CDE30C600A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D7E3F3EB-7781-194C-9219-22FB5DA78D6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2452553C-AB10-5740-AD9D-C6F807695669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932E2089-1E85-6E42-9CD6-D60593DD5748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03D8C12D-6CF1-294D-BD4F-F1E0D33EF9B1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47680DA7-0175-B447-9282-BC50FC58D511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9D0EEEA5-2AC4-EB4D-A2C7-C0BFF8BC4FD2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5" name="Forme libre 534">
              <a:extLst>
                <a:ext uri="{FF2B5EF4-FFF2-40B4-BE49-F238E27FC236}">
                  <a16:creationId xmlns:a16="http://schemas.microsoft.com/office/drawing/2014/main" id="{4C36A73C-3159-7849-AB16-810C19F4B295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6" name="Forme libre 535">
              <a:extLst>
                <a:ext uri="{FF2B5EF4-FFF2-40B4-BE49-F238E27FC236}">
                  <a16:creationId xmlns:a16="http://schemas.microsoft.com/office/drawing/2014/main" id="{4EE03F49-C64F-344F-A53E-51016A0B09B2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7" name="Forme libre 536">
              <a:extLst>
                <a:ext uri="{FF2B5EF4-FFF2-40B4-BE49-F238E27FC236}">
                  <a16:creationId xmlns:a16="http://schemas.microsoft.com/office/drawing/2014/main" id="{970B8E90-50A9-A749-83C0-78F652AC40F5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8" name="Forme libre 537">
              <a:extLst>
                <a:ext uri="{FF2B5EF4-FFF2-40B4-BE49-F238E27FC236}">
                  <a16:creationId xmlns:a16="http://schemas.microsoft.com/office/drawing/2014/main" id="{DCA9471A-CBA8-FB45-AD0A-24FF678B3072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C790A5BE-1FEE-9E47-AE60-32160C85C4B2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7E95F0D3-7915-094A-942E-95230D500C7D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D1FD6976-1246-AC4E-9095-3D6A60FBEA33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A260F0AB-A85D-994A-885D-7652C8C063DE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50805917-2869-1E4A-8D93-0BFF3E19822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FF577207-518B-B747-8B66-3271FBC5438A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8E15F134-FC54-7C4D-AE73-9CEF56F7FE32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5A153277-EEEA-5A46-8316-CE438DF88B41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5B5A895D-7C4F-9440-8E95-AD0436C886E9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A91EEED-B548-FB40-A906-6B36D001EC7C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EB72E76F-A7F2-0444-809E-6D7D258FB4E4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87ACB7AE-1BDD-FD46-A6BC-C49786959EF4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8D48F21A-F8FB-C64D-B0AC-E0133520BCED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E5F95532-80FE-F04E-93BB-4B8AB4D93DD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2945D2BE-274F-CE44-B877-EF3860C85CE3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17F24F7E-718A-DD4F-B590-9E17174873DB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5" name="Forme libre 554">
              <a:extLst>
                <a:ext uri="{FF2B5EF4-FFF2-40B4-BE49-F238E27FC236}">
                  <a16:creationId xmlns:a16="http://schemas.microsoft.com/office/drawing/2014/main" id="{5E06E9EA-7B76-6847-BCFF-42C80B6ABE87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6" name="Forme libre 555">
              <a:extLst>
                <a:ext uri="{FF2B5EF4-FFF2-40B4-BE49-F238E27FC236}">
                  <a16:creationId xmlns:a16="http://schemas.microsoft.com/office/drawing/2014/main" id="{2CE82B81-18EB-C541-9367-6376A90C86CC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7" name="Forme libre 556">
              <a:extLst>
                <a:ext uri="{FF2B5EF4-FFF2-40B4-BE49-F238E27FC236}">
                  <a16:creationId xmlns:a16="http://schemas.microsoft.com/office/drawing/2014/main" id="{D4A55BF0-09B1-E442-A1CF-F1E6568D4361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8" name="Forme libre 557">
              <a:extLst>
                <a:ext uri="{FF2B5EF4-FFF2-40B4-BE49-F238E27FC236}">
                  <a16:creationId xmlns:a16="http://schemas.microsoft.com/office/drawing/2014/main" id="{22081BC9-A979-7B42-A4C5-A9FF1C88B0E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833776-DD3C-3244-AC28-926FCEA6BE1F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A22EE8BA-A4E6-7B45-AB37-62DFBDE81DF3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D65B3354-BD30-414B-A968-9302509AAF5A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42101C41-FC94-CD43-8C9A-BC7FFD3D89B2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3951F11F-A5C9-9341-BE5E-AFD625FA4B05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240854EC-F955-D34F-B2D0-4DFA8EDECDB4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659D46EE-3AC3-F04B-BE77-BDF5A1E114B5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6CD65D39-CDA3-3A45-8A47-110AD48BBEC9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513D081C-9DFC-724C-ABEB-DB51A12F9ED9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B466E17B-0DD4-C94D-A33E-07FBA83E3BBD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478029FC-6039-7E48-9609-2B2278CB1EA6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B6151F3C-C485-3D4F-90AC-46C07F5B9DED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539A73B-BB07-E444-97E9-3D662481DACA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6008FF39-B362-A14D-A716-850E7C865FB6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C77452E7-7E1F-A747-8EE2-F55A7E8AC92E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ED15B501-6DAF-9A4E-BC71-80FD7E7AF793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BA3D5570-E215-2D47-B0A3-89160AEF7E92}"/>
              </a:ext>
            </a:extLst>
          </p:cNvPr>
          <p:cNvSpPr/>
          <p:nvPr/>
        </p:nvSpPr>
        <p:spPr>
          <a:xfrm>
            <a:off x="6421364" y="362440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29FAE46E-CFD3-3B47-AC54-AF2B1897A397}"/>
              </a:ext>
            </a:extLst>
          </p:cNvPr>
          <p:cNvSpPr/>
          <p:nvPr/>
        </p:nvSpPr>
        <p:spPr>
          <a:xfrm>
            <a:off x="5840864" y="4205582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E70CE03-D95B-A048-95D2-1A1EE1566909}"/>
              </a:ext>
            </a:extLst>
          </p:cNvPr>
          <p:cNvSpPr/>
          <p:nvPr/>
        </p:nvSpPr>
        <p:spPr>
          <a:xfrm>
            <a:off x="6421364" y="362463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0537E80E-D460-904B-AA35-AD4F84AFB89C}"/>
              </a:ext>
            </a:extLst>
          </p:cNvPr>
          <p:cNvSpPr/>
          <p:nvPr/>
        </p:nvSpPr>
        <p:spPr>
          <a:xfrm>
            <a:off x="6421364" y="420513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1AF06ACD-F39F-1144-A063-994FE30AD15C}"/>
              </a:ext>
            </a:extLst>
          </p:cNvPr>
          <p:cNvSpPr/>
          <p:nvPr/>
        </p:nvSpPr>
        <p:spPr>
          <a:xfrm>
            <a:off x="6997150" y="-451"/>
            <a:ext cx="2146850" cy="3112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4" name="Graphique 318">
            <a:extLst>
              <a:ext uri="{FF2B5EF4-FFF2-40B4-BE49-F238E27FC236}">
                <a16:creationId xmlns:a16="http://schemas.microsoft.com/office/drawing/2014/main" id="{D6E595A7-6616-F448-A22D-78C2BFC825B7}"/>
              </a:ext>
            </a:extLst>
          </p:cNvPr>
          <p:cNvSpPr/>
          <p:nvPr/>
        </p:nvSpPr>
        <p:spPr>
          <a:xfrm>
            <a:off x="7004586" y="1950651"/>
            <a:ext cx="1085400" cy="116122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396B95-F9CC-17C6-6018-0CFF42C2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05035D-B949-426C-A05E-3ED401BC21D0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B22EA09-D1E9-4991-4ACC-BEADAC7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80" name="Sous-titre 2">
            <a:extLst>
              <a:ext uri="{FF2B5EF4-FFF2-40B4-BE49-F238E27FC236}">
                <a16:creationId xmlns:a16="http://schemas.microsoft.com/office/drawing/2014/main" id="{85954F2A-E1CD-0944-AD0F-1B9A0CF4F24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18453" y="3441648"/>
            <a:ext cx="5222257" cy="112514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fr-FR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Insérez un sous-titre</a:t>
            </a:r>
          </a:p>
        </p:txBody>
      </p:sp>
      <p:sp>
        <p:nvSpPr>
          <p:cNvPr id="581" name="Titre 1">
            <a:extLst>
              <a:ext uri="{FF2B5EF4-FFF2-40B4-BE49-F238E27FC236}">
                <a16:creationId xmlns:a16="http://schemas.microsoft.com/office/drawing/2014/main" id="{65E921DF-F28A-B74A-BEFA-CC748A504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6"/>
            <a:ext cx="5216821" cy="21395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1.</a:t>
            </a:r>
            <a:br>
              <a:rPr lang="fr-FR" dirty="0"/>
            </a:br>
            <a:r>
              <a:rPr lang="fr-FR" dirty="0"/>
              <a:t>Insérez un titre de section</a:t>
            </a:r>
          </a:p>
        </p:txBody>
      </p:sp>
      <p:sp>
        <p:nvSpPr>
          <p:cNvPr id="576" name="Espace réservé du numéro de diapositive 5">
            <a:extLst>
              <a:ext uri="{FF2B5EF4-FFF2-40B4-BE49-F238E27FC236}">
                <a16:creationId xmlns:a16="http://schemas.microsoft.com/office/drawing/2014/main" id="{68BA6150-7F3E-284D-B9EC-4F81A617A268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616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E19A0-13F8-7569-7454-CDB067D6A144}"/>
              </a:ext>
            </a:extLst>
          </p:cNvPr>
          <p:cNvSpPr/>
          <p:nvPr/>
        </p:nvSpPr>
        <p:spPr>
          <a:xfrm>
            <a:off x="0" y="0"/>
            <a:ext cx="5777651" cy="424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2117C-53E6-6CA9-78C4-492DD7D8FB77}"/>
              </a:ext>
            </a:extLst>
          </p:cNvPr>
          <p:cNvSpPr/>
          <p:nvPr/>
        </p:nvSpPr>
        <p:spPr>
          <a:xfrm>
            <a:off x="-8102" y="-21741"/>
            <a:ext cx="4342406" cy="5165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C4395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9129C-1891-975B-15DA-D27A489E8A40}"/>
              </a:ext>
            </a:extLst>
          </p:cNvPr>
          <p:cNvSpPr txBox="1"/>
          <p:nvPr/>
        </p:nvSpPr>
        <p:spPr>
          <a:xfrm rot="16200000">
            <a:off x="-1018738" y="2518584"/>
            <a:ext cx="444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500" kern="3000" spc="2000" dirty="0">
                <a:solidFill>
                  <a:schemeClr val="accent2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SOMMAIRE</a:t>
            </a:r>
            <a:endParaRPr lang="fr-FR" sz="1500" kern="3000" spc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8B9C9B-F781-C723-97CA-42217CD75A4C}"/>
              </a:ext>
            </a:extLst>
          </p:cNvPr>
          <p:cNvGrpSpPr/>
          <p:nvPr/>
        </p:nvGrpSpPr>
        <p:grpSpPr>
          <a:xfrm>
            <a:off x="949593" y="4902750"/>
            <a:ext cx="439076" cy="240751"/>
            <a:chOff x="1211580" y="5257800"/>
            <a:chExt cx="427808" cy="162306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6882A2C-312B-0C88-DFFA-4B40E8DCCC5F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ACCD1B-1AA7-FDCE-4110-51B0E80A101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B024182-1CFA-6BD9-CCA4-E0115A3C6759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9C325BB-1A5A-0167-3D7B-3A339E0DE193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0E057-D727-820A-8577-5DB968B71C76}"/>
              </a:ext>
            </a:extLst>
          </p:cNvPr>
          <p:cNvSpPr/>
          <p:nvPr/>
        </p:nvSpPr>
        <p:spPr>
          <a:xfrm>
            <a:off x="-952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30F33-B50B-3C9D-67DF-EEB5C7EB3B60}"/>
              </a:ext>
            </a:extLst>
          </p:cNvPr>
          <p:cNvSpPr/>
          <p:nvPr/>
        </p:nvSpPr>
        <p:spPr>
          <a:xfrm>
            <a:off x="-9525" y="43391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C8A10-2580-3F30-9E29-4879F5681C69}"/>
              </a:ext>
            </a:extLst>
          </p:cNvPr>
          <p:cNvSpPr/>
          <p:nvPr/>
        </p:nvSpPr>
        <p:spPr>
          <a:xfrm>
            <a:off x="44767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contenu 30">
            <a:extLst>
              <a:ext uri="{FF2B5EF4-FFF2-40B4-BE49-F238E27FC236}">
                <a16:creationId xmlns:a16="http://schemas.microsoft.com/office/drawing/2014/main" id="{7D7D6FBF-5499-3D4C-816D-C49F5ECFBE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0125" y="285750"/>
            <a:ext cx="4037013" cy="4616450"/>
          </a:xfrm>
        </p:spPr>
        <p:txBody>
          <a:bodyPr/>
          <a:lstStyle>
            <a:lvl1pPr marL="269875" indent="-269875" algn="r">
              <a:buClr>
                <a:schemeClr val="accent2"/>
              </a:buClr>
              <a:buFont typeface="+mj-lt"/>
              <a:buAutoNum type="arabicPeriod"/>
              <a:tabLst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accent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lvl="1"/>
            <a:r>
              <a:rPr lang="fr-FR" dirty="0"/>
              <a:t>Insérez un titre de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734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B33F6F7-6076-1345-965F-0728A4F38E8D}"/>
              </a:ext>
            </a:extLst>
          </p:cNvPr>
          <p:cNvSpPr/>
          <p:nvPr/>
        </p:nvSpPr>
        <p:spPr>
          <a:xfrm>
            <a:off x="0" y="1"/>
            <a:ext cx="4342406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86AC938-7672-374A-E9C9-A35D687AF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" y="0"/>
            <a:ext cx="4334304" cy="51435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D5DF8D-613F-4446-B199-C6766DD56D81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9453" y="1346766"/>
            <a:ext cx="43329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01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E04F18-FCAF-1540-6884-3009D8C81B25}"/>
              </a:ext>
            </a:extLst>
          </p:cNvPr>
          <p:cNvSpPr/>
          <p:nvPr/>
        </p:nvSpPr>
        <p:spPr>
          <a:xfrm>
            <a:off x="-952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70A0A2-3813-ED97-7577-EDAEE7031F6A}"/>
              </a:ext>
            </a:extLst>
          </p:cNvPr>
          <p:cNvSpPr/>
          <p:nvPr/>
        </p:nvSpPr>
        <p:spPr>
          <a:xfrm>
            <a:off x="-9525" y="43391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8338-9A8A-270A-2DC9-C317902F5E5B}"/>
              </a:ext>
            </a:extLst>
          </p:cNvPr>
          <p:cNvSpPr/>
          <p:nvPr/>
        </p:nvSpPr>
        <p:spPr>
          <a:xfrm>
            <a:off x="44767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0EFA6315-D793-0F42-95C8-DF945D0B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1960F0-D350-F345-B4CC-BE17FB7CDF2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7" name="Graphique 318">
              <a:extLst>
                <a:ext uri="{FF2B5EF4-FFF2-40B4-BE49-F238E27FC236}">
                  <a16:creationId xmlns:a16="http://schemas.microsoft.com/office/drawing/2014/main" id="{C380FEB1-C277-38FE-B327-D24C8989A0BD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E0484-8CAB-D3AD-052C-460B18D930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8E8BEEB-374D-07A0-982B-8EF45736E35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1E3D56A-006F-F160-42F0-7CCBD9E69436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681D5D59-EA4C-D548-C1D7-E623D253F59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EF4A2647-7CCE-E45A-9348-F230907569E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A0AB2E1-A021-271B-1862-F7EE544B5EAB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space réservé du numéro de diapositive 5">
              <a:extLst>
                <a:ext uri="{FF2B5EF4-FFF2-40B4-BE49-F238E27FC236}">
                  <a16:creationId xmlns:a16="http://schemas.microsoft.com/office/drawing/2014/main" id="{0D1D6902-E4CE-4845-802C-7AD66FBFE23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93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D53B65-F534-EB78-8A1A-9C11503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29" y="0"/>
            <a:ext cx="4351135" cy="5165238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F66315-C12C-4570-8FB7-A046C7BE78CF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02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96B603-4063-FFFE-CF0F-66C8EF71CB56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E04F18-FCAF-1540-6884-3009D8C81B25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70A0A2-3813-ED97-7577-EDAEE7031F6A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088338-9A8A-270A-2DC9-C317902F5E5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AAAE761D-A9ED-734E-80C0-D1F1325C1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CAB7C19-F16A-A340-89A6-BB32FA7EC6DA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210B2C8A-665A-5D4D-97B2-E2DB9B70D57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EDB639-0A6B-8D46-B86E-8EEAB62EC5C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B4426A6-1DFC-1F4C-8C50-CD16EB1C67D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D6A606E-EE77-724D-B341-4734ACC9A46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3ABF47F-643C-7047-9B09-643D159C59F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713B442-1C83-114D-8E5B-0CB09465578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70D2CD6-36C9-7D43-8EDD-F0C0A91C1A4A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C12D2E87-3630-A941-AA77-B8B7743DCA2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07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6CD732-06C5-84EF-D1E3-0BE66C79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4337645" cy="5165241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9F0F59-151A-4A66-9D57-FEA7DE8C606F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03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34D1DD26-A58E-4944-9A85-3004ED2A89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889DB-A5BF-A942-A3A8-0A5DEE6737C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7CC494D-EBBD-084E-8153-833B2238513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C78F43-C24F-1642-A002-A647609E127E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DACD1D6-2A87-584F-9CFC-D7B23DA468F8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8D666CF-2F46-9847-BD3A-45153815CDFC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EB013AD-37C5-2347-A492-8B8B6420ED2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FC6344-89E2-B24D-8700-472F49E19FF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FF62091-5561-4541-AFDA-B7ADF0D75382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70B420-5CA1-1945-9352-FCC435054A2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973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B29DB8-E68D-F163-A480-4DFFB3F6A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4" y="0"/>
            <a:ext cx="4343400" cy="516523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3266D2-71F5-45B9-B361-40BF49C21BBE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04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5F0FF24-B628-774A-B437-7FB0EDFD79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9698" y="571158"/>
            <a:ext cx="4057650" cy="3654978"/>
          </a:xfrm>
        </p:spPr>
        <p:txBody>
          <a:bodyPr/>
          <a:lstStyle>
            <a:lvl1pPr marL="228600" indent="-228600">
              <a:buFont typeface="Wingdings" pitchFamily="2" charset="2"/>
              <a:buChar char="§"/>
              <a:defRPr lang="fr-FR" sz="16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082" indent="-342900">
              <a:defRPr lang="fr-FR" sz="1300" b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INSÉREZ UN TITRE (majuscule)</a:t>
            </a:r>
          </a:p>
          <a:p>
            <a:pPr marL="742932" lvl="1" indent="-285750" algn="l" defTabSz="914363" rtl="0" eaLnBrk="1" latinLnBrk="0" hangingPunct="1">
              <a:buSzPct val="60000"/>
              <a:buFont typeface="Wingdings" panose="05000000000000000000" pitchFamily="2" charset="2"/>
              <a:buChar char="v"/>
            </a:pPr>
            <a:r>
              <a:rPr lang="fr-FR" dirty="0"/>
              <a:t>Insérez un titre de deuxième niveau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B4A8DF-3AB2-914B-A1DD-55ED2A09D5BC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F79BD1F4-25CE-BA4A-9574-56BD2663B9B4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16285F-D3C0-D249-B607-D4D9897AE6DC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F61F717-85F4-D94A-B947-F618E814B820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AF0C84E-EFAD-514C-AA63-7690B74AD74A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460044B-C500-454C-8F85-26C1A2E618C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EF4F3D6-2865-8940-9494-BBAB4C682FF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0432A34-2108-5D46-91CB-F15F621C132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291A0CD-7345-A940-91CE-0467AB9857A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2AEF20B5-15EF-AF40-B82A-48D1C0FEEF21}" type="slidenum">
                <a:rPr lang="fr-FR" sz="900" smtClean="0">
                  <a:solidFill>
                    <a:schemeClr val="bg1"/>
                  </a:solidFill>
                </a:rPr>
                <a:pPr algn="ctr"/>
                <a:t>‹N°›</a:t>
              </a:fld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807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55C09A-E089-D52E-6AD3-E7207344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DAABEC-2C99-EF15-D5EF-B9DB54385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192BD-086A-1FD6-93F4-30767114E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30B6370-4746-4A5F-9C07-923A038E7E35}" type="datetime1">
              <a:rPr lang="fr-FR" smtClean="0"/>
              <a:t>06/11/2023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FDE0A-BD9F-38D9-D64A-6AF24E70D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A42FA-988E-3FDC-397A-FBAEC7E6D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23CEF7F-E791-A240-A0BB-3FD17FC563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9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84" r:id="rId3"/>
    <p:sldLayoutId id="2147483733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34" r:id="rId13"/>
    <p:sldLayoutId id="2147483735" r:id="rId14"/>
    <p:sldLayoutId id="2147483778" r:id="rId15"/>
    <p:sldLayoutId id="2147483781" r:id="rId16"/>
    <p:sldLayoutId id="2147483782" r:id="rId17"/>
    <p:sldLayoutId id="2147483783" r:id="rId18"/>
    <p:sldLayoutId id="2147483789" r:id="rId19"/>
    <p:sldLayoutId id="2147483736" r:id="rId20"/>
    <p:sldLayoutId id="2147483788" r:id="rId21"/>
    <p:sldLayoutId id="2147483785" r:id="rId22"/>
    <p:sldLayoutId id="2147483792" r:id="rId23"/>
    <p:sldLayoutId id="2147483780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1" i="0" kern="1200" dirty="0">
          <a:solidFill>
            <a:srgbClr val="CBB4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6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b="1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05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76507-B89A-4BDC-A60A-EB81EFD19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Interactions </a:t>
            </a:r>
            <a:br>
              <a:rPr lang="fr-FR" dirty="0"/>
            </a:br>
            <a:r>
              <a:rPr lang="fr-FR" dirty="0"/>
              <a:t>sol-</a:t>
            </a:r>
            <a:r>
              <a:rPr lang="fr-FR" dirty="0" err="1"/>
              <a:t>strucures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ABAAE-4B4D-4126-B2FF-9C991EABC4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/>
              <a:t>Justification des fondations superficielles</a:t>
            </a:r>
          </a:p>
        </p:txBody>
      </p:sp>
    </p:spTree>
    <p:extLst>
      <p:ext uri="{BB962C8B-B14F-4D97-AF65-F5344CB8AC3E}">
        <p14:creationId xmlns:p14="http://schemas.microsoft.com/office/powerpoint/2010/main" val="147795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60921" y="858390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Vérification de l’excentrement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BE5903-9E65-41E3-AD9C-D23C7F62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3" y="1242983"/>
            <a:ext cx="5543107" cy="39005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7D3A57-73E8-47B5-A5F2-B0F65C67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23" y="166291"/>
            <a:ext cx="2984537" cy="7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1158632" y="900920"/>
            <a:ext cx="32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Vérification de l’excentrement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91CD822-DE90-4363-9A40-E4895B27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97" y="2920410"/>
            <a:ext cx="7119968" cy="15257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797E4C-7F1F-44FE-9B56-F8C57C38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1" y="1623517"/>
            <a:ext cx="7074195" cy="10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F401E-FE17-42BB-B5BE-BD3636FF5D17}"/>
              </a:ext>
            </a:extLst>
          </p:cNvPr>
          <p:cNvSpPr txBox="1"/>
          <p:nvPr/>
        </p:nvSpPr>
        <p:spPr>
          <a:xfrm>
            <a:off x="1077686" y="2245178"/>
            <a:ext cx="6978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: facteur de portance pressiométrique</a:t>
            </a:r>
          </a:p>
          <a:p>
            <a:endParaRPr lang="fr-FR" dirty="0"/>
          </a:p>
          <a:p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: pression limite nette équivalente</a:t>
            </a:r>
          </a:p>
          <a:p>
            <a:endParaRPr lang="fr-FR" dirty="0"/>
          </a:p>
          <a:p>
            <a:r>
              <a:rPr lang="fr-FR" dirty="0"/>
              <a:t>i</a:t>
            </a:r>
            <a:r>
              <a:rPr lang="fr-FR" baseline="-25000" dirty="0">
                <a:latin typeface="Symbol" panose="05050102010706020507" pitchFamily="18" charset="2"/>
              </a:rPr>
              <a:t>d</a:t>
            </a:r>
            <a:r>
              <a:rPr lang="fr-FR" dirty="0"/>
              <a:t> : coefficient de réduction de portance lié à l’inclinaison du chargement</a:t>
            </a:r>
          </a:p>
          <a:p>
            <a:endParaRPr lang="fr-FR" dirty="0"/>
          </a:p>
          <a:p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: coefficient de réduction de portance lié à la présence d’un talus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236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p</a:t>
            </a:r>
            <a:r>
              <a:rPr lang="fr-FR" b="1" baseline="-25000" dirty="0" err="1">
                <a:solidFill>
                  <a:srgbClr val="C00000"/>
                </a:solidFill>
              </a:rPr>
              <a:t>le</a:t>
            </a:r>
            <a:r>
              <a:rPr lang="fr-FR" b="1" dirty="0">
                <a:solidFill>
                  <a:srgbClr val="C00000"/>
                </a:solidFill>
              </a:rPr>
              <a:t>*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816AA9-C751-4C60-B5BA-B1367F77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610" y="1224642"/>
            <a:ext cx="2839350" cy="21642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4A82BD-8AD4-4059-98EF-3F1AE525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18" y="2045399"/>
            <a:ext cx="1296761" cy="8046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96B48F-AE22-4361-B18E-74231E9F3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8" y="3461655"/>
            <a:ext cx="6790062" cy="15593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FDEF3E-788E-40C4-BBF2-B0A7D10E9596}"/>
              </a:ext>
            </a:extLst>
          </p:cNvPr>
          <p:cNvSpPr/>
          <p:nvPr/>
        </p:nvSpPr>
        <p:spPr>
          <a:xfrm>
            <a:off x="2277687" y="4099362"/>
            <a:ext cx="73627" cy="133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ED7A0A-0D05-4B88-923B-311086C9DE60}"/>
              </a:ext>
            </a:extLst>
          </p:cNvPr>
          <p:cNvSpPr txBox="1"/>
          <p:nvPr/>
        </p:nvSpPr>
        <p:spPr>
          <a:xfrm>
            <a:off x="2170809" y="4009111"/>
            <a:ext cx="21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5013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b="1" dirty="0" err="1">
                <a:solidFill>
                  <a:srgbClr val="C00000"/>
                </a:solidFill>
              </a:rPr>
              <a:t>k</a:t>
            </a:r>
            <a:r>
              <a:rPr lang="fr-FR" b="1" baseline="-25000" dirty="0" err="1">
                <a:solidFill>
                  <a:srgbClr val="C00000"/>
                </a:solidFill>
              </a:rPr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8410C0-CEFE-42BF-8F98-FF181378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659" y="1152111"/>
            <a:ext cx="1609725" cy="800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4A6A87-40C8-4596-B093-856DA0DD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31" y="996041"/>
            <a:ext cx="3098346" cy="19084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1284AD-3AF4-4DD6-8F7B-ADEA6C2A2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95" y="3035945"/>
            <a:ext cx="2876550" cy="8572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5B8FED0-B391-4FD2-B744-694756B21F9E}"/>
              </a:ext>
            </a:extLst>
          </p:cNvPr>
          <p:cNvSpPr txBox="1"/>
          <p:nvPr/>
        </p:nvSpPr>
        <p:spPr>
          <a:xfrm>
            <a:off x="932627" y="32980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De/B &lt;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7BE633-23B4-432E-B5C3-E5666555D30D}"/>
              </a:ext>
            </a:extLst>
          </p:cNvPr>
          <p:cNvSpPr txBox="1"/>
          <p:nvPr/>
        </p:nvSpPr>
        <p:spPr>
          <a:xfrm>
            <a:off x="5028378" y="3376977"/>
            <a:ext cx="161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Sinon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pmax</a:t>
            </a:r>
            <a:endParaRPr lang="fr-FR" baseline="-25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F173DD-085F-4A9B-A77A-CD3E39646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31" y="4256344"/>
            <a:ext cx="3826884" cy="7055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64E2BE-43DE-4F6F-909D-4EE9764CE0E9}"/>
              </a:ext>
            </a:extLst>
          </p:cNvPr>
          <p:cNvSpPr txBox="1"/>
          <p:nvPr/>
        </p:nvSpPr>
        <p:spPr>
          <a:xfrm>
            <a:off x="907312" y="4486939"/>
            <a:ext cx="28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B/L est différent de  0 et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3E302E-7BC9-47F0-B58C-BA3AB6A2D4D5}"/>
              </a:ext>
            </a:extLst>
          </p:cNvPr>
          <p:cNvSpPr txBox="1"/>
          <p:nvPr/>
        </p:nvSpPr>
        <p:spPr>
          <a:xfrm>
            <a:off x="4784652" y="1722475"/>
            <a:ext cx="2503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770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92877B-A98F-43CB-BED8-7588ACAC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72" y="1045806"/>
            <a:ext cx="7542028" cy="40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7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EB00F1-4263-4D3C-BA40-E4474854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51" y="1063252"/>
            <a:ext cx="5618268" cy="40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F401E-FE17-42BB-B5BE-BD3636FF5D17}"/>
              </a:ext>
            </a:extLst>
          </p:cNvPr>
          <p:cNvSpPr txBox="1"/>
          <p:nvPr/>
        </p:nvSpPr>
        <p:spPr>
          <a:xfrm>
            <a:off x="1077686" y="2245178"/>
            <a:ext cx="6978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: facteur de portance pénétrométrique</a:t>
            </a:r>
          </a:p>
          <a:p>
            <a:endParaRPr lang="fr-FR" dirty="0"/>
          </a:p>
          <a:p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: résistance de pointe équivalente</a:t>
            </a:r>
          </a:p>
          <a:p>
            <a:endParaRPr lang="fr-FR" dirty="0"/>
          </a:p>
          <a:p>
            <a:r>
              <a:rPr lang="fr-FR" dirty="0"/>
              <a:t>i</a:t>
            </a:r>
            <a:r>
              <a:rPr lang="fr-FR" baseline="-25000" dirty="0">
                <a:latin typeface="Symbol" panose="05050102010706020507" pitchFamily="18" charset="2"/>
              </a:rPr>
              <a:t>d</a:t>
            </a:r>
            <a:r>
              <a:rPr lang="fr-FR" dirty="0"/>
              <a:t> : coefficient de réduction de portance lié à l’inclinaison du chargement</a:t>
            </a:r>
          </a:p>
          <a:p>
            <a:endParaRPr lang="fr-FR" dirty="0"/>
          </a:p>
          <a:p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: coefficient de réduction de portance lié à la présence d’un talus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121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q</a:t>
            </a:r>
            <a:r>
              <a:rPr lang="fr-FR" b="1" baseline="-25000" dirty="0" err="1">
                <a:solidFill>
                  <a:srgbClr val="C00000"/>
                </a:solidFill>
              </a:rPr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77CD65-32E1-484A-8AFC-A7C7E6D5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88" y="1247553"/>
            <a:ext cx="2615838" cy="19970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5087F8-95BA-40EF-BF5C-263136AC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02" y="3497096"/>
            <a:ext cx="6790062" cy="15593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224BCF-2ABE-43B2-8B40-1FA9A061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822" y="2114882"/>
            <a:ext cx="2428875" cy="8286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FAB7F6-7626-4135-B9AC-36A926FF6C69}"/>
              </a:ext>
            </a:extLst>
          </p:cNvPr>
          <p:cNvSpPr txBox="1"/>
          <p:nvPr/>
        </p:nvSpPr>
        <p:spPr>
          <a:xfrm>
            <a:off x="2133600" y="3983665"/>
            <a:ext cx="2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794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518558" y="13522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b="1" dirty="0" err="1">
                <a:solidFill>
                  <a:srgbClr val="C00000"/>
                </a:solidFill>
              </a:rPr>
              <a:t>k</a:t>
            </a:r>
            <a:r>
              <a:rPr lang="fr-FR" b="1" baseline="-25000" dirty="0" err="1">
                <a:solidFill>
                  <a:srgbClr val="C00000"/>
                </a:solidFill>
              </a:rPr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6599EE-C82A-41E6-BEA5-498B867E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59" y="2042915"/>
            <a:ext cx="1669755" cy="728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721841-35E0-4D49-9F8C-BA42AA89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81" y="1453116"/>
            <a:ext cx="3194799" cy="167484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52E70DF-75EF-4081-8F81-A8CB53CE2C56}"/>
              </a:ext>
            </a:extLst>
          </p:cNvPr>
          <p:cNvSpPr txBox="1"/>
          <p:nvPr/>
        </p:nvSpPr>
        <p:spPr>
          <a:xfrm>
            <a:off x="1074395" y="336185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De/B &lt;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B8471C-60C2-49BB-B20B-C58BB5E61166}"/>
              </a:ext>
            </a:extLst>
          </p:cNvPr>
          <p:cNvSpPr txBox="1"/>
          <p:nvPr/>
        </p:nvSpPr>
        <p:spPr>
          <a:xfrm>
            <a:off x="5170146" y="3440772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Sinon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cmax</a:t>
            </a:r>
            <a:endParaRPr lang="fr-FR" baseline="-25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9264E1-E1C7-42E8-869D-0DF161D0138F}"/>
              </a:ext>
            </a:extLst>
          </p:cNvPr>
          <p:cNvSpPr txBox="1"/>
          <p:nvPr/>
        </p:nvSpPr>
        <p:spPr>
          <a:xfrm>
            <a:off x="1049080" y="4550734"/>
            <a:ext cx="283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B/L est différent de  0 et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6760CF-C998-47BA-A5C8-93FCA87C1A4A}"/>
              </a:ext>
            </a:extLst>
          </p:cNvPr>
          <p:cNvSpPr txBox="1"/>
          <p:nvPr/>
        </p:nvSpPr>
        <p:spPr>
          <a:xfrm>
            <a:off x="2254103" y="2587256"/>
            <a:ext cx="2503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6BD0B76-0F30-4AEB-A179-437318C7A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40" y="3185419"/>
            <a:ext cx="2853353" cy="7557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35D17E7-6D52-45E8-A83D-A1A0605FB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03" y="4372273"/>
            <a:ext cx="3570436" cy="6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30F6E1-45B4-4FA6-ABAA-DC83B25AC8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 Introduction</a:t>
            </a:r>
          </a:p>
          <a:p>
            <a:r>
              <a:rPr lang="fr-FR" dirty="0"/>
              <a:t>2. Typologie</a:t>
            </a:r>
          </a:p>
          <a:p>
            <a:r>
              <a:rPr lang="fr-FR" dirty="0"/>
              <a:t>3. Justifications à considérer</a:t>
            </a:r>
          </a:p>
          <a:p>
            <a:r>
              <a:rPr lang="fr-FR" dirty="0"/>
              <a:t>4. Actions et sollicitations</a:t>
            </a:r>
          </a:p>
          <a:p>
            <a:r>
              <a:rPr lang="fr-FR" dirty="0"/>
              <a:t>5. Capacité portante</a:t>
            </a:r>
          </a:p>
          <a:p>
            <a:r>
              <a:rPr lang="fr-FR" dirty="0"/>
              <a:t>6. Glissement</a:t>
            </a:r>
          </a:p>
          <a:p>
            <a:r>
              <a:rPr lang="fr-FR" dirty="0"/>
              <a:t>7. Tassement</a:t>
            </a:r>
          </a:p>
          <a:p>
            <a:r>
              <a:rPr lang="fr-FR" dirty="0"/>
              <a:t>8. Répartition de la charge sous la fondation</a:t>
            </a:r>
          </a:p>
          <a:p>
            <a:r>
              <a:rPr lang="fr-FR" dirty="0"/>
              <a:t>9. 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4C643BE-4699-4A2B-B97D-EAF8E067D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243" y="444910"/>
            <a:ext cx="7561174" cy="519934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48681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2CB77E-293C-47F9-AB2A-D69412A7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42" y="992829"/>
            <a:ext cx="7584559" cy="41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pressiométrique ou </a:t>
            </a:r>
            <a:r>
              <a:rPr lang="fr-FR" b="1" dirty="0"/>
              <a:t>pénétrométrique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DFC6A9-178C-429C-A897-68D7E0AC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14" y="1148316"/>
            <a:ext cx="5341657" cy="38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fr-FR" baseline="-25000" dirty="0">
                <a:latin typeface="Symbol" panose="05050102010706020507" pitchFamily="18" charset="2"/>
              </a:rPr>
              <a:t>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1E0023-1ECE-4B1C-950E-C2A80E28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91" y="1149281"/>
            <a:ext cx="1590675" cy="676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6D1BEB-0913-4098-8B58-07FA20082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" y="1905264"/>
            <a:ext cx="7094764" cy="3164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7FC44A-D890-49A7-BD2C-158E7FBD6362}"/>
              </a:ext>
            </a:extLst>
          </p:cNvPr>
          <p:cNvSpPr/>
          <p:nvPr/>
        </p:nvSpPr>
        <p:spPr>
          <a:xfrm>
            <a:off x="2936233" y="1238860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fr-FR" baseline="-25000" dirty="0">
                <a:latin typeface="Symbol" panose="05050102010706020507" pitchFamily="18" charset="2"/>
              </a:rPr>
              <a:t>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5427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3BC61D-6F97-4196-BA2C-30BFC911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26" y="1110343"/>
            <a:ext cx="3419475" cy="1600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3A3DD6-46EB-4724-AD62-FFC05BAE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3" y="2890157"/>
            <a:ext cx="7394204" cy="22533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16C34F-97C1-4836-96DF-5CAE710B9F7A}"/>
              </a:ext>
            </a:extLst>
          </p:cNvPr>
          <p:cNvSpPr/>
          <p:nvPr/>
        </p:nvSpPr>
        <p:spPr>
          <a:xfrm>
            <a:off x="1192493" y="160745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790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Calcul de la résistance du sol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endParaRPr lang="fr-FR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7DFE01-4D75-41DB-9FDC-D05201754306}"/>
              </a:ext>
            </a:extLst>
          </p:cNvPr>
          <p:cNvSpPr txBox="1"/>
          <p:nvPr/>
        </p:nvSpPr>
        <p:spPr>
          <a:xfrm>
            <a:off x="1502229" y="726621"/>
            <a:ext cx="460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r>
              <a:rPr lang="fr-FR" dirty="0"/>
              <a:t> ou pénétrométrique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94B4-23A1-4CDA-B143-D97A1C74F748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D2567C-4F98-41D8-B862-DA7B7A5E87A2}"/>
              </a:ext>
            </a:extLst>
          </p:cNvPr>
          <p:cNvSpPr txBox="1"/>
          <p:nvPr/>
        </p:nvSpPr>
        <p:spPr>
          <a:xfrm>
            <a:off x="3643424" y="151691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Cumul de i</a:t>
            </a:r>
            <a:r>
              <a:rPr lang="fr-FR" b="1" baseline="-25000" dirty="0">
                <a:latin typeface="Symbol" panose="05050102010706020507" pitchFamily="18" charset="2"/>
              </a:rPr>
              <a:t>d </a:t>
            </a:r>
            <a:r>
              <a:rPr lang="fr-FR" b="1" dirty="0" err="1"/>
              <a:t>i</a:t>
            </a:r>
            <a:r>
              <a:rPr lang="fr-FR" b="1" baseline="-25000" dirty="0" err="1">
                <a:latin typeface="Symbol" panose="05050102010706020507" pitchFamily="18" charset="2"/>
              </a:rPr>
              <a:t>b</a:t>
            </a:r>
            <a:r>
              <a:rPr lang="fr-FR" b="1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499622-909B-4DEB-B7CD-F746FF82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444" y="3905693"/>
            <a:ext cx="1742887" cy="7816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D12CCF-29AB-4940-ACDD-647F2B8C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58" y="2246804"/>
            <a:ext cx="2581418" cy="12080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A0E4E9-D032-4487-BE5F-1B93B5C1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91" y="3582962"/>
            <a:ext cx="2581418" cy="1208017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269BC09-28E0-407C-B888-A1FF4C8A3B1C}"/>
              </a:ext>
            </a:extLst>
          </p:cNvPr>
          <p:cNvCxnSpPr/>
          <p:nvPr/>
        </p:nvCxnSpPr>
        <p:spPr>
          <a:xfrm>
            <a:off x="2601432" y="2027274"/>
            <a:ext cx="411126" cy="7938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A4F3751-D059-4821-A6A4-273AD8185D28}"/>
              </a:ext>
            </a:extLst>
          </p:cNvPr>
          <p:cNvCxnSpPr>
            <a:cxnSpLocks/>
          </p:cNvCxnSpPr>
          <p:nvPr/>
        </p:nvCxnSpPr>
        <p:spPr>
          <a:xfrm flipH="1">
            <a:off x="2987749" y="3374065"/>
            <a:ext cx="528084" cy="8187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B065AC5-385C-47CA-94C2-3EA780EA5A4C}"/>
              </a:ext>
            </a:extLst>
          </p:cNvPr>
          <p:cNvSpPr/>
          <p:nvPr/>
        </p:nvSpPr>
        <p:spPr>
          <a:xfrm>
            <a:off x="1157051" y="156492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i</a:t>
            </a:r>
            <a:r>
              <a:rPr lang="fr-FR" b="1" baseline="-25000" dirty="0">
                <a:solidFill>
                  <a:srgbClr val="C00000"/>
                </a:solidFill>
                <a:latin typeface="Symbol" panose="05050102010706020507" pitchFamily="18" charset="2"/>
              </a:rPr>
              <a:t>d </a:t>
            </a:r>
            <a:r>
              <a:rPr lang="fr-FR" b="1" dirty="0" err="1">
                <a:solidFill>
                  <a:srgbClr val="C00000"/>
                </a:solidFill>
              </a:rPr>
              <a:t>i</a:t>
            </a:r>
            <a:r>
              <a:rPr lang="fr-FR" b="1" baseline="-25000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FAC2C3-8BAD-414F-8BCC-785E9314D883}"/>
              </a:ext>
            </a:extLst>
          </p:cNvPr>
          <p:cNvSpPr/>
          <p:nvPr/>
        </p:nvSpPr>
        <p:spPr>
          <a:xfrm>
            <a:off x="3870633" y="2345153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512F4-B569-4D20-968A-530BBCF44678}"/>
              </a:ext>
            </a:extLst>
          </p:cNvPr>
          <p:cNvSpPr/>
          <p:nvPr/>
        </p:nvSpPr>
        <p:spPr>
          <a:xfrm>
            <a:off x="3868354" y="2688432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9112FD-0597-4EFB-95E1-DB71634DAC93}"/>
              </a:ext>
            </a:extLst>
          </p:cNvPr>
          <p:cNvSpPr/>
          <p:nvPr/>
        </p:nvSpPr>
        <p:spPr>
          <a:xfrm>
            <a:off x="3874177" y="375219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db</a:t>
            </a:r>
            <a:r>
              <a:rPr lang="fr-FR" dirty="0"/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DA030-D75B-42D4-82C6-E650200E1C82}"/>
              </a:ext>
            </a:extLst>
          </p:cNvPr>
          <p:cNvSpPr/>
          <p:nvPr/>
        </p:nvSpPr>
        <p:spPr>
          <a:xfrm>
            <a:off x="3871898" y="4095474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c</a:t>
            </a:r>
            <a:r>
              <a:rPr lang="fr-FR" dirty="0"/>
              <a:t> </a:t>
            </a:r>
            <a:r>
              <a:rPr lang="fr-FR" dirty="0" err="1"/>
              <a:t>q</a:t>
            </a:r>
            <a:r>
              <a:rPr lang="fr-FR" baseline="-25000" dirty="0" err="1"/>
              <a:t>ce</a:t>
            </a:r>
            <a:r>
              <a:rPr lang="fr-FR" dirty="0"/>
              <a:t>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db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1582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6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3. Vérification de la capacité portante</a:t>
            </a:r>
            <a:endParaRPr lang="fr-FR" baseline="-25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0310B6-023E-483E-AA11-FF826897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3" y="1800447"/>
            <a:ext cx="7189245" cy="15345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FC13AE-7965-4DAA-BE80-456F8434D28C}"/>
              </a:ext>
            </a:extLst>
          </p:cNvPr>
          <p:cNvSpPr txBox="1"/>
          <p:nvPr/>
        </p:nvSpPr>
        <p:spPr>
          <a:xfrm>
            <a:off x="1183758" y="1027814"/>
            <a:ext cx="456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Réduction de la portance due à l’excentrement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EDBAE5-F5DC-4868-B274-E12A2D609CDB}"/>
              </a:ext>
            </a:extLst>
          </p:cNvPr>
          <p:cNvSpPr txBox="1"/>
          <p:nvPr/>
        </p:nvSpPr>
        <p:spPr>
          <a:xfrm>
            <a:off x="3615070" y="3806456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A’ = A </a:t>
            </a:r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516331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6"/>
            <a:ext cx="4037013" cy="315208"/>
          </a:xfrm>
        </p:spPr>
        <p:txBody>
          <a:bodyPr/>
          <a:lstStyle/>
          <a:p>
            <a:r>
              <a:rPr lang="fr-FR" dirty="0"/>
              <a:t>5. Capacité portante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49F247-C237-444A-8CBF-BD3A2E429E34}"/>
              </a:ext>
            </a:extLst>
          </p:cNvPr>
          <p:cNvSpPr txBox="1"/>
          <p:nvPr/>
        </p:nvSpPr>
        <p:spPr>
          <a:xfrm>
            <a:off x="889908" y="244929"/>
            <a:ext cx="36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3. Vérification de la capacité portante</a:t>
            </a:r>
            <a:endParaRPr lang="fr-FR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B4A65-1E47-4CA0-97DD-EECE091E3477}"/>
              </a:ext>
            </a:extLst>
          </p:cNvPr>
          <p:cNvSpPr/>
          <p:nvPr/>
        </p:nvSpPr>
        <p:spPr>
          <a:xfrm>
            <a:off x="950026" y="818401"/>
            <a:ext cx="8193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Il faut vérifier pour chaque combinaison que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V</a:t>
            </a:r>
            <a:r>
              <a:rPr lang="fr-FR" sz="1600" baseline="-25000" dirty="0"/>
              <a:t>d</a:t>
            </a:r>
            <a:r>
              <a:rPr lang="fr-FR" sz="1600" dirty="0"/>
              <a:t> : valeur de calcul de l’effort vertical transmise au terrain par la fondation; </a:t>
            </a:r>
          </a:p>
          <a:p>
            <a:r>
              <a:rPr lang="fr-FR" sz="1600" dirty="0"/>
              <a:t>R</a:t>
            </a:r>
            <a:r>
              <a:rPr lang="fr-FR" sz="1600" baseline="-25000" dirty="0"/>
              <a:t>0</a:t>
            </a:r>
            <a:r>
              <a:rPr lang="fr-FR" sz="1600" dirty="0"/>
              <a:t> : poids des terres initial à la base de la fondation (après travaux) ; </a:t>
            </a:r>
          </a:p>
          <a:p>
            <a:r>
              <a:rPr lang="fr-FR" sz="1600" dirty="0" err="1"/>
              <a:t>R</a:t>
            </a:r>
            <a:r>
              <a:rPr lang="fr-FR" sz="1600" baseline="-25000" dirty="0" err="1"/>
              <a:t>v,d</a:t>
            </a:r>
            <a:r>
              <a:rPr lang="fr-FR" sz="1600" dirty="0"/>
              <a:t> : valeur de calcul de la résistance ultime du terrain. 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983524-5605-4C32-836C-D615A356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33" y="823912"/>
            <a:ext cx="1323975" cy="409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A12B1D-EB35-4E6D-A33F-F10ECB1A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94" y="2497591"/>
            <a:ext cx="962025" cy="409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504260-08C0-454E-AEFB-1EAC7102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389" y="2276718"/>
            <a:ext cx="3181350" cy="885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E0ABB2-C8EA-4B01-9BAB-EE4B634F728A}"/>
              </a:ext>
            </a:extLst>
          </p:cNvPr>
          <p:cNvSpPr/>
          <p:nvPr/>
        </p:nvSpPr>
        <p:spPr>
          <a:xfrm>
            <a:off x="2645229" y="3385181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AD6ED5B-8E91-43B8-B1D6-A44B7D66B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71" y="4123095"/>
            <a:ext cx="7151914" cy="7917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140DF02-5FFB-4C58-8611-F99CD4EAF71F}"/>
              </a:ext>
            </a:extLst>
          </p:cNvPr>
          <p:cNvSpPr txBox="1"/>
          <p:nvPr/>
        </p:nvSpPr>
        <p:spPr>
          <a:xfrm>
            <a:off x="930727" y="445769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baseline="-25000" dirty="0" err="1"/>
              <a:t>R,v</a:t>
            </a:r>
            <a:endParaRPr lang="fr-FR" baseline="-25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F80D79-5608-4618-ADEB-B253C1AEE9FD}"/>
              </a:ext>
            </a:extLst>
          </p:cNvPr>
          <p:cNvSpPr txBox="1"/>
          <p:nvPr/>
        </p:nvSpPr>
        <p:spPr>
          <a:xfrm>
            <a:off x="4781549" y="338545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baseline="-25000" dirty="0" err="1"/>
              <a:t>R,d,v</a:t>
            </a:r>
            <a:r>
              <a:rPr lang="fr-FR" dirty="0"/>
              <a:t> = 1,2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367009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6. Glissement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6. Glissement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CA2E15A-45FA-4A23-92FA-0C3CB59FF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54" y="1430860"/>
            <a:ext cx="1704975" cy="5143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42E8405-7619-4794-B0E0-8F24AE7FCEE1}"/>
              </a:ext>
            </a:extLst>
          </p:cNvPr>
          <p:cNvSpPr txBox="1"/>
          <p:nvPr/>
        </p:nvSpPr>
        <p:spPr>
          <a:xfrm>
            <a:off x="807124" y="3575128"/>
            <a:ext cx="8296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baseline="-25000" dirty="0" err="1"/>
              <a:t>p,d</a:t>
            </a:r>
            <a:r>
              <a:rPr lang="fr-FR" baseline="-25000" dirty="0"/>
              <a:t> </a:t>
            </a:r>
            <a:r>
              <a:rPr lang="fr-FR" dirty="0"/>
              <a:t>est favorable et souvent négligeable, on ne la considère pas pour cette justification</a:t>
            </a:r>
          </a:p>
          <a:p>
            <a:endParaRPr lang="fr-FR" dirty="0"/>
          </a:p>
          <a:p>
            <a:r>
              <a:rPr lang="fr-FR" dirty="0" err="1"/>
              <a:t>R</a:t>
            </a:r>
            <a:r>
              <a:rPr lang="fr-FR" baseline="-25000" dirty="0" err="1"/>
              <a:t>h,d</a:t>
            </a:r>
            <a:r>
              <a:rPr lang="fr-FR" baseline="-25000" dirty="0"/>
              <a:t> </a:t>
            </a:r>
            <a:r>
              <a:rPr lang="fr-FR" dirty="0"/>
              <a:t>doit être considérée à court terme et long terme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ED87A32-F09C-4B57-8B36-14ED05CF93D0}"/>
              </a:ext>
            </a:extLst>
          </p:cNvPr>
          <p:cNvSpPr txBox="1"/>
          <p:nvPr/>
        </p:nvSpPr>
        <p:spPr>
          <a:xfrm>
            <a:off x="4901938" y="424206"/>
            <a:ext cx="340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considérer uniquement aux ELU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480DB4-D057-4FBA-B4AF-5F0257DE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55" y="1013637"/>
            <a:ext cx="3425453" cy="25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7114"/>
            <a:ext cx="4037013" cy="315208"/>
          </a:xfrm>
        </p:spPr>
        <p:txBody>
          <a:bodyPr/>
          <a:lstStyle/>
          <a:p>
            <a:r>
              <a:rPr lang="fr-FR" dirty="0"/>
              <a:t>6. Glissement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A33524-7865-4672-90F0-68C61B256B98}"/>
              </a:ext>
            </a:extLst>
          </p:cNvPr>
          <p:cNvSpPr txBox="1"/>
          <p:nvPr/>
        </p:nvSpPr>
        <p:spPr>
          <a:xfrm>
            <a:off x="1102936" y="273377"/>
            <a:ext cx="13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Court terme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7C4164A-5676-4278-8B23-E4416CFF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464" y="760079"/>
            <a:ext cx="1790700" cy="809625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CED18B7F-4408-4616-BE41-DE13A9044E34}"/>
              </a:ext>
            </a:extLst>
          </p:cNvPr>
          <p:cNvSpPr txBox="1"/>
          <p:nvPr/>
        </p:nvSpPr>
        <p:spPr>
          <a:xfrm>
            <a:off x="5655388" y="263257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Long terme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1DD6BA-45E2-4138-9E2B-B40C5FB94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8" y="595421"/>
            <a:ext cx="3006746" cy="90398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30A1483-CB03-4A92-8315-90CAEEF13635}"/>
              </a:ext>
            </a:extLst>
          </p:cNvPr>
          <p:cNvSpPr txBox="1"/>
          <p:nvPr/>
        </p:nvSpPr>
        <p:spPr>
          <a:xfrm>
            <a:off x="1559408" y="243831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g</a:t>
            </a:r>
            <a:r>
              <a:rPr lang="fr-FR" baseline="-25000" dirty="0" err="1"/>
              <a:t>R,d,h</a:t>
            </a:r>
            <a:r>
              <a:rPr lang="fr-FR" dirty="0"/>
              <a:t> = 1,1</a:t>
            </a:r>
            <a:endParaRPr lang="fr-FR" baseline="-250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203A26A-D7C4-4A8A-A5D8-CC99C4B2D519}"/>
              </a:ext>
            </a:extLst>
          </p:cNvPr>
          <p:cNvSpPr txBox="1"/>
          <p:nvPr/>
        </p:nvSpPr>
        <p:spPr>
          <a:xfrm>
            <a:off x="4012822" y="2057309"/>
            <a:ext cx="4619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baseline="-25000" dirty="0" err="1"/>
              <a:t>a,k</a:t>
            </a:r>
            <a:r>
              <a:rPr lang="fr-FR" dirty="0"/>
              <a:t> = </a:t>
            </a:r>
            <a:r>
              <a:rPr lang="fr-FR" dirty="0" err="1">
                <a:latin typeface="Symbol" panose="05050102010706020507" pitchFamily="18" charset="2"/>
              </a:rPr>
              <a:t>f</a:t>
            </a:r>
            <a:r>
              <a:rPr lang="fr-FR" dirty="0" err="1"/>
              <a:t>’</a:t>
            </a:r>
            <a:r>
              <a:rPr lang="fr-FR" baseline="-25000" dirty="0" err="1"/>
              <a:t>crit</a:t>
            </a:r>
            <a:r>
              <a:rPr lang="fr-FR" dirty="0"/>
              <a:t> pour les fondations coulées en place</a:t>
            </a:r>
          </a:p>
          <a:p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baseline="-25000" dirty="0" err="1"/>
              <a:t>a,k</a:t>
            </a:r>
            <a:r>
              <a:rPr lang="fr-FR" dirty="0"/>
              <a:t> =2/3 </a:t>
            </a:r>
            <a:r>
              <a:rPr lang="fr-FR" dirty="0" err="1">
                <a:latin typeface="Symbol" panose="05050102010706020507" pitchFamily="18" charset="2"/>
              </a:rPr>
              <a:t>f</a:t>
            </a:r>
            <a:r>
              <a:rPr lang="fr-FR" dirty="0" err="1"/>
              <a:t>’</a:t>
            </a:r>
            <a:r>
              <a:rPr lang="fr-FR" baseline="-25000" dirty="0" err="1"/>
              <a:t>crit</a:t>
            </a:r>
            <a:r>
              <a:rPr lang="fr-FR" dirty="0"/>
              <a:t> pour les fondations préfabriquées</a:t>
            </a:r>
          </a:p>
          <a:p>
            <a:endParaRPr lang="fr-FR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E4A84CE7-3061-4C84-977C-2925843B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99" y="3030459"/>
            <a:ext cx="4923536" cy="15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2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7. Tassement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2DC43E-B792-4AC0-8585-9D7A47E7F558}"/>
              </a:ext>
            </a:extLst>
          </p:cNvPr>
          <p:cNvSpPr txBox="1"/>
          <p:nvPr/>
        </p:nvSpPr>
        <p:spPr>
          <a:xfrm>
            <a:off x="1172291" y="943437"/>
            <a:ext cx="266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</a:t>
            </a:r>
            <a:r>
              <a:rPr lang="fr-FR" b="1" dirty="0"/>
              <a:t>pressiométrique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A1EA46-025A-436F-9645-76205A67FCA5}"/>
              </a:ext>
            </a:extLst>
          </p:cNvPr>
          <p:cNvSpPr txBox="1"/>
          <p:nvPr/>
        </p:nvSpPr>
        <p:spPr>
          <a:xfrm>
            <a:off x="1253765" y="1611984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</a:t>
            </a:r>
            <a:r>
              <a:rPr lang="fr-FR" baseline="-25000" dirty="0" err="1"/>
              <a:t>f</a:t>
            </a:r>
            <a:r>
              <a:rPr lang="fr-FR" dirty="0"/>
              <a:t> = s</a:t>
            </a:r>
            <a:r>
              <a:rPr lang="fr-FR" baseline="-25000" dirty="0"/>
              <a:t>c</a:t>
            </a:r>
            <a:r>
              <a:rPr lang="fr-FR" dirty="0"/>
              <a:t> + </a:t>
            </a:r>
            <a:r>
              <a:rPr lang="fr-FR" dirty="0" err="1"/>
              <a:t>s</a:t>
            </a:r>
            <a:r>
              <a:rPr lang="fr-FR" baseline="-25000" dirty="0" err="1"/>
              <a:t>d</a:t>
            </a:r>
            <a:endParaRPr lang="fr-FR" baseline="-25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48DE10-05E8-4B38-8B82-6BE882FD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80" y="2661698"/>
            <a:ext cx="4810125" cy="838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9CF10C0-DFF1-4E97-B353-58B08BBFB5B6}"/>
              </a:ext>
            </a:extLst>
          </p:cNvPr>
          <p:cNvSpPr txBox="1"/>
          <p:nvPr/>
        </p:nvSpPr>
        <p:spPr>
          <a:xfrm>
            <a:off x="1036949" y="2224725"/>
            <a:ext cx="23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homogène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0EE91C-E97F-4F3D-B466-181B0EA819EA}"/>
              </a:ext>
            </a:extLst>
          </p:cNvPr>
          <p:cNvSpPr txBox="1"/>
          <p:nvPr/>
        </p:nvSpPr>
        <p:spPr>
          <a:xfrm>
            <a:off x="1010239" y="3508341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hétérogène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0D2119-9F61-446F-9826-C2DECD9D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41" y="4004378"/>
            <a:ext cx="46291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Intoduction</a:t>
            </a:r>
            <a:endParaRPr lang="fr-FR" dirty="0"/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1. Introduction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D6514-7419-4D57-A8F7-7F3B3176A25A}"/>
              </a:ext>
            </a:extLst>
          </p:cNvPr>
          <p:cNvSpPr txBox="1"/>
          <p:nvPr/>
        </p:nvSpPr>
        <p:spPr>
          <a:xfrm>
            <a:off x="1063256" y="1970568"/>
            <a:ext cx="7185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Norme d’application nationale des Eurocodes 7 : NF P 94-261</a:t>
            </a:r>
          </a:p>
          <a:p>
            <a:endParaRPr lang="fr-FR" dirty="0"/>
          </a:p>
          <a:p>
            <a:r>
              <a:rPr lang="fr-FR" dirty="0"/>
              <a:t>Si la fondation superficielle soutient un mur de soutènement : NF P 94-281</a:t>
            </a:r>
          </a:p>
          <a:p>
            <a:endParaRPr lang="fr-FR" dirty="0"/>
          </a:p>
          <a:p>
            <a:r>
              <a:rPr lang="fr-FR" dirty="0"/>
              <a:t>Les dallages ne sont pas traités par la NF P 94-261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96D318-0BDC-46C9-8897-FBC5DB510F17}"/>
              </a:ext>
            </a:extLst>
          </p:cNvPr>
          <p:cNvSpPr txBox="1"/>
          <p:nvPr/>
        </p:nvSpPr>
        <p:spPr>
          <a:xfrm>
            <a:off x="1070344" y="1353878"/>
            <a:ext cx="347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Fondation superficielle : D / B &lt; 1,5</a:t>
            </a:r>
          </a:p>
        </p:txBody>
      </p:sp>
    </p:spTree>
    <p:extLst>
      <p:ext uri="{BB962C8B-B14F-4D97-AF65-F5344CB8AC3E}">
        <p14:creationId xmlns:p14="http://schemas.microsoft.com/office/powerpoint/2010/main" val="130064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9AD416-E2EA-4269-B48D-E9FB2D3D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36" y="1115210"/>
            <a:ext cx="2657475" cy="93345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CF10C0-DFF1-4E97-B353-58B08BBFB5B6}"/>
              </a:ext>
            </a:extLst>
          </p:cNvPr>
          <p:cNvSpPr txBox="1"/>
          <p:nvPr/>
        </p:nvSpPr>
        <p:spPr>
          <a:xfrm>
            <a:off x="886120" y="254523"/>
            <a:ext cx="23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homogène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0EE91C-E97F-4F3D-B466-181B0EA819EA}"/>
              </a:ext>
            </a:extLst>
          </p:cNvPr>
          <p:cNvSpPr txBox="1"/>
          <p:nvPr/>
        </p:nvSpPr>
        <p:spPr>
          <a:xfrm>
            <a:off x="4950643" y="256093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Cas d’un sol hétérogène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18660-A3D3-44D8-8776-FEA256ABE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1" y="616867"/>
            <a:ext cx="1914525" cy="685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8B7037-6016-4030-A083-878EC54A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11" y="1223668"/>
            <a:ext cx="2619375" cy="923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24E700-8FE4-464B-87C1-8E9960E3B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156" y="606949"/>
            <a:ext cx="1847850" cy="7810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D0887B5-CFC5-430C-B988-1646130DE80A}"/>
              </a:ext>
            </a:extLst>
          </p:cNvPr>
          <p:cNvSpPr txBox="1"/>
          <p:nvPr/>
        </p:nvSpPr>
        <p:spPr>
          <a:xfrm>
            <a:off x="857840" y="2177592"/>
            <a:ext cx="29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  <a:r>
              <a:rPr lang="fr-FR" baseline="-25000" dirty="0"/>
              <a:t>M</a:t>
            </a:r>
            <a:r>
              <a:rPr lang="fr-FR" dirty="0"/>
              <a:t> : module pressiométrique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0B0A1D-9B07-4348-B6F9-5ABA88204C6E}"/>
              </a:ext>
            </a:extLst>
          </p:cNvPr>
          <p:cNvSpPr txBox="1"/>
          <p:nvPr/>
        </p:nvSpPr>
        <p:spPr>
          <a:xfrm>
            <a:off x="4573572" y="2009480"/>
            <a:ext cx="4466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c</a:t>
            </a:r>
            <a:r>
              <a:rPr lang="fr-FR" dirty="0"/>
              <a:t> : module pressiométrique équivalent dans les zones où la déformation volumétrique est prépondérante (de 0 à B/2)</a:t>
            </a:r>
          </a:p>
          <a:p>
            <a:r>
              <a:rPr lang="fr-FR" dirty="0"/>
              <a:t>E</a:t>
            </a:r>
            <a:r>
              <a:rPr lang="fr-FR" baseline="-25000" dirty="0"/>
              <a:t>d</a:t>
            </a:r>
            <a:r>
              <a:rPr lang="fr-FR" dirty="0"/>
              <a:t> : module pressiométrique équivalent dans les zones où la déformation de cisaillement est prépondérante (de 0 à 8B)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378AA8-54A3-4E62-8827-D245D17DD3E3}"/>
              </a:ext>
            </a:extLst>
          </p:cNvPr>
          <p:cNvSpPr txBox="1"/>
          <p:nvPr/>
        </p:nvSpPr>
        <p:spPr>
          <a:xfrm>
            <a:off x="820132" y="3666172"/>
            <a:ext cx="6426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  <a:r>
              <a:rPr lang="fr-FR" baseline="-25000" dirty="0"/>
              <a:t>0</a:t>
            </a:r>
            <a:r>
              <a:rPr lang="fr-FR" dirty="0"/>
              <a:t> : largeur de référence = 0,6 m</a:t>
            </a:r>
          </a:p>
          <a:p>
            <a:r>
              <a:rPr lang="fr-FR" dirty="0"/>
              <a:t>q’ : contrainte moyenne effective appliquée au sol par la fondation</a:t>
            </a:r>
          </a:p>
          <a:p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/>
              <a:t>’</a:t>
            </a:r>
            <a:r>
              <a:rPr lang="fr-FR" baseline="-25000" dirty="0"/>
              <a:t>V0</a:t>
            </a:r>
            <a:r>
              <a:rPr lang="fr-FR" dirty="0"/>
              <a:t> : contrainte effective à la base de </a:t>
            </a:r>
            <a:r>
              <a:rPr lang="fr-FR"/>
              <a:t>la fondation </a:t>
            </a:r>
            <a:r>
              <a:rPr lang="fr-FR" dirty="0"/>
              <a:t>avant travaux</a:t>
            </a:r>
          </a:p>
          <a:p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/>
              <a:t> : coefficient rhéologique</a:t>
            </a:r>
          </a:p>
          <a:p>
            <a:r>
              <a:rPr lang="fr-FR" dirty="0" err="1">
                <a:latin typeface="Symbol" panose="05050102010706020507" pitchFamily="18" charset="2"/>
              </a:rPr>
              <a:t>l</a:t>
            </a:r>
            <a:r>
              <a:rPr lang="fr-FR" baseline="-25000" dirty="0" err="1"/>
              <a:t>c</a:t>
            </a:r>
            <a:r>
              <a:rPr lang="fr-FR" dirty="0"/>
              <a:t>, </a:t>
            </a:r>
            <a:r>
              <a:rPr lang="fr-FR" dirty="0" err="1">
                <a:latin typeface="Symbol" panose="05050102010706020507" pitchFamily="18" charset="2"/>
              </a:rPr>
              <a:t>l</a:t>
            </a:r>
            <a:r>
              <a:rPr lang="fr-FR" baseline="-25000" dirty="0" err="1"/>
              <a:t>d</a:t>
            </a:r>
            <a:r>
              <a:rPr lang="fr-FR" dirty="0"/>
              <a:t> : coefficients de forme</a:t>
            </a:r>
          </a:p>
        </p:txBody>
      </p:sp>
    </p:spTree>
    <p:extLst>
      <p:ext uri="{BB962C8B-B14F-4D97-AF65-F5344CB8AC3E}">
        <p14:creationId xmlns:p14="http://schemas.microsoft.com/office/powerpoint/2010/main" val="3921930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B5FFBC-7C3E-4590-B837-7AE0AE96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652398"/>
            <a:ext cx="8061128" cy="20436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D3212D-350B-47E7-8335-B26444DF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63" y="3094447"/>
            <a:ext cx="7620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3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04DFDF-379F-4AEF-880F-CA8A8BDE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24" y="0"/>
            <a:ext cx="2223728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00B137-C2A0-4563-8BF5-2760352D6BB7}"/>
              </a:ext>
            </a:extLst>
          </p:cNvPr>
          <p:cNvSpPr/>
          <p:nvPr/>
        </p:nvSpPr>
        <p:spPr>
          <a:xfrm>
            <a:off x="3432397" y="407455"/>
            <a:ext cx="82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c</a:t>
            </a:r>
            <a:r>
              <a:rPr lang="fr-FR" dirty="0"/>
              <a:t> = E</a:t>
            </a:r>
            <a:r>
              <a:rPr lang="fr-FR" baseline="-25000" dirty="0"/>
              <a:t>1</a:t>
            </a: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1FF083-0A8F-42CF-88AD-D34A88A5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984" y="1022218"/>
            <a:ext cx="3162300" cy="685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FD7CB3-799B-4211-B767-C4F5FC4A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74" y="2751497"/>
            <a:ext cx="1990725" cy="790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D4E308-B399-457E-A7B1-C69943B3A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704" y="3505052"/>
            <a:ext cx="2343150" cy="9048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E36073-E827-4B14-9630-F0E06F4A1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94" y="1992886"/>
            <a:ext cx="2286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7. Tassement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04DFDF-379F-4AEF-880F-CA8A8BDE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4" y="0"/>
            <a:ext cx="2223728" cy="5143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88B73E-544D-4DA2-8B6F-5C089D40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888" y="0"/>
            <a:ext cx="2223728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52694-9DC3-42EA-A88F-85F26334F437}"/>
              </a:ext>
            </a:extLst>
          </p:cNvPr>
          <p:cNvSpPr/>
          <p:nvPr/>
        </p:nvSpPr>
        <p:spPr>
          <a:xfrm>
            <a:off x="1008669" y="3044858"/>
            <a:ext cx="1687398" cy="194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B65DF-B01D-4205-B5F8-44BF9CE58277}"/>
              </a:ext>
            </a:extLst>
          </p:cNvPr>
          <p:cNvSpPr/>
          <p:nvPr/>
        </p:nvSpPr>
        <p:spPr>
          <a:xfrm>
            <a:off x="5016631" y="2367699"/>
            <a:ext cx="1687398" cy="252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C5224E-FF62-43FE-A288-E221BEB6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72" y="3081729"/>
            <a:ext cx="2676525" cy="7334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D1E159-BADC-4C05-BA45-44BCA0227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739" y="2530606"/>
            <a:ext cx="20478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4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8. Répartition de la charge sous la fondation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8. Répartition de la charge sous la fondation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C7F9A3-6F9F-49A7-836B-0A5654C93C74}"/>
              </a:ext>
            </a:extLst>
          </p:cNvPr>
          <p:cNvSpPr txBox="1"/>
          <p:nvPr/>
        </p:nvSpPr>
        <p:spPr>
          <a:xfrm>
            <a:off x="3140149" y="992371"/>
            <a:ext cx="23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de Meyerhof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16147-B92C-4FE8-88AD-34C3E34C5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623" y="1906772"/>
            <a:ext cx="2465491" cy="20568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E3372D-1FA2-4F7F-857F-CF0E82B33C83}"/>
              </a:ext>
            </a:extLst>
          </p:cNvPr>
          <p:cNvSpPr txBox="1"/>
          <p:nvPr/>
        </p:nvSpPr>
        <p:spPr>
          <a:xfrm>
            <a:off x="1119962" y="1417675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d’une semelle filante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860FA3-1126-4E7A-A61D-7959D71CD6A6}"/>
              </a:ext>
            </a:extLst>
          </p:cNvPr>
          <p:cNvSpPr txBox="1"/>
          <p:nvPr/>
        </p:nvSpPr>
        <p:spPr>
          <a:xfrm>
            <a:off x="4887432" y="1435396"/>
            <a:ext cx="31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d’une semelle rectangulaire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5CA817-3B71-4758-8B96-B776A7BF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86" y="3949884"/>
            <a:ext cx="1200150" cy="447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4CD899-4E8C-4A4D-9DE4-2225A3D0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43" y="4407527"/>
            <a:ext cx="3248025" cy="6381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27B78E-0DE2-4C73-BCE0-643E6B65C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178" y="1868239"/>
            <a:ext cx="2951975" cy="19808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3996F7-6318-4147-BF3B-9F61C41B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143" y="4362450"/>
            <a:ext cx="1647825" cy="685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C72405B-5561-4950-8443-64426DEDC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066" y="3888416"/>
            <a:ext cx="2962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8. Répartition de la charge sous la fondation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8. Répartition de la charge sous la fondation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C7F9A3-6F9F-49A7-836B-0A5654C93C74}"/>
              </a:ext>
            </a:extLst>
          </p:cNvPr>
          <p:cNvSpPr txBox="1"/>
          <p:nvPr/>
        </p:nvSpPr>
        <p:spPr>
          <a:xfrm>
            <a:off x="3140149" y="992371"/>
            <a:ext cx="22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Méthode trapézoïdale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A3B2AA-E56C-450C-9504-CF6370FA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20" y="1545266"/>
            <a:ext cx="2814109" cy="23091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38F6A1-F4FF-431C-8F5E-628FA709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663" y="3979457"/>
            <a:ext cx="1905000" cy="742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FBFA5F-56E7-4233-9919-9A6140EED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251" y="1545265"/>
            <a:ext cx="2373186" cy="229663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702FDFA-404A-41AE-8C90-D13A8F943DD8}"/>
              </a:ext>
            </a:extLst>
          </p:cNvPr>
          <p:cNvSpPr txBox="1"/>
          <p:nvPr/>
        </p:nvSpPr>
        <p:spPr>
          <a:xfrm>
            <a:off x="1630325" y="1240465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</a:t>
            </a:r>
            <a:r>
              <a:rPr lang="fr-FR" dirty="0" err="1"/>
              <a:t>e</a:t>
            </a:r>
            <a:r>
              <a:rPr lang="fr-FR" baseline="-25000" dirty="0" err="1"/>
              <a:t>d</a:t>
            </a:r>
            <a:r>
              <a:rPr lang="fr-FR" dirty="0"/>
              <a:t> &lt; B/6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CA15AE-93A3-49D2-9899-9CFA67E840C4}"/>
              </a:ext>
            </a:extLst>
          </p:cNvPr>
          <p:cNvSpPr txBox="1"/>
          <p:nvPr/>
        </p:nvSpPr>
        <p:spPr>
          <a:xfrm>
            <a:off x="5738037" y="1215656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</a:t>
            </a:r>
            <a:r>
              <a:rPr lang="fr-FR" dirty="0" err="1"/>
              <a:t>e</a:t>
            </a:r>
            <a:r>
              <a:rPr lang="fr-FR" baseline="-25000" dirty="0" err="1"/>
              <a:t>d</a:t>
            </a:r>
            <a:r>
              <a:rPr lang="fr-FR" dirty="0"/>
              <a:t> &gt; B/6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B0F13A3-1049-4C61-B298-1BB8B2600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601" y="4067396"/>
            <a:ext cx="15716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207984-07A2-48D0-A570-FE7CB39E8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41753"/>
              </p:ext>
            </p:extLst>
          </p:nvPr>
        </p:nvGraphicFramePr>
        <p:xfrm>
          <a:off x="1746427" y="3707881"/>
          <a:ext cx="584962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760">
                  <a:extLst>
                    <a:ext uri="{9D8B030D-6E8A-4147-A177-3AD203B41FA5}">
                      <a16:colId xmlns:a16="http://schemas.microsoft.com/office/drawing/2014/main" val="3138594433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399167003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val="3253212816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967420364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val="312210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Epaisseur (m)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200" dirty="0">
                          <a:effectLst/>
                        </a:rPr>
                        <a:t> (kN/m</a:t>
                      </a:r>
                      <a:r>
                        <a:rPr lang="fr-FR" sz="1200" baseline="30000" dirty="0">
                          <a:effectLst/>
                        </a:rPr>
                        <a:t>3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</a:t>
                      </a:r>
                      <a:r>
                        <a:rPr lang="fr-FR" sz="1200" baseline="-25000">
                          <a:effectLst/>
                        </a:rPr>
                        <a:t>M</a:t>
                      </a:r>
                      <a:r>
                        <a:rPr lang="fr-FR" sz="1200">
                          <a:effectLst/>
                        </a:rPr>
                        <a:t> (kPa)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r>
                        <a:rPr lang="fr-FR" sz="1200" baseline="-25000">
                          <a:effectLst/>
                        </a:rPr>
                        <a:t>l</a:t>
                      </a:r>
                      <a:r>
                        <a:rPr lang="fr-FR" sz="1200">
                          <a:effectLst/>
                        </a:rPr>
                        <a:t>-p</a:t>
                      </a:r>
                      <a:r>
                        <a:rPr lang="fr-FR" sz="1200" baseline="-25000">
                          <a:effectLst/>
                        </a:rPr>
                        <a:t>l0</a:t>
                      </a:r>
                      <a:r>
                        <a:rPr lang="fr-FR" sz="1200">
                          <a:effectLst/>
                        </a:rPr>
                        <a:t> (kPa)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0939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argile sableuse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18,5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8667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36611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sables et graviers argileux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42171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4300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5050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argile légèrement sableuse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3867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1136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sables et graviers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56475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5850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6771614"/>
                  </a:ext>
                </a:extLst>
              </a:tr>
            </a:tbl>
          </a:graphicData>
        </a:graphic>
      </p:graphicFrame>
      <p:sp>
        <p:nvSpPr>
          <p:cNvPr id="5" name="Line 24">
            <a:extLst>
              <a:ext uri="{FF2B5EF4-FFF2-40B4-BE49-F238E27FC236}">
                <a16:creationId xmlns:a16="http://schemas.microsoft.com/office/drawing/2014/main" id="{A3CE7F59-063E-4BFB-982B-6D3A7446F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012" y="2212718"/>
            <a:ext cx="0" cy="65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id="{D0982DA4-F50A-48F5-83C8-1E3AB566A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312" y="2307968"/>
            <a:ext cx="2028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5299CED-B617-4A51-B44A-3D0F419B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962" y="2307968"/>
            <a:ext cx="819150" cy="4476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1E5162BD-22B8-424A-8406-46BA36AB8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312" y="1915855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63E643BE-2B51-41E6-945A-B8F3119F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562" y="1631693"/>
            <a:ext cx="1200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Gv = 3000 kN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9DA8BD28-6EF9-4825-BA2D-F850E1D0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212" y="293661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= 2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6E0BCA57-1B94-41C0-A521-425ADE1E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287" y="2546093"/>
            <a:ext cx="49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E9221BB2-F831-4B14-AA87-962FC35F1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912" y="2936618"/>
            <a:ext cx="866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0EEC42F-0A5C-408C-9820-F3391F59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87" y="234606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 = 9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32CB474-41C5-4DAA-846E-2542808A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562" y="242226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= 1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52BCCEF3-AC7F-47E5-B6BD-BA63D6953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937" y="2325430"/>
            <a:ext cx="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713929CD-1323-48FA-9DBB-EE7E7E6A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662" y="1974593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0,3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5D0E5542-4BE0-4556-A078-43C3B0CA8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5337" y="2028568"/>
            <a:ext cx="0" cy="65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65F71A2D-DBD3-497D-95ED-54267211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6637" y="2123818"/>
            <a:ext cx="2028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C8F3B753-1724-4DE9-8BB0-E0895B29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87" y="2123818"/>
            <a:ext cx="819150" cy="4476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id="{5BB7EF75-3146-4911-B848-10A58618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637" y="1731705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6EE7863-BCD6-4394-AF6A-68DE6CEA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87" y="1447543"/>
            <a:ext cx="1200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Gv = 3000 kN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EA74CBC-AF1B-40C5-9508-F42CF12F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37" y="275246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 = 2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FA8391FF-DFFF-4A6E-865C-9AC1750B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612" y="2361943"/>
            <a:ext cx="49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73157C31-A477-48BF-972E-B3BBF80A9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237" y="2752468"/>
            <a:ext cx="866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57FC0D47-350F-4AA8-AE32-81B0B01C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12" y="216191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 = 9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D96257D5-A77D-4CBA-B1C2-32C28C37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87" y="2238118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= 1 m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Line 2">
            <a:extLst>
              <a:ext uri="{FF2B5EF4-FFF2-40B4-BE49-F238E27FC236}">
                <a16:creationId xmlns:a16="http://schemas.microsoft.com/office/drawing/2014/main" id="{C425BF22-7632-40A6-AE3F-C04890AFE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262" y="2141280"/>
            <a:ext cx="0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Text Box 1">
            <a:extLst>
              <a:ext uri="{FF2B5EF4-FFF2-40B4-BE49-F238E27FC236}">
                <a16:creationId xmlns:a16="http://schemas.microsoft.com/office/drawing/2014/main" id="{46195C64-BEDB-4CE3-816C-EBB6D4E5F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87" y="1790443"/>
            <a:ext cx="781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0,2 m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8DDB5DA1-8FAF-43EC-8835-12F21A06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51" y="1000866"/>
            <a:ext cx="6801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Calculer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kumimoji="0" lang="fr-FR" altLang="fr-FR" sz="12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</a:t>
            </a:r>
            <a:r>
              <a:rPr kumimoji="0" lang="fr-FR" altLang="fr-FR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dans les deux cas suivants pour une combinaison fréquente (E.L.S.) :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96FBD384-46B8-48A8-9F3F-7E7B50960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12" y="3216313"/>
            <a:ext cx="4462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Sachant que le profil du sol de fondation est le suivant :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71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70F565F-11B8-448C-A984-3240B1B4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81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B3DC0C-F2B4-4A78-97FF-0C65E12A7141}"/>
              </a:ext>
            </a:extLst>
          </p:cNvPr>
          <p:cNvSpPr/>
          <p:nvPr/>
        </p:nvSpPr>
        <p:spPr>
          <a:xfrm>
            <a:off x="1164139" y="1132535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p</a:t>
            </a:r>
            <a:r>
              <a:rPr lang="fr-FR" b="1" baseline="-25000" dirty="0" err="1">
                <a:solidFill>
                  <a:srgbClr val="C00000"/>
                </a:solidFill>
              </a:rPr>
              <a:t>le</a:t>
            </a:r>
            <a:r>
              <a:rPr lang="fr-FR" dirty="0"/>
              <a:t>* i</a:t>
            </a:r>
            <a:r>
              <a:rPr lang="fr-FR" baseline="-25000" dirty="0">
                <a:latin typeface="Symbol" panose="05050102010706020507" pitchFamily="18" charset="2"/>
              </a:rPr>
              <a:t>d </a:t>
            </a:r>
            <a:r>
              <a:rPr lang="fr-FR" dirty="0" err="1"/>
              <a:t>i</a:t>
            </a:r>
            <a:r>
              <a:rPr lang="fr-FR" baseline="-25000" dirty="0" err="1">
                <a:latin typeface="Symbol" panose="05050102010706020507" pitchFamily="18" charset="2"/>
              </a:rPr>
              <a:t>b</a:t>
            </a:r>
            <a:r>
              <a:rPr lang="fr-FR" dirty="0"/>
              <a:t> 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2796D81-4B56-4E6C-ABDC-17E678E8E349}"/>
              </a:ext>
            </a:extLst>
          </p:cNvPr>
          <p:cNvCxnSpPr/>
          <p:nvPr/>
        </p:nvCxnSpPr>
        <p:spPr>
          <a:xfrm flipV="1">
            <a:off x="2388781" y="1226288"/>
            <a:ext cx="446568" cy="290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FDFC467E-48F2-4103-9DF2-BE47CE9F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78" y="281890"/>
            <a:ext cx="2839350" cy="216421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5201A69-D4AF-49AE-B9D0-601A5EF18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25" y="1988692"/>
            <a:ext cx="1296761" cy="80461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C13A3FA-817F-4228-9B58-3171D758D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8" y="3461655"/>
            <a:ext cx="6790062" cy="155938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2F46E4C-A238-450B-9A3F-4217AEF6FB6B}"/>
              </a:ext>
            </a:extLst>
          </p:cNvPr>
          <p:cNvSpPr/>
          <p:nvPr/>
        </p:nvSpPr>
        <p:spPr>
          <a:xfrm>
            <a:off x="6081823" y="4118344"/>
            <a:ext cx="878958" cy="6166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CD45953F-0843-4FE8-91A4-80E1BA5A9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14573"/>
              </p:ext>
            </p:extLst>
          </p:nvPr>
        </p:nvGraphicFramePr>
        <p:xfrm>
          <a:off x="5588326" y="2105910"/>
          <a:ext cx="3555674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829">
                  <a:extLst>
                    <a:ext uri="{9D8B030D-6E8A-4147-A177-3AD203B41FA5}">
                      <a16:colId xmlns:a16="http://schemas.microsoft.com/office/drawing/2014/main" val="3138594433"/>
                    </a:ext>
                  </a:extLst>
                </a:gridCol>
                <a:gridCol w="949062">
                  <a:extLst>
                    <a:ext uri="{9D8B030D-6E8A-4147-A177-3AD203B41FA5}">
                      <a16:colId xmlns:a16="http://schemas.microsoft.com/office/drawing/2014/main" val="399167003"/>
                    </a:ext>
                  </a:extLst>
                </a:gridCol>
                <a:gridCol w="1376783">
                  <a:extLst>
                    <a:ext uri="{9D8B030D-6E8A-4147-A177-3AD203B41FA5}">
                      <a16:colId xmlns:a16="http://schemas.microsoft.com/office/drawing/2014/main" val="312210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Epaisseur (m)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</a:t>
                      </a:r>
                      <a:r>
                        <a:rPr lang="fr-FR" sz="1200" baseline="-25000">
                          <a:effectLst/>
                        </a:rPr>
                        <a:t>l</a:t>
                      </a:r>
                      <a:r>
                        <a:rPr lang="fr-FR" sz="1200">
                          <a:effectLst/>
                        </a:rPr>
                        <a:t>-p</a:t>
                      </a:r>
                      <a:r>
                        <a:rPr lang="fr-FR" sz="1200" baseline="-25000">
                          <a:effectLst/>
                        </a:rPr>
                        <a:t>l0</a:t>
                      </a:r>
                      <a:r>
                        <a:rPr lang="fr-FR" sz="1200">
                          <a:effectLst/>
                        </a:rPr>
                        <a:t> (kPa)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0939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argile sableuse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36611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sables et graviers argileux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4300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5050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argile légèrement sableuse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1136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sables et graviers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5850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6771614"/>
                  </a:ext>
                </a:extLst>
              </a:tr>
            </a:tbl>
          </a:graphicData>
        </a:graphic>
      </p:graphicFrame>
      <p:sp>
        <p:nvSpPr>
          <p:cNvPr id="44" name="Ellipse 43">
            <a:extLst>
              <a:ext uri="{FF2B5EF4-FFF2-40B4-BE49-F238E27FC236}">
                <a16:creationId xmlns:a16="http://schemas.microsoft.com/office/drawing/2014/main" id="{2F34A3E5-0C18-47A6-BCFB-7BE56C774F55}"/>
              </a:ext>
            </a:extLst>
          </p:cNvPr>
          <p:cNvSpPr/>
          <p:nvPr/>
        </p:nvSpPr>
        <p:spPr>
          <a:xfrm>
            <a:off x="8190614" y="2225749"/>
            <a:ext cx="513907" cy="2977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 Box 1">
            <a:extLst>
              <a:ext uri="{FF2B5EF4-FFF2-40B4-BE49-F238E27FC236}">
                <a16:creationId xmlns:a16="http://schemas.microsoft.com/office/drawing/2014/main" id="{19D9E4C9-A479-46EA-A1E9-DFB108A6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727" y="351503"/>
            <a:ext cx="1408259" cy="3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0,2 m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1">
            <a:extLst>
              <a:ext uri="{FF2B5EF4-FFF2-40B4-BE49-F238E27FC236}">
                <a16:creationId xmlns:a16="http://schemas.microsoft.com/office/drawing/2014/main" id="{FE8722CF-AE26-4DC7-AC69-E7831C8C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713" y="695289"/>
            <a:ext cx="1408259" cy="3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= 0,3 m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0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70F565F-11B8-448C-A984-3240B1B4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81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E3F60D-E55C-4E45-9C02-DE26D3960734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b="1" dirty="0" err="1">
                <a:solidFill>
                  <a:srgbClr val="C00000"/>
                </a:solidFill>
              </a:rPr>
              <a:t>k</a:t>
            </a:r>
            <a:r>
              <a:rPr lang="fr-FR" b="1" baseline="-25000" dirty="0" err="1">
                <a:solidFill>
                  <a:srgbClr val="C00000"/>
                </a:solidFill>
              </a:rPr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6264656-AECD-4A14-BF94-DB4CD886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24" y="1003255"/>
            <a:ext cx="1609725" cy="8001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B2EC7ED-BF11-432F-8D11-B6EAE56F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36" y="669976"/>
            <a:ext cx="3098346" cy="19084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D1C20B0-72D3-4D3F-A4EF-11B77FC9A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916" y="1908894"/>
            <a:ext cx="2876550" cy="85725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07DE847-D5FF-41FB-90CD-327400D1596F}"/>
              </a:ext>
            </a:extLst>
          </p:cNvPr>
          <p:cNvSpPr txBox="1"/>
          <p:nvPr/>
        </p:nvSpPr>
        <p:spPr>
          <a:xfrm>
            <a:off x="1102748" y="2171004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De/B &lt; 2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1AFE5B1-E169-431B-9E72-3EAEEABDA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87" y="2859935"/>
            <a:ext cx="3826884" cy="70551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DA75818-B86D-47FE-ABA7-276040603A10}"/>
              </a:ext>
            </a:extLst>
          </p:cNvPr>
          <p:cNvSpPr txBox="1"/>
          <p:nvPr/>
        </p:nvSpPr>
        <p:spPr>
          <a:xfrm>
            <a:off x="1077433" y="3069264"/>
            <a:ext cx="267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B/L est différent de  0 et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355328-A4FD-4090-A67F-B715EF23217A}"/>
              </a:ext>
            </a:extLst>
          </p:cNvPr>
          <p:cNvSpPr txBox="1"/>
          <p:nvPr/>
        </p:nvSpPr>
        <p:spPr>
          <a:xfrm>
            <a:off x="4720856" y="122628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D</a:t>
            </a:r>
          </a:p>
        </p:txBody>
      </p:sp>
    </p:spTree>
    <p:extLst>
      <p:ext uri="{BB962C8B-B14F-4D97-AF65-F5344CB8AC3E}">
        <p14:creationId xmlns:p14="http://schemas.microsoft.com/office/powerpoint/2010/main" val="4165226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E4B262-2A1F-41B3-BF24-D71EB2B2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" y="1129645"/>
            <a:ext cx="6670158" cy="36239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D3AEA6-C61A-45FD-A886-EE8EA62F1A1D}"/>
              </a:ext>
            </a:extLst>
          </p:cNvPr>
          <p:cNvSpPr/>
          <p:nvPr/>
        </p:nvSpPr>
        <p:spPr>
          <a:xfrm>
            <a:off x="2828260" y="1672856"/>
            <a:ext cx="4841359" cy="7655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2. Typologie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2. Typologie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74D0DCD-CABD-409E-B058-54F784B2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35" y="914685"/>
            <a:ext cx="6240865" cy="42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0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70F565F-11B8-448C-A984-3240B1B4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81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E3F60D-E55C-4E45-9C02-DE26D3960734}"/>
              </a:ext>
            </a:extLst>
          </p:cNvPr>
          <p:cNvSpPr/>
          <p:nvPr/>
        </p:nvSpPr>
        <p:spPr>
          <a:xfrm>
            <a:off x="1159330" y="1221646"/>
            <a:ext cx="19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b="1" dirty="0" err="1">
                <a:solidFill>
                  <a:srgbClr val="C00000"/>
                </a:solidFill>
              </a:rPr>
              <a:t>k</a:t>
            </a:r>
            <a:r>
              <a:rPr lang="fr-FR" b="1" baseline="-25000" dirty="0" err="1">
                <a:solidFill>
                  <a:srgbClr val="C00000"/>
                </a:solidFill>
              </a:rPr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B2EC7ED-BF11-432F-8D11-B6EAE56F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36" y="669976"/>
            <a:ext cx="3098346" cy="19084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D1C20B0-72D3-4D3F-A4EF-11B77FC9A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16" y="1908894"/>
            <a:ext cx="2876550" cy="85725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07DE847-D5FF-41FB-90CD-327400D1596F}"/>
              </a:ext>
            </a:extLst>
          </p:cNvPr>
          <p:cNvSpPr txBox="1"/>
          <p:nvPr/>
        </p:nvSpPr>
        <p:spPr>
          <a:xfrm>
            <a:off x="1102748" y="2171004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De/B &lt; 2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1AFE5B1-E169-431B-9E72-3EAEEABDA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187" y="2859935"/>
            <a:ext cx="3826884" cy="70551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DA75818-B86D-47FE-ABA7-276040603A10}"/>
              </a:ext>
            </a:extLst>
          </p:cNvPr>
          <p:cNvSpPr txBox="1"/>
          <p:nvPr/>
        </p:nvSpPr>
        <p:spPr>
          <a:xfrm>
            <a:off x="1077433" y="3069264"/>
            <a:ext cx="267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B/L est différent de  0 et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07AA59-88CF-4E6C-B75F-5D1572C9ADAA}"/>
              </a:ext>
            </a:extLst>
          </p:cNvPr>
          <p:cNvSpPr txBox="1"/>
          <p:nvPr/>
        </p:nvSpPr>
        <p:spPr>
          <a:xfrm>
            <a:off x="1070345" y="3664688"/>
            <a:ext cx="506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kp</a:t>
            </a:r>
            <a:r>
              <a:rPr lang="fr-FR" baseline="-25000" dirty="0" err="1"/>
              <a:t>B</a:t>
            </a:r>
            <a:r>
              <a:rPr lang="fr-FR" baseline="-25000" dirty="0"/>
              <a:t>/L=0</a:t>
            </a:r>
            <a:r>
              <a:rPr lang="fr-FR" dirty="0"/>
              <a:t> = 0,8+(0,2 + 0,02.0,5).(1-exp(-1,3.0,5)) = 0,91</a:t>
            </a:r>
          </a:p>
          <a:p>
            <a:r>
              <a:rPr lang="fr-FR" dirty="0"/>
              <a:t> </a:t>
            </a:r>
          </a:p>
          <a:p>
            <a:r>
              <a:rPr lang="fr-FR" dirty="0" err="1"/>
              <a:t>kp</a:t>
            </a:r>
            <a:r>
              <a:rPr lang="fr-FR" baseline="-25000" dirty="0" err="1"/>
              <a:t>B</a:t>
            </a:r>
            <a:r>
              <a:rPr lang="fr-FR" baseline="-25000" dirty="0"/>
              <a:t>/L=1</a:t>
            </a:r>
            <a:r>
              <a:rPr lang="fr-FR" dirty="0"/>
              <a:t> = 0,8+(0,3 + 0,02.0,5).(1-exp(-1,5.0,5)) = 0,97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50494-9E40-4E09-9F97-5FEFE7C21F60}"/>
              </a:ext>
            </a:extLst>
          </p:cNvPr>
          <p:cNvSpPr/>
          <p:nvPr/>
        </p:nvSpPr>
        <p:spPr>
          <a:xfrm>
            <a:off x="6690517" y="4513596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kp</a:t>
            </a:r>
            <a:r>
              <a:rPr lang="fr-FR" dirty="0"/>
              <a:t> = 0,92 </a:t>
            </a:r>
          </a:p>
        </p:txBody>
      </p:sp>
    </p:spTree>
    <p:extLst>
      <p:ext uri="{BB962C8B-B14F-4D97-AF65-F5344CB8AC3E}">
        <p14:creationId xmlns:p14="http://schemas.microsoft.com/office/powerpoint/2010/main" val="4006784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9. Exemple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A6B54D8B-929A-4322-946C-901583EC3153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9. Exemple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70F565F-11B8-448C-A984-3240B1B4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81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E3F60D-E55C-4E45-9C02-DE26D3960734}"/>
              </a:ext>
            </a:extLst>
          </p:cNvPr>
          <p:cNvSpPr/>
          <p:nvPr/>
        </p:nvSpPr>
        <p:spPr>
          <a:xfrm>
            <a:off x="1102622" y="1065702"/>
            <a:ext cx="388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= </a:t>
            </a:r>
            <a:r>
              <a:rPr lang="fr-FR" dirty="0" err="1"/>
              <a:t>k</a:t>
            </a:r>
            <a:r>
              <a:rPr lang="fr-FR" baseline="-25000" dirty="0" err="1"/>
              <a:t>p</a:t>
            </a:r>
            <a:r>
              <a:rPr lang="fr-FR" dirty="0"/>
              <a:t> </a:t>
            </a:r>
            <a:r>
              <a:rPr lang="fr-FR" dirty="0" err="1"/>
              <a:t>p</a:t>
            </a:r>
            <a:r>
              <a:rPr lang="fr-FR" baseline="-25000" dirty="0" err="1"/>
              <a:t>le</a:t>
            </a:r>
            <a:r>
              <a:rPr lang="fr-FR" dirty="0"/>
              <a:t> = 0,92 . 1210 = 1117 kPa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51BC0B-4F7E-44CE-BD33-72A5991F3BED}"/>
              </a:ext>
            </a:extLst>
          </p:cNvPr>
          <p:cNvSpPr txBox="1"/>
          <p:nvPr/>
        </p:nvSpPr>
        <p:spPr>
          <a:xfrm>
            <a:off x="1077431" y="1651591"/>
            <a:ext cx="637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Même </a:t>
            </a:r>
            <a:r>
              <a:rPr lang="fr-FR" dirty="0" err="1"/>
              <a:t>q</a:t>
            </a:r>
            <a:r>
              <a:rPr lang="fr-FR" baseline="-25000" dirty="0" err="1"/>
              <a:t>net</a:t>
            </a:r>
            <a:r>
              <a:rPr lang="fr-FR" dirty="0"/>
              <a:t> pour e = 0,2 et e = 0,3 mais pas même surface réduite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15A9026-87E8-4CA9-8B10-48185689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4" y="2225749"/>
            <a:ext cx="7189245" cy="153454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BABCABA-008D-4F05-93F0-130B1E3E4EA2}"/>
              </a:ext>
            </a:extLst>
          </p:cNvPr>
          <p:cNvSpPr txBox="1"/>
          <p:nvPr/>
        </p:nvSpPr>
        <p:spPr>
          <a:xfrm>
            <a:off x="2076893" y="4033283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A’ = A </a:t>
            </a:r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fr-FR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EF13E-19D5-455A-9583-7B494E10BA5C}"/>
              </a:ext>
            </a:extLst>
          </p:cNvPr>
          <p:cNvSpPr/>
          <p:nvPr/>
        </p:nvSpPr>
        <p:spPr>
          <a:xfrm>
            <a:off x="2835349" y="2530549"/>
            <a:ext cx="3118884" cy="893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F4FC4F-4E7F-4A2C-BD7F-2C16AA2E6C97}"/>
              </a:ext>
            </a:extLst>
          </p:cNvPr>
          <p:cNvSpPr/>
          <p:nvPr/>
        </p:nvSpPr>
        <p:spPr>
          <a:xfrm>
            <a:off x="3854764" y="4067028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I</a:t>
            </a:r>
            <a:r>
              <a:rPr lang="fr-FR" baseline="-25000" dirty="0" err="1"/>
              <a:t>e</a:t>
            </a:r>
            <a:r>
              <a:rPr lang="fr-FR" dirty="0"/>
              <a:t> = 0,8 pour e = 0,2</a:t>
            </a:r>
          </a:p>
          <a:p>
            <a:r>
              <a:rPr lang="fr-FR" dirty="0" err="1"/>
              <a:t>I</a:t>
            </a:r>
            <a:r>
              <a:rPr lang="fr-FR" baseline="-25000" dirty="0" err="1"/>
              <a:t>e</a:t>
            </a:r>
            <a:r>
              <a:rPr lang="fr-FR" dirty="0"/>
              <a:t> = 0,7 pour e = 0,3</a:t>
            </a:r>
          </a:p>
        </p:txBody>
      </p:sp>
    </p:spTree>
    <p:extLst>
      <p:ext uri="{BB962C8B-B14F-4D97-AF65-F5344CB8AC3E}">
        <p14:creationId xmlns:p14="http://schemas.microsoft.com/office/powerpoint/2010/main" val="32134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Justifications à considérer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3. Justifications à considérer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B749D-0407-49F5-90E2-4671104BA36A}"/>
              </a:ext>
            </a:extLst>
          </p:cNvPr>
          <p:cNvSpPr/>
          <p:nvPr/>
        </p:nvSpPr>
        <p:spPr>
          <a:xfrm>
            <a:off x="864783" y="852635"/>
            <a:ext cx="80736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DaxOT-Regular"/>
              </a:rPr>
              <a:t>ELU : 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poinçonnement du sol support incluant le défaut de capacite portante et l’excès d’excentricité du </a:t>
            </a:r>
            <a:r>
              <a:rPr lang="fr-FR">
                <a:latin typeface="DaxOT-Regular"/>
              </a:rPr>
              <a:t>chargement appliqué </a:t>
            </a:r>
            <a:r>
              <a:rPr lang="fr-FR" dirty="0">
                <a:latin typeface="DaxOT-Regular"/>
              </a:rPr>
              <a:t>à la fondation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glissement de la semelle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résistance structurale des éléments de fondation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stabilité vis-à-vis des déplacements et des rotations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cas échéant, la résistance de la structure au soulèvement hydraulique;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stabilité générale</a:t>
            </a:r>
          </a:p>
          <a:p>
            <a:endParaRPr lang="fr-FR" dirty="0">
              <a:latin typeface="DaxOT-Regular"/>
            </a:endParaRPr>
          </a:p>
          <a:p>
            <a:r>
              <a:rPr lang="fr-FR" dirty="0">
                <a:latin typeface="DaxOT-Regular"/>
              </a:rPr>
              <a:t>ELS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la stabilité vis-à-vis des déplacements et des rotations, y compris sous les actions liées au gel ou au gonflement des sols;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les charges de fluage incluant une vérification de la capacite portante et des critères d’excentricité du chargement appliqué a la fondation ;</a:t>
            </a:r>
          </a:p>
          <a:p>
            <a:r>
              <a:rPr lang="fr-FR" b="1" dirty="0">
                <a:latin typeface="DaxOT-Bold"/>
              </a:rPr>
              <a:t>• </a:t>
            </a:r>
            <a:r>
              <a:rPr lang="fr-FR" dirty="0">
                <a:latin typeface="DaxOT-Regular"/>
              </a:rPr>
              <a:t>le fonctionnement et la durabilité des éléments de fondation.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09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Justifications à considérer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3B8D2C-C9D6-4CA2-B877-D409BA3D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79" y="-70884"/>
            <a:ext cx="52863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Actions et sollicitations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 Actions et sollicitations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B1ECB2-7FF7-4A69-8C04-6AEC235160CD}"/>
              </a:ext>
            </a:extLst>
          </p:cNvPr>
          <p:cNvSpPr txBox="1"/>
          <p:nvPr/>
        </p:nvSpPr>
        <p:spPr>
          <a:xfrm>
            <a:off x="1044254" y="965993"/>
            <a:ext cx="2934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Actions et Réactions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mesurées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caractéristiques </a:t>
            </a:r>
            <a:r>
              <a:rPr lang="fr-FR" dirty="0" err="1"/>
              <a:t>X</a:t>
            </a:r>
            <a:r>
              <a:rPr lang="fr-FR" baseline="-25000" dirty="0" err="1"/>
              <a:t>k</a:t>
            </a:r>
            <a:endParaRPr lang="fr-FR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de calcul </a:t>
            </a:r>
            <a:r>
              <a:rPr lang="fr-FR" dirty="0" err="1"/>
              <a:t>X</a:t>
            </a:r>
            <a:r>
              <a:rPr lang="fr-FR" baseline="-25000" dirty="0" err="1"/>
              <a:t>d</a:t>
            </a:r>
            <a:endParaRPr lang="fr-FR" baseline="-250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E0A9D50-9B54-444A-8D3B-B3511864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95939"/>
              </p:ext>
            </p:extLst>
          </p:nvPr>
        </p:nvGraphicFramePr>
        <p:xfrm>
          <a:off x="1057943" y="2459898"/>
          <a:ext cx="748893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912">
                  <a:extLst>
                    <a:ext uri="{9D8B030D-6E8A-4147-A177-3AD203B41FA5}">
                      <a16:colId xmlns:a16="http://schemas.microsoft.com/office/drawing/2014/main" val="1558457933"/>
                    </a:ext>
                  </a:extLst>
                </a:gridCol>
                <a:gridCol w="2496312">
                  <a:extLst>
                    <a:ext uri="{9D8B030D-6E8A-4147-A177-3AD203B41FA5}">
                      <a16:colId xmlns:a16="http://schemas.microsoft.com/office/drawing/2014/main" val="1465012572"/>
                    </a:ext>
                  </a:extLst>
                </a:gridCol>
                <a:gridCol w="2267712">
                  <a:extLst>
                    <a:ext uri="{9D8B030D-6E8A-4147-A177-3AD203B41FA5}">
                      <a16:colId xmlns:a16="http://schemas.microsoft.com/office/drawing/2014/main" val="2724519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Permanentes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Variables (Q)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Accidentelles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Pondérales (poids de la semelle)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Charges de trafic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1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Poussée horizontale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Charges d’exploitation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Explosions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Pression de l’eau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Mouvements de fluide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Naturelles (eau, glissement de terrain)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8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7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50025"/>
            <a:ext cx="4037013" cy="315208"/>
          </a:xfrm>
        </p:spPr>
        <p:txBody>
          <a:bodyPr/>
          <a:lstStyle/>
          <a:p>
            <a:r>
              <a:rPr lang="fr-FR" dirty="0"/>
              <a:t>4. Actions et sollicitations</a:t>
            </a:r>
          </a:p>
        </p:txBody>
      </p:sp>
      <p:sp>
        <p:nvSpPr>
          <p:cNvPr id="45" name="Titre 3">
            <a:extLst>
              <a:ext uri="{FF2B5EF4-FFF2-40B4-BE49-F238E27FC236}">
                <a16:creationId xmlns:a16="http://schemas.microsoft.com/office/drawing/2014/main" id="{77E0A04D-1C1A-444B-AB65-383159E7D5AE}"/>
              </a:ext>
            </a:extLst>
          </p:cNvPr>
          <p:cNvSpPr txBox="1">
            <a:spLocks/>
          </p:cNvSpPr>
          <p:nvPr/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dirty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4. Actions et sollicitations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98D02A7-89C4-4334-AA8E-58922E22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49" y="1648019"/>
            <a:ext cx="7456967" cy="25525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109EC4-DF33-4529-8DCF-DC24303E5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7" y="1255668"/>
            <a:ext cx="7485321" cy="4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679C1-F563-47EB-A303-D30EB29488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 rot="16200000">
            <a:off x="-1819342" y="2064201"/>
            <a:ext cx="4037013" cy="315208"/>
          </a:xfrm>
        </p:spPr>
        <p:txBody>
          <a:bodyPr/>
          <a:lstStyle/>
          <a:p>
            <a:r>
              <a:rPr lang="fr-FR" dirty="0"/>
              <a:t>4. Actions et sollicitations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66B774-1240-4373-ABD3-80BECD866663}"/>
              </a:ext>
            </a:extLst>
          </p:cNvPr>
          <p:cNvSpPr txBox="1"/>
          <p:nvPr/>
        </p:nvSpPr>
        <p:spPr>
          <a:xfrm>
            <a:off x="987552" y="128016"/>
            <a:ext cx="556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Facteurs partiels – Approche calcul 2 : A1 + M1 + R2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F6AA906-904B-42E5-B3F4-3E81EE4D1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18186"/>
              </p:ext>
            </p:extLst>
          </p:nvPr>
        </p:nvGraphicFramePr>
        <p:xfrm>
          <a:off x="793898" y="539750"/>
          <a:ext cx="81374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530">
                  <a:extLst>
                    <a:ext uri="{9D8B030D-6E8A-4147-A177-3AD203B41FA5}">
                      <a16:colId xmlns:a16="http://schemas.microsoft.com/office/drawing/2014/main" val="2653135228"/>
                    </a:ext>
                  </a:extLst>
                </a:gridCol>
                <a:gridCol w="2119423">
                  <a:extLst>
                    <a:ext uri="{9D8B030D-6E8A-4147-A177-3AD203B41FA5}">
                      <a16:colId xmlns:a16="http://schemas.microsoft.com/office/drawing/2014/main" val="3174371371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3804998175"/>
                    </a:ext>
                  </a:extLst>
                </a:gridCol>
                <a:gridCol w="1268816">
                  <a:extLst>
                    <a:ext uri="{9D8B030D-6E8A-4147-A177-3AD203B41FA5}">
                      <a16:colId xmlns:a16="http://schemas.microsoft.com/office/drawing/2014/main" val="269903945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97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permanentes (G)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G,dst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78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G,stb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558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variables (Q)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Q,dst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950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Favorable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Q,stb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5436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010F53-50F1-4F8A-8EBB-08E274D4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53331"/>
              </p:ext>
            </p:extLst>
          </p:nvPr>
        </p:nvGraphicFramePr>
        <p:xfrm>
          <a:off x="791683" y="2560859"/>
          <a:ext cx="81374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953">
                  <a:extLst>
                    <a:ext uri="{9D8B030D-6E8A-4147-A177-3AD203B41FA5}">
                      <a16:colId xmlns:a16="http://schemas.microsoft.com/office/drawing/2014/main" val="3916672214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1022757822"/>
                    </a:ext>
                  </a:extLst>
                </a:gridCol>
                <a:gridCol w="1268816">
                  <a:extLst>
                    <a:ext uri="{9D8B030D-6E8A-4147-A177-3AD203B41FA5}">
                      <a16:colId xmlns:a16="http://schemas.microsoft.com/office/drawing/2014/main" val="143087686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7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Coefficient de frottement effectif </a:t>
                      </a:r>
                      <a:r>
                        <a:rPr lang="fr-FR" dirty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fr-FR" dirty="0"/>
                        <a:t>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fr-FR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2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Cohésion effective c’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c</a:t>
                      </a:r>
                      <a:r>
                        <a:rPr lang="fr-FR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1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Cohésion non drainée 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/>
                        <a:t>Cu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7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Poids volumique </a:t>
                      </a:r>
                      <a:r>
                        <a:rPr lang="fr-FR" dirty="0">
                          <a:latin typeface="Symbol" panose="05050102010706020507" pitchFamily="18" charset="2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baseline="-25000" dirty="0" err="1">
                          <a:latin typeface="Symbol" panose="05050102010706020507" pitchFamily="18" charset="2"/>
                        </a:rPr>
                        <a:t>g</a:t>
                      </a:r>
                      <a:endParaRPr lang="fr-FR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9168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042B6DD-1E7A-4E30-96C0-2EC70E37172E}"/>
              </a:ext>
            </a:extLst>
          </p:cNvPr>
          <p:cNvSpPr txBox="1"/>
          <p:nvPr/>
        </p:nvSpPr>
        <p:spPr>
          <a:xfrm>
            <a:off x="1679945" y="4642884"/>
            <a:ext cx="523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R2, </a:t>
            </a:r>
            <a:r>
              <a:rPr lang="fr-FR" dirty="0">
                <a:latin typeface="Symbol" panose="05050102010706020507" pitchFamily="18" charset="2"/>
              </a:rPr>
              <a:t>g</a:t>
            </a:r>
            <a:r>
              <a:rPr lang="fr-FR" dirty="0"/>
              <a:t> &gt; 1 mais variables selon combinaison considérée</a:t>
            </a:r>
          </a:p>
        </p:txBody>
      </p:sp>
    </p:spTree>
    <p:extLst>
      <p:ext uri="{BB962C8B-B14F-4D97-AF65-F5344CB8AC3E}">
        <p14:creationId xmlns:p14="http://schemas.microsoft.com/office/powerpoint/2010/main" val="17536277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Rouge_INSA">
  <a:themeElements>
    <a:clrScheme name="palette charte insa 1">
      <a:dk1>
        <a:srgbClr val="000000"/>
      </a:dk1>
      <a:lt1>
        <a:srgbClr val="FFFFFF"/>
      </a:lt1>
      <a:dk2>
        <a:srgbClr val="040B4C"/>
      </a:dk2>
      <a:lt2>
        <a:srgbClr val="E7E6E6"/>
      </a:lt2>
      <a:accent1>
        <a:srgbClr val="F5ADAA"/>
      </a:accent1>
      <a:accent2>
        <a:srgbClr val="E31B17"/>
      </a:accent2>
      <a:accent3>
        <a:srgbClr val="5F5E5E"/>
      </a:accent3>
      <a:accent4>
        <a:srgbClr val="F69F1D"/>
      </a:accent4>
      <a:accent5>
        <a:srgbClr val="F8F0EC"/>
      </a:accent5>
      <a:accent6>
        <a:srgbClr val="CBB3B3"/>
      </a:accent6>
      <a:hlink>
        <a:srgbClr val="E31B17"/>
      </a:hlink>
      <a:folHlink>
        <a:srgbClr val="F082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ouge_INSA" id="{C6160226-F6E7-6F41-8096-7F729CDB07A6}" vid="{0E27BA86-68F4-7F45-95A0-FB7018377A6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1258</TotalTime>
  <Words>1577</Words>
  <Application>Microsoft Office PowerPoint</Application>
  <PresentationFormat>Affichage à l'écran (16:9)</PresentationFormat>
  <Paragraphs>328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2" baseType="lpstr">
      <vt:lpstr>MS PGothic</vt:lpstr>
      <vt:lpstr>Arial</vt:lpstr>
      <vt:lpstr>Calibri</vt:lpstr>
      <vt:lpstr>DaxOT-Bold</vt:lpstr>
      <vt:lpstr>DaxOT-Regular</vt:lpstr>
      <vt:lpstr>Geneva</vt:lpstr>
      <vt:lpstr>Montserrat Light</vt:lpstr>
      <vt:lpstr>Symbol</vt:lpstr>
      <vt:lpstr>Times New Roman</vt:lpstr>
      <vt:lpstr>Wingdings</vt:lpstr>
      <vt:lpstr>Theme_Rouge_INSA</vt:lpstr>
      <vt:lpstr>Interactions  sol-strucures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M11</dc:title>
  <dc:creator>Laurent Briancon</dc:creator>
  <cp:lastModifiedBy>Laurent Briancon</cp:lastModifiedBy>
  <cp:revision>82</cp:revision>
  <dcterms:created xsi:type="dcterms:W3CDTF">2023-02-03T15:45:39Z</dcterms:created>
  <dcterms:modified xsi:type="dcterms:W3CDTF">2023-11-06T13:45:21Z</dcterms:modified>
</cp:coreProperties>
</file>