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9EC4B-2EFE-43F3-9C20-AE8E9CF5E2B7}" type="datetimeFigureOut">
              <a:rPr lang="fr-FR" smtClean="0"/>
              <a:t>06/09/2016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96240-654F-45E8-9DA1-405F56E3F5E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9EC4B-2EFE-43F3-9C20-AE8E9CF5E2B7}" type="datetimeFigureOut">
              <a:rPr lang="fr-FR" smtClean="0"/>
              <a:t>06/09/2016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96240-654F-45E8-9DA1-405F56E3F5E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9EC4B-2EFE-43F3-9C20-AE8E9CF5E2B7}" type="datetimeFigureOut">
              <a:rPr lang="fr-FR" smtClean="0"/>
              <a:t>06/09/2016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96240-654F-45E8-9DA1-405F56E3F5E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9EC4B-2EFE-43F3-9C20-AE8E9CF5E2B7}" type="datetimeFigureOut">
              <a:rPr lang="fr-FR" smtClean="0"/>
              <a:t>06/09/2016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96240-654F-45E8-9DA1-405F56E3F5E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9EC4B-2EFE-43F3-9C20-AE8E9CF5E2B7}" type="datetimeFigureOut">
              <a:rPr lang="fr-FR" smtClean="0"/>
              <a:t>06/09/2016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96240-654F-45E8-9DA1-405F56E3F5E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9EC4B-2EFE-43F3-9C20-AE8E9CF5E2B7}" type="datetimeFigureOut">
              <a:rPr lang="fr-FR" smtClean="0"/>
              <a:t>06/09/2016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96240-654F-45E8-9DA1-405F56E3F5E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9EC4B-2EFE-43F3-9C20-AE8E9CF5E2B7}" type="datetimeFigureOut">
              <a:rPr lang="fr-FR" smtClean="0"/>
              <a:t>06/09/2016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96240-654F-45E8-9DA1-405F56E3F5E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9EC4B-2EFE-43F3-9C20-AE8E9CF5E2B7}" type="datetimeFigureOut">
              <a:rPr lang="fr-FR" smtClean="0"/>
              <a:t>06/09/2016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96240-654F-45E8-9DA1-405F56E3F5E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9EC4B-2EFE-43F3-9C20-AE8E9CF5E2B7}" type="datetimeFigureOut">
              <a:rPr lang="fr-FR" smtClean="0"/>
              <a:t>06/09/2016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96240-654F-45E8-9DA1-405F56E3F5E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9EC4B-2EFE-43F3-9C20-AE8E9CF5E2B7}" type="datetimeFigureOut">
              <a:rPr lang="fr-FR" smtClean="0"/>
              <a:t>06/09/2016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96240-654F-45E8-9DA1-405F56E3F5E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9EC4B-2EFE-43F3-9C20-AE8E9CF5E2B7}" type="datetimeFigureOut">
              <a:rPr lang="fr-FR" smtClean="0"/>
              <a:t>06/09/2016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96240-654F-45E8-9DA1-405F56E3F5E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9EC4B-2EFE-43F3-9C20-AE8E9CF5E2B7}" type="datetimeFigureOut">
              <a:rPr lang="fr-FR" smtClean="0"/>
              <a:t>06/09/2016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96240-654F-45E8-9DA1-405F56E3F5E0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lPSn0KBjV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technofrance.wordpress.com/2013/03/12/utilisation-du-module-ultrason-hc-sr04-avec-larduino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iki.mchobby.be/index.php?title=Pont-H_L293D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915816" y="476672"/>
            <a:ext cx="2783775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FR" sz="3200" dirty="0" err="1" smtClean="0"/>
              <a:t>Poppet</a:t>
            </a:r>
            <a:r>
              <a:rPr lang="fr-FR" sz="3200" dirty="0" smtClean="0"/>
              <a:t> le robot</a:t>
            </a:r>
            <a:endParaRPr lang="fr-FR" sz="3200" dirty="0"/>
          </a:p>
        </p:txBody>
      </p:sp>
      <p:pic>
        <p:nvPicPr>
          <p:cNvPr id="3" name="Image 2" descr="pub popp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556792"/>
            <a:ext cx="4248472" cy="237914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827584" y="1124744"/>
            <a:ext cx="2533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Idée de base sur Internet</a:t>
            </a:r>
            <a:endParaRPr lang="fr-FR" dirty="0"/>
          </a:p>
        </p:txBody>
      </p:sp>
      <p:sp>
        <p:nvSpPr>
          <p:cNvPr id="5" name="ZoneTexte 4">
            <a:hlinkClick r:id="rId3"/>
          </p:cNvPr>
          <p:cNvSpPr txBox="1"/>
          <p:nvPr/>
        </p:nvSpPr>
        <p:spPr>
          <a:xfrm>
            <a:off x="1187624" y="4365104"/>
            <a:ext cx="2266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hlinkClick r:id="rId3"/>
              </a:rPr>
              <a:t>Vidéo de présentation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7678" t="14485" r="42710" b="51555"/>
          <a:stretch>
            <a:fillRect/>
          </a:stretch>
        </p:blipFill>
        <p:spPr bwMode="auto">
          <a:xfrm>
            <a:off x="4644008" y="4293096"/>
            <a:ext cx="3672408" cy="2011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4932040" y="6488668"/>
            <a:ext cx="1916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Créateur du projet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15057" t="45492" r="61318" b="29688"/>
          <a:stretch>
            <a:fillRect/>
          </a:stretch>
        </p:blipFill>
        <p:spPr bwMode="auto">
          <a:xfrm>
            <a:off x="6263680" y="1556792"/>
            <a:ext cx="2880320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755576" y="6211669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12" name="Image 11" descr="Pop desosse 1.jpg"/>
          <p:cNvPicPr>
            <a:picLocks noChangeAspect="1"/>
          </p:cNvPicPr>
          <p:nvPr/>
        </p:nvPicPr>
        <p:blipFill>
          <a:blip r:embed="rId3" cstate="print"/>
          <a:srcRect t="10101" b="6951"/>
          <a:stretch>
            <a:fillRect/>
          </a:stretch>
        </p:blipFill>
        <p:spPr>
          <a:xfrm>
            <a:off x="683568" y="908720"/>
            <a:ext cx="5040560" cy="3135815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683569" y="5013176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Vs alimentation de puissance (9V)=&gt; + Du </a:t>
            </a:r>
            <a:r>
              <a:rPr lang="fr-FR" dirty="0" err="1" smtClean="0"/>
              <a:t>breadboard</a:t>
            </a:r>
            <a:r>
              <a:rPr lang="fr-FR" dirty="0" smtClean="0"/>
              <a:t>, relié au + de la pile « puissance »</a:t>
            </a:r>
          </a:p>
          <a:p>
            <a:r>
              <a:rPr lang="fr-FR" dirty="0" err="1" smtClean="0"/>
              <a:t>Vss</a:t>
            </a:r>
            <a:r>
              <a:rPr lang="fr-FR" dirty="0" smtClean="0"/>
              <a:t> </a:t>
            </a:r>
            <a:r>
              <a:rPr lang="fr-FR" dirty="0" err="1" smtClean="0"/>
              <a:t>alimention</a:t>
            </a:r>
            <a:r>
              <a:rPr lang="fr-FR" dirty="0" smtClean="0"/>
              <a:t> de commande (5V) à droite du </a:t>
            </a:r>
            <a:r>
              <a:rPr lang="fr-FR" dirty="0" err="1" smtClean="0"/>
              <a:t>breadboard</a:t>
            </a:r>
            <a:endParaRPr lang="fr-FR" dirty="0" smtClean="0"/>
          </a:p>
          <a:p>
            <a:r>
              <a:rPr lang="fr-FR" dirty="0" smtClean="0"/>
              <a:t>+ de la pile « alimentation » relié à broche Vin de la carte. Broche 5V carte relié au + de droite du </a:t>
            </a:r>
            <a:r>
              <a:rPr lang="fr-FR" dirty="0" err="1" smtClean="0"/>
              <a:t>breadboard</a:t>
            </a:r>
            <a:r>
              <a:rPr lang="fr-FR" dirty="0" smtClean="0"/>
              <a:t> (transfo 9V en 5V)</a:t>
            </a:r>
          </a:p>
          <a:p>
            <a:r>
              <a:rPr lang="fr-FR" dirty="0" smtClean="0"/>
              <a:t>Mises à la terre (-). Terres « puissance » et « commande » reliées</a:t>
            </a:r>
            <a:endParaRPr lang="fr-FR" dirty="0"/>
          </a:p>
        </p:txBody>
      </p:sp>
      <p:cxnSp>
        <p:nvCxnSpPr>
          <p:cNvPr id="17" name="Connecteur droit avec flèche 16"/>
          <p:cNvCxnSpPr/>
          <p:nvPr/>
        </p:nvCxnSpPr>
        <p:spPr>
          <a:xfrm flipV="1">
            <a:off x="971600" y="3645024"/>
            <a:ext cx="5616624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H="1" flipV="1">
            <a:off x="2915816" y="3212976"/>
            <a:ext cx="1368152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V="1">
            <a:off x="971600" y="1844824"/>
            <a:ext cx="7272808" cy="35283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flipH="1" flipV="1">
            <a:off x="4932040" y="3356992"/>
            <a:ext cx="2592288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H="1" flipV="1">
            <a:off x="3563888" y="2924944"/>
            <a:ext cx="1080120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H="1" flipV="1">
            <a:off x="1979712" y="2780928"/>
            <a:ext cx="2592288" cy="31683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 flipH="1" flipV="1">
            <a:off x="1907704" y="2564904"/>
            <a:ext cx="4464496" cy="33843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flipH="1" flipV="1">
            <a:off x="3347864" y="1916832"/>
            <a:ext cx="5040560" cy="40324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 flipH="1" flipV="1">
            <a:off x="3203848" y="2780928"/>
            <a:ext cx="2160240" cy="37444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 flipV="1">
            <a:off x="1547664" y="2924944"/>
            <a:ext cx="4968552" cy="35283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eur us.jpg"/>
          <p:cNvPicPr>
            <a:picLocks noChangeAspect="1"/>
          </p:cNvPicPr>
          <p:nvPr/>
        </p:nvPicPr>
        <p:blipFill>
          <a:blip r:embed="rId2" cstate="print"/>
          <a:srcRect r="24013"/>
          <a:stretch>
            <a:fillRect/>
          </a:stretch>
        </p:blipFill>
        <p:spPr>
          <a:xfrm>
            <a:off x="323528" y="692696"/>
            <a:ext cx="3240360" cy="319826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563888" y="188640"/>
            <a:ext cx="3670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Capteur ultrason HC – SR04</a:t>
            </a:r>
            <a:endParaRPr lang="fr-FR" sz="2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539552" y="4797152"/>
            <a:ext cx="1623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hlinkClick r:id="rId3"/>
              </a:rPr>
              <a:t>Notice capteur </a:t>
            </a:r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 t="24820" r="58956" b="34575"/>
          <a:stretch>
            <a:fillRect/>
          </a:stretch>
        </p:blipFill>
        <p:spPr bwMode="auto">
          <a:xfrm>
            <a:off x="3851920" y="836712"/>
            <a:ext cx="500404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179512" y="5445224"/>
            <a:ext cx="89643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Broche </a:t>
            </a:r>
            <a:r>
              <a:rPr lang="fr-FR" dirty="0" err="1" smtClean="0"/>
              <a:t>Trig</a:t>
            </a:r>
            <a:r>
              <a:rPr lang="fr-FR" dirty="0" smtClean="0"/>
              <a:t> (sortie pour carte, entrée pour le capteur) connectée avec la sortie 12 de la carte</a:t>
            </a:r>
          </a:p>
          <a:p>
            <a:r>
              <a:rPr lang="fr-FR" dirty="0" smtClean="0"/>
              <a:t>Broche Echo (entrée pour carte, sortie pour le capteur) connectée avec la sortie 11 de la carte</a:t>
            </a:r>
          </a:p>
          <a:p>
            <a:r>
              <a:rPr lang="fr-FR" dirty="0" smtClean="0"/>
              <a:t>Broche </a:t>
            </a:r>
            <a:r>
              <a:rPr lang="fr-FR" dirty="0" err="1" smtClean="0"/>
              <a:t>Vcc</a:t>
            </a:r>
            <a:r>
              <a:rPr lang="fr-FR" dirty="0" smtClean="0"/>
              <a:t> connectée avec  + </a:t>
            </a:r>
            <a:r>
              <a:rPr lang="fr-FR" dirty="0" err="1" smtClean="0"/>
              <a:t>breadboard</a:t>
            </a:r>
            <a:r>
              <a:rPr lang="fr-FR" dirty="0" smtClean="0"/>
              <a:t>  côté droit (commande)</a:t>
            </a:r>
          </a:p>
          <a:p>
            <a:r>
              <a:rPr lang="fr-FR" dirty="0" smtClean="0"/>
              <a:t>Broche GND connectée avec  - </a:t>
            </a:r>
            <a:r>
              <a:rPr lang="fr-FR" dirty="0" err="1" smtClean="0"/>
              <a:t>breadboard</a:t>
            </a:r>
            <a:r>
              <a:rPr lang="fr-FR" dirty="0" smtClean="0"/>
              <a:t>  côté droit (terre commande)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H="1" flipV="1">
            <a:off x="4860032" y="1196752"/>
            <a:ext cx="2448272" cy="43204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 flipV="1">
            <a:off x="4355976" y="1412776"/>
            <a:ext cx="2880320" cy="4392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2267744" y="4149080"/>
            <a:ext cx="288032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V="1">
            <a:off x="2339752" y="4437112"/>
            <a:ext cx="2808312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39552" y="476672"/>
            <a:ext cx="7642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On envoie une impulsion de 5V sur la broche TRIG pendant au moins 10 micros </a:t>
            </a:r>
            <a:endParaRPr lang="fr-F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t="42539" r="76675" b="39004"/>
          <a:stretch>
            <a:fillRect/>
          </a:stretch>
        </p:blipFill>
        <p:spPr bwMode="auto">
          <a:xfrm>
            <a:off x="1475656" y="1124744"/>
            <a:ext cx="284380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Connecteur droit avec flèche 4"/>
          <p:cNvCxnSpPr/>
          <p:nvPr/>
        </p:nvCxnSpPr>
        <p:spPr>
          <a:xfrm flipH="1">
            <a:off x="3131840" y="764704"/>
            <a:ext cx="360040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23528" y="3140968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‘</a:t>
            </a:r>
            <a:r>
              <a:rPr lang="fr-FR" b="1" dirty="0" smtClean="0"/>
              <a:t>Echo</a:t>
            </a:r>
            <a:r>
              <a:rPr lang="fr-FR" dirty="0" smtClean="0"/>
              <a:t>’, va recevoir une impulsion + 5v dont la durée est proportionnelle à la distance si le module détecte un objet. Afin de pouvoir calculer la distance en cm, on utilisera la formule suivante :</a:t>
            </a:r>
          </a:p>
          <a:p>
            <a:r>
              <a:rPr lang="fr-FR" b="1" dirty="0" smtClean="0"/>
              <a:t>distance = (durée de l’impulsion (en µs) / 58</a:t>
            </a:r>
            <a:endParaRPr lang="fr-FR" dirty="0" smtClean="0"/>
          </a:p>
          <a:p>
            <a:endParaRPr lang="fr-FR" dirty="0"/>
          </a:p>
        </p:txBody>
      </p:sp>
      <p:cxnSp>
        <p:nvCxnSpPr>
          <p:cNvPr id="8" name="Connecteur droit avec flèche 7"/>
          <p:cNvCxnSpPr/>
          <p:nvPr/>
        </p:nvCxnSpPr>
        <p:spPr>
          <a:xfrm flipV="1">
            <a:off x="1979712" y="2204864"/>
            <a:ext cx="1368152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 flipV="1">
            <a:off x="1835696" y="2276872"/>
            <a:ext cx="1296144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Poppet 3.jpg"/>
          <p:cNvPicPr>
            <a:picLocks noChangeAspect="1"/>
          </p:cNvPicPr>
          <p:nvPr/>
        </p:nvPicPr>
        <p:blipFill>
          <a:blip r:embed="rId2" cstate="print"/>
          <a:srcRect l="20863" t="5901" r="17713" b="8001"/>
          <a:stretch>
            <a:fillRect/>
          </a:stretch>
        </p:blipFill>
        <p:spPr>
          <a:xfrm>
            <a:off x="1907704" y="404664"/>
            <a:ext cx="4392488" cy="461774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67544" y="5373216"/>
            <a:ext cx="84733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Réalisation personnelle. Carte </a:t>
            </a:r>
            <a:r>
              <a:rPr lang="fr-FR" dirty="0" err="1" smtClean="0"/>
              <a:t>arduino</a:t>
            </a:r>
            <a:r>
              <a:rPr lang="fr-FR" dirty="0" smtClean="0"/>
              <a:t>, </a:t>
            </a:r>
            <a:r>
              <a:rPr lang="fr-FR" dirty="0" err="1" smtClean="0"/>
              <a:t>pbs</a:t>
            </a:r>
            <a:r>
              <a:rPr lang="fr-FR" dirty="0" smtClean="0"/>
              <a:t> avec la carte </a:t>
            </a:r>
            <a:r>
              <a:rPr lang="fr-FR" dirty="0" err="1"/>
              <a:t>D</a:t>
            </a:r>
            <a:r>
              <a:rPr lang="fr-FR" dirty="0" err="1" smtClean="0"/>
              <a:t>agu</a:t>
            </a:r>
            <a:r>
              <a:rPr lang="fr-FR" dirty="0" smtClean="0"/>
              <a:t> d’origine</a:t>
            </a:r>
          </a:p>
          <a:p>
            <a:r>
              <a:rPr lang="fr-FR" dirty="0" smtClean="0"/>
              <a:t>Carte </a:t>
            </a:r>
            <a:r>
              <a:rPr lang="fr-FR" dirty="0" err="1" smtClean="0"/>
              <a:t>Arduino</a:t>
            </a:r>
            <a:r>
              <a:rPr lang="fr-FR" dirty="0" smtClean="0"/>
              <a:t> utilisée chez Renault ?(diminue les coûts de mise au point des prototypes)</a:t>
            </a:r>
          </a:p>
          <a:p>
            <a:r>
              <a:rPr lang="fr-FR" dirty="0" smtClean="0"/>
              <a:t>Version avec capteur ultrason</a:t>
            </a:r>
          </a:p>
          <a:p>
            <a:r>
              <a:rPr lang="fr-FR" dirty="0" smtClean="0"/>
              <a:t>Vidéo « </a:t>
            </a:r>
            <a:r>
              <a:rPr lang="fr-FR" dirty="0" err="1" smtClean="0"/>
              <a:t>Poppet</a:t>
            </a:r>
            <a:r>
              <a:rPr lang="fr-FR" dirty="0" smtClean="0"/>
              <a:t> capteur au sol »</a:t>
            </a:r>
            <a:endParaRPr lang="fr-FR" dirty="0"/>
          </a:p>
        </p:txBody>
      </p:sp>
      <p:cxnSp>
        <p:nvCxnSpPr>
          <p:cNvPr id="5" name="Connecteur droit avec flèche 4"/>
          <p:cNvCxnSpPr/>
          <p:nvPr/>
        </p:nvCxnSpPr>
        <p:spPr>
          <a:xfrm flipV="1">
            <a:off x="3707904" y="2564904"/>
            <a:ext cx="576064" cy="29523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1907704" y="3356992"/>
            <a:ext cx="1080120" cy="2736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5688" t="13746" r="28244" b="37528"/>
          <a:stretch>
            <a:fillRect/>
          </a:stretch>
        </p:blipFill>
        <p:spPr bwMode="auto">
          <a:xfrm>
            <a:off x="1763688" y="476672"/>
            <a:ext cx="561662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755576" y="5589240"/>
            <a:ext cx="75121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Version sans capteur. Fait uniquement des allers retours de durée déterminée.</a:t>
            </a:r>
          </a:p>
          <a:p>
            <a:r>
              <a:rPr lang="fr-FR" dirty="0" smtClean="0"/>
              <a:t>Une seule pile pour le circuit de puissance</a:t>
            </a:r>
          </a:p>
          <a:p>
            <a:r>
              <a:rPr lang="fr-FR" dirty="0" smtClean="0"/>
              <a:t>Voir vidéo « </a:t>
            </a:r>
            <a:r>
              <a:rPr lang="fr-FR" dirty="0" err="1" smtClean="0"/>
              <a:t>Poppet</a:t>
            </a:r>
            <a:r>
              <a:rPr lang="fr-FR" dirty="0" smtClean="0"/>
              <a:t> AR »  </a:t>
            </a:r>
            <a:endParaRPr lang="fr-FR" dirty="0"/>
          </a:p>
        </p:txBody>
      </p:sp>
      <p:cxnSp>
        <p:nvCxnSpPr>
          <p:cNvPr id="5" name="Connecteur droit avec flèche 4"/>
          <p:cNvCxnSpPr/>
          <p:nvPr/>
        </p:nvCxnSpPr>
        <p:spPr>
          <a:xfrm flipV="1">
            <a:off x="1331640" y="1556792"/>
            <a:ext cx="2304256" cy="4392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Pop desosse 1.jpg"/>
          <p:cNvPicPr>
            <a:picLocks noChangeAspect="1"/>
          </p:cNvPicPr>
          <p:nvPr/>
        </p:nvPicPr>
        <p:blipFill>
          <a:blip r:embed="rId2" cstate="print"/>
          <a:srcRect t="10101" b="6951"/>
          <a:stretch>
            <a:fillRect/>
          </a:stretch>
        </p:blipFill>
        <p:spPr>
          <a:xfrm>
            <a:off x="899592" y="836712"/>
            <a:ext cx="7452320" cy="463621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23528" y="332656"/>
            <a:ext cx="6306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Plaques découpées en découpe laser (voir vidéo « découpe laser)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23528" y="5877272"/>
            <a:ext cx="207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Pile 9V (commande)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347864" y="5949280"/>
            <a:ext cx="814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Pont H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716016" y="5661248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Pile 9V (puissance)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948264" y="260648"/>
            <a:ext cx="2074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Moteurs électriques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948264" y="6237312"/>
            <a:ext cx="1808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Capteur ultra son</a:t>
            </a:r>
            <a:endParaRPr lang="fr-FR" dirty="0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2627784" y="692696"/>
            <a:ext cx="3096344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>
            <a:off x="7092280" y="620688"/>
            <a:ext cx="1080120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H="1">
            <a:off x="6228184" y="620688"/>
            <a:ext cx="1152128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V="1">
            <a:off x="683568" y="4941168"/>
            <a:ext cx="72008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3635896" y="3212976"/>
            <a:ext cx="936104" cy="2808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V="1">
            <a:off x="5436096" y="4509120"/>
            <a:ext cx="1152128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H="1" flipV="1">
            <a:off x="7308304" y="3068960"/>
            <a:ext cx="864096" cy="32403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203848" y="188640"/>
            <a:ext cx="1040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Pont H</a:t>
            </a:r>
            <a:endParaRPr lang="fr-FR" sz="2400" b="1" dirty="0"/>
          </a:p>
        </p:txBody>
      </p:sp>
      <p:sp>
        <p:nvSpPr>
          <p:cNvPr id="3" name="ZoneTexte 2">
            <a:hlinkClick r:id="rId2"/>
          </p:cNvPr>
          <p:cNvSpPr txBox="1"/>
          <p:nvPr/>
        </p:nvSpPr>
        <p:spPr>
          <a:xfrm>
            <a:off x="395536" y="980728"/>
            <a:ext cx="1510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hlinkClick r:id="rId2"/>
              </a:rPr>
              <a:t>site wiki belge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14466" t="45492" r="72540" b="38266"/>
          <a:stretch>
            <a:fillRect/>
          </a:stretch>
        </p:blipFill>
        <p:spPr bwMode="auto">
          <a:xfrm>
            <a:off x="2627784" y="1052735"/>
            <a:ext cx="2160240" cy="216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251521" y="3284984"/>
            <a:ext cx="8280920" cy="64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Pont H constitué de 4 transistors Qi . Le courant peut passer dans la  charge (moteur) dans 2 sens différents (inversion du  sens de rotation du moteur)</a:t>
            </a:r>
            <a:endParaRPr lang="fr-F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14563" t="33758" r="70081" b="44832"/>
          <a:stretch>
            <a:fillRect/>
          </a:stretch>
        </p:blipFill>
        <p:spPr bwMode="auto">
          <a:xfrm>
            <a:off x="971600" y="4293096"/>
            <a:ext cx="187220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l="14563" t="59597" r="70081" b="19731"/>
          <a:stretch>
            <a:fillRect/>
          </a:stretch>
        </p:blipFill>
        <p:spPr bwMode="auto">
          <a:xfrm>
            <a:off x="4932040" y="4149080"/>
            <a:ext cx="187220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cteur droit avec flèche 8"/>
          <p:cNvCxnSpPr/>
          <p:nvPr/>
        </p:nvCxnSpPr>
        <p:spPr>
          <a:xfrm flipV="1">
            <a:off x="2555776" y="2708920"/>
            <a:ext cx="43204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 flipV="1">
            <a:off x="3707904" y="2060848"/>
            <a:ext cx="3384376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1475656" y="3861048"/>
            <a:ext cx="144016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1763688" y="3933056"/>
            <a:ext cx="381642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5057" t="45492" r="61318" b="29688"/>
          <a:stretch>
            <a:fillRect/>
          </a:stretch>
        </p:blipFill>
        <p:spPr bwMode="auto">
          <a:xfrm>
            <a:off x="611560" y="2132856"/>
            <a:ext cx="2880320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467544" y="404664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pont H L293D est un double pont H, on peut commander  2 moteurs différents (avec inversion possible du sens de rotation)</a:t>
            </a:r>
            <a:endParaRPr lang="fr-FR" dirty="0"/>
          </a:p>
        </p:txBody>
      </p:sp>
      <p:pic>
        <p:nvPicPr>
          <p:cNvPr id="4" name="Image 3" descr="Pop desosse 1.jpg"/>
          <p:cNvPicPr>
            <a:picLocks noChangeAspect="1"/>
          </p:cNvPicPr>
          <p:nvPr/>
        </p:nvPicPr>
        <p:blipFill>
          <a:blip r:embed="rId3" cstate="print"/>
          <a:srcRect t="10101" b="6951"/>
          <a:stretch>
            <a:fillRect/>
          </a:stretch>
        </p:blipFill>
        <p:spPr>
          <a:xfrm>
            <a:off x="3635896" y="1484784"/>
            <a:ext cx="5040560" cy="313581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043608" y="5157192"/>
            <a:ext cx="81424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Les 2 fils du moteur droit reliés à Output1 et Output2. Moteur droit = moteur 1</a:t>
            </a:r>
          </a:p>
          <a:p>
            <a:r>
              <a:rPr lang="fr-FR" dirty="0" smtClean="0"/>
              <a:t>Les 2 fils du moteur gauche reliés à Output3 et Output4. . Moteur gauche = moteur 2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2411760" y="2780928"/>
            <a:ext cx="4824536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 flipV="1">
            <a:off x="1187624" y="2996952"/>
            <a:ext cx="3384376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3203848" y="2564904"/>
            <a:ext cx="4608512" cy="30243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 flipV="1">
            <a:off x="3059832" y="3789040"/>
            <a:ext cx="1872208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10055" r="76966" b="42696"/>
          <a:stretch>
            <a:fillRect/>
          </a:stretch>
        </p:blipFill>
        <p:spPr bwMode="auto">
          <a:xfrm>
            <a:off x="467544" y="908720"/>
            <a:ext cx="28083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15057" t="45492" r="61318" b="29688"/>
          <a:stretch>
            <a:fillRect/>
          </a:stretch>
        </p:blipFill>
        <p:spPr bwMode="auto">
          <a:xfrm>
            <a:off x="4499992" y="332656"/>
            <a:ext cx="2880320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 descr="Pop desosse 1.jpg"/>
          <p:cNvPicPr>
            <a:picLocks noChangeAspect="1"/>
          </p:cNvPicPr>
          <p:nvPr/>
        </p:nvPicPr>
        <p:blipFill>
          <a:blip r:embed="rId4" cstate="print"/>
          <a:srcRect l="20000" t="29148" r="21429" b="21328"/>
          <a:stretch>
            <a:fillRect/>
          </a:stretch>
        </p:blipFill>
        <p:spPr>
          <a:xfrm>
            <a:off x="3923927" y="3068960"/>
            <a:ext cx="4314941" cy="273630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043609" y="616530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Enable</a:t>
            </a:r>
            <a:r>
              <a:rPr lang="fr-FR" dirty="0" smtClean="0"/>
              <a:t> 1 et 2 connecté aux sorties numériques  9 et 10 et mis à High =&gt; les moteurs peuvent tourner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1691680" y="620688"/>
            <a:ext cx="3024336" cy="56886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2339752" y="2492896"/>
            <a:ext cx="4248472" cy="37444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 flipV="1">
            <a:off x="5364088" y="4365104"/>
            <a:ext cx="432048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 flipV="1">
            <a:off x="1835696" y="1772816"/>
            <a:ext cx="3816424" cy="44644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2771800" y="5229200"/>
            <a:ext cx="4104456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10055" r="76966" b="42696"/>
          <a:stretch>
            <a:fillRect/>
          </a:stretch>
        </p:blipFill>
        <p:spPr bwMode="auto">
          <a:xfrm>
            <a:off x="467544" y="908720"/>
            <a:ext cx="28083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15057" t="45492" r="61318" b="29688"/>
          <a:stretch>
            <a:fillRect/>
          </a:stretch>
        </p:blipFill>
        <p:spPr bwMode="auto">
          <a:xfrm>
            <a:off x="4499992" y="332656"/>
            <a:ext cx="2880320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 descr="Pop desosse 1.jpg"/>
          <p:cNvPicPr>
            <a:picLocks noChangeAspect="1"/>
          </p:cNvPicPr>
          <p:nvPr/>
        </p:nvPicPr>
        <p:blipFill>
          <a:blip r:embed="rId4" cstate="print"/>
          <a:srcRect l="20000" t="29148" r="21429" b="21328"/>
          <a:stretch>
            <a:fillRect/>
          </a:stretch>
        </p:blipFill>
        <p:spPr>
          <a:xfrm>
            <a:off x="3923927" y="3068960"/>
            <a:ext cx="4314941" cy="273630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043609" y="616530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Input 1 et 2 commandes du pont H  de gauche, connectés aux sorties analogiques  3 et 4. Variable Motor1Pin1 en sortie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1691680" y="836712"/>
            <a:ext cx="3024336" cy="54726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2195736" y="2132856"/>
            <a:ext cx="2448272" cy="41044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2699792" y="4797152"/>
            <a:ext cx="2808312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 flipV="1">
            <a:off x="1763688" y="1412776"/>
            <a:ext cx="720080" cy="50405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H="1" flipV="1">
            <a:off x="1835696" y="3861048"/>
            <a:ext cx="3672408" cy="2664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15057" t="45492" r="61318" b="29688"/>
          <a:stretch>
            <a:fillRect/>
          </a:stretch>
        </p:blipFill>
        <p:spPr bwMode="auto">
          <a:xfrm>
            <a:off x="4499992" y="332656"/>
            <a:ext cx="2880320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 descr="Pop desosse 1.jpg"/>
          <p:cNvPicPr>
            <a:picLocks noChangeAspect="1"/>
          </p:cNvPicPr>
          <p:nvPr/>
        </p:nvPicPr>
        <p:blipFill>
          <a:blip r:embed="rId3" cstate="print"/>
          <a:srcRect l="20000" t="29148" r="21429" b="21328"/>
          <a:stretch>
            <a:fillRect/>
          </a:stretch>
        </p:blipFill>
        <p:spPr>
          <a:xfrm>
            <a:off x="3923927" y="3068960"/>
            <a:ext cx="4314941" cy="273630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55576" y="6211669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Motor1pin1 (input1) = </a:t>
            </a:r>
            <a:r>
              <a:rPr lang="fr-FR" dirty="0" err="1" smtClean="0"/>
              <a:t>low</a:t>
            </a:r>
            <a:r>
              <a:rPr lang="fr-FR" dirty="0" smtClean="0"/>
              <a:t> et </a:t>
            </a:r>
            <a:r>
              <a:rPr lang="fr-FR" dirty="0" smtClean="0"/>
              <a:t>Motor1pin2 (input2) = High quand la distance au capteur est supérieure à 5 cm (1</a:t>
            </a:r>
            <a:r>
              <a:rPr lang="fr-FR" baseline="30000" dirty="0" smtClean="0"/>
              <a:t>er</a:t>
            </a:r>
            <a:r>
              <a:rPr lang="fr-FR" dirty="0" smtClean="0"/>
              <a:t> sens de rotation) .  Idem pour le moteur 2</a:t>
            </a:r>
          </a:p>
          <a:p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 l="-591" t="42539" r="74603" b="15380"/>
          <a:stretch>
            <a:fillRect/>
          </a:stretch>
        </p:blipFill>
        <p:spPr bwMode="auto">
          <a:xfrm>
            <a:off x="179512" y="404664"/>
            <a:ext cx="316835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Connecteur droit avec flèche 13"/>
          <p:cNvCxnSpPr/>
          <p:nvPr/>
        </p:nvCxnSpPr>
        <p:spPr>
          <a:xfrm>
            <a:off x="3563888" y="68580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 flipV="1">
            <a:off x="2267744" y="1556792"/>
            <a:ext cx="216024" cy="47525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2699792" y="836712"/>
            <a:ext cx="2016224" cy="54726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H="1" flipV="1">
            <a:off x="971600" y="980728"/>
            <a:ext cx="576064" cy="56166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flipH="1" flipV="1">
            <a:off x="1835696" y="2276872"/>
            <a:ext cx="4824536" cy="43204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428</Words>
  <Application>Microsoft Office PowerPoint</Application>
  <PresentationFormat>Affichage à l'écran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htollenaere</dc:creator>
  <cp:lastModifiedBy>htollenaere</cp:lastModifiedBy>
  <cp:revision>23</cp:revision>
  <dcterms:created xsi:type="dcterms:W3CDTF">2016-09-06T07:35:36Z</dcterms:created>
  <dcterms:modified xsi:type="dcterms:W3CDTF">2016-09-06T10:33:25Z</dcterms:modified>
</cp:coreProperties>
</file>