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62"/>
  </p:notesMasterIdLst>
  <p:handoutMasterIdLst>
    <p:handoutMasterId r:id="rId63"/>
  </p:handoutMasterIdLst>
  <p:sldIdLst>
    <p:sldId id="256" r:id="rId2"/>
    <p:sldId id="330" r:id="rId3"/>
    <p:sldId id="283" r:id="rId4"/>
    <p:sldId id="332" r:id="rId5"/>
    <p:sldId id="333" r:id="rId6"/>
    <p:sldId id="334" r:id="rId7"/>
    <p:sldId id="335" r:id="rId8"/>
    <p:sldId id="336" r:id="rId9"/>
    <p:sldId id="337" r:id="rId10"/>
    <p:sldId id="338" r:id="rId11"/>
    <p:sldId id="339" r:id="rId12"/>
    <p:sldId id="340" r:id="rId13"/>
    <p:sldId id="341" r:id="rId14"/>
    <p:sldId id="343" r:id="rId15"/>
    <p:sldId id="344" r:id="rId16"/>
    <p:sldId id="345" r:id="rId17"/>
    <p:sldId id="346" r:id="rId18"/>
    <p:sldId id="331" r:id="rId19"/>
    <p:sldId id="284" r:id="rId20"/>
    <p:sldId id="285" r:id="rId21"/>
    <p:sldId id="347" r:id="rId22"/>
    <p:sldId id="354" r:id="rId23"/>
    <p:sldId id="286" r:id="rId24"/>
    <p:sldId id="353" r:id="rId25"/>
    <p:sldId id="348" r:id="rId26"/>
    <p:sldId id="322" r:id="rId27"/>
    <p:sldId id="321" r:id="rId28"/>
    <p:sldId id="328" r:id="rId29"/>
    <p:sldId id="323" r:id="rId30"/>
    <p:sldId id="324" r:id="rId31"/>
    <p:sldId id="325" r:id="rId32"/>
    <p:sldId id="326" r:id="rId33"/>
    <p:sldId id="329" r:id="rId34"/>
    <p:sldId id="327" r:id="rId35"/>
    <p:sldId id="342" r:id="rId36"/>
    <p:sldId id="287" r:id="rId37"/>
    <p:sldId id="288" r:id="rId38"/>
    <p:sldId id="310" r:id="rId39"/>
    <p:sldId id="289" r:id="rId40"/>
    <p:sldId id="290" r:id="rId41"/>
    <p:sldId id="291" r:id="rId42"/>
    <p:sldId id="293" r:id="rId43"/>
    <p:sldId id="292" r:id="rId44"/>
    <p:sldId id="294" r:id="rId45"/>
    <p:sldId id="350" r:id="rId46"/>
    <p:sldId id="312" r:id="rId47"/>
    <p:sldId id="349" r:id="rId48"/>
    <p:sldId id="351" r:id="rId49"/>
    <p:sldId id="355" r:id="rId50"/>
    <p:sldId id="356" r:id="rId51"/>
    <p:sldId id="357" r:id="rId52"/>
    <p:sldId id="358" r:id="rId53"/>
    <p:sldId id="359" r:id="rId54"/>
    <p:sldId id="360" r:id="rId55"/>
    <p:sldId id="361" r:id="rId56"/>
    <p:sldId id="363" r:id="rId57"/>
    <p:sldId id="362" r:id="rId58"/>
    <p:sldId id="364" r:id="rId59"/>
    <p:sldId id="365" r:id="rId60"/>
    <p:sldId id="366" r:id="rId61"/>
  </p:sldIdLst>
  <p:sldSz cx="9144000" cy="6858000" type="screen4x3"/>
  <p:notesSz cx="7099300" cy="10234613"/>
  <p:defaultTextStyle>
    <a:lvl1pPr marL="0" algn="l" rtl="0" latinLnBrk="0">
      <a:defRPr lang="fr-FR" sz="1800" kern="1200">
        <a:solidFill>
          <a:schemeClr val="tx1"/>
        </a:solidFill>
        <a:latin typeface="+mn-lt"/>
        <a:ea typeface="+mn-ea"/>
        <a:cs typeface="+mn-cs"/>
      </a:defRPr>
    </a:lvl1pPr>
    <a:lvl2pPr marL="457200" algn="l" rtl="0" latinLnBrk="0">
      <a:defRPr lang="fr-FR" sz="1800" kern="1200">
        <a:solidFill>
          <a:schemeClr val="tx1"/>
        </a:solidFill>
        <a:latin typeface="+mn-lt"/>
        <a:ea typeface="+mn-ea"/>
        <a:cs typeface="+mn-cs"/>
      </a:defRPr>
    </a:lvl2pPr>
    <a:lvl3pPr marL="914400" algn="l" rtl="0" latinLnBrk="0">
      <a:defRPr lang="fr-FR" sz="1800" kern="1200">
        <a:solidFill>
          <a:schemeClr val="tx1"/>
        </a:solidFill>
        <a:latin typeface="+mn-lt"/>
        <a:ea typeface="+mn-ea"/>
        <a:cs typeface="+mn-cs"/>
      </a:defRPr>
    </a:lvl3pPr>
    <a:lvl4pPr marL="1371600" algn="l" rtl="0" latinLnBrk="0">
      <a:defRPr lang="fr-FR" sz="1800" kern="1200">
        <a:solidFill>
          <a:schemeClr val="tx1"/>
        </a:solidFill>
        <a:latin typeface="+mn-lt"/>
        <a:ea typeface="+mn-ea"/>
        <a:cs typeface="+mn-cs"/>
      </a:defRPr>
    </a:lvl4pPr>
    <a:lvl5pPr marL="1828800" algn="l" rtl="0" latinLnBrk="0">
      <a:defRPr lang="fr-FR" sz="1800" kern="1200">
        <a:solidFill>
          <a:schemeClr val="tx1"/>
        </a:solidFill>
        <a:latin typeface="+mn-lt"/>
        <a:ea typeface="+mn-ea"/>
        <a:cs typeface="+mn-cs"/>
      </a:defRPr>
    </a:lvl5pPr>
    <a:lvl6pPr marL="2286000" algn="l" rtl="0" latinLnBrk="0">
      <a:defRPr lang="fr-FR" sz="1800" kern="1200">
        <a:solidFill>
          <a:schemeClr val="tx1"/>
        </a:solidFill>
        <a:latin typeface="+mn-lt"/>
        <a:ea typeface="+mn-ea"/>
        <a:cs typeface="+mn-cs"/>
      </a:defRPr>
    </a:lvl6pPr>
    <a:lvl7pPr marL="2743200" algn="l" rtl="0" latinLnBrk="0">
      <a:defRPr lang="fr-FR" sz="1800" kern="1200">
        <a:solidFill>
          <a:schemeClr val="tx1"/>
        </a:solidFill>
        <a:latin typeface="+mn-lt"/>
        <a:ea typeface="+mn-ea"/>
        <a:cs typeface="+mn-cs"/>
      </a:defRPr>
    </a:lvl7pPr>
    <a:lvl8pPr marL="3200400" algn="l" rtl="0" latinLnBrk="0">
      <a:defRPr lang="fr-FR" sz="1800" kern="1200">
        <a:solidFill>
          <a:schemeClr val="tx1"/>
        </a:solidFill>
        <a:latin typeface="+mn-lt"/>
        <a:ea typeface="+mn-ea"/>
        <a:cs typeface="+mn-cs"/>
      </a:defRPr>
    </a:lvl8pPr>
    <a:lvl9pPr marL="3657600" algn="l" rtl="0" latinLnBrk="0">
      <a:defRPr lang="fr-F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19FF"/>
    <a:srgbClr val="FFFFFF"/>
    <a:srgbClr val="A0A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B301B821-A1FF-4177-AEE7-76D212191A09}" styleName="Medium Style 9">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1"/>
          </a:solidFill>
        </a:fill>
      </a:tcStyle>
    </a:firstRow>
    <a:neCell>
      <a:tcStyle>
        <a:tcBdr/>
      </a:tcStyle>
    </a:neCell>
    <a:nwCell>
      <a:tcStyle>
        <a:tcBdr/>
      </a:tcStyle>
    </a:nwCell>
  </a:tblStyle>
  <a:tblStyle styleId="{9DCAF9ED-07DC-4A11-8D7F-57B35C25682E}" styleName="Medium Style 10">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2H>
      <a:tcStyle>
        <a:tcBdr/>
      </a:tcStyle>
    </a:band2H>
    <a:band1V>
      <a:tcStyle>
        <a:tcBdr/>
        <a:fill>
          <a:solidFill>
            <a:schemeClr val="accent2">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2"/>
          </a:solidFill>
        </a:fill>
      </a:tcStyle>
    </a:firstRow>
    <a:neCell>
      <a:tcStyle>
        <a:tcBdr/>
      </a:tcStyle>
    </a:neCell>
    <a:nwCell>
      <a:tcStyle>
        <a:tcBdr/>
      </a:tcStyle>
    </a:nwCell>
  </a:tblStyle>
  <a:tblStyle styleId="{793D81CF-94F2-401A-BA57-92F5A7B2D0C5}" styleName="Medium Style 8">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dk1"/>
          </a:solidFill>
        </a:fill>
      </a:tcStyle>
    </a:firstRow>
    <a:neCell>
      <a:tcStyle>
        <a:tcBdr/>
      </a:tcStyle>
    </a:neCell>
    <a:nwCell>
      <a:tcStyle>
        <a:tcBdr/>
      </a:tcStyle>
    </a:nwCell>
  </a:tblStyle>
  <a:tblStyle styleId="{5FD0F851-EC5A-4D38-B0AD-8093EC10F338}" styleName="Light Style 6">
    <a:wholeTbl>
      <a:tcTxStyle>
        <a:fontRef idx="minor">
          <a:scrgbClr r="0" g="0" b="0"/>
        </a:fontRef>
        <a:schemeClr val="accent5"/>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seCell>
      <a:tcStyle>
        <a:tcBdr/>
      </a:tcStyle>
    </a:seCell>
    <a:swCell>
      <a:tcStyle>
        <a:tcBdr/>
      </a:tcStyle>
    </a:swCell>
    <a:firstRow>
      <a:tcTxStyle b="on"/>
      <a:tcStyle>
        <a:tcBdr>
          <a:bottom>
            <a:ln w="12700" cmpd="sng">
              <a:solidFill>
                <a:schemeClr val="accent5"/>
              </a:solidFill>
            </a:ln>
          </a:bottom>
        </a:tcBdr>
        <a:fill>
          <a:noFill/>
        </a:fill>
      </a:tcStyle>
    </a:firstRow>
    <a:neCell>
      <a:tcStyle>
        <a:tcBdr/>
      </a:tcStyle>
    </a:neCell>
    <a:nwCell>
      <a:tcStyle>
        <a:tcBdr/>
      </a:tcStyle>
    </a:nwCell>
  </a:tblStyle>
  <a:tblStyle styleId="{1FECB4D8-DB02-4DC6-A0A2-4F2EBAE1DC90}" styleName="Medium Style 11">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2H>
      <a:tcStyle>
        <a:tcBdr/>
      </a:tcStyle>
    </a:band2H>
    <a:band1V>
      <a:tcStyle>
        <a:tcBdr/>
        <a:fill>
          <a:solidFill>
            <a:schemeClr val="accent3">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3"/>
          </a:solidFill>
        </a:fill>
      </a:tcStyle>
    </a:firstRow>
    <a:neCell>
      <a:tcStyle>
        <a:tcBdr/>
      </a:tcStyle>
    </a:neCell>
    <a:nwCell>
      <a:tcStyle>
        <a:tcBdr/>
      </a:tcStyle>
    </a:nwCell>
  </a:tblStyle>
  <a:tblStyle styleId="{3B4B98B0-60AC-42C2-AFA5-B58CD77FA1E5}" styleName="Light Style 2">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seCell>
      <a:tcStyle>
        <a:tcBdr/>
      </a:tcStyle>
    </a:seCell>
    <a:swCell>
      <a:tcStyle>
        <a:tcBdr/>
      </a:tcStyle>
    </a:swCell>
    <a:firstRow>
      <a:tcTxStyle b="on"/>
      <a:tcStyle>
        <a:tcBdr>
          <a:bottom>
            <a:ln w="12700" cmpd="sng">
              <a:solidFill>
                <a:schemeClr val="accent1"/>
              </a:solidFill>
            </a:ln>
          </a:bottom>
        </a:tcBdr>
        <a:fill>
          <a:noFill/>
        </a:fill>
      </a:tcStyle>
    </a:firstRow>
    <a:neCell>
      <a:tcStyle>
        <a:tcBdr/>
      </a:tcStyle>
    </a:neCell>
    <a:nwCell>
      <a:tcStyle>
        <a:tcBdr/>
      </a:tcStyle>
    </a:nwCell>
  </a:tblStyle>
  <a:tblStyle styleId="{0E3FDE45-AF77-4B5C-9715-49D594BDF05E}" styleName="Light Style 3">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seCell>
      <a:tcStyle>
        <a:tcBdr/>
      </a:tcStyle>
    </a:seCell>
    <a:swCell>
      <a:tcStyle>
        <a:tcBdr/>
      </a:tcStyle>
    </a:swCell>
    <a:firstRow>
      <a:tcTxStyle b="on"/>
      <a:tcStyle>
        <a:tcBdr>
          <a:bottom>
            <a:ln w="12700" cmpd="sng">
              <a:solidFill>
                <a:schemeClr val="accent2"/>
              </a:solidFill>
            </a:ln>
          </a:bottom>
        </a:tcBdr>
        <a:fill>
          <a:no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89" autoAdjust="0"/>
    <p:restoredTop sz="88034" autoAdjust="0"/>
  </p:normalViewPr>
  <p:slideViewPr>
    <p:cSldViewPr snapToGrid="0">
      <p:cViewPr varScale="1">
        <p:scale>
          <a:sx n="68" d="100"/>
          <a:sy n="68" d="100"/>
        </p:scale>
        <p:origin x="1536"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7" d="100"/>
          <a:sy n="67" d="100"/>
        </p:scale>
        <p:origin x="-3228"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F6B130-05D1-41AD-BF6D-537CAB55DD76}" type="doc">
      <dgm:prSet loTypeId="urn:microsoft.com/office/officeart/2005/8/layout/process1" loCatId="process" qsTypeId="urn:microsoft.com/office/officeart/2005/8/quickstyle/simple1" qsCatId="simple" csTypeId="urn:microsoft.com/office/officeart/2005/8/colors/colorful2" csCatId="colorful" phldr="1"/>
      <dgm:spPr/>
    </dgm:pt>
    <dgm:pt modelId="{D1D0ED57-BAAE-4886-85AE-90F93FB14E9D}">
      <dgm:prSet phldrT="[Texte]"/>
      <dgm:spPr/>
      <dgm:t>
        <a:bodyPr/>
        <a:lstStyle/>
        <a:p>
          <a:r>
            <a:rPr lang="fr-FR" dirty="0" err="1"/>
            <a:t>Rc</a:t>
          </a:r>
          <a:endParaRPr lang="fr-FR" dirty="0"/>
        </a:p>
      </dgm:t>
    </dgm:pt>
    <dgm:pt modelId="{5DDD1652-81FF-474E-96BF-0C809D38F20A}" type="parTrans" cxnId="{FB19BF85-635D-4882-A09D-34D4A84E4D44}">
      <dgm:prSet/>
      <dgm:spPr/>
      <dgm:t>
        <a:bodyPr/>
        <a:lstStyle/>
        <a:p>
          <a:endParaRPr lang="fr-FR"/>
        </a:p>
      </dgm:t>
    </dgm:pt>
    <dgm:pt modelId="{E94F875A-D0FE-4A05-913A-C8A5A9A5A772}" type="sibTrans" cxnId="{FB19BF85-635D-4882-A09D-34D4A84E4D44}">
      <dgm:prSet/>
      <dgm:spPr/>
      <dgm:t>
        <a:bodyPr/>
        <a:lstStyle/>
        <a:p>
          <a:endParaRPr lang="fr-FR"/>
        </a:p>
      </dgm:t>
    </dgm:pt>
    <dgm:pt modelId="{5FDE08FF-760B-41EA-84B0-37835C230A78}">
      <dgm:prSet phldrT="[Texte]"/>
      <dgm:spPr/>
      <dgm:t>
        <a:bodyPr/>
        <a:lstStyle/>
        <a:p>
          <a:r>
            <a:rPr lang="fr-FR" dirty="0" err="1"/>
            <a:t>Rck</a:t>
          </a:r>
          <a:endParaRPr lang="fr-FR" dirty="0"/>
        </a:p>
      </dgm:t>
    </dgm:pt>
    <dgm:pt modelId="{5CEDE7AC-445D-407B-B955-71F5C4B11207}" type="parTrans" cxnId="{FEA34AE4-E05F-4CF8-A63C-DBC79897DC3A}">
      <dgm:prSet/>
      <dgm:spPr/>
      <dgm:t>
        <a:bodyPr/>
        <a:lstStyle/>
        <a:p>
          <a:endParaRPr lang="fr-FR"/>
        </a:p>
      </dgm:t>
    </dgm:pt>
    <dgm:pt modelId="{75E33576-AC02-472E-9DD9-9D0780D6BEB9}" type="sibTrans" cxnId="{FEA34AE4-E05F-4CF8-A63C-DBC79897DC3A}">
      <dgm:prSet/>
      <dgm:spPr/>
      <dgm:t>
        <a:bodyPr/>
        <a:lstStyle/>
        <a:p>
          <a:endParaRPr lang="fr-FR"/>
        </a:p>
      </dgm:t>
    </dgm:pt>
    <dgm:pt modelId="{23E8AC8E-06E8-4018-AC0F-21A81A2321BE}">
      <dgm:prSet phldrT="[Texte]"/>
      <dgm:spPr/>
      <dgm:t>
        <a:bodyPr/>
        <a:lstStyle/>
        <a:p>
          <a:r>
            <a:rPr lang="fr-FR" dirty="0" err="1"/>
            <a:t>Rcd</a:t>
          </a:r>
          <a:endParaRPr lang="fr-FR" dirty="0"/>
        </a:p>
      </dgm:t>
    </dgm:pt>
    <dgm:pt modelId="{D86F2580-5683-41B9-8A3E-4FC42F069AE1}" type="parTrans" cxnId="{27B9B03C-510C-47FA-8BB2-8DD401F900B0}">
      <dgm:prSet/>
      <dgm:spPr/>
      <dgm:t>
        <a:bodyPr/>
        <a:lstStyle/>
        <a:p>
          <a:endParaRPr lang="fr-FR"/>
        </a:p>
      </dgm:t>
    </dgm:pt>
    <dgm:pt modelId="{8500D05E-CC85-4465-AD45-834AC2D512CE}" type="sibTrans" cxnId="{27B9B03C-510C-47FA-8BB2-8DD401F900B0}">
      <dgm:prSet/>
      <dgm:spPr/>
      <dgm:t>
        <a:bodyPr/>
        <a:lstStyle/>
        <a:p>
          <a:endParaRPr lang="fr-FR"/>
        </a:p>
      </dgm:t>
    </dgm:pt>
    <dgm:pt modelId="{CAA908ED-B680-46B6-B7A7-4F352709E4F0}" type="pres">
      <dgm:prSet presAssocID="{58F6B130-05D1-41AD-BF6D-537CAB55DD76}" presName="Name0" presStyleCnt="0">
        <dgm:presLayoutVars>
          <dgm:dir/>
          <dgm:resizeHandles val="exact"/>
        </dgm:presLayoutVars>
      </dgm:prSet>
      <dgm:spPr/>
    </dgm:pt>
    <dgm:pt modelId="{52318E68-3424-4A0D-AF6C-4EBBE51C2D07}" type="pres">
      <dgm:prSet presAssocID="{D1D0ED57-BAAE-4886-85AE-90F93FB14E9D}" presName="node" presStyleLbl="node1" presStyleIdx="0" presStyleCnt="3">
        <dgm:presLayoutVars>
          <dgm:bulletEnabled val="1"/>
        </dgm:presLayoutVars>
      </dgm:prSet>
      <dgm:spPr/>
    </dgm:pt>
    <dgm:pt modelId="{0CECA6CF-2063-44C1-A8AC-D16C5C4CFBA2}" type="pres">
      <dgm:prSet presAssocID="{E94F875A-D0FE-4A05-913A-C8A5A9A5A772}" presName="sibTrans" presStyleLbl="sibTrans2D1" presStyleIdx="0" presStyleCnt="2"/>
      <dgm:spPr/>
    </dgm:pt>
    <dgm:pt modelId="{F357AC99-DE01-4612-A30C-EC72E291A674}" type="pres">
      <dgm:prSet presAssocID="{E94F875A-D0FE-4A05-913A-C8A5A9A5A772}" presName="connectorText" presStyleLbl="sibTrans2D1" presStyleIdx="0" presStyleCnt="2"/>
      <dgm:spPr/>
    </dgm:pt>
    <dgm:pt modelId="{C8CBDE26-9445-4B1A-BC92-529C3F9261A8}" type="pres">
      <dgm:prSet presAssocID="{5FDE08FF-760B-41EA-84B0-37835C230A78}" presName="node" presStyleLbl="node1" presStyleIdx="1" presStyleCnt="3">
        <dgm:presLayoutVars>
          <dgm:bulletEnabled val="1"/>
        </dgm:presLayoutVars>
      </dgm:prSet>
      <dgm:spPr/>
    </dgm:pt>
    <dgm:pt modelId="{E48EB942-5D3B-4EEA-8873-B3D5BD41363E}" type="pres">
      <dgm:prSet presAssocID="{75E33576-AC02-472E-9DD9-9D0780D6BEB9}" presName="sibTrans" presStyleLbl="sibTrans2D1" presStyleIdx="1" presStyleCnt="2"/>
      <dgm:spPr/>
    </dgm:pt>
    <dgm:pt modelId="{59D07FE8-7308-4BF6-A021-CD7EA2B569C0}" type="pres">
      <dgm:prSet presAssocID="{75E33576-AC02-472E-9DD9-9D0780D6BEB9}" presName="connectorText" presStyleLbl="sibTrans2D1" presStyleIdx="1" presStyleCnt="2"/>
      <dgm:spPr/>
    </dgm:pt>
    <dgm:pt modelId="{8B399FB1-13F1-4CEC-BF0D-EF92146A9CCE}" type="pres">
      <dgm:prSet presAssocID="{23E8AC8E-06E8-4018-AC0F-21A81A2321BE}" presName="node" presStyleLbl="node1" presStyleIdx="2" presStyleCnt="3" custLinFactNeighborX="-4143" custLinFactNeighborY="-1559">
        <dgm:presLayoutVars>
          <dgm:bulletEnabled val="1"/>
        </dgm:presLayoutVars>
      </dgm:prSet>
      <dgm:spPr/>
    </dgm:pt>
  </dgm:ptLst>
  <dgm:cxnLst>
    <dgm:cxn modelId="{FD66EC06-0D57-4DDF-B1A5-43FB2A98BA7D}" type="presOf" srcId="{58F6B130-05D1-41AD-BF6D-537CAB55DD76}" destId="{CAA908ED-B680-46B6-B7A7-4F352709E4F0}" srcOrd="0" destOrd="0" presId="urn:microsoft.com/office/officeart/2005/8/layout/process1"/>
    <dgm:cxn modelId="{E5DE2210-5E27-47D6-A04D-5A55E0CF5119}" type="presOf" srcId="{75E33576-AC02-472E-9DD9-9D0780D6BEB9}" destId="{E48EB942-5D3B-4EEA-8873-B3D5BD41363E}" srcOrd="0" destOrd="0" presId="urn:microsoft.com/office/officeart/2005/8/layout/process1"/>
    <dgm:cxn modelId="{27B9B03C-510C-47FA-8BB2-8DD401F900B0}" srcId="{58F6B130-05D1-41AD-BF6D-537CAB55DD76}" destId="{23E8AC8E-06E8-4018-AC0F-21A81A2321BE}" srcOrd="2" destOrd="0" parTransId="{D86F2580-5683-41B9-8A3E-4FC42F069AE1}" sibTransId="{8500D05E-CC85-4465-AD45-834AC2D512CE}"/>
    <dgm:cxn modelId="{336F2256-9170-4AEF-8205-9B5510F7CC63}" type="presOf" srcId="{75E33576-AC02-472E-9DD9-9D0780D6BEB9}" destId="{59D07FE8-7308-4BF6-A021-CD7EA2B569C0}" srcOrd="1" destOrd="0" presId="urn:microsoft.com/office/officeart/2005/8/layout/process1"/>
    <dgm:cxn modelId="{EEF85878-C48B-4F7B-AB73-2D514C9E0750}" type="presOf" srcId="{E94F875A-D0FE-4A05-913A-C8A5A9A5A772}" destId="{0CECA6CF-2063-44C1-A8AC-D16C5C4CFBA2}" srcOrd="0" destOrd="0" presId="urn:microsoft.com/office/officeart/2005/8/layout/process1"/>
    <dgm:cxn modelId="{FB19BF85-635D-4882-A09D-34D4A84E4D44}" srcId="{58F6B130-05D1-41AD-BF6D-537CAB55DD76}" destId="{D1D0ED57-BAAE-4886-85AE-90F93FB14E9D}" srcOrd="0" destOrd="0" parTransId="{5DDD1652-81FF-474E-96BF-0C809D38F20A}" sibTransId="{E94F875A-D0FE-4A05-913A-C8A5A9A5A772}"/>
    <dgm:cxn modelId="{94F34890-FABE-4D21-9871-CCEBBF74BB72}" type="presOf" srcId="{E94F875A-D0FE-4A05-913A-C8A5A9A5A772}" destId="{F357AC99-DE01-4612-A30C-EC72E291A674}" srcOrd="1" destOrd="0" presId="urn:microsoft.com/office/officeart/2005/8/layout/process1"/>
    <dgm:cxn modelId="{FF1548BC-3049-4D77-A480-67680082F8B3}" type="presOf" srcId="{5FDE08FF-760B-41EA-84B0-37835C230A78}" destId="{C8CBDE26-9445-4B1A-BC92-529C3F9261A8}" srcOrd="0" destOrd="0" presId="urn:microsoft.com/office/officeart/2005/8/layout/process1"/>
    <dgm:cxn modelId="{FEA34AE4-E05F-4CF8-A63C-DBC79897DC3A}" srcId="{58F6B130-05D1-41AD-BF6D-537CAB55DD76}" destId="{5FDE08FF-760B-41EA-84B0-37835C230A78}" srcOrd="1" destOrd="0" parTransId="{5CEDE7AC-445D-407B-B955-71F5C4B11207}" sibTransId="{75E33576-AC02-472E-9DD9-9D0780D6BEB9}"/>
    <dgm:cxn modelId="{8A3F63F5-2CE0-4613-AE1F-499DD9EDA3FD}" type="presOf" srcId="{D1D0ED57-BAAE-4886-85AE-90F93FB14E9D}" destId="{52318E68-3424-4A0D-AF6C-4EBBE51C2D07}" srcOrd="0" destOrd="0" presId="urn:microsoft.com/office/officeart/2005/8/layout/process1"/>
    <dgm:cxn modelId="{262EABFB-A2D2-4F5B-B1FF-48A492C23F48}" type="presOf" srcId="{23E8AC8E-06E8-4018-AC0F-21A81A2321BE}" destId="{8B399FB1-13F1-4CEC-BF0D-EF92146A9CCE}" srcOrd="0" destOrd="0" presId="urn:microsoft.com/office/officeart/2005/8/layout/process1"/>
    <dgm:cxn modelId="{D9E4DF91-02F8-4C43-A936-0CCFE6E653D9}" type="presParOf" srcId="{CAA908ED-B680-46B6-B7A7-4F352709E4F0}" destId="{52318E68-3424-4A0D-AF6C-4EBBE51C2D07}" srcOrd="0" destOrd="0" presId="urn:microsoft.com/office/officeart/2005/8/layout/process1"/>
    <dgm:cxn modelId="{763E9304-5801-44B5-9437-B48B2535BC81}" type="presParOf" srcId="{CAA908ED-B680-46B6-B7A7-4F352709E4F0}" destId="{0CECA6CF-2063-44C1-A8AC-D16C5C4CFBA2}" srcOrd="1" destOrd="0" presId="urn:microsoft.com/office/officeart/2005/8/layout/process1"/>
    <dgm:cxn modelId="{9405DE77-948B-4D99-8396-C3C6AF94BE6A}" type="presParOf" srcId="{0CECA6CF-2063-44C1-A8AC-D16C5C4CFBA2}" destId="{F357AC99-DE01-4612-A30C-EC72E291A674}" srcOrd="0" destOrd="0" presId="urn:microsoft.com/office/officeart/2005/8/layout/process1"/>
    <dgm:cxn modelId="{D38A95E1-8F7B-4BA8-AB29-819F2E137E9B}" type="presParOf" srcId="{CAA908ED-B680-46B6-B7A7-4F352709E4F0}" destId="{C8CBDE26-9445-4B1A-BC92-529C3F9261A8}" srcOrd="2" destOrd="0" presId="urn:microsoft.com/office/officeart/2005/8/layout/process1"/>
    <dgm:cxn modelId="{6D5EFF5D-757E-4720-B36E-F444833D583A}" type="presParOf" srcId="{CAA908ED-B680-46B6-B7A7-4F352709E4F0}" destId="{E48EB942-5D3B-4EEA-8873-B3D5BD41363E}" srcOrd="3" destOrd="0" presId="urn:microsoft.com/office/officeart/2005/8/layout/process1"/>
    <dgm:cxn modelId="{7E21C752-3984-4AF3-A54E-9451CE6B5277}" type="presParOf" srcId="{E48EB942-5D3B-4EEA-8873-B3D5BD41363E}" destId="{59D07FE8-7308-4BF6-A021-CD7EA2B569C0}" srcOrd="0" destOrd="0" presId="urn:microsoft.com/office/officeart/2005/8/layout/process1"/>
    <dgm:cxn modelId="{88B60183-3D79-411C-89B7-9DFCEF958F6A}" type="presParOf" srcId="{CAA908ED-B680-46B6-B7A7-4F352709E4F0}" destId="{8B399FB1-13F1-4CEC-BF0D-EF92146A9CCE}"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53B959-92C2-47FE-967F-80D1643040EA}" type="doc">
      <dgm:prSet loTypeId="urn:microsoft.com/office/officeart/2008/layout/VerticalCircleList" loCatId="list" qsTypeId="urn:microsoft.com/office/officeart/2005/8/quickstyle/simple1" qsCatId="simple" csTypeId="urn:microsoft.com/office/officeart/2005/8/colors/colorful1" csCatId="colorful" phldr="1"/>
      <dgm:spPr/>
      <dgm:t>
        <a:bodyPr/>
        <a:lstStyle/>
        <a:p>
          <a:endParaRPr lang="fr-FR"/>
        </a:p>
      </dgm:t>
    </dgm:pt>
    <dgm:pt modelId="{7D4AF622-5BD4-42B5-9AAD-7EC34435BCC9}">
      <dgm:prSet phldrT="[Texte]"/>
      <dgm:spPr/>
      <dgm:t>
        <a:bodyPr/>
        <a:lstStyle/>
        <a:p>
          <a:r>
            <a:rPr lang="fr-FR" dirty="0"/>
            <a:t>Sans inclusion</a:t>
          </a:r>
        </a:p>
      </dgm:t>
    </dgm:pt>
    <dgm:pt modelId="{40E608BE-5A1C-4BCD-A433-732C511D0F89}" type="parTrans" cxnId="{040D2FF6-B52C-47DD-8E42-9EAF850AB23A}">
      <dgm:prSet/>
      <dgm:spPr/>
      <dgm:t>
        <a:bodyPr/>
        <a:lstStyle/>
        <a:p>
          <a:endParaRPr lang="fr-FR"/>
        </a:p>
      </dgm:t>
    </dgm:pt>
    <dgm:pt modelId="{EA595F00-1151-4AA9-BD46-115A259309D7}" type="sibTrans" cxnId="{040D2FF6-B52C-47DD-8E42-9EAF850AB23A}">
      <dgm:prSet/>
      <dgm:spPr/>
      <dgm:t>
        <a:bodyPr/>
        <a:lstStyle/>
        <a:p>
          <a:endParaRPr lang="fr-FR"/>
        </a:p>
      </dgm:t>
    </dgm:pt>
    <dgm:pt modelId="{DE9B90F7-7954-4368-A2D3-B7219BD2254E}">
      <dgm:prSet phldrT="[Texte]"/>
      <dgm:spPr/>
      <dgm:t>
        <a:bodyPr/>
        <a:lstStyle/>
        <a:p>
          <a:r>
            <a:rPr lang="fr-FR" dirty="0"/>
            <a:t>Vibratoire</a:t>
          </a:r>
        </a:p>
      </dgm:t>
    </dgm:pt>
    <dgm:pt modelId="{DD27E0BB-128B-430C-8E81-0021ABE75143}" type="parTrans" cxnId="{9B88866C-0A46-44D9-A029-0D18340BD581}">
      <dgm:prSet/>
      <dgm:spPr/>
      <dgm:t>
        <a:bodyPr/>
        <a:lstStyle/>
        <a:p>
          <a:endParaRPr lang="fr-FR"/>
        </a:p>
      </dgm:t>
    </dgm:pt>
    <dgm:pt modelId="{704616E6-35E1-4A55-9559-F9E67335DA96}" type="sibTrans" cxnId="{9B88866C-0A46-44D9-A029-0D18340BD581}">
      <dgm:prSet/>
      <dgm:spPr/>
      <dgm:t>
        <a:bodyPr/>
        <a:lstStyle/>
        <a:p>
          <a:endParaRPr lang="fr-FR"/>
        </a:p>
      </dgm:t>
    </dgm:pt>
    <dgm:pt modelId="{16A7E388-89D7-4179-B1B7-2BC368C71BCB}">
      <dgm:prSet phldrT="[Texte]"/>
      <dgm:spPr/>
      <dgm:t>
        <a:bodyPr/>
        <a:lstStyle/>
        <a:p>
          <a:r>
            <a:rPr lang="fr-FR" dirty="0"/>
            <a:t>Statique</a:t>
          </a:r>
        </a:p>
      </dgm:t>
    </dgm:pt>
    <dgm:pt modelId="{1A674BD1-3201-449C-8B5C-E10A3EF1F3FE}" type="parTrans" cxnId="{F94BF85A-C7DB-4AD8-BF59-DD960F480C4B}">
      <dgm:prSet/>
      <dgm:spPr/>
      <dgm:t>
        <a:bodyPr/>
        <a:lstStyle/>
        <a:p>
          <a:endParaRPr lang="fr-FR"/>
        </a:p>
      </dgm:t>
    </dgm:pt>
    <dgm:pt modelId="{B29296B2-48B4-43F4-A2CC-4A9515F07DAF}" type="sibTrans" cxnId="{F94BF85A-C7DB-4AD8-BF59-DD960F480C4B}">
      <dgm:prSet/>
      <dgm:spPr/>
      <dgm:t>
        <a:bodyPr/>
        <a:lstStyle/>
        <a:p>
          <a:endParaRPr lang="fr-FR"/>
        </a:p>
      </dgm:t>
    </dgm:pt>
    <dgm:pt modelId="{F3EDB48E-92D9-4E0F-B8C8-2618F118FEED}">
      <dgm:prSet phldrT="[Texte]"/>
      <dgm:spPr/>
      <dgm:t>
        <a:bodyPr/>
        <a:lstStyle/>
        <a:p>
          <a:r>
            <a:rPr lang="fr-FR" dirty="0"/>
            <a:t>Avec inclusions</a:t>
          </a:r>
        </a:p>
      </dgm:t>
    </dgm:pt>
    <dgm:pt modelId="{20015E8C-8C2D-4C92-B252-0EBD6F757B3D}" type="parTrans" cxnId="{543312BB-0B17-444C-8E3E-F3E8519AFC1D}">
      <dgm:prSet/>
      <dgm:spPr/>
      <dgm:t>
        <a:bodyPr/>
        <a:lstStyle/>
        <a:p>
          <a:endParaRPr lang="fr-FR"/>
        </a:p>
      </dgm:t>
    </dgm:pt>
    <dgm:pt modelId="{0D3E6FAE-3368-4162-9A61-50746C4C4037}" type="sibTrans" cxnId="{543312BB-0B17-444C-8E3E-F3E8519AFC1D}">
      <dgm:prSet/>
      <dgm:spPr/>
      <dgm:t>
        <a:bodyPr/>
        <a:lstStyle/>
        <a:p>
          <a:endParaRPr lang="fr-FR"/>
        </a:p>
      </dgm:t>
    </dgm:pt>
    <dgm:pt modelId="{170ACF72-B1D4-4AED-9387-6CAD0A091D71}">
      <dgm:prSet phldrT="[Texte]"/>
      <dgm:spPr/>
      <dgm:t>
        <a:bodyPr/>
        <a:lstStyle/>
        <a:p>
          <a:r>
            <a:rPr lang="fr-FR" dirty="0"/>
            <a:t>Sans liant</a:t>
          </a:r>
        </a:p>
      </dgm:t>
    </dgm:pt>
    <dgm:pt modelId="{3A3FE890-F743-4062-8F12-EC2AAEE850EB}" type="parTrans" cxnId="{CC199E9F-4057-45F1-8B12-78D68A172D9E}">
      <dgm:prSet/>
      <dgm:spPr/>
      <dgm:t>
        <a:bodyPr/>
        <a:lstStyle/>
        <a:p>
          <a:endParaRPr lang="fr-FR"/>
        </a:p>
      </dgm:t>
    </dgm:pt>
    <dgm:pt modelId="{15065B33-BDDB-4426-BDB9-EBC1DB3877F0}" type="sibTrans" cxnId="{CC199E9F-4057-45F1-8B12-78D68A172D9E}">
      <dgm:prSet/>
      <dgm:spPr/>
      <dgm:t>
        <a:bodyPr/>
        <a:lstStyle/>
        <a:p>
          <a:endParaRPr lang="fr-FR"/>
        </a:p>
      </dgm:t>
    </dgm:pt>
    <dgm:pt modelId="{93394EF5-A96B-4731-AAF1-367E05638E9E}">
      <dgm:prSet phldrT="[Texte]"/>
      <dgm:spPr/>
      <dgm:t>
        <a:bodyPr/>
        <a:lstStyle/>
        <a:p>
          <a:r>
            <a:rPr lang="fr-FR" dirty="0"/>
            <a:t>Avec Liant</a:t>
          </a:r>
        </a:p>
      </dgm:t>
    </dgm:pt>
    <dgm:pt modelId="{EED6E17E-2885-4720-BC08-BED21F33F0F9}" type="parTrans" cxnId="{D56A8E74-B1A6-408C-9DB9-D028F6DD1910}">
      <dgm:prSet/>
      <dgm:spPr/>
      <dgm:t>
        <a:bodyPr/>
        <a:lstStyle/>
        <a:p>
          <a:endParaRPr lang="fr-FR"/>
        </a:p>
      </dgm:t>
    </dgm:pt>
    <dgm:pt modelId="{4F85C5B0-EAFA-43A0-841B-DBAFBFA25C0F}" type="sibTrans" cxnId="{D56A8E74-B1A6-408C-9DB9-D028F6DD1910}">
      <dgm:prSet/>
      <dgm:spPr/>
      <dgm:t>
        <a:bodyPr/>
        <a:lstStyle/>
        <a:p>
          <a:endParaRPr lang="fr-FR"/>
        </a:p>
      </dgm:t>
    </dgm:pt>
    <dgm:pt modelId="{FEB41D77-94C1-4577-BC07-710BC8FE859E}" type="pres">
      <dgm:prSet presAssocID="{E653B959-92C2-47FE-967F-80D1643040EA}" presName="Name0" presStyleCnt="0">
        <dgm:presLayoutVars>
          <dgm:dir/>
        </dgm:presLayoutVars>
      </dgm:prSet>
      <dgm:spPr/>
    </dgm:pt>
    <dgm:pt modelId="{3EB9E36A-F4E7-46DA-AACF-2FFF8D88A381}" type="pres">
      <dgm:prSet presAssocID="{7D4AF622-5BD4-42B5-9AAD-7EC34435BCC9}" presName="withChildren" presStyleCnt="0"/>
      <dgm:spPr/>
    </dgm:pt>
    <dgm:pt modelId="{8A933FCA-94BB-42EF-AB11-13076ED10E22}" type="pres">
      <dgm:prSet presAssocID="{7D4AF622-5BD4-42B5-9AAD-7EC34435BCC9}" presName="bigCircle" presStyleLbl="vennNode1" presStyleIdx="0" presStyleCnt="6"/>
      <dgm:spPr/>
    </dgm:pt>
    <dgm:pt modelId="{4FF9853E-FC95-4A11-BBF0-3C7392842FF1}" type="pres">
      <dgm:prSet presAssocID="{7D4AF622-5BD4-42B5-9AAD-7EC34435BCC9}" presName="medCircle" presStyleLbl="vennNode1" presStyleIdx="1" presStyleCnt="6"/>
      <dgm:spPr/>
    </dgm:pt>
    <dgm:pt modelId="{08947642-8D15-4A1A-9BE1-0AF3FDA56970}" type="pres">
      <dgm:prSet presAssocID="{7D4AF622-5BD4-42B5-9AAD-7EC34435BCC9}" presName="txLvl1" presStyleLbl="revTx" presStyleIdx="0" presStyleCnt="6"/>
      <dgm:spPr/>
    </dgm:pt>
    <dgm:pt modelId="{BCC27301-EA2D-4D6D-8FB3-258D1540436F}" type="pres">
      <dgm:prSet presAssocID="{7D4AF622-5BD4-42B5-9AAD-7EC34435BCC9}" presName="lin" presStyleCnt="0"/>
      <dgm:spPr/>
    </dgm:pt>
    <dgm:pt modelId="{1A1F615D-EAC4-444E-8578-BA0CCB0876EE}" type="pres">
      <dgm:prSet presAssocID="{DE9B90F7-7954-4368-A2D3-B7219BD2254E}" presName="txLvl2" presStyleLbl="revTx" presStyleIdx="1" presStyleCnt="6"/>
      <dgm:spPr/>
    </dgm:pt>
    <dgm:pt modelId="{EBA09EA4-B15D-424A-ADB6-41E71C79B269}" type="pres">
      <dgm:prSet presAssocID="{704616E6-35E1-4A55-9559-F9E67335DA96}" presName="smCircle" presStyleLbl="vennNode1" presStyleIdx="2" presStyleCnt="6"/>
      <dgm:spPr/>
    </dgm:pt>
    <dgm:pt modelId="{9D67DD47-59D1-4324-A40A-561A5B291E26}" type="pres">
      <dgm:prSet presAssocID="{16A7E388-89D7-4179-B1B7-2BC368C71BCB}" presName="txLvl2" presStyleLbl="revTx" presStyleIdx="2" presStyleCnt="6"/>
      <dgm:spPr/>
    </dgm:pt>
    <dgm:pt modelId="{93830080-374C-40DC-9CF0-338759DE9495}" type="pres">
      <dgm:prSet presAssocID="{7D4AF622-5BD4-42B5-9AAD-7EC34435BCC9}" presName="overlap" presStyleCnt="0"/>
      <dgm:spPr/>
    </dgm:pt>
    <dgm:pt modelId="{DC505C86-AC92-488F-BA11-8200D0C6A623}" type="pres">
      <dgm:prSet presAssocID="{F3EDB48E-92D9-4E0F-B8C8-2618F118FEED}" presName="withChildren" presStyleCnt="0"/>
      <dgm:spPr/>
    </dgm:pt>
    <dgm:pt modelId="{C8DE57BA-122A-4D99-B017-450BEE6C8916}" type="pres">
      <dgm:prSet presAssocID="{F3EDB48E-92D9-4E0F-B8C8-2618F118FEED}" presName="bigCircle" presStyleLbl="vennNode1" presStyleIdx="3" presStyleCnt="6"/>
      <dgm:spPr/>
    </dgm:pt>
    <dgm:pt modelId="{D70B9392-129B-410E-B2A5-11133868CC75}" type="pres">
      <dgm:prSet presAssocID="{F3EDB48E-92D9-4E0F-B8C8-2618F118FEED}" presName="medCircle" presStyleLbl="vennNode1" presStyleIdx="4" presStyleCnt="6"/>
      <dgm:spPr/>
    </dgm:pt>
    <dgm:pt modelId="{891FE3B0-2347-4738-83DB-D02A156DCEDA}" type="pres">
      <dgm:prSet presAssocID="{F3EDB48E-92D9-4E0F-B8C8-2618F118FEED}" presName="txLvl1" presStyleLbl="revTx" presStyleIdx="3" presStyleCnt="6"/>
      <dgm:spPr/>
    </dgm:pt>
    <dgm:pt modelId="{F0E37DE7-8ECC-4C8F-83E2-7210910FF8E3}" type="pres">
      <dgm:prSet presAssocID="{F3EDB48E-92D9-4E0F-B8C8-2618F118FEED}" presName="lin" presStyleCnt="0"/>
      <dgm:spPr/>
    </dgm:pt>
    <dgm:pt modelId="{799FA6E1-28FA-4DF6-BC11-CA6B9FE0E744}" type="pres">
      <dgm:prSet presAssocID="{170ACF72-B1D4-4AED-9387-6CAD0A091D71}" presName="txLvl2" presStyleLbl="revTx" presStyleIdx="4" presStyleCnt="6"/>
      <dgm:spPr/>
    </dgm:pt>
    <dgm:pt modelId="{414C2918-6E10-48BB-A28D-56BE6328A85E}" type="pres">
      <dgm:prSet presAssocID="{15065B33-BDDB-4426-BDB9-EBC1DB3877F0}" presName="smCircle" presStyleLbl="vennNode1" presStyleIdx="5" presStyleCnt="6"/>
      <dgm:spPr/>
    </dgm:pt>
    <dgm:pt modelId="{8C7C94D2-3185-4F21-96AD-608A63030F51}" type="pres">
      <dgm:prSet presAssocID="{93394EF5-A96B-4731-AAF1-367E05638E9E}" presName="txLvl2" presStyleLbl="revTx" presStyleIdx="5" presStyleCnt="6"/>
      <dgm:spPr/>
    </dgm:pt>
  </dgm:ptLst>
  <dgm:cxnLst>
    <dgm:cxn modelId="{4BA7CF17-7EF5-4FB4-B493-CE36885F6EBD}" type="presOf" srcId="{DE9B90F7-7954-4368-A2D3-B7219BD2254E}" destId="{1A1F615D-EAC4-444E-8578-BA0CCB0876EE}" srcOrd="0" destOrd="0" presId="urn:microsoft.com/office/officeart/2008/layout/VerticalCircleList"/>
    <dgm:cxn modelId="{4AF45E3D-865E-4841-9130-A84EFB884CA4}" type="presOf" srcId="{E653B959-92C2-47FE-967F-80D1643040EA}" destId="{FEB41D77-94C1-4577-BC07-710BC8FE859E}" srcOrd="0" destOrd="0" presId="urn:microsoft.com/office/officeart/2008/layout/VerticalCircleList"/>
    <dgm:cxn modelId="{D3B0115E-908C-4F46-B54C-A04C694E4B12}" type="presOf" srcId="{16A7E388-89D7-4179-B1B7-2BC368C71BCB}" destId="{9D67DD47-59D1-4324-A40A-561A5B291E26}" srcOrd="0" destOrd="0" presId="urn:microsoft.com/office/officeart/2008/layout/VerticalCircleList"/>
    <dgm:cxn modelId="{9B88866C-0A46-44D9-A029-0D18340BD581}" srcId="{7D4AF622-5BD4-42B5-9AAD-7EC34435BCC9}" destId="{DE9B90F7-7954-4368-A2D3-B7219BD2254E}" srcOrd="0" destOrd="0" parTransId="{DD27E0BB-128B-430C-8E81-0021ABE75143}" sibTransId="{704616E6-35E1-4A55-9559-F9E67335DA96}"/>
    <dgm:cxn modelId="{0C5EED50-5CEA-4D18-BFF1-C3B8F199F571}" type="presOf" srcId="{F3EDB48E-92D9-4E0F-B8C8-2618F118FEED}" destId="{891FE3B0-2347-4738-83DB-D02A156DCEDA}" srcOrd="0" destOrd="0" presId="urn:microsoft.com/office/officeart/2008/layout/VerticalCircleList"/>
    <dgm:cxn modelId="{D56A8E74-B1A6-408C-9DB9-D028F6DD1910}" srcId="{F3EDB48E-92D9-4E0F-B8C8-2618F118FEED}" destId="{93394EF5-A96B-4731-AAF1-367E05638E9E}" srcOrd="1" destOrd="0" parTransId="{EED6E17E-2885-4720-BC08-BED21F33F0F9}" sibTransId="{4F85C5B0-EAFA-43A0-841B-DBAFBFA25C0F}"/>
    <dgm:cxn modelId="{F94BF85A-C7DB-4AD8-BF59-DD960F480C4B}" srcId="{7D4AF622-5BD4-42B5-9AAD-7EC34435BCC9}" destId="{16A7E388-89D7-4179-B1B7-2BC368C71BCB}" srcOrd="1" destOrd="0" parTransId="{1A674BD1-3201-449C-8B5C-E10A3EF1F3FE}" sibTransId="{B29296B2-48B4-43F4-A2CC-4A9515F07DAF}"/>
    <dgm:cxn modelId="{CC199E9F-4057-45F1-8B12-78D68A172D9E}" srcId="{F3EDB48E-92D9-4E0F-B8C8-2618F118FEED}" destId="{170ACF72-B1D4-4AED-9387-6CAD0A091D71}" srcOrd="0" destOrd="0" parTransId="{3A3FE890-F743-4062-8F12-EC2AAEE850EB}" sibTransId="{15065B33-BDDB-4426-BDB9-EBC1DB3877F0}"/>
    <dgm:cxn modelId="{5FD00AA8-4D2C-455D-A29B-C810939BA587}" type="presOf" srcId="{93394EF5-A96B-4731-AAF1-367E05638E9E}" destId="{8C7C94D2-3185-4F21-96AD-608A63030F51}" srcOrd="0" destOrd="0" presId="urn:microsoft.com/office/officeart/2008/layout/VerticalCircleList"/>
    <dgm:cxn modelId="{E8CC54AE-C76A-473A-85FC-84B1FA27B11A}" type="presOf" srcId="{170ACF72-B1D4-4AED-9387-6CAD0A091D71}" destId="{799FA6E1-28FA-4DF6-BC11-CA6B9FE0E744}" srcOrd="0" destOrd="0" presId="urn:microsoft.com/office/officeart/2008/layout/VerticalCircleList"/>
    <dgm:cxn modelId="{DD5399B6-76C6-4503-9C4D-19DB9B5EC9D7}" type="presOf" srcId="{7D4AF622-5BD4-42B5-9AAD-7EC34435BCC9}" destId="{08947642-8D15-4A1A-9BE1-0AF3FDA56970}" srcOrd="0" destOrd="0" presId="urn:microsoft.com/office/officeart/2008/layout/VerticalCircleList"/>
    <dgm:cxn modelId="{543312BB-0B17-444C-8E3E-F3E8519AFC1D}" srcId="{E653B959-92C2-47FE-967F-80D1643040EA}" destId="{F3EDB48E-92D9-4E0F-B8C8-2618F118FEED}" srcOrd="1" destOrd="0" parTransId="{20015E8C-8C2D-4C92-B252-0EBD6F757B3D}" sibTransId="{0D3E6FAE-3368-4162-9A61-50746C4C4037}"/>
    <dgm:cxn modelId="{040D2FF6-B52C-47DD-8E42-9EAF850AB23A}" srcId="{E653B959-92C2-47FE-967F-80D1643040EA}" destId="{7D4AF622-5BD4-42B5-9AAD-7EC34435BCC9}" srcOrd="0" destOrd="0" parTransId="{40E608BE-5A1C-4BCD-A433-732C511D0F89}" sibTransId="{EA595F00-1151-4AA9-BD46-115A259309D7}"/>
    <dgm:cxn modelId="{C57917A8-EED0-4F2C-952F-8FD7C5CB9B1C}" type="presParOf" srcId="{FEB41D77-94C1-4577-BC07-710BC8FE859E}" destId="{3EB9E36A-F4E7-46DA-AACF-2FFF8D88A381}" srcOrd="0" destOrd="0" presId="urn:microsoft.com/office/officeart/2008/layout/VerticalCircleList"/>
    <dgm:cxn modelId="{12600D07-5ED5-4598-B37F-5C205100B87D}" type="presParOf" srcId="{3EB9E36A-F4E7-46DA-AACF-2FFF8D88A381}" destId="{8A933FCA-94BB-42EF-AB11-13076ED10E22}" srcOrd="0" destOrd="0" presId="urn:microsoft.com/office/officeart/2008/layout/VerticalCircleList"/>
    <dgm:cxn modelId="{E5AF2B61-79E1-438F-990F-4702196151B0}" type="presParOf" srcId="{3EB9E36A-F4E7-46DA-AACF-2FFF8D88A381}" destId="{4FF9853E-FC95-4A11-BBF0-3C7392842FF1}" srcOrd="1" destOrd="0" presId="urn:microsoft.com/office/officeart/2008/layout/VerticalCircleList"/>
    <dgm:cxn modelId="{3C75DA4A-DD31-4256-AC18-FC092E375A34}" type="presParOf" srcId="{3EB9E36A-F4E7-46DA-AACF-2FFF8D88A381}" destId="{08947642-8D15-4A1A-9BE1-0AF3FDA56970}" srcOrd="2" destOrd="0" presId="urn:microsoft.com/office/officeart/2008/layout/VerticalCircleList"/>
    <dgm:cxn modelId="{CC70A3B4-6D29-48C5-A8DC-AEBEB7894CCA}" type="presParOf" srcId="{3EB9E36A-F4E7-46DA-AACF-2FFF8D88A381}" destId="{BCC27301-EA2D-4D6D-8FB3-258D1540436F}" srcOrd="3" destOrd="0" presId="urn:microsoft.com/office/officeart/2008/layout/VerticalCircleList"/>
    <dgm:cxn modelId="{190790FE-197C-46F5-8D45-843185E07B98}" type="presParOf" srcId="{BCC27301-EA2D-4D6D-8FB3-258D1540436F}" destId="{1A1F615D-EAC4-444E-8578-BA0CCB0876EE}" srcOrd="0" destOrd="0" presId="urn:microsoft.com/office/officeart/2008/layout/VerticalCircleList"/>
    <dgm:cxn modelId="{8247034E-2FE3-4DFF-8769-E031999480D1}" type="presParOf" srcId="{BCC27301-EA2D-4D6D-8FB3-258D1540436F}" destId="{EBA09EA4-B15D-424A-ADB6-41E71C79B269}" srcOrd="1" destOrd="0" presId="urn:microsoft.com/office/officeart/2008/layout/VerticalCircleList"/>
    <dgm:cxn modelId="{2FA97557-115E-4102-9A45-AF421A279480}" type="presParOf" srcId="{BCC27301-EA2D-4D6D-8FB3-258D1540436F}" destId="{9D67DD47-59D1-4324-A40A-561A5B291E26}" srcOrd="2" destOrd="0" presId="urn:microsoft.com/office/officeart/2008/layout/VerticalCircleList"/>
    <dgm:cxn modelId="{0CC777CD-DA11-414B-90C1-2AF287755B66}" type="presParOf" srcId="{FEB41D77-94C1-4577-BC07-710BC8FE859E}" destId="{93830080-374C-40DC-9CF0-338759DE9495}" srcOrd="1" destOrd="0" presId="urn:microsoft.com/office/officeart/2008/layout/VerticalCircleList"/>
    <dgm:cxn modelId="{9DBF9F2F-5FCD-4176-B04A-9FF06E98C672}" type="presParOf" srcId="{FEB41D77-94C1-4577-BC07-710BC8FE859E}" destId="{DC505C86-AC92-488F-BA11-8200D0C6A623}" srcOrd="2" destOrd="0" presId="urn:microsoft.com/office/officeart/2008/layout/VerticalCircleList"/>
    <dgm:cxn modelId="{A0C280D1-ED6B-4618-9186-527836CB952E}" type="presParOf" srcId="{DC505C86-AC92-488F-BA11-8200D0C6A623}" destId="{C8DE57BA-122A-4D99-B017-450BEE6C8916}" srcOrd="0" destOrd="0" presId="urn:microsoft.com/office/officeart/2008/layout/VerticalCircleList"/>
    <dgm:cxn modelId="{A4E4A3F3-4978-4659-A2E9-FFB7D6560B93}" type="presParOf" srcId="{DC505C86-AC92-488F-BA11-8200D0C6A623}" destId="{D70B9392-129B-410E-B2A5-11133868CC75}" srcOrd="1" destOrd="0" presId="urn:microsoft.com/office/officeart/2008/layout/VerticalCircleList"/>
    <dgm:cxn modelId="{B6CAF26C-F464-4781-B340-7E2E91747762}" type="presParOf" srcId="{DC505C86-AC92-488F-BA11-8200D0C6A623}" destId="{891FE3B0-2347-4738-83DB-D02A156DCEDA}" srcOrd="2" destOrd="0" presId="urn:microsoft.com/office/officeart/2008/layout/VerticalCircleList"/>
    <dgm:cxn modelId="{18E7EA4C-16F7-4D05-B6F4-FB0FF7FD6214}" type="presParOf" srcId="{DC505C86-AC92-488F-BA11-8200D0C6A623}" destId="{F0E37DE7-8ECC-4C8F-83E2-7210910FF8E3}" srcOrd="3" destOrd="0" presId="urn:microsoft.com/office/officeart/2008/layout/VerticalCircleList"/>
    <dgm:cxn modelId="{DE568A19-9D6B-405D-99B2-152B522359FB}" type="presParOf" srcId="{F0E37DE7-8ECC-4C8F-83E2-7210910FF8E3}" destId="{799FA6E1-28FA-4DF6-BC11-CA6B9FE0E744}" srcOrd="0" destOrd="0" presId="urn:microsoft.com/office/officeart/2008/layout/VerticalCircleList"/>
    <dgm:cxn modelId="{735DE60B-E3CD-4481-B640-616F6E2F5BAB}" type="presParOf" srcId="{F0E37DE7-8ECC-4C8F-83E2-7210910FF8E3}" destId="{414C2918-6E10-48BB-A28D-56BE6328A85E}" srcOrd="1" destOrd="0" presId="urn:microsoft.com/office/officeart/2008/layout/VerticalCircleList"/>
    <dgm:cxn modelId="{1018532C-5CA3-40CE-BF0B-F0B3703FD92B}" type="presParOf" srcId="{F0E37DE7-8ECC-4C8F-83E2-7210910FF8E3}" destId="{8C7C94D2-3185-4F21-96AD-608A63030F51}" srcOrd="2" destOrd="0" presId="urn:microsoft.com/office/officeart/2008/layout/Vertical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18E68-3424-4A0D-AF6C-4EBBE51C2D07}">
      <dsp:nvSpPr>
        <dsp:cNvPr id="0" name=""/>
        <dsp:cNvSpPr/>
      </dsp:nvSpPr>
      <dsp:spPr>
        <a:xfrm>
          <a:off x="5317" y="624273"/>
          <a:ext cx="1589258" cy="953555"/>
        </a:xfrm>
        <a:prstGeom prst="roundRect">
          <a:avLst>
            <a:gd name="adj" fmla="val 10000"/>
          </a:avLst>
        </a:prstGeom>
        <a:solidFill>
          <a:schemeClr val="accent2">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fr-FR" sz="4100" kern="1200" dirty="0" err="1"/>
            <a:t>Rc</a:t>
          </a:r>
          <a:endParaRPr lang="fr-FR" sz="4100" kern="1200" dirty="0"/>
        </a:p>
      </dsp:txBody>
      <dsp:txXfrm>
        <a:off x="33246" y="652202"/>
        <a:ext cx="1533400" cy="897697"/>
      </dsp:txXfrm>
    </dsp:sp>
    <dsp:sp modelId="{0CECA6CF-2063-44C1-A8AC-D16C5C4CFBA2}">
      <dsp:nvSpPr>
        <dsp:cNvPr id="0" name=""/>
        <dsp:cNvSpPr/>
      </dsp:nvSpPr>
      <dsp:spPr>
        <a:xfrm>
          <a:off x="1753501" y="903982"/>
          <a:ext cx="336922" cy="39413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fr-FR" sz="1600" kern="1200"/>
        </a:p>
      </dsp:txBody>
      <dsp:txXfrm>
        <a:off x="1753501" y="982809"/>
        <a:ext cx="235845" cy="236482"/>
      </dsp:txXfrm>
    </dsp:sp>
    <dsp:sp modelId="{C8CBDE26-9445-4B1A-BC92-529C3F9261A8}">
      <dsp:nvSpPr>
        <dsp:cNvPr id="0" name=""/>
        <dsp:cNvSpPr/>
      </dsp:nvSpPr>
      <dsp:spPr>
        <a:xfrm>
          <a:off x="2230279" y="624273"/>
          <a:ext cx="1589258" cy="953555"/>
        </a:xfrm>
        <a:prstGeom prst="roundRect">
          <a:avLst>
            <a:gd name="adj" fmla="val 10000"/>
          </a:avLst>
        </a:prstGeom>
        <a:solidFill>
          <a:schemeClr val="accent2">
            <a:hueOff val="3864684"/>
            <a:satOff val="-41326"/>
            <a:lumOff val="10784"/>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fr-FR" sz="4100" kern="1200" dirty="0" err="1"/>
            <a:t>Rck</a:t>
          </a:r>
          <a:endParaRPr lang="fr-FR" sz="4100" kern="1200" dirty="0"/>
        </a:p>
      </dsp:txBody>
      <dsp:txXfrm>
        <a:off x="2258208" y="652202"/>
        <a:ext cx="1533400" cy="897697"/>
      </dsp:txXfrm>
    </dsp:sp>
    <dsp:sp modelId="{E48EB942-5D3B-4EEA-8873-B3D5BD41363E}">
      <dsp:nvSpPr>
        <dsp:cNvPr id="0" name=""/>
        <dsp:cNvSpPr/>
      </dsp:nvSpPr>
      <dsp:spPr>
        <a:xfrm rot="21576756">
          <a:off x="3971876" y="896488"/>
          <a:ext cx="322971" cy="394136"/>
        </a:xfrm>
        <a:prstGeom prst="rightArrow">
          <a:avLst>
            <a:gd name="adj1" fmla="val 60000"/>
            <a:gd name="adj2" fmla="val 50000"/>
          </a:avLst>
        </a:prstGeom>
        <a:solidFill>
          <a:schemeClr val="accent2">
            <a:hueOff val="7729367"/>
            <a:satOff val="-82653"/>
            <a:lumOff val="2156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fr-FR" sz="1600" kern="1200"/>
        </a:p>
      </dsp:txBody>
      <dsp:txXfrm>
        <a:off x="3971877" y="975643"/>
        <a:ext cx="226080" cy="236482"/>
      </dsp:txXfrm>
    </dsp:sp>
    <dsp:sp modelId="{8B399FB1-13F1-4CEC-BF0D-EF92146A9CCE}">
      <dsp:nvSpPr>
        <dsp:cNvPr id="0" name=""/>
        <dsp:cNvSpPr/>
      </dsp:nvSpPr>
      <dsp:spPr>
        <a:xfrm>
          <a:off x="4428904" y="609407"/>
          <a:ext cx="1589258" cy="953555"/>
        </a:xfrm>
        <a:prstGeom prst="roundRect">
          <a:avLst>
            <a:gd name="adj" fmla="val 10000"/>
          </a:avLst>
        </a:prstGeom>
        <a:solidFill>
          <a:schemeClr val="accent2">
            <a:hueOff val="7729367"/>
            <a:satOff val="-82653"/>
            <a:lumOff val="21569"/>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fr-FR" sz="4100" kern="1200" dirty="0" err="1"/>
            <a:t>Rcd</a:t>
          </a:r>
          <a:endParaRPr lang="fr-FR" sz="4100" kern="1200" dirty="0"/>
        </a:p>
      </dsp:txBody>
      <dsp:txXfrm>
        <a:off x="4456833" y="637336"/>
        <a:ext cx="1533400" cy="897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33FCA-94BB-42EF-AB11-13076ED10E22}">
      <dsp:nvSpPr>
        <dsp:cNvPr id="0" name=""/>
        <dsp:cNvSpPr/>
      </dsp:nvSpPr>
      <dsp:spPr>
        <a:xfrm>
          <a:off x="514841" y="608"/>
          <a:ext cx="2135957" cy="2135957"/>
        </a:xfrm>
        <a:prstGeom prst="ellipse">
          <a:avLst/>
        </a:prstGeom>
        <a:solidFill>
          <a:schemeClr val="accent2">
            <a:alpha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FF9853E-FC95-4A11-BBF0-3C7392842FF1}">
      <dsp:nvSpPr>
        <dsp:cNvPr id="0" name=""/>
        <dsp:cNvSpPr/>
      </dsp:nvSpPr>
      <dsp:spPr>
        <a:xfrm>
          <a:off x="615882" y="90318"/>
          <a:ext cx="384472" cy="384472"/>
        </a:xfrm>
        <a:prstGeom prst="ellipse">
          <a:avLst/>
        </a:prstGeom>
        <a:solidFill>
          <a:schemeClr val="accent3">
            <a:alpha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8947642-8D15-4A1A-9BE1-0AF3FDA56970}">
      <dsp:nvSpPr>
        <dsp:cNvPr id="0" name=""/>
        <dsp:cNvSpPr/>
      </dsp:nvSpPr>
      <dsp:spPr>
        <a:xfrm>
          <a:off x="808118" y="90318"/>
          <a:ext cx="2056510" cy="384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fr-FR" sz="2300" kern="1200" dirty="0"/>
            <a:t>Sans inclusion</a:t>
          </a:r>
        </a:p>
      </dsp:txBody>
      <dsp:txXfrm>
        <a:off x="808118" y="90318"/>
        <a:ext cx="2056510" cy="384472"/>
      </dsp:txXfrm>
    </dsp:sp>
    <dsp:sp modelId="{1A1F615D-EAC4-444E-8578-BA0CCB0876EE}">
      <dsp:nvSpPr>
        <dsp:cNvPr id="0" name=""/>
        <dsp:cNvSpPr/>
      </dsp:nvSpPr>
      <dsp:spPr>
        <a:xfrm>
          <a:off x="808118" y="474790"/>
          <a:ext cx="2056510" cy="300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fr-FR" sz="1800" kern="1200" dirty="0"/>
            <a:t>Vibratoire</a:t>
          </a:r>
        </a:p>
      </dsp:txBody>
      <dsp:txXfrm>
        <a:off x="808118" y="474790"/>
        <a:ext cx="2056510" cy="300105"/>
      </dsp:txXfrm>
    </dsp:sp>
    <dsp:sp modelId="{EBA09EA4-B15D-424A-ADB6-41E71C79B269}">
      <dsp:nvSpPr>
        <dsp:cNvPr id="0" name=""/>
        <dsp:cNvSpPr/>
      </dsp:nvSpPr>
      <dsp:spPr>
        <a:xfrm>
          <a:off x="808118" y="774895"/>
          <a:ext cx="90720" cy="90720"/>
        </a:xfrm>
        <a:prstGeom prst="ellipse">
          <a:avLst/>
        </a:prstGeom>
        <a:solidFill>
          <a:schemeClr val="accent4">
            <a:alpha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D67DD47-59D1-4324-A40A-561A5B291E26}">
      <dsp:nvSpPr>
        <dsp:cNvPr id="0" name=""/>
        <dsp:cNvSpPr/>
      </dsp:nvSpPr>
      <dsp:spPr>
        <a:xfrm>
          <a:off x="808118" y="865615"/>
          <a:ext cx="2056510" cy="300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fr-FR" sz="1800" kern="1200" dirty="0"/>
            <a:t>Statique</a:t>
          </a:r>
        </a:p>
      </dsp:txBody>
      <dsp:txXfrm>
        <a:off x="808118" y="865615"/>
        <a:ext cx="2056510" cy="300105"/>
      </dsp:txXfrm>
    </dsp:sp>
    <dsp:sp modelId="{C8DE57BA-122A-4D99-B017-450BEE6C8916}">
      <dsp:nvSpPr>
        <dsp:cNvPr id="0" name=""/>
        <dsp:cNvSpPr/>
      </dsp:nvSpPr>
      <dsp:spPr>
        <a:xfrm>
          <a:off x="514841" y="1927434"/>
          <a:ext cx="2135957" cy="2135957"/>
        </a:xfrm>
        <a:prstGeom prst="ellipse">
          <a:avLst/>
        </a:prstGeom>
        <a:solidFill>
          <a:schemeClr val="accent5">
            <a:alpha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70B9392-129B-410E-B2A5-11133868CC75}">
      <dsp:nvSpPr>
        <dsp:cNvPr id="0" name=""/>
        <dsp:cNvSpPr/>
      </dsp:nvSpPr>
      <dsp:spPr>
        <a:xfrm>
          <a:off x="615882" y="2017144"/>
          <a:ext cx="384472" cy="384472"/>
        </a:xfrm>
        <a:prstGeom prst="ellipse">
          <a:avLst/>
        </a:prstGeom>
        <a:solidFill>
          <a:schemeClr val="accent6">
            <a:alpha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91FE3B0-2347-4738-83DB-D02A156DCEDA}">
      <dsp:nvSpPr>
        <dsp:cNvPr id="0" name=""/>
        <dsp:cNvSpPr/>
      </dsp:nvSpPr>
      <dsp:spPr>
        <a:xfrm>
          <a:off x="808118" y="2017144"/>
          <a:ext cx="2056510" cy="384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fr-FR" sz="2300" kern="1200" dirty="0"/>
            <a:t>Avec inclusions</a:t>
          </a:r>
        </a:p>
      </dsp:txBody>
      <dsp:txXfrm>
        <a:off x="808118" y="2017144"/>
        <a:ext cx="2056510" cy="384472"/>
      </dsp:txXfrm>
    </dsp:sp>
    <dsp:sp modelId="{799FA6E1-28FA-4DF6-BC11-CA6B9FE0E744}">
      <dsp:nvSpPr>
        <dsp:cNvPr id="0" name=""/>
        <dsp:cNvSpPr/>
      </dsp:nvSpPr>
      <dsp:spPr>
        <a:xfrm>
          <a:off x="808118" y="2401616"/>
          <a:ext cx="2056510" cy="300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fr-FR" sz="1800" kern="1200" dirty="0"/>
            <a:t>Sans liant</a:t>
          </a:r>
        </a:p>
      </dsp:txBody>
      <dsp:txXfrm>
        <a:off x="808118" y="2401616"/>
        <a:ext cx="2056510" cy="300105"/>
      </dsp:txXfrm>
    </dsp:sp>
    <dsp:sp modelId="{414C2918-6E10-48BB-A28D-56BE6328A85E}">
      <dsp:nvSpPr>
        <dsp:cNvPr id="0" name=""/>
        <dsp:cNvSpPr/>
      </dsp:nvSpPr>
      <dsp:spPr>
        <a:xfrm>
          <a:off x="808118" y="2701721"/>
          <a:ext cx="90720" cy="90720"/>
        </a:xfrm>
        <a:prstGeom prst="ellipse">
          <a:avLst/>
        </a:prstGeom>
        <a:solidFill>
          <a:schemeClr val="accent2">
            <a:alpha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C7C94D2-3185-4F21-96AD-608A63030F51}">
      <dsp:nvSpPr>
        <dsp:cNvPr id="0" name=""/>
        <dsp:cNvSpPr/>
      </dsp:nvSpPr>
      <dsp:spPr>
        <a:xfrm>
          <a:off x="808118" y="2792441"/>
          <a:ext cx="2056510" cy="300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0" bIns="22860" numCol="1" spcCol="1270" anchor="ctr" anchorCtr="0">
          <a:noAutofit/>
        </a:bodyPr>
        <a:lstStyle/>
        <a:p>
          <a:pPr marL="0" lvl="0" indent="0" algn="l" defTabSz="800100">
            <a:lnSpc>
              <a:spcPct val="90000"/>
            </a:lnSpc>
            <a:spcBef>
              <a:spcPct val="0"/>
            </a:spcBef>
            <a:spcAft>
              <a:spcPct val="35000"/>
            </a:spcAft>
            <a:buNone/>
          </a:pPr>
          <a:r>
            <a:rPr lang="fr-FR" sz="1800" kern="1200" dirty="0"/>
            <a:t>Avec Liant</a:t>
          </a:r>
        </a:p>
      </dsp:txBody>
      <dsp:txXfrm>
        <a:off x="808118" y="2792441"/>
        <a:ext cx="2056510" cy="3001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76363" cy="511731"/>
          </a:xfrm>
          <a:prstGeom prst="rect">
            <a:avLst/>
          </a:prstGeom>
        </p:spPr>
        <p:txBody>
          <a:bodyPr vert="horz" lIns="99048" tIns="49524" rIns="99048" bIns="49524"/>
          <a:lstStyle/>
          <a:p>
            <a:endParaRPr lang="fr-FR"/>
          </a:p>
        </p:txBody>
      </p:sp>
      <p:sp>
        <p:nvSpPr>
          <p:cNvPr id="3" name="Rectangle 3"/>
          <p:cNvSpPr>
            <a:spLocks noGrp="1"/>
          </p:cNvSpPr>
          <p:nvPr>
            <p:ph type="dt" sz="quarter" idx="1"/>
          </p:nvPr>
        </p:nvSpPr>
        <p:spPr>
          <a:xfrm>
            <a:off x="4021294" y="0"/>
            <a:ext cx="3076363" cy="511731"/>
          </a:xfrm>
          <a:prstGeom prst="rect">
            <a:avLst/>
          </a:prstGeom>
        </p:spPr>
        <p:txBody>
          <a:bodyPr vert="horz" lIns="99048" tIns="49524" rIns="99048" bIns="49524"/>
          <a:lstStyle/>
          <a:p>
            <a:fld id="{31555DB1-8736-42A3-B48D-2B08FB93332A}" type="datetimeFigureOut">
              <a:rPr lang="fr-FR" smtClean="0"/>
              <a:pPr/>
              <a:t>12/11/2023</a:t>
            </a:fld>
            <a:endParaRPr lang="fr-FR"/>
          </a:p>
        </p:txBody>
      </p:sp>
      <p:sp>
        <p:nvSpPr>
          <p:cNvPr id="4" name="Rectangle 4"/>
          <p:cNvSpPr>
            <a:spLocks noGrp="1"/>
          </p:cNvSpPr>
          <p:nvPr>
            <p:ph type="ftr" sz="quarter" idx="2"/>
          </p:nvPr>
        </p:nvSpPr>
        <p:spPr>
          <a:xfrm>
            <a:off x="0" y="9721106"/>
            <a:ext cx="3076363" cy="511731"/>
          </a:xfrm>
          <a:prstGeom prst="rect">
            <a:avLst/>
          </a:prstGeom>
        </p:spPr>
        <p:txBody>
          <a:bodyPr vert="horz" lIns="99048" tIns="49524" rIns="99048" bIns="49524"/>
          <a:lstStyle/>
          <a:p>
            <a:endParaRPr lang="fr-FR"/>
          </a:p>
        </p:txBody>
      </p:sp>
      <p:sp>
        <p:nvSpPr>
          <p:cNvPr id="5" name="Rectangle 5"/>
          <p:cNvSpPr>
            <a:spLocks noGrp="1"/>
          </p:cNvSpPr>
          <p:nvPr>
            <p:ph type="sldNum" sz="quarter" idx="3"/>
          </p:nvPr>
        </p:nvSpPr>
        <p:spPr>
          <a:xfrm>
            <a:off x="4021294" y="9721106"/>
            <a:ext cx="3076363" cy="511731"/>
          </a:xfrm>
          <a:prstGeom prst="rect">
            <a:avLst/>
          </a:prstGeom>
        </p:spPr>
        <p:txBody>
          <a:bodyPr vert="horz" lIns="99048" tIns="49524" rIns="99048" bIns="49524"/>
          <a:lstStyle/>
          <a:p>
            <a:fld id="{5400D380-E0D7-4EB1-B91E-BFCC7DA7F29D}" type="slidenum">
              <a:rPr lang="fr-FR" smtClean="0"/>
              <a:pPr/>
              <a:t>‹N°›</a:t>
            </a:fld>
            <a:endParaRPr lang="fr-FR"/>
          </a:p>
        </p:txBody>
      </p:sp>
    </p:spTree>
    <p:extLst>
      <p:ext uri="{BB962C8B-B14F-4D97-AF65-F5344CB8AC3E}">
        <p14:creationId xmlns:p14="http://schemas.microsoft.com/office/powerpoint/2010/main" val="4046446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76363" cy="511731"/>
          </a:xfrm>
          <a:prstGeom prst="rect">
            <a:avLst/>
          </a:prstGeom>
        </p:spPr>
        <p:txBody>
          <a:bodyPr vert="horz" lIns="99048" tIns="49524" rIns="99048" bIns="49524"/>
          <a:lstStyle/>
          <a:p>
            <a:endParaRPr lang="fr-FR"/>
          </a:p>
        </p:txBody>
      </p:sp>
      <p:sp>
        <p:nvSpPr>
          <p:cNvPr id="3" name="Rectangle 3"/>
          <p:cNvSpPr>
            <a:spLocks noGrp="1"/>
          </p:cNvSpPr>
          <p:nvPr>
            <p:ph type="dt" idx="1"/>
          </p:nvPr>
        </p:nvSpPr>
        <p:spPr>
          <a:xfrm>
            <a:off x="4021294" y="0"/>
            <a:ext cx="3076363" cy="511731"/>
          </a:xfrm>
          <a:prstGeom prst="rect">
            <a:avLst/>
          </a:prstGeom>
        </p:spPr>
        <p:txBody>
          <a:bodyPr vert="horz" lIns="99048" tIns="49524" rIns="99048" bIns="49524"/>
          <a:lstStyle/>
          <a:p>
            <a:fld id="{0BDB199F-A56C-4049-BA04-1447030960FF}" type="datetimeFigureOut">
              <a:pPr/>
              <a:t>12/11/2023</a:t>
            </a:fld>
            <a:endParaRPr lang="fr-FR"/>
          </a:p>
        </p:txBody>
      </p:sp>
      <p:sp>
        <p:nvSpPr>
          <p:cNvPr id="4" name="Rectangle 4"/>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anchor="ctr"/>
          <a:lstStyle/>
          <a:p>
            <a:endParaRPr lang="fr-FR"/>
          </a:p>
        </p:txBody>
      </p:sp>
      <p:sp>
        <p:nvSpPr>
          <p:cNvPr id="5" name="Rectangle 5"/>
          <p:cNvSpPr>
            <a:spLocks noGrp="1"/>
          </p:cNvSpPr>
          <p:nvPr>
            <p:ph type="body" sz="quarter" idx="3"/>
          </p:nvPr>
        </p:nvSpPr>
        <p:spPr>
          <a:xfrm>
            <a:off x="709930" y="4861441"/>
            <a:ext cx="5679440" cy="4605576"/>
          </a:xfrm>
          <a:prstGeom prst="rect">
            <a:avLst/>
          </a:prstGeom>
        </p:spPr>
        <p:txBody>
          <a:bodyPr vert="horz" lIns="99048" tIns="49524" rIns="99048" bIns="49524">
            <a:normAutofit/>
          </a:bodyPr>
          <a:lstStyle/>
          <a:p>
            <a:pPr lvl="0"/>
            <a:r>
              <a:rPr lang="fr-FR"/>
              <a:t>Modifiez les styles du texte du masque</a:t>
            </a:r>
          </a:p>
          <a:p>
            <a:pPr lvl="1"/>
            <a:r>
              <a:rPr lang="fr-FR"/>
              <a:t>Niveau 2</a:t>
            </a:r>
          </a:p>
          <a:p>
            <a:pPr lvl="2"/>
            <a:r>
              <a:rPr lang="fr-FR"/>
              <a:t>Niveau 3</a:t>
            </a:r>
          </a:p>
          <a:p>
            <a:pPr lvl="3"/>
            <a:r>
              <a:rPr lang="fr-FR"/>
              <a:t>Niveau 4</a:t>
            </a:r>
          </a:p>
          <a:p>
            <a:pPr lvl="4"/>
            <a:r>
              <a:rPr lang="fr-FR"/>
              <a:t>Niveau 5</a:t>
            </a:r>
          </a:p>
        </p:txBody>
      </p:sp>
      <p:sp>
        <p:nvSpPr>
          <p:cNvPr id="6" name="Rectangle 6"/>
          <p:cNvSpPr>
            <a:spLocks noGrp="1"/>
          </p:cNvSpPr>
          <p:nvPr>
            <p:ph type="ftr" sz="quarter" idx="4"/>
          </p:nvPr>
        </p:nvSpPr>
        <p:spPr>
          <a:xfrm>
            <a:off x="0" y="9721106"/>
            <a:ext cx="3076363" cy="511731"/>
          </a:xfrm>
          <a:prstGeom prst="rect">
            <a:avLst/>
          </a:prstGeom>
        </p:spPr>
        <p:txBody>
          <a:bodyPr vert="horz" lIns="99048" tIns="49524" rIns="99048" bIns="49524"/>
          <a:lstStyle/>
          <a:p>
            <a:endParaRPr lang="fr-FR"/>
          </a:p>
        </p:txBody>
      </p:sp>
      <p:sp>
        <p:nvSpPr>
          <p:cNvPr id="7" name="Rectangle 7"/>
          <p:cNvSpPr>
            <a:spLocks noGrp="1"/>
          </p:cNvSpPr>
          <p:nvPr>
            <p:ph type="sldNum" sz="quarter" idx="5"/>
          </p:nvPr>
        </p:nvSpPr>
        <p:spPr>
          <a:xfrm>
            <a:off x="4021294" y="9721106"/>
            <a:ext cx="3076363" cy="511731"/>
          </a:xfrm>
          <a:prstGeom prst="rect">
            <a:avLst/>
          </a:prstGeom>
        </p:spPr>
        <p:txBody>
          <a:bodyPr vert="horz" lIns="99048" tIns="49524" rIns="99048" bIns="49524"/>
          <a:lstStyle/>
          <a:p>
            <a:fld id="{B3A019F3-8596-4028-9847-CBD3A185B07A}" type="slidenum">
              <a:pPr/>
              <a:t>‹N°›</a:t>
            </a:fld>
            <a:endParaRPr lang="fr-FR"/>
          </a:p>
        </p:txBody>
      </p:sp>
    </p:spTree>
    <p:extLst>
      <p:ext uri="{BB962C8B-B14F-4D97-AF65-F5344CB8AC3E}">
        <p14:creationId xmlns:p14="http://schemas.microsoft.com/office/powerpoint/2010/main" val="3333892471"/>
      </p:ext>
    </p:extLst>
  </p:cSld>
  <p:clrMap bg1="lt1" tx1="dk1" bg2="lt2" tx2="dk2" accent1="accent1" accent2="accent2" accent3="accent3" accent4="accent4" accent5="accent5" accent6="accent6" hlink="hlink" folHlink="folHlink"/>
  <p:notesStyle>
    <a:lvl1pPr marL="0" algn="l" rtl="0" latinLnBrk="0">
      <a:defRPr lang="fr-FR" sz="1200" kern="1200">
        <a:solidFill>
          <a:schemeClr val="tx1"/>
        </a:solidFill>
        <a:latin typeface="+mn-lt"/>
        <a:ea typeface="+mn-ea"/>
        <a:cs typeface="+mn-cs"/>
      </a:defRPr>
    </a:lvl1pPr>
    <a:lvl2pPr marL="457200" algn="l" rtl="0" latinLnBrk="0">
      <a:defRPr lang="fr-FR" sz="1200" kern="1200">
        <a:solidFill>
          <a:schemeClr val="tx1"/>
        </a:solidFill>
        <a:latin typeface="+mn-lt"/>
        <a:ea typeface="+mn-ea"/>
        <a:cs typeface="+mn-cs"/>
      </a:defRPr>
    </a:lvl2pPr>
    <a:lvl3pPr marL="914400" algn="l" rtl="0" latinLnBrk="0">
      <a:defRPr lang="fr-FR" sz="1200" kern="1200">
        <a:solidFill>
          <a:schemeClr val="tx1"/>
        </a:solidFill>
        <a:latin typeface="+mn-lt"/>
        <a:ea typeface="+mn-ea"/>
        <a:cs typeface="+mn-cs"/>
      </a:defRPr>
    </a:lvl3pPr>
    <a:lvl4pPr marL="1371600" algn="l" rtl="0" latinLnBrk="0">
      <a:defRPr lang="fr-FR" sz="1200" kern="1200">
        <a:solidFill>
          <a:schemeClr val="tx1"/>
        </a:solidFill>
        <a:latin typeface="+mn-lt"/>
        <a:ea typeface="+mn-ea"/>
        <a:cs typeface="+mn-cs"/>
      </a:defRPr>
    </a:lvl4pPr>
    <a:lvl5pPr marL="1828800" algn="l" rtl="0" latinLnBrk="0">
      <a:defRPr lang="fr-FR" sz="1200" kern="1200">
        <a:solidFill>
          <a:schemeClr val="tx1"/>
        </a:solidFill>
        <a:latin typeface="+mn-lt"/>
        <a:ea typeface="+mn-ea"/>
        <a:cs typeface="+mn-cs"/>
      </a:defRPr>
    </a:lvl5pPr>
    <a:lvl6pPr marL="2286000" algn="l" rtl="0" latinLnBrk="0">
      <a:defRPr lang="fr-FR" sz="1200" kern="1200">
        <a:solidFill>
          <a:schemeClr val="tx1"/>
        </a:solidFill>
        <a:latin typeface="+mn-lt"/>
        <a:ea typeface="+mn-ea"/>
        <a:cs typeface="+mn-cs"/>
      </a:defRPr>
    </a:lvl6pPr>
    <a:lvl7pPr marL="2743200" algn="l" rtl="0" latinLnBrk="0">
      <a:defRPr lang="fr-FR" sz="1200" kern="1200">
        <a:solidFill>
          <a:schemeClr val="tx1"/>
        </a:solidFill>
        <a:latin typeface="+mn-lt"/>
        <a:ea typeface="+mn-ea"/>
        <a:cs typeface="+mn-cs"/>
      </a:defRPr>
    </a:lvl7pPr>
    <a:lvl8pPr marL="3200400" algn="l" rtl="0" latinLnBrk="0">
      <a:defRPr lang="fr-FR" sz="1200" kern="1200">
        <a:solidFill>
          <a:schemeClr val="tx1"/>
        </a:solidFill>
        <a:latin typeface="+mn-lt"/>
        <a:ea typeface="+mn-ea"/>
        <a:cs typeface="+mn-cs"/>
      </a:defRPr>
    </a:lvl8pPr>
    <a:lvl9pPr marL="3657600" algn="l" rtl="0" latinLnBrk="0">
      <a:defRPr lang="fr-F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1</a:t>
            </a:fld>
            <a:endParaRPr lang="fr-FR"/>
          </a:p>
        </p:txBody>
      </p:sp>
    </p:spTree>
    <p:extLst>
      <p:ext uri="{BB962C8B-B14F-4D97-AF65-F5344CB8AC3E}">
        <p14:creationId xmlns:p14="http://schemas.microsoft.com/office/powerpoint/2010/main" val="3746557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11</a:t>
            </a:fld>
            <a:endParaRPr lang="fr-FR"/>
          </a:p>
        </p:txBody>
      </p:sp>
    </p:spTree>
    <p:extLst>
      <p:ext uri="{BB962C8B-B14F-4D97-AF65-F5344CB8AC3E}">
        <p14:creationId xmlns:p14="http://schemas.microsoft.com/office/powerpoint/2010/main" val="1994097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12</a:t>
            </a:fld>
            <a:endParaRPr lang="fr-FR"/>
          </a:p>
        </p:txBody>
      </p:sp>
    </p:spTree>
    <p:extLst>
      <p:ext uri="{BB962C8B-B14F-4D97-AF65-F5344CB8AC3E}">
        <p14:creationId xmlns:p14="http://schemas.microsoft.com/office/powerpoint/2010/main" val="184043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13</a:t>
            </a:fld>
            <a:endParaRPr lang="fr-FR"/>
          </a:p>
        </p:txBody>
      </p:sp>
    </p:spTree>
    <p:extLst>
      <p:ext uri="{BB962C8B-B14F-4D97-AF65-F5344CB8AC3E}">
        <p14:creationId xmlns:p14="http://schemas.microsoft.com/office/powerpoint/2010/main" val="2377770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14</a:t>
            </a:fld>
            <a:endParaRPr lang="fr-FR"/>
          </a:p>
        </p:txBody>
      </p:sp>
    </p:spTree>
    <p:extLst>
      <p:ext uri="{BB962C8B-B14F-4D97-AF65-F5344CB8AC3E}">
        <p14:creationId xmlns:p14="http://schemas.microsoft.com/office/powerpoint/2010/main" val="1761063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15</a:t>
            </a:fld>
            <a:endParaRPr lang="fr-FR"/>
          </a:p>
        </p:txBody>
      </p:sp>
    </p:spTree>
    <p:extLst>
      <p:ext uri="{BB962C8B-B14F-4D97-AF65-F5344CB8AC3E}">
        <p14:creationId xmlns:p14="http://schemas.microsoft.com/office/powerpoint/2010/main" val="2144919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16</a:t>
            </a:fld>
            <a:endParaRPr lang="fr-FR"/>
          </a:p>
        </p:txBody>
      </p:sp>
    </p:spTree>
    <p:extLst>
      <p:ext uri="{BB962C8B-B14F-4D97-AF65-F5344CB8AC3E}">
        <p14:creationId xmlns:p14="http://schemas.microsoft.com/office/powerpoint/2010/main" val="1931027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17</a:t>
            </a:fld>
            <a:endParaRPr lang="fr-FR"/>
          </a:p>
        </p:txBody>
      </p:sp>
    </p:spTree>
    <p:extLst>
      <p:ext uri="{BB962C8B-B14F-4D97-AF65-F5344CB8AC3E}">
        <p14:creationId xmlns:p14="http://schemas.microsoft.com/office/powerpoint/2010/main" val="936791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18</a:t>
            </a:fld>
            <a:endParaRPr lang="fr-FR"/>
          </a:p>
        </p:txBody>
      </p:sp>
    </p:spTree>
    <p:extLst>
      <p:ext uri="{BB962C8B-B14F-4D97-AF65-F5344CB8AC3E}">
        <p14:creationId xmlns:p14="http://schemas.microsoft.com/office/powerpoint/2010/main" val="3587981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19</a:t>
            </a:fld>
            <a:endParaRPr lang="fr-FR"/>
          </a:p>
        </p:txBody>
      </p:sp>
    </p:spTree>
    <p:extLst>
      <p:ext uri="{BB962C8B-B14F-4D97-AF65-F5344CB8AC3E}">
        <p14:creationId xmlns:p14="http://schemas.microsoft.com/office/powerpoint/2010/main" val="4166008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20</a:t>
            </a:fld>
            <a:endParaRPr lang="fr-FR"/>
          </a:p>
        </p:txBody>
      </p:sp>
    </p:spTree>
    <p:extLst>
      <p:ext uri="{BB962C8B-B14F-4D97-AF65-F5344CB8AC3E}">
        <p14:creationId xmlns:p14="http://schemas.microsoft.com/office/powerpoint/2010/main" val="3495154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3</a:t>
            </a:fld>
            <a:endParaRPr lang="fr-FR"/>
          </a:p>
        </p:txBody>
      </p:sp>
    </p:spTree>
    <p:extLst>
      <p:ext uri="{BB962C8B-B14F-4D97-AF65-F5344CB8AC3E}">
        <p14:creationId xmlns:p14="http://schemas.microsoft.com/office/powerpoint/2010/main" val="223341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21</a:t>
            </a:fld>
            <a:endParaRPr lang="fr-FR"/>
          </a:p>
        </p:txBody>
      </p:sp>
    </p:spTree>
    <p:extLst>
      <p:ext uri="{BB962C8B-B14F-4D97-AF65-F5344CB8AC3E}">
        <p14:creationId xmlns:p14="http://schemas.microsoft.com/office/powerpoint/2010/main" val="2337199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22</a:t>
            </a:fld>
            <a:endParaRPr lang="fr-FR"/>
          </a:p>
        </p:txBody>
      </p:sp>
    </p:spTree>
    <p:extLst>
      <p:ext uri="{BB962C8B-B14F-4D97-AF65-F5344CB8AC3E}">
        <p14:creationId xmlns:p14="http://schemas.microsoft.com/office/powerpoint/2010/main" val="3856319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23</a:t>
            </a:fld>
            <a:endParaRPr lang="fr-FR"/>
          </a:p>
        </p:txBody>
      </p:sp>
    </p:spTree>
    <p:extLst>
      <p:ext uri="{BB962C8B-B14F-4D97-AF65-F5344CB8AC3E}">
        <p14:creationId xmlns:p14="http://schemas.microsoft.com/office/powerpoint/2010/main" val="1713699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24</a:t>
            </a:fld>
            <a:endParaRPr lang="fr-FR"/>
          </a:p>
        </p:txBody>
      </p:sp>
    </p:spTree>
    <p:extLst>
      <p:ext uri="{BB962C8B-B14F-4D97-AF65-F5344CB8AC3E}">
        <p14:creationId xmlns:p14="http://schemas.microsoft.com/office/powerpoint/2010/main" val="804925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25</a:t>
            </a:fld>
            <a:endParaRPr lang="fr-FR"/>
          </a:p>
        </p:txBody>
      </p:sp>
    </p:spTree>
    <p:extLst>
      <p:ext uri="{BB962C8B-B14F-4D97-AF65-F5344CB8AC3E}">
        <p14:creationId xmlns:p14="http://schemas.microsoft.com/office/powerpoint/2010/main" val="3801952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26</a:t>
            </a:fld>
            <a:endParaRPr lang="fr-FR"/>
          </a:p>
        </p:txBody>
      </p:sp>
    </p:spTree>
    <p:extLst>
      <p:ext uri="{BB962C8B-B14F-4D97-AF65-F5344CB8AC3E}">
        <p14:creationId xmlns:p14="http://schemas.microsoft.com/office/powerpoint/2010/main" val="1680297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27</a:t>
            </a:fld>
            <a:endParaRPr lang="fr-FR"/>
          </a:p>
        </p:txBody>
      </p:sp>
    </p:spTree>
    <p:extLst>
      <p:ext uri="{BB962C8B-B14F-4D97-AF65-F5344CB8AC3E}">
        <p14:creationId xmlns:p14="http://schemas.microsoft.com/office/powerpoint/2010/main" val="2390624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28</a:t>
            </a:fld>
            <a:endParaRPr lang="fr-FR"/>
          </a:p>
        </p:txBody>
      </p:sp>
    </p:spTree>
    <p:extLst>
      <p:ext uri="{BB962C8B-B14F-4D97-AF65-F5344CB8AC3E}">
        <p14:creationId xmlns:p14="http://schemas.microsoft.com/office/powerpoint/2010/main" val="1445345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29</a:t>
            </a:fld>
            <a:endParaRPr lang="fr-FR"/>
          </a:p>
        </p:txBody>
      </p:sp>
    </p:spTree>
    <p:extLst>
      <p:ext uri="{BB962C8B-B14F-4D97-AF65-F5344CB8AC3E}">
        <p14:creationId xmlns:p14="http://schemas.microsoft.com/office/powerpoint/2010/main" val="705279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30</a:t>
            </a:fld>
            <a:endParaRPr lang="fr-FR"/>
          </a:p>
        </p:txBody>
      </p:sp>
    </p:spTree>
    <p:extLst>
      <p:ext uri="{BB962C8B-B14F-4D97-AF65-F5344CB8AC3E}">
        <p14:creationId xmlns:p14="http://schemas.microsoft.com/office/powerpoint/2010/main" val="1460536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4</a:t>
            </a:fld>
            <a:endParaRPr lang="fr-FR"/>
          </a:p>
        </p:txBody>
      </p:sp>
    </p:spTree>
    <p:extLst>
      <p:ext uri="{BB962C8B-B14F-4D97-AF65-F5344CB8AC3E}">
        <p14:creationId xmlns:p14="http://schemas.microsoft.com/office/powerpoint/2010/main" val="2407835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31</a:t>
            </a:fld>
            <a:endParaRPr lang="fr-FR"/>
          </a:p>
        </p:txBody>
      </p:sp>
    </p:spTree>
    <p:extLst>
      <p:ext uri="{BB962C8B-B14F-4D97-AF65-F5344CB8AC3E}">
        <p14:creationId xmlns:p14="http://schemas.microsoft.com/office/powerpoint/2010/main" val="4108937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32</a:t>
            </a:fld>
            <a:endParaRPr lang="fr-FR"/>
          </a:p>
        </p:txBody>
      </p:sp>
    </p:spTree>
    <p:extLst>
      <p:ext uri="{BB962C8B-B14F-4D97-AF65-F5344CB8AC3E}">
        <p14:creationId xmlns:p14="http://schemas.microsoft.com/office/powerpoint/2010/main" val="1991329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33</a:t>
            </a:fld>
            <a:endParaRPr lang="fr-FR"/>
          </a:p>
        </p:txBody>
      </p:sp>
    </p:spTree>
    <p:extLst>
      <p:ext uri="{BB962C8B-B14F-4D97-AF65-F5344CB8AC3E}">
        <p14:creationId xmlns:p14="http://schemas.microsoft.com/office/powerpoint/2010/main" val="316395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34</a:t>
            </a:fld>
            <a:endParaRPr lang="fr-FR"/>
          </a:p>
        </p:txBody>
      </p:sp>
    </p:spTree>
    <p:extLst>
      <p:ext uri="{BB962C8B-B14F-4D97-AF65-F5344CB8AC3E}">
        <p14:creationId xmlns:p14="http://schemas.microsoft.com/office/powerpoint/2010/main" val="2365871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35</a:t>
            </a:fld>
            <a:endParaRPr lang="fr-FR"/>
          </a:p>
        </p:txBody>
      </p:sp>
    </p:spTree>
    <p:extLst>
      <p:ext uri="{BB962C8B-B14F-4D97-AF65-F5344CB8AC3E}">
        <p14:creationId xmlns:p14="http://schemas.microsoft.com/office/powerpoint/2010/main" val="249024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36</a:t>
            </a:fld>
            <a:endParaRPr lang="fr-FR"/>
          </a:p>
        </p:txBody>
      </p:sp>
    </p:spTree>
    <p:extLst>
      <p:ext uri="{BB962C8B-B14F-4D97-AF65-F5344CB8AC3E}">
        <p14:creationId xmlns:p14="http://schemas.microsoft.com/office/powerpoint/2010/main" val="2229514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37</a:t>
            </a:fld>
            <a:endParaRPr lang="fr-FR"/>
          </a:p>
        </p:txBody>
      </p:sp>
    </p:spTree>
    <p:extLst>
      <p:ext uri="{BB962C8B-B14F-4D97-AF65-F5344CB8AC3E}">
        <p14:creationId xmlns:p14="http://schemas.microsoft.com/office/powerpoint/2010/main" val="2620034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38</a:t>
            </a:fld>
            <a:endParaRPr lang="fr-FR"/>
          </a:p>
        </p:txBody>
      </p:sp>
    </p:spTree>
    <p:extLst>
      <p:ext uri="{BB962C8B-B14F-4D97-AF65-F5344CB8AC3E}">
        <p14:creationId xmlns:p14="http://schemas.microsoft.com/office/powerpoint/2010/main" val="733426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39</a:t>
            </a:fld>
            <a:endParaRPr lang="fr-FR"/>
          </a:p>
        </p:txBody>
      </p:sp>
    </p:spTree>
    <p:extLst>
      <p:ext uri="{BB962C8B-B14F-4D97-AF65-F5344CB8AC3E}">
        <p14:creationId xmlns:p14="http://schemas.microsoft.com/office/powerpoint/2010/main" val="10408577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40</a:t>
            </a:fld>
            <a:endParaRPr lang="fr-FR"/>
          </a:p>
        </p:txBody>
      </p:sp>
    </p:spTree>
    <p:extLst>
      <p:ext uri="{BB962C8B-B14F-4D97-AF65-F5344CB8AC3E}">
        <p14:creationId xmlns:p14="http://schemas.microsoft.com/office/powerpoint/2010/main" val="2993197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5</a:t>
            </a:fld>
            <a:endParaRPr lang="fr-FR"/>
          </a:p>
        </p:txBody>
      </p:sp>
    </p:spTree>
    <p:extLst>
      <p:ext uri="{BB962C8B-B14F-4D97-AF65-F5344CB8AC3E}">
        <p14:creationId xmlns:p14="http://schemas.microsoft.com/office/powerpoint/2010/main" val="2619965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41</a:t>
            </a:fld>
            <a:endParaRPr lang="fr-FR"/>
          </a:p>
        </p:txBody>
      </p:sp>
    </p:spTree>
    <p:extLst>
      <p:ext uri="{BB962C8B-B14F-4D97-AF65-F5344CB8AC3E}">
        <p14:creationId xmlns:p14="http://schemas.microsoft.com/office/powerpoint/2010/main" val="287768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42</a:t>
            </a:fld>
            <a:endParaRPr lang="fr-FR"/>
          </a:p>
        </p:txBody>
      </p:sp>
    </p:spTree>
    <p:extLst>
      <p:ext uri="{BB962C8B-B14F-4D97-AF65-F5344CB8AC3E}">
        <p14:creationId xmlns:p14="http://schemas.microsoft.com/office/powerpoint/2010/main" val="2561123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43</a:t>
            </a:fld>
            <a:endParaRPr lang="fr-FR"/>
          </a:p>
        </p:txBody>
      </p:sp>
    </p:spTree>
    <p:extLst>
      <p:ext uri="{BB962C8B-B14F-4D97-AF65-F5344CB8AC3E}">
        <p14:creationId xmlns:p14="http://schemas.microsoft.com/office/powerpoint/2010/main" val="5375643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44</a:t>
            </a:fld>
            <a:endParaRPr lang="fr-FR"/>
          </a:p>
        </p:txBody>
      </p:sp>
    </p:spTree>
    <p:extLst>
      <p:ext uri="{BB962C8B-B14F-4D97-AF65-F5344CB8AC3E}">
        <p14:creationId xmlns:p14="http://schemas.microsoft.com/office/powerpoint/2010/main" val="2346342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45</a:t>
            </a:fld>
            <a:endParaRPr lang="fr-FR"/>
          </a:p>
        </p:txBody>
      </p:sp>
    </p:spTree>
    <p:extLst>
      <p:ext uri="{BB962C8B-B14F-4D97-AF65-F5344CB8AC3E}">
        <p14:creationId xmlns:p14="http://schemas.microsoft.com/office/powerpoint/2010/main" val="957710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46</a:t>
            </a:fld>
            <a:endParaRPr lang="fr-FR"/>
          </a:p>
        </p:txBody>
      </p:sp>
    </p:spTree>
    <p:extLst>
      <p:ext uri="{BB962C8B-B14F-4D97-AF65-F5344CB8AC3E}">
        <p14:creationId xmlns:p14="http://schemas.microsoft.com/office/powerpoint/2010/main" val="1025384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47</a:t>
            </a:fld>
            <a:endParaRPr lang="fr-FR"/>
          </a:p>
        </p:txBody>
      </p:sp>
    </p:spTree>
    <p:extLst>
      <p:ext uri="{BB962C8B-B14F-4D97-AF65-F5344CB8AC3E}">
        <p14:creationId xmlns:p14="http://schemas.microsoft.com/office/powerpoint/2010/main" val="1392312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48</a:t>
            </a:fld>
            <a:endParaRPr lang="fr-FR"/>
          </a:p>
        </p:txBody>
      </p:sp>
    </p:spTree>
    <p:extLst>
      <p:ext uri="{BB962C8B-B14F-4D97-AF65-F5344CB8AC3E}">
        <p14:creationId xmlns:p14="http://schemas.microsoft.com/office/powerpoint/2010/main" val="8946566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49</a:t>
            </a:fld>
            <a:endParaRPr lang="fr-FR"/>
          </a:p>
        </p:txBody>
      </p:sp>
    </p:spTree>
    <p:extLst>
      <p:ext uri="{BB962C8B-B14F-4D97-AF65-F5344CB8AC3E}">
        <p14:creationId xmlns:p14="http://schemas.microsoft.com/office/powerpoint/2010/main" val="1358717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50</a:t>
            </a:fld>
            <a:endParaRPr lang="fr-FR"/>
          </a:p>
        </p:txBody>
      </p:sp>
    </p:spTree>
    <p:extLst>
      <p:ext uri="{BB962C8B-B14F-4D97-AF65-F5344CB8AC3E}">
        <p14:creationId xmlns:p14="http://schemas.microsoft.com/office/powerpoint/2010/main" val="927164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6</a:t>
            </a:fld>
            <a:endParaRPr lang="fr-FR"/>
          </a:p>
        </p:txBody>
      </p:sp>
    </p:spTree>
    <p:extLst>
      <p:ext uri="{BB962C8B-B14F-4D97-AF65-F5344CB8AC3E}">
        <p14:creationId xmlns:p14="http://schemas.microsoft.com/office/powerpoint/2010/main" val="21179094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51</a:t>
            </a:fld>
            <a:endParaRPr lang="fr-FR"/>
          </a:p>
        </p:txBody>
      </p:sp>
    </p:spTree>
    <p:extLst>
      <p:ext uri="{BB962C8B-B14F-4D97-AF65-F5344CB8AC3E}">
        <p14:creationId xmlns:p14="http://schemas.microsoft.com/office/powerpoint/2010/main" val="16010469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52</a:t>
            </a:fld>
            <a:endParaRPr lang="fr-FR"/>
          </a:p>
        </p:txBody>
      </p:sp>
    </p:spTree>
    <p:extLst>
      <p:ext uri="{BB962C8B-B14F-4D97-AF65-F5344CB8AC3E}">
        <p14:creationId xmlns:p14="http://schemas.microsoft.com/office/powerpoint/2010/main" val="2078065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53</a:t>
            </a:fld>
            <a:endParaRPr lang="fr-FR"/>
          </a:p>
        </p:txBody>
      </p:sp>
    </p:spTree>
    <p:extLst>
      <p:ext uri="{BB962C8B-B14F-4D97-AF65-F5344CB8AC3E}">
        <p14:creationId xmlns:p14="http://schemas.microsoft.com/office/powerpoint/2010/main" val="22434678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54</a:t>
            </a:fld>
            <a:endParaRPr lang="fr-FR"/>
          </a:p>
        </p:txBody>
      </p:sp>
    </p:spTree>
    <p:extLst>
      <p:ext uri="{BB962C8B-B14F-4D97-AF65-F5344CB8AC3E}">
        <p14:creationId xmlns:p14="http://schemas.microsoft.com/office/powerpoint/2010/main" val="10658891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55</a:t>
            </a:fld>
            <a:endParaRPr lang="fr-FR"/>
          </a:p>
        </p:txBody>
      </p:sp>
    </p:spTree>
    <p:extLst>
      <p:ext uri="{BB962C8B-B14F-4D97-AF65-F5344CB8AC3E}">
        <p14:creationId xmlns:p14="http://schemas.microsoft.com/office/powerpoint/2010/main" val="13431507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56</a:t>
            </a:fld>
            <a:endParaRPr lang="fr-FR"/>
          </a:p>
        </p:txBody>
      </p:sp>
    </p:spTree>
    <p:extLst>
      <p:ext uri="{BB962C8B-B14F-4D97-AF65-F5344CB8AC3E}">
        <p14:creationId xmlns:p14="http://schemas.microsoft.com/office/powerpoint/2010/main" val="14645552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57</a:t>
            </a:fld>
            <a:endParaRPr lang="fr-FR"/>
          </a:p>
        </p:txBody>
      </p:sp>
    </p:spTree>
    <p:extLst>
      <p:ext uri="{BB962C8B-B14F-4D97-AF65-F5344CB8AC3E}">
        <p14:creationId xmlns:p14="http://schemas.microsoft.com/office/powerpoint/2010/main" val="22413767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58</a:t>
            </a:fld>
            <a:endParaRPr lang="fr-FR"/>
          </a:p>
        </p:txBody>
      </p:sp>
    </p:spTree>
    <p:extLst>
      <p:ext uri="{BB962C8B-B14F-4D97-AF65-F5344CB8AC3E}">
        <p14:creationId xmlns:p14="http://schemas.microsoft.com/office/powerpoint/2010/main" val="23021724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59</a:t>
            </a:fld>
            <a:endParaRPr lang="fr-FR"/>
          </a:p>
        </p:txBody>
      </p:sp>
    </p:spTree>
    <p:extLst>
      <p:ext uri="{BB962C8B-B14F-4D97-AF65-F5344CB8AC3E}">
        <p14:creationId xmlns:p14="http://schemas.microsoft.com/office/powerpoint/2010/main" val="1653050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7</a:t>
            </a:fld>
            <a:endParaRPr lang="fr-FR"/>
          </a:p>
        </p:txBody>
      </p:sp>
    </p:spTree>
    <p:extLst>
      <p:ext uri="{BB962C8B-B14F-4D97-AF65-F5344CB8AC3E}">
        <p14:creationId xmlns:p14="http://schemas.microsoft.com/office/powerpoint/2010/main" val="1496147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8</a:t>
            </a:fld>
            <a:endParaRPr lang="fr-FR"/>
          </a:p>
        </p:txBody>
      </p:sp>
    </p:spTree>
    <p:extLst>
      <p:ext uri="{BB962C8B-B14F-4D97-AF65-F5344CB8AC3E}">
        <p14:creationId xmlns:p14="http://schemas.microsoft.com/office/powerpoint/2010/main" val="3858162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9</a:t>
            </a:fld>
            <a:endParaRPr lang="fr-FR"/>
          </a:p>
        </p:txBody>
      </p:sp>
    </p:spTree>
    <p:extLst>
      <p:ext uri="{BB962C8B-B14F-4D97-AF65-F5344CB8AC3E}">
        <p14:creationId xmlns:p14="http://schemas.microsoft.com/office/powerpoint/2010/main" val="2408387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fr-FR"/>
          </a:p>
        </p:txBody>
      </p:sp>
      <p:sp>
        <p:nvSpPr>
          <p:cNvPr id="4" name="Rectangle 4"/>
          <p:cNvSpPr>
            <a:spLocks noGrp="1"/>
          </p:cNvSpPr>
          <p:nvPr>
            <p:ph type="sldNum" sz="quarter" idx="10"/>
          </p:nvPr>
        </p:nvSpPr>
        <p:spPr/>
        <p:txBody>
          <a:bodyPr/>
          <a:lstStyle/>
          <a:p>
            <a:fld id="{B3A019F3-8596-4028-9847-CBD3A185B07A}" type="slidenum">
              <a:rPr lang="fr-FR" smtClean="0"/>
              <a:pPr/>
              <a:t>10</a:t>
            </a:fld>
            <a:endParaRPr lang="fr-FR"/>
          </a:p>
        </p:txBody>
      </p:sp>
    </p:spTree>
    <p:extLst>
      <p:ext uri="{BB962C8B-B14F-4D97-AF65-F5344CB8AC3E}">
        <p14:creationId xmlns:p14="http://schemas.microsoft.com/office/powerpoint/2010/main" val="29701062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re">
    <p:spTree>
      <p:nvGrpSpPr>
        <p:cNvPr id="1" name=""/>
        <p:cNvGrpSpPr/>
        <p:nvPr/>
      </p:nvGrpSpPr>
      <p:grpSpPr>
        <a:xfrm>
          <a:off x="0" y="0"/>
          <a:ext cx="0" cy="0"/>
          <a:chOff x="0" y="0"/>
          <a:chExt cx="0" cy="0"/>
        </a:xfrm>
      </p:grpSpPr>
      <p:sp>
        <p:nvSpPr>
          <p:cNvPr id="9" name="Rectangle 10"/>
          <p:cNvSpPr/>
          <p:nvPr userDrawn="1"/>
        </p:nvSpPr>
        <p:spPr>
          <a:xfrm>
            <a:off x="0" y="3505200"/>
            <a:ext cx="9144000" cy="1143000"/>
          </a:xfrm>
          <a:prstGeom prst="rect">
            <a:avLst/>
          </a:prstGeom>
          <a:solidFill>
            <a:schemeClr val="accent6">
              <a:shade val="75000"/>
            </a:schemeClr>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kumimoji="0" lang="fr-FR"/>
          </a:p>
        </p:txBody>
      </p:sp>
      <p:sp>
        <p:nvSpPr>
          <p:cNvPr id="2" name="Rectangle 2"/>
          <p:cNvSpPr>
            <a:spLocks noGrp="1"/>
          </p:cNvSpPr>
          <p:nvPr>
            <p:ph type="ctrTitle"/>
          </p:nvPr>
        </p:nvSpPr>
        <p:spPr>
          <a:xfrm>
            <a:off x="228600" y="4114800"/>
            <a:ext cx="7239000" cy="533400"/>
          </a:xfrm>
          <a:noFill/>
        </p:spPr>
        <p:txBody>
          <a:bodyPr vert="horz"/>
          <a:lstStyle>
            <a:lvl1pPr algn="l" eaLnBrk="1" latinLnBrk="0" hangingPunct="1">
              <a:defRPr kumimoji="0" lang="fr-FR" sz="2000" b="0" cap="all" spc="150" baseline="0">
                <a:solidFill>
                  <a:schemeClr val="bg1"/>
                </a:solidFill>
              </a:defRPr>
            </a:lvl1pPr>
            <a:extLst/>
          </a:lstStyle>
          <a:p>
            <a:pPr eaLnBrk="1" latinLnBrk="0" hangingPunct="1"/>
            <a:r>
              <a:rPr lang="fr-FR"/>
              <a:t>Modifiez le style du titre</a:t>
            </a:r>
            <a:endParaRPr/>
          </a:p>
        </p:txBody>
      </p:sp>
      <p:sp>
        <p:nvSpPr>
          <p:cNvPr id="3" name="Rectangle 3"/>
          <p:cNvSpPr>
            <a:spLocks noGrp="1"/>
          </p:cNvSpPr>
          <p:nvPr>
            <p:ph type="subTitle" idx="1" hasCustomPrompt="1"/>
          </p:nvPr>
        </p:nvSpPr>
        <p:spPr>
          <a:xfrm>
            <a:off x="228600" y="4706112"/>
            <a:ext cx="6934200" cy="228600"/>
          </a:xfrm>
          <a:solidFill>
            <a:schemeClr val="bg1"/>
          </a:solidFill>
        </p:spPr>
        <p:txBody>
          <a:bodyPr/>
          <a:lstStyle>
            <a:lvl1pPr marL="0" indent="0" algn="l" eaLnBrk="1" latinLnBrk="0" hangingPunct="1">
              <a:buNone/>
              <a:defRPr kumimoji="0" lang="fr-FR" sz="1100" b="1">
                <a:solidFill>
                  <a:schemeClr val="accent4">
                    <a:shade val="50000"/>
                  </a:schemeClr>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r>
              <a:rPr kumimoji="0" lang="fr-FR"/>
              <a:t>Cliquez pour ajouter les informations sur l'auteur</a:t>
            </a:r>
          </a:p>
        </p:txBody>
      </p:sp>
      <p:sp>
        <p:nvSpPr>
          <p:cNvPr id="15" name="Rectangle 15"/>
          <p:cNvSpPr>
            <a:spLocks noGrp="1"/>
          </p:cNvSpPr>
          <p:nvPr>
            <p:ph type="sldNum" sz="quarter" idx="11"/>
          </p:nvPr>
        </p:nvSpPr>
        <p:spPr>
          <a:xfrm>
            <a:off x="6477000" y="6477000"/>
            <a:ext cx="1021080" cy="304800"/>
          </a:xfrm>
        </p:spPr>
        <p:txBody>
          <a:bodyPr anchor="ctr"/>
          <a:lstStyle/>
          <a:p>
            <a:pPr algn="r"/>
            <a:fld id="{256D3EEF-DE4E-429D-8EC4-DDC531AFF587}" type="slidenum">
              <a:rPr kumimoji="0" lang="fr-FR" sz="1000"/>
              <a:pPr algn="r"/>
              <a:t>‹N°›</a:t>
            </a:fld>
            <a:endParaRPr kumimoji="0" lang="fr-FR"/>
          </a:p>
        </p:txBody>
      </p:sp>
      <p:sp>
        <p:nvSpPr>
          <p:cNvPr id="16" name="Rectangle 16"/>
          <p:cNvSpPr>
            <a:spLocks noGrp="1"/>
          </p:cNvSpPr>
          <p:nvPr>
            <p:ph type="ftr" sz="quarter" idx="12"/>
          </p:nvPr>
        </p:nvSpPr>
        <p:spPr/>
        <p:txBody>
          <a:bodyPr/>
          <a:lstStyle/>
          <a:p>
            <a:r>
              <a:rPr lang="fr-FR" dirty="0"/>
              <a:t>ONG 2014-2015</a:t>
            </a:r>
          </a:p>
        </p:txBody>
      </p:sp>
      <p:sp>
        <p:nvSpPr>
          <p:cNvPr id="8" name="Rectangle 10"/>
          <p:cNvSpPr/>
          <p:nvPr userDrawn="1"/>
        </p:nvSpPr>
        <p:spPr>
          <a:xfrm>
            <a:off x="0" y="0"/>
            <a:ext cx="9144000" cy="40386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kumimoji="0" lang="fr-FR"/>
          </a:p>
        </p:txBody>
      </p:sp>
      <p:sp>
        <p:nvSpPr>
          <p:cNvPr id="10" name="Date Placeholder 9"/>
          <p:cNvSpPr>
            <a:spLocks noGrp="1"/>
          </p:cNvSpPr>
          <p:nvPr>
            <p:ph type="dt" sz="half" idx="10"/>
          </p:nvPr>
        </p:nvSpPr>
        <p:spPr>
          <a:xfrm>
            <a:off x="228600" y="6477000"/>
            <a:ext cx="1600200" cy="304800"/>
          </a:xfrm>
        </p:spPr>
        <p:txBody>
          <a:bodyPr anchor="ctr"/>
          <a:lstStyle>
            <a:lvl1pPr algn="l" eaLnBrk="1" latinLnBrk="0" hangingPunct="1">
              <a:defRPr kumimoji="0" lang="fr-FR">
                <a:solidFill>
                  <a:srgbClr val="A0A0A0"/>
                </a:solidFill>
              </a:defRPr>
            </a:lvl1pPr>
            <a:extLst/>
          </a:lstStyle>
          <a:p>
            <a:fld id="{D3C9F6A8-0E89-4B61-81E2-EDA43A680E3D}" type="datetime1">
              <a:rPr lang="fr-FR" smtClean="0"/>
              <a:t>12/11/2023</a:t>
            </a:fld>
            <a:endParaRPr kumimoji="0" lang="fr-FR"/>
          </a:p>
        </p:txBody>
      </p:sp>
      <p:sp>
        <p:nvSpPr>
          <p:cNvPr id="12" name="Rectangle 11"/>
          <p:cNvSpPr/>
          <p:nvPr userDrawn="1"/>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kumimoji="0" lang="fr-F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96336" y="6350124"/>
            <a:ext cx="13335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poses : 1 Haut, 2 Bas">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p>
            <a:pPr eaLnBrk="1" latinLnBrk="0" hangingPunct="1"/>
            <a:r>
              <a:rPr lang="fr-FR"/>
              <a:t>Modifiez le style du titre</a:t>
            </a:r>
            <a:endParaRPr/>
          </a:p>
        </p:txBody>
      </p:sp>
      <p:sp>
        <p:nvSpPr>
          <p:cNvPr id="13"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5" name="Rectangle 11"/>
          <p:cNvSpPr>
            <a:spLocks noGrp="1"/>
          </p:cNvSpPr>
          <p:nvPr>
            <p:ph sz="quarter" idx="15"/>
          </p:nvPr>
        </p:nvSpPr>
        <p:spPr>
          <a:xfrm>
            <a:off x="301752" y="609600"/>
            <a:ext cx="8074152" cy="2706624"/>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7"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8" name="Rectangle 11"/>
          <p:cNvSpPr>
            <a:spLocks noGrp="1"/>
          </p:cNvSpPr>
          <p:nvPr>
            <p:ph sz="quarter" idx="17"/>
          </p:nvPr>
        </p:nvSpPr>
        <p:spPr>
          <a:xfrm>
            <a:off x="301752" y="3547872"/>
            <a:ext cx="3965448" cy="2706624"/>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21" name="Rectangle 8"/>
          <p:cNvSpPr>
            <a:spLocks noGrp="1"/>
          </p:cNvSpPr>
          <p:nvPr>
            <p:ph type="body" sz="quarter" idx="20" hasCustomPrompt="1"/>
          </p:nvPr>
        </p:nvSpPr>
        <p:spPr>
          <a:xfrm>
            <a:off x="4416552" y="3319272"/>
            <a:ext cx="3965448"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23" name="Rectangle 11"/>
          <p:cNvSpPr>
            <a:spLocks noGrp="1"/>
          </p:cNvSpPr>
          <p:nvPr>
            <p:ph sz="quarter" idx="21"/>
          </p:nvPr>
        </p:nvSpPr>
        <p:spPr>
          <a:xfrm>
            <a:off x="4416552" y="3547872"/>
            <a:ext cx="3965448" cy="2706624"/>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9" name="Rectangle 19"/>
          <p:cNvSpPr>
            <a:spLocks noGrp="1"/>
          </p:cNvSpPr>
          <p:nvPr>
            <p:ph type="dt" sz="half" idx="22"/>
          </p:nvPr>
        </p:nvSpPr>
        <p:spPr/>
        <p:txBody>
          <a:bodyPr/>
          <a:lstStyle/>
          <a:p>
            <a:pPr algn="r"/>
            <a:fld id="{FEBD930C-9CBB-4703-9131-BF9D33CA1BD5}" type="datetime1">
              <a:rPr lang="fr-FR" smtClean="0"/>
              <a:t>12/11/2023</a:t>
            </a:fld>
            <a:endParaRPr kumimoji="0" lang="fr-FR"/>
          </a:p>
        </p:txBody>
      </p:sp>
      <p:sp>
        <p:nvSpPr>
          <p:cNvPr id="20" name="Rectangle 20"/>
          <p:cNvSpPr>
            <a:spLocks noGrp="1"/>
          </p:cNvSpPr>
          <p:nvPr>
            <p:ph type="sldNum" sz="quarter" idx="23"/>
          </p:nvPr>
        </p:nvSpPr>
        <p:spPr/>
        <p:txBody>
          <a:bodyPr/>
          <a:lstStyle/>
          <a:p>
            <a:pPr algn="r"/>
            <a:fld id="{256D3EEF-DE4E-429D-8EC4-DDC531AFF587}" type="slidenum">
              <a:rPr kumimoji="0" lang="fr-FR" sz="1000"/>
              <a:pPr algn="r"/>
              <a:t>‹N°›</a:t>
            </a:fld>
            <a:endParaRPr kumimoji="0" lang="fr-FR"/>
          </a:p>
        </p:txBody>
      </p:sp>
      <p:sp>
        <p:nvSpPr>
          <p:cNvPr id="22" name="Rectangle 22"/>
          <p:cNvSpPr>
            <a:spLocks noGrp="1"/>
          </p:cNvSpPr>
          <p:nvPr>
            <p:ph type="ftr" sz="quarter" idx="24"/>
          </p:nvPr>
        </p:nvSpPr>
        <p:spPr/>
        <p:txBody>
          <a:bodyPr/>
          <a:lstStyle/>
          <a:p>
            <a:r>
              <a:rPr kumimoji="0" lang="fr-FR"/>
              <a:t>ONG 2014-2015</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poses">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p>
            <a:pPr eaLnBrk="1" latinLnBrk="0" hangingPunct="1"/>
            <a:r>
              <a:rPr lang="fr-FR"/>
              <a:t>Modifiez le style du titre</a:t>
            </a:r>
            <a:endParaRPr/>
          </a:p>
        </p:txBody>
      </p:sp>
      <p:sp>
        <p:nvSpPr>
          <p:cNvPr id="16"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7" name="Rectangle 11"/>
          <p:cNvSpPr>
            <a:spLocks noGrp="1"/>
          </p:cNvSpPr>
          <p:nvPr>
            <p:ph sz="quarter" idx="15"/>
          </p:nvPr>
        </p:nvSpPr>
        <p:spPr>
          <a:xfrm>
            <a:off x="304800" y="609600"/>
            <a:ext cx="3962400" cy="2706624"/>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8"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20" name="Rectangle 11"/>
          <p:cNvSpPr>
            <a:spLocks noGrp="1"/>
          </p:cNvSpPr>
          <p:nvPr>
            <p:ph sz="quarter" idx="17"/>
          </p:nvPr>
        </p:nvSpPr>
        <p:spPr>
          <a:xfrm>
            <a:off x="301752" y="3547872"/>
            <a:ext cx="3965448" cy="2706624"/>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21" name="Rectangle 8"/>
          <p:cNvSpPr>
            <a:spLocks noGrp="1"/>
          </p:cNvSpPr>
          <p:nvPr>
            <p:ph type="body" sz="quarter" idx="18" hasCustomPrompt="1"/>
          </p:nvPr>
        </p:nvSpPr>
        <p:spPr>
          <a:xfrm>
            <a:off x="4419600" y="381000"/>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24" name="Rectangle 11"/>
          <p:cNvSpPr>
            <a:spLocks noGrp="1"/>
          </p:cNvSpPr>
          <p:nvPr>
            <p:ph sz="quarter" idx="19"/>
          </p:nvPr>
        </p:nvSpPr>
        <p:spPr>
          <a:xfrm>
            <a:off x="4419600" y="609600"/>
            <a:ext cx="3962400" cy="2706624"/>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25" name="Rectangle 8"/>
          <p:cNvSpPr>
            <a:spLocks noGrp="1"/>
          </p:cNvSpPr>
          <p:nvPr>
            <p:ph type="body" sz="quarter" idx="20" hasCustomPrompt="1"/>
          </p:nvPr>
        </p:nvSpPr>
        <p:spPr>
          <a:xfrm>
            <a:off x="4416552" y="3319272"/>
            <a:ext cx="3965448"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26" name="Rectangle 11"/>
          <p:cNvSpPr>
            <a:spLocks noGrp="1"/>
          </p:cNvSpPr>
          <p:nvPr>
            <p:ph sz="quarter" idx="21"/>
          </p:nvPr>
        </p:nvSpPr>
        <p:spPr>
          <a:xfrm>
            <a:off x="4416552" y="3547872"/>
            <a:ext cx="3965448" cy="2706624"/>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23" name="Rectangle 23"/>
          <p:cNvSpPr>
            <a:spLocks noGrp="1"/>
          </p:cNvSpPr>
          <p:nvPr>
            <p:ph type="dt" sz="half" idx="22"/>
          </p:nvPr>
        </p:nvSpPr>
        <p:spPr/>
        <p:txBody>
          <a:bodyPr/>
          <a:lstStyle/>
          <a:p>
            <a:pPr algn="r"/>
            <a:fld id="{4FC26974-8BDF-465C-82D2-150D5DB4270A}" type="datetime1">
              <a:rPr lang="fr-FR" smtClean="0"/>
              <a:t>12/11/2023</a:t>
            </a:fld>
            <a:endParaRPr kumimoji="0" lang="fr-FR"/>
          </a:p>
        </p:txBody>
      </p:sp>
      <p:sp>
        <p:nvSpPr>
          <p:cNvPr id="27" name="Rectangle 27"/>
          <p:cNvSpPr>
            <a:spLocks noGrp="1"/>
          </p:cNvSpPr>
          <p:nvPr>
            <p:ph type="sldNum" sz="quarter" idx="23"/>
          </p:nvPr>
        </p:nvSpPr>
        <p:spPr/>
        <p:txBody>
          <a:bodyPr/>
          <a:lstStyle/>
          <a:p>
            <a:pPr algn="r"/>
            <a:fld id="{256D3EEF-DE4E-429D-8EC4-DDC531AFF587}" type="slidenum">
              <a:rPr kumimoji="0" lang="fr-FR" sz="1000"/>
              <a:pPr algn="r"/>
              <a:t>‹N°›</a:t>
            </a:fld>
            <a:endParaRPr kumimoji="0" lang="fr-FR"/>
          </a:p>
        </p:txBody>
      </p:sp>
      <p:sp>
        <p:nvSpPr>
          <p:cNvPr id="28" name="Rectangle 28"/>
          <p:cNvSpPr>
            <a:spLocks noGrp="1"/>
          </p:cNvSpPr>
          <p:nvPr>
            <p:ph type="ftr" sz="quarter" idx="24"/>
          </p:nvPr>
        </p:nvSpPr>
        <p:spPr/>
        <p:txBody>
          <a:bodyPr/>
          <a:lstStyle/>
          <a:p>
            <a:r>
              <a:rPr kumimoji="0" lang="fr-FR"/>
              <a:t>ONG 2014-2015</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poses : 1 Gauche, 3 Droite">
    <p:spTree>
      <p:nvGrpSpPr>
        <p:cNvPr id="1" name=""/>
        <p:cNvGrpSpPr/>
        <p:nvPr/>
      </p:nvGrpSpPr>
      <p:grpSpPr>
        <a:xfrm>
          <a:off x="0" y="0"/>
          <a:ext cx="0" cy="0"/>
          <a:chOff x="0" y="0"/>
          <a:chExt cx="0" cy="0"/>
        </a:xfrm>
      </p:grpSpPr>
      <p:sp>
        <p:nvSpPr>
          <p:cNvPr id="4" name="Rectangle 2"/>
          <p:cNvSpPr>
            <a:spLocks noGrp="1"/>
          </p:cNvSpPr>
          <p:nvPr>
            <p:ph type="title"/>
          </p:nvPr>
        </p:nvSpPr>
        <p:spPr/>
        <p:txBody>
          <a:bodyPr/>
          <a:lstStyle/>
          <a:p>
            <a:pPr eaLnBrk="1" latinLnBrk="0" hangingPunct="1"/>
            <a:r>
              <a:rPr lang="fr-FR"/>
              <a:t>Modifiez le style du titre</a:t>
            </a:r>
            <a:endParaRPr/>
          </a:p>
        </p:txBody>
      </p:sp>
      <p:sp>
        <p:nvSpPr>
          <p:cNvPr id="10" name="Rectangle 8"/>
          <p:cNvSpPr>
            <a:spLocks noGrp="1"/>
          </p:cNvSpPr>
          <p:nvPr>
            <p:ph type="body" sz="quarter" idx="14" hasCustomPrompt="1"/>
          </p:nvPr>
        </p:nvSpPr>
        <p:spPr>
          <a:xfrm>
            <a:off x="4419600" y="381000"/>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8" name="Rectangle 11"/>
          <p:cNvSpPr>
            <a:spLocks noGrp="1"/>
          </p:cNvSpPr>
          <p:nvPr>
            <p:ph sz="quarter" idx="16"/>
          </p:nvPr>
        </p:nvSpPr>
        <p:spPr>
          <a:xfrm>
            <a:off x="4419600" y="609600"/>
            <a:ext cx="3962400" cy="1728216"/>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9"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20" name="Rectangle 11"/>
          <p:cNvSpPr>
            <a:spLocks noGrp="1"/>
          </p:cNvSpPr>
          <p:nvPr>
            <p:ph sz="quarter" idx="15"/>
          </p:nvPr>
        </p:nvSpPr>
        <p:spPr>
          <a:xfrm>
            <a:off x="304800" y="609600"/>
            <a:ext cx="3962400" cy="56388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2" name="Rectangle 8"/>
          <p:cNvSpPr>
            <a:spLocks noGrp="1"/>
          </p:cNvSpPr>
          <p:nvPr>
            <p:ph type="body" sz="quarter" idx="17" hasCustomPrompt="1"/>
          </p:nvPr>
        </p:nvSpPr>
        <p:spPr>
          <a:xfrm>
            <a:off x="4416552" y="2340864"/>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3" name="Rectangle 11"/>
          <p:cNvSpPr>
            <a:spLocks noGrp="1"/>
          </p:cNvSpPr>
          <p:nvPr>
            <p:ph sz="quarter" idx="18"/>
          </p:nvPr>
        </p:nvSpPr>
        <p:spPr>
          <a:xfrm>
            <a:off x="4416552" y="2569464"/>
            <a:ext cx="3962400" cy="1728216"/>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4" name="Rectangle 8"/>
          <p:cNvSpPr>
            <a:spLocks noGrp="1"/>
          </p:cNvSpPr>
          <p:nvPr>
            <p:ph type="body" sz="quarter" idx="19" hasCustomPrompt="1"/>
          </p:nvPr>
        </p:nvSpPr>
        <p:spPr>
          <a:xfrm>
            <a:off x="4419600" y="4291584"/>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5" name="Rectangle 11"/>
          <p:cNvSpPr>
            <a:spLocks noGrp="1"/>
          </p:cNvSpPr>
          <p:nvPr>
            <p:ph sz="quarter" idx="20"/>
          </p:nvPr>
        </p:nvSpPr>
        <p:spPr>
          <a:xfrm>
            <a:off x="4419600" y="4520184"/>
            <a:ext cx="3962400" cy="1728216"/>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7" name="Rectangle 17"/>
          <p:cNvSpPr>
            <a:spLocks noGrp="1"/>
          </p:cNvSpPr>
          <p:nvPr>
            <p:ph type="dt" sz="half" idx="21"/>
          </p:nvPr>
        </p:nvSpPr>
        <p:spPr/>
        <p:txBody>
          <a:bodyPr/>
          <a:lstStyle/>
          <a:p>
            <a:pPr algn="r"/>
            <a:fld id="{2DCC8447-C280-41A7-94B3-B54A22936A58}" type="datetime1">
              <a:rPr lang="fr-FR" smtClean="0"/>
              <a:t>12/11/2023</a:t>
            </a:fld>
            <a:endParaRPr kumimoji="0" lang="fr-FR"/>
          </a:p>
        </p:txBody>
      </p:sp>
      <p:sp>
        <p:nvSpPr>
          <p:cNvPr id="18" name="Rectangle 18"/>
          <p:cNvSpPr>
            <a:spLocks noGrp="1"/>
          </p:cNvSpPr>
          <p:nvPr>
            <p:ph type="sldNum" sz="quarter" idx="22"/>
          </p:nvPr>
        </p:nvSpPr>
        <p:spPr/>
        <p:txBody>
          <a:bodyPr/>
          <a:lstStyle/>
          <a:p>
            <a:pPr algn="r"/>
            <a:fld id="{256D3EEF-DE4E-429D-8EC4-DDC531AFF587}" type="slidenum">
              <a:rPr kumimoji="0" lang="fr-FR" sz="1000"/>
              <a:pPr algn="r"/>
              <a:t>‹N°›</a:t>
            </a:fld>
            <a:endParaRPr kumimoji="0" lang="fr-FR"/>
          </a:p>
        </p:txBody>
      </p:sp>
      <p:sp>
        <p:nvSpPr>
          <p:cNvPr id="21" name="Rectangle 21"/>
          <p:cNvSpPr>
            <a:spLocks noGrp="1"/>
          </p:cNvSpPr>
          <p:nvPr>
            <p:ph type="ftr" sz="quarter" idx="23"/>
          </p:nvPr>
        </p:nvSpPr>
        <p:spPr/>
        <p:txBody>
          <a:bodyPr/>
          <a:lstStyle/>
          <a:p>
            <a:r>
              <a:rPr kumimoji="0" lang="fr-FR"/>
              <a:t>ONG 2014-2015</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 poses : 3 Gauche, 1 Droite">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pPr eaLnBrk="1" latinLnBrk="0" hangingPunct="1"/>
            <a:r>
              <a:rPr lang="fr-FR"/>
              <a:t>Modifiez le style du titre</a:t>
            </a:r>
            <a:endParaRPr/>
          </a:p>
        </p:txBody>
      </p:sp>
      <p:sp>
        <p:nvSpPr>
          <p:cNvPr id="18" name="Rectangle 8"/>
          <p:cNvSpPr>
            <a:spLocks noGrp="1"/>
          </p:cNvSpPr>
          <p:nvPr>
            <p:ph type="body" sz="quarter" idx="13" hasCustomPrompt="1"/>
          </p:nvPr>
        </p:nvSpPr>
        <p:spPr>
          <a:xfrm>
            <a:off x="4416552" y="381000"/>
            <a:ext cx="3965448"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21" name="Rectangle 11"/>
          <p:cNvSpPr>
            <a:spLocks noGrp="1"/>
          </p:cNvSpPr>
          <p:nvPr>
            <p:ph sz="quarter" idx="15"/>
          </p:nvPr>
        </p:nvSpPr>
        <p:spPr>
          <a:xfrm>
            <a:off x="4416552" y="609600"/>
            <a:ext cx="3962400" cy="56388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9" name="Rectangle 8"/>
          <p:cNvSpPr>
            <a:spLocks noGrp="1"/>
          </p:cNvSpPr>
          <p:nvPr>
            <p:ph type="body" sz="quarter" idx="14" hasCustomPrompt="1"/>
          </p:nvPr>
        </p:nvSpPr>
        <p:spPr>
          <a:xfrm>
            <a:off x="304800" y="381000"/>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0" name="Rectangle 11"/>
          <p:cNvSpPr>
            <a:spLocks noGrp="1"/>
          </p:cNvSpPr>
          <p:nvPr>
            <p:ph sz="quarter" idx="16"/>
          </p:nvPr>
        </p:nvSpPr>
        <p:spPr>
          <a:xfrm>
            <a:off x="304800" y="609600"/>
            <a:ext cx="3962400" cy="1728216"/>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3" name="Rectangle 8"/>
          <p:cNvSpPr>
            <a:spLocks noGrp="1"/>
          </p:cNvSpPr>
          <p:nvPr>
            <p:ph type="body" sz="quarter" idx="17" hasCustomPrompt="1"/>
          </p:nvPr>
        </p:nvSpPr>
        <p:spPr>
          <a:xfrm>
            <a:off x="301752" y="2340864"/>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4" name="Rectangle 11"/>
          <p:cNvSpPr>
            <a:spLocks noGrp="1"/>
          </p:cNvSpPr>
          <p:nvPr>
            <p:ph sz="quarter" idx="18"/>
          </p:nvPr>
        </p:nvSpPr>
        <p:spPr>
          <a:xfrm>
            <a:off x="301752" y="2569464"/>
            <a:ext cx="3962400" cy="1728216"/>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5" name="Rectangle 8"/>
          <p:cNvSpPr>
            <a:spLocks noGrp="1"/>
          </p:cNvSpPr>
          <p:nvPr>
            <p:ph type="body" sz="quarter" idx="19" hasCustomPrompt="1"/>
          </p:nvPr>
        </p:nvSpPr>
        <p:spPr>
          <a:xfrm>
            <a:off x="304800" y="4291584"/>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6" name="Rectangle 11"/>
          <p:cNvSpPr>
            <a:spLocks noGrp="1"/>
          </p:cNvSpPr>
          <p:nvPr>
            <p:ph sz="quarter" idx="20"/>
          </p:nvPr>
        </p:nvSpPr>
        <p:spPr>
          <a:xfrm>
            <a:off x="304800" y="4520184"/>
            <a:ext cx="3962400" cy="1728216"/>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7" name="Rectangle 17"/>
          <p:cNvSpPr>
            <a:spLocks noGrp="1"/>
          </p:cNvSpPr>
          <p:nvPr>
            <p:ph type="dt" sz="half" idx="21"/>
          </p:nvPr>
        </p:nvSpPr>
        <p:spPr/>
        <p:txBody>
          <a:bodyPr/>
          <a:lstStyle/>
          <a:p>
            <a:pPr algn="r"/>
            <a:fld id="{4FFEAA9A-D692-49CA-99A1-7D53B94C5EBF}" type="datetime1">
              <a:rPr lang="fr-FR" smtClean="0"/>
              <a:t>12/11/2023</a:t>
            </a:fld>
            <a:endParaRPr kumimoji="0" lang="fr-FR"/>
          </a:p>
        </p:txBody>
      </p:sp>
      <p:sp>
        <p:nvSpPr>
          <p:cNvPr id="19" name="Rectangle 19"/>
          <p:cNvSpPr>
            <a:spLocks noGrp="1"/>
          </p:cNvSpPr>
          <p:nvPr>
            <p:ph type="sldNum" sz="quarter" idx="22"/>
          </p:nvPr>
        </p:nvSpPr>
        <p:spPr/>
        <p:txBody>
          <a:bodyPr/>
          <a:lstStyle/>
          <a:p>
            <a:pPr algn="r"/>
            <a:fld id="{256D3EEF-DE4E-429D-8EC4-DDC531AFF587}" type="slidenum">
              <a:rPr kumimoji="0" lang="fr-FR" sz="1000"/>
              <a:pPr algn="r"/>
              <a:t>‹N°›</a:t>
            </a:fld>
            <a:endParaRPr kumimoji="0" lang="fr-FR"/>
          </a:p>
        </p:txBody>
      </p:sp>
      <p:sp>
        <p:nvSpPr>
          <p:cNvPr id="20" name="Rectangle 20"/>
          <p:cNvSpPr>
            <a:spLocks noGrp="1"/>
          </p:cNvSpPr>
          <p:nvPr>
            <p:ph type="ftr" sz="quarter" idx="23"/>
          </p:nvPr>
        </p:nvSpPr>
        <p:spPr/>
        <p:txBody>
          <a:bodyPr/>
          <a:lstStyle/>
          <a:p>
            <a:r>
              <a:rPr kumimoji="0" lang="fr-FR"/>
              <a:t>ONG 2014-2015</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 poses : 2 Gauche, 3 Droite">
    <p:spTree>
      <p:nvGrpSpPr>
        <p:cNvPr id="1" name=""/>
        <p:cNvGrpSpPr/>
        <p:nvPr/>
      </p:nvGrpSpPr>
      <p:grpSpPr>
        <a:xfrm>
          <a:off x="0" y="0"/>
          <a:ext cx="0" cy="0"/>
          <a:chOff x="0" y="0"/>
          <a:chExt cx="0" cy="0"/>
        </a:xfrm>
      </p:grpSpPr>
      <p:sp>
        <p:nvSpPr>
          <p:cNvPr id="20" name="Rectangle 2"/>
          <p:cNvSpPr>
            <a:spLocks noGrp="1"/>
          </p:cNvSpPr>
          <p:nvPr>
            <p:ph type="title"/>
          </p:nvPr>
        </p:nvSpPr>
        <p:spPr/>
        <p:txBody>
          <a:bodyPr/>
          <a:lstStyle/>
          <a:p>
            <a:pPr eaLnBrk="1" latinLnBrk="0" hangingPunct="1"/>
            <a:r>
              <a:rPr lang="fr-FR"/>
              <a:t>Modifiez le style du titre</a:t>
            </a:r>
            <a:endParaRPr/>
          </a:p>
        </p:txBody>
      </p:sp>
      <p:sp>
        <p:nvSpPr>
          <p:cNvPr id="23"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24" name="Rectangle 11"/>
          <p:cNvSpPr>
            <a:spLocks noGrp="1"/>
          </p:cNvSpPr>
          <p:nvPr>
            <p:ph sz="quarter" idx="15"/>
          </p:nvPr>
        </p:nvSpPr>
        <p:spPr>
          <a:xfrm>
            <a:off x="304800" y="609600"/>
            <a:ext cx="3962400" cy="2706624"/>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25"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26" name="Rectangle 11"/>
          <p:cNvSpPr>
            <a:spLocks noGrp="1"/>
          </p:cNvSpPr>
          <p:nvPr>
            <p:ph sz="quarter" idx="17"/>
          </p:nvPr>
        </p:nvSpPr>
        <p:spPr>
          <a:xfrm>
            <a:off x="301752" y="3547872"/>
            <a:ext cx="3965448" cy="2706624"/>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28" name="Rectangle 8"/>
          <p:cNvSpPr>
            <a:spLocks noGrp="1"/>
          </p:cNvSpPr>
          <p:nvPr>
            <p:ph type="body" sz="quarter" idx="14" hasCustomPrompt="1"/>
          </p:nvPr>
        </p:nvSpPr>
        <p:spPr>
          <a:xfrm>
            <a:off x="4419600" y="381000"/>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29" name="Rectangle 11"/>
          <p:cNvSpPr>
            <a:spLocks noGrp="1"/>
          </p:cNvSpPr>
          <p:nvPr>
            <p:ph sz="quarter" idx="18"/>
          </p:nvPr>
        </p:nvSpPr>
        <p:spPr>
          <a:xfrm>
            <a:off x="4419600" y="609600"/>
            <a:ext cx="3962400" cy="1728216"/>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31" name="Rectangle 8"/>
          <p:cNvSpPr>
            <a:spLocks noGrp="1"/>
          </p:cNvSpPr>
          <p:nvPr>
            <p:ph type="body" sz="quarter" idx="19" hasCustomPrompt="1"/>
          </p:nvPr>
        </p:nvSpPr>
        <p:spPr>
          <a:xfrm>
            <a:off x="4416552" y="2340864"/>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32" name="Rectangle 11"/>
          <p:cNvSpPr>
            <a:spLocks noGrp="1"/>
          </p:cNvSpPr>
          <p:nvPr>
            <p:ph sz="quarter" idx="20"/>
          </p:nvPr>
        </p:nvSpPr>
        <p:spPr>
          <a:xfrm>
            <a:off x="4416552" y="2569464"/>
            <a:ext cx="3962400" cy="1728216"/>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33" name="Rectangle 8"/>
          <p:cNvSpPr>
            <a:spLocks noGrp="1"/>
          </p:cNvSpPr>
          <p:nvPr>
            <p:ph type="body" sz="quarter" idx="21" hasCustomPrompt="1"/>
          </p:nvPr>
        </p:nvSpPr>
        <p:spPr>
          <a:xfrm>
            <a:off x="4419600" y="4291584"/>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34" name="Rectangle 11"/>
          <p:cNvSpPr>
            <a:spLocks noGrp="1"/>
          </p:cNvSpPr>
          <p:nvPr>
            <p:ph sz="quarter" idx="22"/>
          </p:nvPr>
        </p:nvSpPr>
        <p:spPr>
          <a:xfrm>
            <a:off x="4419600" y="4520184"/>
            <a:ext cx="3962400" cy="1728216"/>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6" name="Rectangle 16"/>
          <p:cNvSpPr>
            <a:spLocks noGrp="1"/>
          </p:cNvSpPr>
          <p:nvPr>
            <p:ph type="dt" sz="half" idx="23"/>
          </p:nvPr>
        </p:nvSpPr>
        <p:spPr/>
        <p:txBody>
          <a:bodyPr/>
          <a:lstStyle/>
          <a:p>
            <a:pPr algn="r"/>
            <a:fld id="{F04B42A3-1E7A-4CA6-9D68-7DE9F93B3710}" type="datetime1">
              <a:rPr lang="fr-FR" smtClean="0"/>
              <a:t>12/11/2023</a:t>
            </a:fld>
            <a:endParaRPr kumimoji="0" lang="fr-FR"/>
          </a:p>
        </p:txBody>
      </p:sp>
      <p:sp>
        <p:nvSpPr>
          <p:cNvPr id="17" name="Rectangle 17"/>
          <p:cNvSpPr>
            <a:spLocks noGrp="1"/>
          </p:cNvSpPr>
          <p:nvPr>
            <p:ph type="sldNum" sz="quarter" idx="24"/>
          </p:nvPr>
        </p:nvSpPr>
        <p:spPr/>
        <p:txBody>
          <a:bodyPr/>
          <a:lstStyle/>
          <a:p>
            <a:pPr algn="r"/>
            <a:fld id="{256D3EEF-DE4E-429D-8EC4-DDC531AFF587}" type="slidenum">
              <a:rPr kumimoji="0" lang="fr-FR" sz="1000"/>
              <a:pPr algn="r"/>
              <a:t>‹N°›</a:t>
            </a:fld>
            <a:endParaRPr kumimoji="0" lang="fr-FR"/>
          </a:p>
        </p:txBody>
      </p:sp>
      <p:sp>
        <p:nvSpPr>
          <p:cNvPr id="18" name="Rectangle 18"/>
          <p:cNvSpPr>
            <a:spLocks noGrp="1"/>
          </p:cNvSpPr>
          <p:nvPr>
            <p:ph type="ftr" sz="quarter" idx="25"/>
          </p:nvPr>
        </p:nvSpPr>
        <p:spPr/>
        <p:txBody>
          <a:bodyPr/>
          <a:lstStyle/>
          <a:p>
            <a:r>
              <a:rPr kumimoji="0" lang="fr-FR"/>
              <a:t>ONG 2014-2015</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 poses : 3 Gauche, 2 Droite">
    <p:spTree>
      <p:nvGrpSpPr>
        <p:cNvPr id="1" name=""/>
        <p:cNvGrpSpPr/>
        <p:nvPr/>
      </p:nvGrpSpPr>
      <p:grpSpPr>
        <a:xfrm>
          <a:off x="0" y="0"/>
          <a:ext cx="0" cy="0"/>
          <a:chOff x="0" y="0"/>
          <a:chExt cx="0" cy="0"/>
        </a:xfrm>
      </p:grpSpPr>
      <p:sp>
        <p:nvSpPr>
          <p:cNvPr id="5" name="Rectangle 2"/>
          <p:cNvSpPr>
            <a:spLocks noGrp="1"/>
          </p:cNvSpPr>
          <p:nvPr>
            <p:ph type="title"/>
          </p:nvPr>
        </p:nvSpPr>
        <p:spPr/>
        <p:txBody>
          <a:bodyPr/>
          <a:lstStyle/>
          <a:p>
            <a:pPr eaLnBrk="1" latinLnBrk="0" hangingPunct="1"/>
            <a:r>
              <a:rPr lang="fr-FR"/>
              <a:t>Modifiez le style du titre</a:t>
            </a:r>
            <a:endParaRPr/>
          </a:p>
        </p:txBody>
      </p:sp>
      <p:sp>
        <p:nvSpPr>
          <p:cNvPr id="21" name="Rectangle 8"/>
          <p:cNvSpPr>
            <a:spLocks noGrp="1"/>
          </p:cNvSpPr>
          <p:nvPr>
            <p:ph type="body" sz="quarter" idx="14" hasCustomPrompt="1"/>
          </p:nvPr>
        </p:nvSpPr>
        <p:spPr>
          <a:xfrm>
            <a:off x="307848" y="381000"/>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22" name="Rectangle 11"/>
          <p:cNvSpPr>
            <a:spLocks noGrp="1"/>
          </p:cNvSpPr>
          <p:nvPr>
            <p:ph sz="quarter" idx="16"/>
          </p:nvPr>
        </p:nvSpPr>
        <p:spPr>
          <a:xfrm>
            <a:off x="307848" y="609600"/>
            <a:ext cx="3962400" cy="1728216"/>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25" name="Rectangle 8"/>
          <p:cNvSpPr>
            <a:spLocks noGrp="1"/>
          </p:cNvSpPr>
          <p:nvPr>
            <p:ph type="body" sz="quarter" idx="17" hasCustomPrompt="1"/>
          </p:nvPr>
        </p:nvSpPr>
        <p:spPr>
          <a:xfrm>
            <a:off x="304800" y="2340864"/>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26" name="Rectangle 11"/>
          <p:cNvSpPr>
            <a:spLocks noGrp="1"/>
          </p:cNvSpPr>
          <p:nvPr>
            <p:ph sz="quarter" idx="18"/>
          </p:nvPr>
        </p:nvSpPr>
        <p:spPr>
          <a:xfrm>
            <a:off x="304800" y="2569464"/>
            <a:ext cx="3962400" cy="1728216"/>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27" name="Rectangle 8"/>
          <p:cNvSpPr>
            <a:spLocks noGrp="1"/>
          </p:cNvSpPr>
          <p:nvPr>
            <p:ph type="body" sz="quarter" idx="19" hasCustomPrompt="1"/>
          </p:nvPr>
        </p:nvSpPr>
        <p:spPr>
          <a:xfrm>
            <a:off x="307848" y="4291584"/>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28" name="Rectangle 11"/>
          <p:cNvSpPr>
            <a:spLocks noGrp="1"/>
          </p:cNvSpPr>
          <p:nvPr>
            <p:ph sz="quarter" idx="20"/>
          </p:nvPr>
        </p:nvSpPr>
        <p:spPr>
          <a:xfrm>
            <a:off x="307848" y="4520184"/>
            <a:ext cx="3962400" cy="1728216"/>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2" name="Rectangle 8"/>
          <p:cNvSpPr>
            <a:spLocks noGrp="1"/>
          </p:cNvSpPr>
          <p:nvPr>
            <p:ph type="body" sz="quarter" idx="21" hasCustomPrompt="1"/>
          </p:nvPr>
        </p:nvSpPr>
        <p:spPr>
          <a:xfrm>
            <a:off x="4419600" y="381000"/>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3" name="Rectangle 11"/>
          <p:cNvSpPr>
            <a:spLocks noGrp="1"/>
          </p:cNvSpPr>
          <p:nvPr>
            <p:ph sz="quarter" idx="22"/>
          </p:nvPr>
        </p:nvSpPr>
        <p:spPr>
          <a:xfrm>
            <a:off x="4419600" y="609600"/>
            <a:ext cx="3962400" cy="2706624"/>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5" name="Rectangle 8"/>
          <p:cNvSpPr>
            <a:spLocks noGrp="1"/>
          </p:cNvSpPr>
          <p:nvPr>
            <p:ph type="body" sz="quarter" idx="23" hasCustomPrompt="1"/>
          </p:nvPr>
        </p:nvSpPr>
        <p:spPr>
          <a:xfrm>
            <a:off x="4416552" y="3319272"/>
            <a:ext cx="3965448"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6" name="Rectangle 11"/>
          <p:cNvSpPr>
            <a:spLocks noGrp="1"/>
          </p:cNvSpPr>
          <p:nvPr>
            <p:ph sz="quarter" idx="24"/>
          </p:nvPr>
        </p:nvSpPr>
        <p:spPr>
          <a:xfrm>
            <a:off x="4416552" y="3547872"/>
            <a:ext cx="3965448" cy="2706624"/>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7" name="Rectangle 17"/>
          <p:cNvSpPr>
            <a:spLocks noGrp="1"/>
          </p:cNvSpPr>
          <p:nvPr>
            <p:ph type="dt" sz="half" idx="25"/>
          </p:nvPr>
        </p:nvSpPr>
        <p:spPr/>
        <p:txBody>
          <a:bodyPr/>
          <a:lstStyle/>
          <a:p>
            <a:pPr algn="r"/>
            <a:fld id="{1DD20745-2E3F-43BA-8FDE-6BB78F78F8B9}" type="datetime1">
              <a:rPr lang="fr-FR" smtClean="0"/>
              <a:t>12/11/2023</a:t>
            </a:fld>
            <a:endParaRPr kumimoji="0" lang="fr-FR"/>
          </a:p>
        </p:txBody>
      </p:sp>
      <p:sp>
        <p:nvSpPr>
          <p:cNvPr id="18" name="Rectangle 18"/>
          <p:cNvSpPr>
            <a:spLocks noGrp="1"/>
          </p:cNvSpPr>
          <p:nvPr>
            <p:ph type="sldNum" sz="quarter" idx="26"/>
          </p:nvPr>
        </p:nvSpPr>
        <p:spPr/>
        <p:txBody>
          <a:bodyPr/>
          <a:lstStyle/>
          <a:p>
            <a:pPr algn="r"/>
            <a:fld id="{256D3EEF-DE4E-429D-8EC4-DDC531AFF587}" type="slidenum">
              <a:rPr kumimoji="0" lang="fr-FR" sz="1000"/>
              <a:pPr algn="r"/>
              <a:t>‹N°›</a:t>
            </a:fld>
            <a:endParaRPr kumimoji="0" lang="fr-FR"/>
          </a:p>
        </p:txBody>
      </p:sp>
      <p:sp>
        <p:nvSpPr>
          <p:cNvPr id="23" name="Rectangle 23"/>
          <p:cNvSpPr>
            <a:spLocks noGrp="1"/>
          </p:cNvSpPr>
          <p:nvPr>
            <p:ph type="ftr" sz="quarter" idx="27"/>
          </p:nvPr>
        </p:nvSpPr>
        <p:spPr/>
        <p:txBody>
          <a:bodyPr/>
          <a:lstStyle/>
          <a:p>
            <a:r>
              <a:rPr kumimoji="0" lang="fr-FR"/>
              <a:t>ONG 2014-2015</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ierre tombale">
    <p:spTree>
      <p:nvGrpSpPr>
        <p:cNvPr id="1" name=""/>
        <p:cNvGrpSpPr/>
        <p:nvPr/>
      </p:nvGrpSpPr>
      <p:grpSpPr>
        <a:xfrm>
          <a:off x="0" y="0"/>
          <a:ext cx="0" cy="0"/>
          <a:chOff x="0" y="0"/>
          <a:chExt cx="0" cy="0"/>
        </a:xfrm>
      </p:grpSpPr>
      <p:sp>
        <p:nvSpPr>
          <p:cNvPr id="23" name="Rectangle 2"/>
          <p:cNvSpPr>
            <a:spLocks noGrp="1"/>
          </p:cNvSpPr>
          <p:nvPr>
            <p:ph type="title"/>
          </p:nvPr>
        </p:nvSpPr>
        <p:spPr/>
        <p:txBody>
          <a:bodyPr/>
          <a:lstStyle/>
          <a:p>
            <a:pPr eaLnBrk="1" latinLnBrk="0" hangingPunct="1"/>
            <a:r>
              <a:rPr lang="fr-FR"/>
              <a:t>Modifiez le style du titre</a:t>
            </a:r>
            <a:endParaRPr/>
          </a:p>
        </p:txBody>
      </p:sp>
      <p:sp>
        <p:nvSpPr>
          <p:cNvPr id="9" name="Rectangle 6"/>
          <p:cNvSpPr/>
          <p:nvPr/>
        </p:nvSpPr>
        <p:spPr>
          <a:xfrm>
            <a:off x="13716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p>
            <a:pPr algn="ctr"/>
            <a:endParaRPr kumimoji="0" lang="fr-FR"/>
          </a:p>
        </p:txBody>
      </p:sp>
      <p:sp>
        <p:nvSpPr>
          <p:cNvPr id="8" name="Rectangle 6"/>
          <p:cNvSpPr/>
          <p:nvPr/>
        </p:nvSpPr>
        <p:spPr>
          <a:xfrm>
            <a:off x="13716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p>
            <a:pPr algn="ctr"/>
            <a:endParaRPr kumimoji="0" lang="fr-FR"/>
          </a:p>
        </p:txBody>
      </p:sp>
      <p:sp>
        <p:nvSpPr>
          <p:cNvPr id="26" name="Rectangle 6"/>
          <p:cNvSpPr/>
          <p:nvPr/>
        </p:nvSpPr>
        <p:spPr>
          <a:xfrm>
            <a:off x="35052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p>
            <a:pPr algn="ctr"/>
            <a:endParaRPr kumimoji="0" lang="fr-FR"/>
          </a:p>
        </p:txBody>
      </p:sp>
      <p:sp>
        <p:nvSpPr>
          <p:cNvPr id="25" name="Rectangle 6"/>
          <p:cNvSpPr/>
          <p:nvPr/>
        </p:nvSpPr>
        <p:spPr>
          <a:xfrm>
            <a:off x="35052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p>
            <a:pPr algn="ctr"/>
            <a:endParaRPr kumimoji="0" lang="fr-FR"/>
          </a:p>
        </p:txBody>
      </p:sp>
      <p:sp>
        <p:nvSpPr>
          <p:cNvPr id="31" name="Rectangle 6"/>
          <p:cNvSpPr/>
          <p:nvPr/>
        </p:nvSpPr>
        <p:spPr>
          <a:xfrm>
            <a:off x="56388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p>
            <a:pPr algn="ctr"/>
            <a:endParaRPr kumimoji="0" lang="fr-FR"/>
          </a:p>
        </p:txBody>
      </p:sp>
      <p:sp>
        <p:nvSpPr>
          <p:cNvPr id="3" name="Rectangle 6"/>
          <p:cNvSpPr/>
          <p:nvPr/>
        </p:nvSpPr>
        <p:spPr>
          <a:xfrm>
            <a:off x="56388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p>
            <a:pPr algn="ctr"/>
            <a:endParaRPr kumimoji="0" lang="fr-FR"/>
          </a:p>
        </p:txBody>
      </p:sp>
      <p:sp>
        <p:nvSpPr>
          <p:cNvPr id="24" name="Rectangle 10"/>
          <p:cNvSpPr>
            <a:spLocks noGrp="1"/>
          </p:cNvSpPr>
          <p:nvPr>
            <p:ph type="pic" sz="quarter" idx="13" hasCustomPrompt="1"/>
          </p:nvPr>
        </p:nvSpPr>
        <p:spPr>
          <a:xfrm>
            <a:off x="1524000" y="1600200"/>
            <a:ext cx="1371600" cy="685800"/>
          </a:xfrm>
        </p:spPr>
        <p:txBody>
          <a:bodyPr/>
          <a:lstStyle/>
          <a:p>
            <a:r>
              <a:rPr kumimoji="0" lang="fr-FR"/>
              <a:t>Logo</a:t>
            </a:r>
            <a:r>
              <a:rPr kumimoji="0" lang="fr-FR" baseline="0"/>
              <a:t> de la société</a:t>
            </a:r>
            <a:endParaRPr kumimoji="0" lang="fr-FR"/>
          </a:p>
        </p:txBody>
      </p:sp>
      <p:sp>
        <p:nvSpPr>
          <p:cNvPr id="19" name="Rectangle 10"/>
          <p:cNvSpPr>
            <a:spLocks noGrp="1"/>
          </p:cNvSpPr>
          <p:nvPr>
            <p:ph type="pic" sz="quarter" idx="29" hasCustomPrompt="1"/>
          </p:nvPr>
        </p:nvSpPr>
        <p:spPr>
          <a:xfrm>
            <a:off x="1524000" y="4038600"/>
            <a:ext cx="1371600" cy="685800"/>
          </a:xfrm>
        </p:spPr>
        <p:txBody>
          <a:bodyPr/>
          <a:lstStyle/>
          <a:p>
            <a:r>
              <a:rPr kumimoji="0" lang="fr-FR"/>
              <a:t>Logo</a:t>
            </a:r>
            <a:r>
              <a:rPr kumimoji="0" lang="fr-FR" baseline="0"/>
              <a:t> de la société</a:t>
            </a:r>
            <a:endParaRPr kumimoji="0" lang="fr-FR"/>
          </a:p>
        </p:txBody>
      </p:sp>
      <p:sp>
        <p:nvSpPr>
          <p:cNvPr id="27" name="Rectangle 10"/>
          <p:cNvSpPr>
            <a:spLocks noGrp="1"/>
          </p:cNvSpPr>
          <p:nvPr>
            <p:ph type="pic" sz="quarter" idx="17" hasCustomPrompt="1"/>
          </p:nvPr>
        </p:nvSpPr>
        <p:spPr>
          <a:xfrm>
            <a:off x="3657600" y="1600200"/>
            <a:ext cx="1371600" cy="685800"/>
          </a:xfrm>
        </p:spPr>
        <p:txBody>
          <a:bodyPr/>
          <a:lstStyle/>
          <a:p>
            <a:r>
              <a:rPr kumimoji="0" lang="fr-FR"/>
              <a:t>Logo</a:t>
            </a:r>
            <a:r>
              <a:rPr kumimoji="0" lang="fr-FR" baseline="0"/>
              <a:t> de la société</a:t>
            </a:r>
            <a:endParaRPr kumimoji="0" lang="fr-FR"/>
          </a:p>
        </p:txBody>
      </p:sp>
      <p:sp>
        <p:nvSpPr>
          <p:cNvPr id="11" name="Rectangle 10"/>
          <p:cNvSpPr>
            <a:spLocks noGrp="1"/>
          </p:cNvSpPr>
          <p:nvPr>
            <p:ph type="pic" sz="quarter" idx="30" hasCustomPrompt="1"/>
          </p:nvPr>
        </p:nvSpPr>
        <p:spPr>
          <a:xfrm>
            <a:off x="3657600" y="4038600"/>
            <a:ext cx="1371600" cy="685800"/>
          </a:xfrm>
        </p:spPr>
        <p:txBody>
          <a:bodyPr/>
          <a:lstStyle/>
          <a:p>
            <a:r>
              <a:rPr kumimoji="0" lang="fr-FR"/>
              <a:t>Logo</a:t>
            </a:r>
            <a:r>
              <a:rPr kumimoji="0" lang="fr-FR" baseline="0"/>
              <a:t> de la société</a:t>
            </a:r>
            <a:endParaRPr kumimoji="0" lang="fr-FR"/>
          </a:p>
        </p:txBody>
      </p:sp>
      <p:sp>
        <p:nvSpPr>
          <p:cNvPr id="4" name="Rectangle 10"/>
          <p:cNvSpPr>
            <a:spLocks noGrp="1"/>
          </p:cNvSpPr>
          <p:nvPr>
            <p:ph type="pic" sz="quarter" idx="21" hasCustomPrompt="1"/>
          </p:nvPr>
        </p:nvSpPr>
        <p:spPr>
          <a:xfrm>
            <a:off x="5791200" y="1600200"/>
            <a:ext cx="1371600" cy="685800"/>
          </a:xfrm>
        </p:spPr>
        <p:txBody>
          <a:bodyPr/>
          <a:lstStyle/>
          <a:p>
            <a:r>
              <a:rPr kumimoji="0" lang="fr-FR"/>
              <a:t>Logo</a:t>
            </a:r>
            <a:r>
              <a:rPr kumimoji="0" lang="fr-FR" baseline="0"/>
              <a:t> de la société</a:t>
            </a:r>
            <a:endParaRPr kumimoji="0" lang="fr-FR"/>
          </a:p>
        </p:txBody>
      </p:sp>
      <p:sp>
        <p:nvSpPr>
          <p:cNvPr id="15" name="Rectangle 10"/>
          <p:cNvSpPr>
            <a:spLocks noGrp="1"/>
          </p:cNvSpPr>
          <p:nvPr>
            <p:ph type="pic" sz="quarter" idx="31" hasCustomPrompt="1"/>
          </p:nvPr>
        </p:nvSpPr>
        <p:spPr>
          <a:xfrm>
            <a:off x="5791200" y="4038600"/>
            <a:ext cx="1371600" cy="685800"/>
          </a:xfrm>
        </p:spPr>
        <p:txBody>
          <a:bodyPr/>
          <a:lstStyle/>
          <a:p>
            <a:r>
              <a:rPr kumimoji="0" lang="fr-FR"/>
              <a:t>Logo</a:t>
            </a:r>
            <a:r>
              <a:rPr kumimoji="0" lang="fr-FR" baseline="0"/>
              <a:t> de la société</a:t>
            </a:r>
            <a:endParaRPr kumimoji="0" lang="fr-FR"/>
          </a:p>
        </p:txBody>
      </p:sp>
      <p:sp>
        <p:nvSpPr>
          <p:cNvPr id="7" name="Rectangle 12"/>
          <p:cNvSpPr>
            <a:spLocks noGrp="1"/>
          </p:cNvSpPr>
          <p:nvPr>
            <p:ph type="body" sz="quarter" idx="14" hasCustomPrompt="1"/>
          </p:nvPr>
        </p:nvSpPr>
        <p:spPr>
          <a:xfrm>
            <a:off x="1524000" y="2895600"/>
            <a:ext cx="1371600" cy="304800"/>
          </a:xfrm>
        </p:spPr>
        <p:txBody>
          <a:bodyPr anchor="ctr"/>
          <a:lstStyle>
            <a:lvl1pPr algn="ctr" eaLnBrk="1" latinLnBrk="0" hangingPunct="1">
              <a:defRPr kumimoji="0" lang="fr-FR" b="1"/>
            </a:lvl1pPr>
            <a:extLst/>
          </a:lstStyle>
          <a:p>
            <a:pPr lvl="0"/>
            <a:r>
              <a:rPr kumimoji="0" lang="fr-FR"/>
              <a:t>Montant</a:t>
            </a:r>
          </a:p>
        </p:txBody>
      </p:sp>
      <p:sp>
        <p:nvSpPr>
          <p:cNvPr id="28" name="Rectangle 12"/>
          <p:cNvSpPr>
            <a:spLocks noGrp="1"/>
          </p:cNvSpPr>
          <p:nvPr>
            <p:ph type="body" sz="quarter" idx="33" hasCustomPrompt="1"/>
          </p:nvPr>
        </p:nvSpPr>
        <p:spPr>
          <a:xfrm>
            <a:off x="1524000" y="5334000"/>
            <a:ext cx="1371600" cy="304800"/>
          </a:xfrm>
        </p:spPr>
        <p:txBody>
          <a:bodyPr anchor="ctr"/>
          <a:lstStyle>
            <a:lvl1pPr algn="ctr" eaLnBrk="1" latinLnBrk="0" hangingPunct="1">
              <a:defRPr kumimoji="0" lang="fr-FR" b="1"/>
            </a:lvl1pPr>
            <a:extLst/>
          </a:lstStyle>
          <a:p>
            <a:pPr lvl="0"/>
            <a:r>
              <a:rPr kumimoji="0" lang="fr-FR"/>
              <a:t>Montant</a:t>
            </a:r>
          </a:p>
        </p:txBody>
      </p:sp>
      <p:sp>
        <p:nvSpPr>
          <p:cNvPr id="30" name="Rectangle 12"/>
          <p:cNvSpPr>
            <a:spLocks noGrp="1"/>
          </p:cNvSpPr>
          <p:nvPr>
            <p:ph type="body" sz="quarter" idx="18" hasCustomPrompt="1"/>
          </p:nvPr>
        </p:nvSpPr>
        <p:spPr>
          <a:xfrm>
            <a:off x="3657600" y="2895600"/>
            <a:ext cx="1371600" cy="304800"/>
          </a:xfrm>
        </p:spPr>
        <p:txBody>
          <a:bodyPr anchor="ctr"/>
          <a:lstStyle>
            <a:lvl1pPr algn="ctr" eaLnBrk="1" latinLnBrk="0" hangingPunct="1">
              <a:defRPr kumimoji="0" lang="fr-FR" b="1"/>
            </a:lvl1pPr>
            <a:extLst/>
          </a:lstStyle>
          <a:p>
            <a:pPr lvl="0"/>
            <a:r>
              <a:rPr kumimoji="0" lang="fr-FR"/>
              <a:t>Montant</a:t>
            </a:r>
          </a:p>
        </p:txBody>
      </p:sp>
      <p:sp>
        <p:nvSpPr>
          <p:cNvPr id="13" name="Rectangle 12"/>
          <p:cNvSpPr>
            <a:spLocks noGrp="1"/>
          </p:cNvSpPr>
          <p:nvPr>
            <p:ph type="body" sz="quarter" idx="34" hasCustomPrompt="1"/>
          </p:nvPr>
        </p:nvSpPr>
        <p:spPr>
          <a:xfrm>
            <a:off x="3657600" y="5334000"/>
            <a:ext cx="1371600" cy="304800"/>
          </a:xfrm>
        </p:spPr>
        <p:txBody>
          <a:bodyPr anchor="ctr"/>
          <a:lstStyle>
            <a:lvl1pPr algn="ctr" eaLnBrk="1" latinLnBrk="0" hangingPunct="1">
              <a:defRPr kumimoji="0" lang="fr-FR" b="1"/>
            </a:lvl1pPr>
            <a:extLst/>
          </a:lstStyle>
          <a:p>
            <a:pPr lvl="0"/>
            <a:r>
              <a:rPr kumimoji="0" lang="fr-FR"/>
              <a:t>Montant</a:t>
            </a:r>
          </a:p>
        </p:txBody>
      </p:sp>
      <p:sp>
        <p:nvSpPr>
          <p:cNvPr id="14" name="Rectangle 12"/>
          <p:cNvSpPr>
            <a:spLocks noGrp="1"/>
          </p:cNvSpPr>
          <p:nvPr>
            <p:ph type="body" sz="quarter" idx="22" hasCustomPrompt="1"/>
          </p:nvPr>
        </p:nvSpPr>
        <p:spPr>
          <a:xfrm>
            <a:off x="5791200" y="2895600"/>
            <a:ext cx="1371600" cy="304800"/>
          </a:xfrm>
        </p:spPr>
        <p:txBody>
          <a:bodyPr anchor="ctr"/>
          <a:lstStyle>
            <a:lvl1pPr algn="ctr" eaLnBrk="1" latinLnBrk="0" hangingPunct="1">
              <a:defRPr kumimoji="0" lang="fr-FR" b="1"/>
            </a:lvl1pPr>
            <a:extLst/>
          </a:lstStyle>
          <a:p>
            <a:pPr lvl="0"/>
            <a:r>
              <a:rPr kumimoji="0" lang="fr-FR"/>
              <a:t>Montant</a:t>
            </a:r>
          </a:p>
        </p:txBody>
      </p:sp>
      <p:sp>
        <p:nvSpPr>
          <p:cNvPr id="2" name="Rectangle 12"/>
          <p:cNvSpPr>
            <a:spLocks noGrp="1"/>
          </p:cNvSpPr>
          <p:nvPr>
            <p:ph type="body" sz="quarter" idx="35" hasCustomPrompt="1"/>
          </p:nvPr>
        </p:nvSpPr>
        <p:spPr>
          <a:xfrm>
            <a:off x="5791200" y="5334000"/>
            <a:ext cx="1371600" cy="304800"/>
          </a:xfrm>
        </p:spPr>
        <p:txBody>
          <a:bodyPr anchor="ctr"/>
          <a:lstStyle>
            <a:lvl1pPr algn="ctr" eaLnBrk="1" latinLnBrk="0" hangingPunct="1">
              <a:defRPr kumimoji="0" lang="fr-FR" b="1"/>
            </a:lvl1pPr>
            <a:extLst/>
          </a:lstStyle>
          <a:p>
            <a:pPr lvl="0"/>
            <a:r>
              <a:rPr kumimoji="0" lang="fr-FR"/>
              <a:t>Montant</a:t>
            </a:r>
          </a:p>
        </p:txBody>
      </p:sp>
      <p:sp>
        <p:nvSpPr>
          <p:cNvPr id="44" name="Rectangle 11"/>
          <p:cNvSpPr>
            <a:spLocks noGrp="1"/>
          </p:cNvSpPr>
          <p:nvPr>
            <p:ph type="body" sz="quarter" idx="15" hasCustomPrompt="1"/>
          </p:nvPr>
        </p:nvSpPr>
        <p:spPr>
          <a:xfrm>
            <a:off x="1524000" y="3200400"/>
            <a:ext cx="1371600" cy="152400"/>
          </a:xfrm>
        </p:spPr>
        <p:txBody>
          <a:bodyPr anchor="ctr">
            <a:noAutofit/>
          </a:bodyPr>
          <a:lstStyle>
            <a:lvl1pPr algn="ctr" eaLnBrk="1" latinLnBrk="0" hangingPunct="1">
              <a:defRPr kumimoji="0" lang="fr-FR" sz="800" i="1"/>
            </a:lvl1pPr>
            <a:extLst/>
          </a:lstStyle>
          <a:p>
            <a:pPr lvl="0"/>
            <a:r>
              <a:rPr kumimoji="0" lang="fr-FR"/>
              <a:t>Date</a:t>
            </a:r>
          </a:p>
        </p:txBody>
      </p:sp>
      <p:sp>
        <p:nvSpPr>
          <p:cNvPr id="35" name="Rectangle 11"/>
          <p:cNvSpPr>
            <a:spLocks noGrp="1"/>
          </p:cNvSpPr>
          <p:nvPr>
            <p:ph type="body" sz="quarter" idx="37" hasCustomPrompt="1"/>
          </p:nvPr>
        </p:nvSpPr>
        <p:spPr>
          <a:xfrm>
            <a:off x="1524000" y="5638800"/>
            <a:ext cx="1371600" cy="152400"/>
          </a:xfrm>
        </p:spPr>
        <p:txBody>
          <a:bodyPr anchor="ctr">
            <a:noAutofit/>
          </a:bodyPr>
          <a:lstStyle>
            <a:lvl1pPr algn="ctr" eaLnBrk="1" latinLnBrk="0" hangingPunct="1">
              <a:defRPr kumimoji="0" lang="fr-FR" sz="800" i="1"/>
            </a:lvl1pPr>
            <a:extLst/>
          </a:lstStyle>
          <a:p>
            <a:pPr lvl="0"/>
            <a:r>
              <a:rPr kumimoji="0" lang="fr-FR"/>
              <a:t>Date</a:t>
            </a:r>
          </a:p>
        </p:txBody>
      </p:sp>
      <p:sp>
        <p:nvSpPr>
          <p:cNvPr id="34" name="Rectangle 11"/>
          <p:cNvSpPr>
            <a:spLocks noGrp="1"/>
          </p:cNvSpPr>
          <p:nvPr>
            <p:ph type="body" sz="quarter" idx="19" hasCustomPrompt="1"/>
          </p:nvPr>
        </p:nvSpPr>
        <p:spPr>
          <a:xfrm>
            <a:off x="3657600" y="3200400"/>
            <a:ext cx="1371600" cy="152400"/>
          </a:xfrm>
        </p:spPr>
        <p:txBody>
          <a:bodyPr anchor="ctr">
            <a:noAutofit/>
          </a:bodyPr>
          <a:lstStyle>
            <a:lvl1pPr algn="ctr" eaLnBrk="1" latinLnBrk="0" hangingPunct="1">
              <a:defRPr kumimoji="0" lang="fr-FR" sz="800" i="1"/>
            </a:lvl1pPr>
            <a:extLst/>
          </a:lstStyle>
          <a:p>
            <a:pPr lvl="0"/>
            <a:r>
              <a:rPr kumimoji="0" lang="fr-FR"/>
              <a:t>Date</a:t>
            </a:r>
          </a:p>
        </p:txBody>
      </p:sp>
      <p:sp>
        <p:nvSpPr>
          <p:cNvPr id="40" name="Rectangle 11"/>
          <p:cNvSpPr>
            <a:spLocks noGrp="1"/>
          </p:cNvSpPr>
          <p:nvPr>
            <p:ph type="body" sz="quarter" idx="38" hasCustomPrompt="1"/>
          </p:nvPr>
        </p:nvSpPr>
        <p:spPr>
          <a:xfrm>
            <a:off x="3657600" y="5638800"/>
            <a:ext cx="1371600" cy="152400"/>
          </a:xfrm>
        </p:spPr>
        <p:txBody>
          <a:bodyPr anchor="ctr">
            <a:noAutofit/>
          </a:bodyPr>
          <a:lstStyle>
            <a:lvl1pPr algn="ctr" eaLnBrk="1" latinLnBrk="0" hangingPunct="1">
              <a:defRPr kumimoji="0" lang="fr-FR" sz="800" i="1"/>
            </a:lvl1pPr>
            <a:extLst/>
          </a:lstStyle>
          <a:p>
            <a:pPr lvl="0"/>
            <a:r>
              <a:rPr kumimoji="0" lang="fr-FR"/>
              <a:t>Date</a:t>
            </a:r>
          </a:p>
        </p:txBody>
      </p:sp>
      <p:sp>
        <p:nvSpPr>
          <p:cNvPr id="38" name="Rectangle 11"/>
          <p:cNvSpPr>
            <a:spLocks noGrp="1"/>
          </p:cNvSpPr>
          <p:nvPr>
            <p:ph type="body" sz="quarter" idx="23" hasCustomPrompt="1"/>
          </p:nvPr>
        </p:nvSpPr>
        <p:spPr>
          <a:xfrm>
            <a:off x="5791200" y="3200400"/>
            <a:ext cx="1371600" cy="152400"/>
          </a:xfrm>
        </p:spPr>
        <p:txBody>
          <a:bodyPr anchor="ctr">
            <a:noAutofit/>
          </a:bodyPr>
          <a:lstStyle>
            <a:lvl1pPr algn="ctr" eaLnBrk="1" latinLnBrk="0" hangingPunct="1">
              <a:defRPr kumimoji="0" lang="fr-FR" sz="800" i="1"/>
            </a:lvl1pPr>
            <a:extLst/>
          </a:lstStyle>
          <a:p>
            <a:pPr lvl="0"/>
            <a:r>
              <a:rPr kumimoji="0" lang="fr-FR"/>
              <a:t>Date</a:t>
            </a:r>
          </a:p>
        </p:txBody>
      </p:sp>
      <p:sp>
        <p:nvSpPr>
          <p:cNvPr id="33" name="Rectangle 11"/>
          <p:cNvSpPr>
            <a:spLocks noGrp="1"/>
          </p:cNvSpPr>
          <p:nvPr>
            <p:ph type="body" sz="quarter" idx="39" hasCustomPrompt="1"/>
          </p:nvPr>
        </p:nvSpPr>
        <p:spPr>
          <a:xfrm>
            <a:off x="5791200" y="5638800"/>
            <a:ext cx="1371600" cy="152400"/>
          </a:xfrm>
        </p:spPr>
        <p:txBody>
          <a:bodyPr anchor="ctr">
            <a:noAutofit/>
          </a:bodyPr>
          <a:lstStyle>
            <a:lvl1pPr algn="ctr" eaLnBrk="1" latinLnBrk="0" hangingPunct="1">
              <a:defRPr kumimoji="0" lang="fr-FR" sz="800" i="1"/>
            </a:lvl1pPr>
            <a:extLst/>
          </a:lstStyle>
          <a:p>
            <a:pPr lvl="0"/>
            <a:r>
              <a:rPr kumimoji="0" lang="fr-FR"/>
              <a:t>Date</a:t>
            </a:r>
          </a:p>
        </p:txBody>
      </p:sp>
      <p:sp>
        <p:nvSpPr>
          <p:cNvPr id="5" name="Rectangle 14"/>
          <p:cNvSpPr>
            <a:spLocks noGrp="1"/>
          </p:cNvSpPr>
          <p:nvPr>
            <p:ph type="body" sz="quarter" idx="16" hasCustomPrompt="1"/>
          </p:nvPr>
        </p:nvSpPr>
        <p:spPr>
          <a:xfrm>
            <a:off x="1524000" y="2286000"/>
            <a:ext cx="1371600" cy="609600"/>
          </a:xfrm>
        </p:spPr>
        <p:txBody>
          <a:bodyPr anchor="ctr"/>
          <a:lstStyle>
            <a:lvl1pPr algn="ctr" eaLnBrk="1" latinLnBrk="0" hangingPunct="1">
              <a:defRPr kumimoji="0" lang="fr-FR" sz="800"/>
            </a:lvl1pPr>
            <a:extLst/>
          </a:lstStyle>
          <a:p>
            <a:pPr lvl="0"/>
            <a:r>
              <a:rPr kumimoji="0" lang="fr-FR"/>
              <a:t>Description</a:t>
            </a:r>
          </a:p>
        </p:txBody>
      </p:sp>
      <p:sp>
        <p:nvSpPr>
          <p:cNvPr id="56" name="Rectangle 14"/>
          <p:cNvSpPr>
            <a:spLocks noGrp="1"/>
          </p:cNvSpPr>
          <p:nvPr>
            <p:ph type="body" sz="quarter" idx="41" hasCustomPrompt="1"/>
          </p:nvPr>
        </p:nvSpPr>
        <p:spPr>
          <a:xfrm>
            <a:off x="1524000" y="4724400"/>
            <a:ext cx="1371600" cy="609600"/>
          </a:xfrm>
        </p:spPr>
        <p:txBody>
          <a:bodyPr anchor="ctr"/>
          <a:lstStyle>
            <a:lvl1pPr algn="ctr" eaLnBrk="1" latinLnBrk="0" hangingPunct="1">
              <a:defRPr kumimoji="0" lang="fr-FR" sz="800"/>
            </a:lvl1pPr>
            <a:extLst/>
          </a:lstStyle>
          <a:p>
            <a:pPr lvl="0"/>
            <a:r>
              <a:rPr kumimoji="0" lang="fr-FR"/>
              <a:t>Description</a:t>
            </a:r>
          </a:p>
        </p:txBody>
      </p:sp>
      <p:sp>
        <p:nvSpPr>
          <p:cNvPr id="62" name="Rectangle 14"/>
          <p:cNvSpPr>
            <a:spLocks noGrp="1"/>
          </p:cNvSpPr>
          <p:nvPr>
            <p:ph type="body" sz="quarter" idx="20" hasCustomPrompt="1"/>
          </p:nvPr>
        </p:nvSpPr>
        <p:spPr>
          <a:xfrm>
            <a:off x="3657600" y="2286000"/>
            <a:ext cx="1371600" cy="609600"/>
          </a:xfrm>
        </p:spPr>
        <p:txBody>
          <a:bodyPr anchor="ctr"/>
          <a:lstStyle>
            <a:lvl1pPr algn="ctr" eaLnBrk="1" latinLnBrk="0" hangingPunct="1">
              <a:defRPr kumimoji="0" lang="fr-FR" sz="800"/>
            </a:lvl1pPr>
            <a:extLst/>
          </a:lstStyle>
          <a:p>
            <a:pPr lvl="0"/>
            <a:r>
              <a:rPr kumimoji="0" lang="fr-FR"/>
              <a:t>Description</a:t>
            </a:r>
          </a:p>
        </p:txBody>
      </p:sp>
      <p:sp>
        <p:nvSpPr>
          <p:cNvPr id="37" name="Rectangle 14"/>
          <p:cNvSpPr>
            <a:spLocks noGrp="1"/>
          </p:cNvSpPr>
          <p:nvPr>
            <p:ph type="body" sz="quarter" idx="42" hasCustomPrompt="1"/>
          </p:nvPr>
        </p:nvSpPr>
        <p:spPr>
          <a:xfrm>
            <a:off x="3657600" y="4724400"/>
            <a:ext cx="1371600" cy="609600"/>
          </a:xfrm>
        </p:spPr>
        <p:txBody>
          <a:bodyPr anchor="ctr"/>
          <a:lstStyle>
            <a:lvl1pPr algn="ctr" eaLnBrk="1" latinLnBrk="0" hangingPunct="1">
              <a:defRPr kumimoji="0" lang="fr-FR" sz="800"/>
            </a:lvl1pPr>
            <a:extLst/>
          </a:lstStyle>
          <a:p>
            <a:pPr lvl="0"/>
            <a:r>
              <a:rPr kumimoji="0" lang="fr-FR"/>
              <a:t>Description</a:t>
            </a:r>
          </a:p>
        </p:txBody>
      </p:sp>
      <p:sp>
        <p:nvSpPr>
          <p:cNvPr id="41" name="Rectangle 14"/>
          <p:cNvSpPr>
            <a:spLocks noGrp="1"/>
          </p:cNvSpPr>
          <p:nvPr>
            <p:ph type="body" sz="quarter" idx="24" hasCustomPrompt="1"/>
          </p:nvPr>
        </p:nvSpPr>
        <p:spPr>
          <a:xfrm>
            <a:off x="5791200" y="2286000"/>
            <a:ext cx="1371600" cy="609600"/>
          </a:xfrm>
        </p:spPr>
        <p:txBody>
          <a:bodyPr anchor="ctr"/>
          <a:lstStyle>
            <a:lvl1pPr algn="ctr" eaLnBrk="1" latinLnBrk="0" hangingPunct="1">
              <a:defRPr kumimoji="0" lang="fr-FR" sz="800"/>
            </a:lvl1pPr>
            <a:extLst/>
          </a:lstStyle>
          <a:p>
            <a:pPr lvl="0"/>
            <a:r>
              <a:rPr kumimoji="0" lang="fr-FR"/>
              <a:t>Description</a:t>
            </a:r>
          </a:p>
        </p:txBody>
      </p:sp>
      <p:sp>
        <p:nvSpPr>
          <p:cNvPr id="52" name="Rectangle 14"/>
          <p:cNvSpPr>
            <a:spLocks noGrp="1"/>
          </p:cNvSpPr>
          <p:nvPr>
            <p:ph type="body" sz="quarter" idx="43" hasCustomPrompt="1"/>
          </p:nvPr>
        </p:nvSpPr>
        <p:spPr>
          <a:xfrm>
            <a:off x="5791200" y="4724400"/>
            <a:ext cx="1371600" cy="609600"/>
          </a:xfrm>
        </p:spPr>
        <p:txBody>
          <a:bodyPr anchor="ctr"/>
          <a:lstStyle>
            <a:lvl1pPr algn="ctr" eaLnBrk="1" latinLnBrk="0" hangingPunct="1">
              <a:defRPr kumimoji="0" lang="fr-FR" sz="800"/>
            </a:lvl1pPr>
            <a:extLst/>
          </a:lstStyle>
          <a:p>
            <a:pPr lvl="0"/>
            <a:r>
              <a:rPr kumimoji="0" lang="fr-FR"/>
              <a:t>Description</a:t>
            </a:r>
          </a:p>
        </p:txBody>
      </p:sp>
      <p:sp>
        <p:nvSpPr>
          <p:cNvPr id="39" name="Rectangle 51"/>
          <p:cNvSpPr>
            <a:spLocks noGrp="1"/>
          </p:cNvSpPr>
          <p:nvPr>
            <p:ph type="body" sz="quarter" idx="46"/>
          </p:nvPr>
        </p:nvSpPr>
        <p:spPr>
          <a:xfrm>
            <a:off x="304800" y="381000"/>
            <a:ext cx="8077200" cy="838200"/>
          </a:xfrm>
        </p:spPr>
        <p:txBody>
          <a:bodyPr/>
          <a:lstStyle>
            <a:lvl1pPr eaLnBrk="1" latinLnBrk="0" hangingPunct="1">
              <a:defRPr kumimoji="0" lang="fr-FR" sz="1200"/>
            </a:lvl1pPr>
            <a:extLst/>
          </a:lstStyle>
          <a:p>
            <a:pPr lvl="0" eaLnBrk="1" latinLnBrk="0" hangingPunct="1"/>
            <a:r>
              <a:rPr lang="fr-FR"/>
              <a:t>Modifiez les styles du texte du masque</a:t>
            </a:r>
          </a:p>
        </p:txBody>
      </p:sp>
      <p:sp>
        <p:nvSpPr>
          <p:cNvPr id="42" name="Rectangle 42"/>
          <p:cNvSpPr>
            <a:spLocks noGrp="1"/>
          </p:cNvSpPr>
          <p:nvPr>
            <p:ph type="dt" sz="half" idx="47"/>
          </p:nvPr>
        </p:nvSpPr>
        <p:spPr/>
        <p:txBody>
          <a:bodyPr/>
          <a:lstStyle/>
          <a:p>
            <a:pPr algn="r"/>
            <a:fld id="{9AA5EE9B-9C1A-4785-86E7-A62B5C68C418}" type="datetime1">
              <a:rPr lang="fr-FR" smtClean="0"/>
              <a:t>12/11/2023</a:t>
            </a:fld>
            <a:endParaRPr kumimoji="0" lang="fr-FR"/>
          </a:p>
        </p:txBody>
      </p:sp>
      <p:sp>
        <p:nvSpPr>
          <p:cNvPr id="43" name="Rectangle 43"/>
          <p:cNvSpPr>
            <a:spLocks noGrp="1"/>
          </p:cNvSpPr>
          <p:nvPr>
            <p:ph type="sldNum" sz="quarter" idx="48"/>
          </p:nvPr>
        </p:nvSpPr>
        <p:spPr/>
        <p:txBody>
          <a:bodyPr/>
          <a:lstStyle/>
          <a:p>
            <a:pPr algn="r"/>
            <a:fld id="{256D3EEF-DE4E-429D-8EC4-DDC531AFF587}" type="slidenum">
              <a:rPr kumimoji="0" lang="fr-FR" sz="1000"/>
              <a:pPr algn="r"/>
              <a:t>‹N°›</a:t>
            </a:fld>
            <a:endParaRPr kumimoji="0" lang="fr-FR"/>
          </a:p>
        </p:txBody>
      </p:sp>
      <p:sp>
        <p:nvSpPr>
          <p:cNvPr id="45" name="Rectangle 45"/>
          <p:cNvSpPr>
            <a:spLocks noGrp="1"/>
          </p:cNvSpPr>
          <p:nvPr>
            <p:ph type="ftr" sz="quarter" idx="49"/>
          </p:nvPr>
        </p:nvSpPr>
        <p:spPr/>
        <p:txBody>
          <a:bodyPr/>
          <a:lstStyle/>
          <a:p>
            <a:r>
              <a:rPr kumimoji="0" lang="fr-FR"/>
              <a:t>ONG 2014-2015</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rdre du jour">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pPr eaLnBrk="1" latinLnBrk="0" hangingPunct="1"/>
            <a:r>
              <a:rPr lang="fr-FR"/>
              <a:t>Modifiez le style du titre</a:t>
            </a:r>
            <a:endParaRPr/>
          </a:p>
        </p:txBody>
      </p:sp>
      <p:sp>
        <p:nvSpPr>
          <p:cNvPr id="37" name="Rectangle 37"/>
          <p:cNvSpPr>
            <a:spLocks noGrp="1"/>
          </p:cNvSpPr>
          <p:nvPr>
            <p:ph type="body" sz="quarter" idx="13" hasCustomPrompt="1"/>
          </p:nvPr>
        </p:nvSpPr>
        <p:spPr>
          <a:xfrm>
            <a:off x="310896" y="381000"/>
            <a:ext cx="7385304" cy="228600"/>
          </a:xfrm>
          <a:solidFill>
            <a:schemeClr val="tx2">
              <a:tint val="40000"/>
            </a:schemeClr>
          </a:solidFill>
        </p:spPr>
        <p:txBody>
          <a:bodyPr anchor="ctr"/>
          <a:lstStyle>
            <a:lvl1pPr eaLnBrk="1" latinLnBrk="0" hangingPunct="1">
              <a:buFontTx/>
              <a:buNone/>
              <a:defRPr kumimoji="0" lang="fr-FR" sz="1100"/>
            </a:lvl1pPr>
            <a:extLst/>
          </a:lstStyle>
          <a:p>
            <a:pPr lvl="0"/>
            <a:r>
              <a:rPr kumimoji="0" lang="fr-FR"/>
              <a:t>Cliquez pour ajouter un élément à l'ordre du jour</a:t>
            </a:r>
          </a:p>
        </p:txBody>
      </p:sp>
      <p:sp>
        <p:nvSpPr>
          <p:cNvPr id="43" name="Rectangle 37"/>
          <p:cNvSpPr>
            <a:spLocks noGrp="1"/>
          </p:cNvSpPr>
          <p:nvPr>
            <p:ph type="body" sz="quarter" idx="15" hasCustomPrompt="1"/>
          </p:nvPr>
        </p:nvSpPr>
        <p:spPr>
          <a:xfrm>
            <a:off x="304800" y="838200"/>
            <a:ext cx="7391400" cy="228600"/>
          </a:xfrm>
          <a:solidFill>
            <a:schemeClr val="tx2">
              <a:tint val="40000"/>
            </a:schemeClr>
          </a:solidFill>
        </p:spPr>
        <p:txBody>
          <a:bodyPr anchor="ctr"/>
          <a:lstStyle>
            <a:lvl1pPr eaLnBrk="1" latinLnBrk="0" hangingPunct="1">
              <a:buFontTx/>
              <a:buNone/>
              <a:defRPr kumimoji="0" lang="fr-FR" sz="1100"/>
            </a:lvl1pPr>
            <a:extLst/>
          </a:lstStyle>
          <a:p>
            <a:pPr lvl="0"/>
            <a:r>
              <a:rPr kumimoji="0" lang="fr-FR"/>
              <a:t>Cliquez pour ajouter un élément à l'ordre du jour</a:t>
            </a:r>
          </a:p>
        </p:txBody>
      </p:sp>
      <p:sp>
        <p:nvSpPr>
          <p:cNvPr id="41" name="Rectangle 37"/>
          <p:cNvSpPr>
            <a:spLocks noGrp="1"/>
          </p:cNvSpPr>
          <p:nvPr>
            <p:ph type="body" sz="quarter" idx="17" hasCustomPrompt="1"/>
          </p:nvPr>
        </p:nvSpPr>
        <p:spPr>
          <a:xfrm>
            <a:off x="310896" y="1295400"/>
            <a:ext cx="7385304" cy="228600"/>
          </a:xfrm>
          <a:solidFill>
            <a:schemeClr val="tx2">
              <a:tint val="40000"/>
            </a:schemeClr>
          </a:solidFill>
        </p:spPr>
        <p:txBody>
          <a:bodyPr anchor="ctr"/>
          <a:lstStyle>
            <a:lvl1pPr eaLnBrk="1" latinLnBrk="0" hangingPunct="1">
              <a:buFontTx/>
              <a:buNone/>
              <a:defRPr kumimoji="0" lang="fr-FR" sz="1100"/>
            </a:lvl1pPr>
            <a:extLst/>
          </a:lstStyle>
          <a:p>
            <a:pPr lvl="0"/>
            <a:r>
              <a:rPr kumimoji="0" lang="fr-FR"/>
              <a:t>Cliquez pour ajouter un élément à l'ordre du jour</a:t>
            </a:r>
          </a:p>
        </p:txBody>
      </p:sp>
      <p:sp>
        <p:nvSpPr>
          <p:cNvPr id="45" name="Rectangle 37"/>
          <p:cNvSpPr>
            <a:spLocks noGrp="1"/>
          </p:cNvSpPr>
          <p:nvPr>
            <p:ph type="body" sz="quarter" idx="19" hasCustomPrompt="1"/>
          </p:nvPr>
        </p:nvSpPr>
        <p:spPr>
          <a:xfrm>
            <a:off x="310896" y="1752600"/>
            <a:ext cx="7385304" cy="228600"/>
          </a:xfrm>
          <a:solidFill>
            <a:schemeClr val="tx2">
              <a:tint val="40000"/>
            </a:schemeClr>
          </a:solidFill>
        </p:spPr>
        <p:txBody>
          <a:bodyPr anchor="ctr"/>
          <a:lstStyle>
            <a:lvl1pPr eaLnBrk="1" latinLnBrk="0" hangingPunct="1">
              <a:buFontTx/>
              <a:buNone/>
              <a:defRPr kumimoji="0" lang="fr-FR" sz="1100" baseline="0"/>
            </a:lvl1pPr>
            <a:extLst/>
          </a:lstStyle>
          <a:p>
            <a:pPr lvl="0"/>
            <a:r>
              <a:rPr kumimoji="0" lang="fr-FR"/>
              <a:t>Cliquez pour ajouter un élément à l'ordre du jour</a:t>
            </a:r>
          </a:p>
        </p:txBody>
      </p:sp>
      <p:sp>
        <p:nvSpPr>
          <p:cNvPr id="47" name="Rectangle 37"/>
          <p:cNvSpPr>
            <a:spLocks noGrp="1"/>
          </p:cNvSpPr>
          <p:nvPr>
            <p:ph type="body" sz="quarter" idx="21" hasCustomPrompt="1"/>
          </p:nvPr>
        </p:nvSpPr>
        <p:spPr>
          <a:xfrm>
            <a:off x="310896" y="2209800"/>
            <a:ext cx="7385304" cy="228600"/>
          </a:xfrm>
          <a:solidFill>
            <a:schemeClr val="tx2">
              <a:tint val="40000"/>
            </a:schemeClr>
          </a:solidFill>
        </p:spPr>
        <p:txBody>
          <a:bodyPr anchor="ctr"/>
          <a:lstStyle>
            <a:lvl1pPr eaLnBrk="1" latinLnBrk="0" hangingPunct="1">
              <a:buFontTx/>
              <a:buNone/>
              <a:defRPr kumimoji="0" lang="fr-FR" sz="1100" baseline="0"/>
            </a:lvl1pPr>
            <a:extLst/>
          </a:lstStyle>
          <a:p>
            <a:pPr lvl="0"/>
            <a:r>
              <a:rPr kumimoji="0" lang="fr-FR"/>
              <a:t>Cliquez pour ajouter un élément à l'ordre du jour</a:t>
            </a:r>
          </a:p>
        </p:txBody>
      </p:sp>
      <p:sp>
        <p:nvSpPr>
          <p:cNvPr id="49" name="Rectangle 37"/>
          <p:cNvSpPr>
            <a:spLocks noGrp="1"/>
          </p:cNvSpPr>
          <p:nvPr>
            <p:ph type="body" sz="quarter" idx="23" hasCustomPrompt="1"/>
          </p:nvPr>
        </p:nvSpPr>
        <p:spPr>
          <a:xfrm>
            <a:off x="310896" y="2667000"/>
            <a:ext cx="7385304" cy="228600"/>
          </a:xfrm>
          <a:solidFill>
            <a:schemeClr val="tx2">
              <a:tint val="40000"/>
            </a:schemeClr>
          </a:solidFill>
        </p:spPr>
        <p:txBody>
          <a:bodyPr anchor="ctr"/>
          <a:lstStyle>
            <a:lvl1pPr eaLnBrk="1" latinLnBrk="0" hangingPunct="1">
              <a:buFontTx/>
              <a:buNone/>
              <a:defRPr kumimoji="0" lang="fr-FR" sz="1100"/>
            </a:lvl1pPr>
            <a:extLst/>
          </a:lstStyle>
          <a:p>
            <a:pPr lvl="0"/>
            <a:r>
              <a:rPr kumimoji="0" lang="fr-FR"/>
              <a:t>Cliquez pour ajouter un élément à l'ordre du jour</a:t>
            </a:r>
          </a:p>
        </p:txBody>
      </p:sp>
      <p:sp>
        <p:nvSpPr>
          <p:cNvPr id="51" name="Rectangle 37"/>
          <p:cNvSpPr>
            <a:spLocks noGrp="1"/>
          </p:cNvSpPr>
          <p:nvPr>
            <p:ph type="body" sz="quarter" idx="25" hasCustomPrompt="1"/>
          </p:nvPr>
        </p:nvSpPr>
        <p:spPr>
          <a:xfrm>
            <a:off x="310896" y="3124200"/>
            <a:ext cx="7385304" cy="228600"/>
          </a:xfrm>
          <a:solidFill>
            <a:schemeClr val="tx2">
              <a:tint val="40000"/>
            </a:schemeClr>
          </a:solidFill>
        </p:spPr>
        <p:txBody>
          <a:bodyPr anchor="ctr"/>
          <a:lstStyle>
            <a:lvl1pPr eaLnBrk="1" latinLnBrk="0" hangingPunct="1">
              <a:buFontTx/>
              <a:buNone/>
              <a:defRPr kumimoji="0" lang="fr-FR" sz="1100"/>
            </a:lvl1pPr>
            <a:extLst/>
          </a:lstStyle>
          <a:p>
            <a:pPr lvl="0"/>
            <a:r>
              <a:rPr kumimoji="0" lang="fr-FR"/>
              <a:t>Cliquez pour ajouter un élément à l'ordre du jour</a:t>
            </a:r>
          </a:p>
        </p:txBody>
      </p:sp>
      <p:sp>
        <p:nvSpPr>
          <p:cNvPr id="53" name="Rectangle 37"/>
          <p:cNvSpPr>
            <a:spLocks noGrp="1"/>
          </p:cNvSpPr>
          <p:nvPr>
            <p:ph type="body" sz="quarter" idx="27" hasCustomPrompt="1"/>
          </p:nvPr>
        </p:nvSpPr>
        <p:spPr>
          <a:xfrm>
            <a:off x="310896" y="3581400"/>
            <a:ext cx="7385304" cy="228600"/>
          </a:xfrm>
          <a:solidFill>
            <a:schemeClr val="tx2">
              <a:tint val="40000"/>
            </a:schemeClr>
          </a:solidFill>
        </p:spPr>
        <p:txBody>
          <a:bodyPr anchor="ctr"/>
          <a:lstStyle>
            <a:lvl1pPr eaLnBrk="1" latinLnBrk="0" hangingPunct="1">
              <a:buFontTx/>
              <a:buNone/>
              <a:defRPr kumimoji="0" lang="fr-FR" sz="1100"/>
            </a:lvl1pPr>
            <a:extLst/>
          </a:lstStyle>
          <a:p>
            <a:pPr lvl="0"/>
            <a:r>
              <a:rPr kumimoji="0" lang="fr-FR"/>
              <a:t>Cliquez pour ajouter un élément à l'ordre du jour</a:t>
            </a:r>
          </a:p>
        </p:txBody>
      </p:sp>
      <p:sp>
        <p:nvSpPr>
          <p:cNvPr id="55" name="Rectangle 37"/>
          <p:cNvSpPr>
            <a:spLocks noGrp="1"/>
          </p:cNvSpPr>
          <p:nvPr>
            <p:ph type="body" sz="quarter" idx="29" hasCustomPrompt="1"/>
          </p:nvPr>
        </p:nvSpPr>
        <p:spPr>
          <a:xfrm>
            <a:off x="310896" y="4038600"/>
            <a:ext cx="7385304" cy="228600"/>
          </a:xfrm>
          <a:solidFill>
            <a:schemeClr val="tx2">
              <a:tint val="40000"/>
            </a:schemeClr>
          </a:solidFill>
        </p:spPr>
        <p:txBody>
          <a:bodyPr anchor="ctr"/>
          <a:lstStyle>
            <a:lvl1pPr eaLnBrk="1" latinLnBrk="0" hangingPunct="1">
              <a:buFontTx/>
              <a:buNone/>
              <a:defRPr kumimoji="0" lang="fr-FR" sz="1100" baseline="0"/>
            </a:lvl1pPr>
            <a:extLst/>
          </a:lstStyle>
          <a:p>
            <a:pPr lvl="0"/>
            <a:r>
              <a:rPr kumimoji="0" lang="fr-FR"/>
              <a:t>Cliquez pour ajouter un élément à l'ordre du jour</a:t>
            </a:r>
          </a:p>
        </p:txBody>
      </p:sp>
      <p:sp>
        <p:nvSpPr>
          <p:cNvPr id="57" name="Rectangle 37"/>
          <p:cNvSpPr>
            <a:spLocks noGrp="1"/>
          </p:cNvSpPr>
          <p:nvPr>
            <p:ph type="body" sz="quarter" idx="31" hasCustomPrompt="1"/>
          </p:nvPr>
        </p:nvSpPr>
        <p:spPr>
          <a:xfrm>
            <a:off x="310896" y="4495800"/>
            <a:ext cx="7385304" cy="228600"/>
          </a:xfrm>
          <a:solidFill>
            <a:schemeClr val="tx2">
              <a:tint val="40000"/>
            </a:schemeClr>
          </a:solidFill>
        </p:spPr>
        <p:txBody>
          <a:bodyPr anchor="ctr"/>
          <a:lstStyle>
            <a:lvl1pPr eaLnBrk="1" latinLnBrk="0" hangingPunct="1">
              <a:buFontTx/>
              <a:buNone/>
              <a:defRPr kumimoji="0" lang="fr-FR" sz="1100"/>
            </a:lvl1pPr>
            <a:extLst/>
          </a:lstStyle>
          <a:p>
            <a:pPr lvl="0"/>
            <a:r>
              <a:rPr kumimoji="0" lang="fr-FR"/>
              <a:t>Cliquez pour ajouter un élément à l'ordre du jour</a:t>
            </a:r>
          </a:p>
        </p:txBody>
      </p:sp>
      <p:sp>
        <p:nvSpPr>
          <p:cNvPr id="26" name="Rectangle 37"/>
          <p:cNvSpPr>
            <a:spLocks noGrp="1"/>
          </p:cNvSpPr>
          <p:nvPr>
            <p:ph type="body" sz="quarter" idx="33" hasCustomPrompt="1"/>
          </p:nvPr>
        </p:nvSpPr>
        <p:spPr>
          <a:xfrm>
            <a:off x="310896" y="4953000"/>
            <a:ext cx="7385304" cy="228600"/>
          </a:xfrm>
          <a:solidFill>
            <a:schemeClr val="tx2">
              <a:tint val="40000"/>
            </a:schemeClr>
          </a:solidFill>
        </p:spPr>
        <p:txBody>
          <a:bodyPr anchor="ctr"/>
          <a:lstStyle>
            <a:lvl1pPr eaLnBrk="1" latinLnBrk="0" hangingPunct="1">
              <a:buFontTx/>
              <a:buNone/>
              <a:defRPr kumimoji="0" lang="fr-FR" sz="1100"/>
            </a:lvl1pPr>
            <a:extLst/>
          </a:lstStyle>
          <a:p>
            <a:pPr lvl="0"/>
            <a:r>
              <a:rPr kumimoji="0" lang="fr-FR"/>
              <a:t>Cliquez pour ajouter un élément à l'ordre du jour</a:t>
            </a:r>
          </a:p>
        </p:txBody>
      </p:sp>
      <p:sp>
        <p:nvSpPr>
          <p:cNvPr id="28" name="Rectangle 37"/>
          <p:cNvSpPr>
            <a:spLocks noGrp="1"/>
          </p:cNvSpPr>
          <p:nvPr>
            <p:ph type="body" sz="quarter" idx="35" hasCustomPrompt="1"/>
          </p:nvPr>
        </p:nvSpPr>
        <p:spPr>
          <a:xfrm>
            <a:off x="310896" y="5410200"/>
            <a:ext cx="7385304" cy="228600"/>
          </a:xfrm>
          <a:solidFill>
            <a:schemeClr val="tx2">
              <a:tint val="40000"/>
            </a:schemeClr>
          </a:solidFill>
        </p:spPr>
        <p:txBody>
          <a:bodyPr anchor="ctr"/>
          <a:lstStyle>
            <a:lvl1pPr eaLnBrk="1" latinLnBrk="0" hangingPunct="1">
              <a:buFontTx/>
              <a:buNone/>
              <a:defRPr kumimoji="0" lang="fr-FR" sz="1100"/>
            </a:lvl1pPr>
            <a:extLst/>
          </a:lstStyle>
          <a:p>
            <a:pPr lvl="0"/>
            <a:r>
              <a:rPr kumimoji="0" lang="fr-FR"/>
              <a:t>Cliquez pour ajouter un élément à l'ordre du jour</a:t>
            </a:r>
          </a:p>
        </p:txBody>
      </p:sp>
      <p:sp>
        <p:nvSpPr>
          <p:cNvPr id="98" name="Rectangle 37"/>
          <p:cNvSpPr>
            <a:spLocks noGrp="1"/>
          </p:cNvSpPr>
          <p:nvPr>
            <p:ph type="body" sz="quarter" idx="14" hasCustomPrompt="1"/>
          </p:nvPr>
        </p:nvSpPr>
        <p:spPr>
          <a:xfrm>
            <a:off x="7696200" y="381000"/>
            <a:ext cx="685800" cy="228600"/>
          </a:xfrm>
          <a:solidFill>
            <a:schemeClr val="accent6">
              <a:shade val="75000"/>
            </a:schemeClr>
          </a:solidFill>
        </p:spPr>
        <p:txBody>
          <a:bodyPr anchor="ctr"/>
          <a:lstStyle>
            <a:lvl1pPr algn="r" eaLnBrk="1" latinLnBrk="0" hangingPunct="1">
              <a:buFontTx/>
              <a:buNone/>
              <a:defRPr kumimoji="0" lang="fr-FR" sz="1100">
                <a:solidFill>
                  <a:schemeClr val="bg1"/>
                </a:solidFill>
              </a:defRPr>
            </a:lvl1pPr>
            <a:extLst/>
          </a:lstStyle>
          <a:p>
            <a:pPr lvl="0"/>
            <a:r>
              <a:rPr kumimoji="0" lang="fr-FR"/>
              <a:t>N° de page</a:t>
            </a:r>
          </a:p>
        </p:txBody>
      </p:sp>
      <p:sp>
        <p:nvSpPr>
          <p:cNvPr id="44" name="Rectangle 37"/>
          <p:cNvSpPr>
            <a:spLocks noGrp="1"/>
          </p:cNvSpPr>
          <p:nvPr>
            <p:ph type="body" sz="quarter" idx="16" hasCustomPrompt="1"/>
          </p:nvPr>
        </p:nvSpPr>
        <p:spPr>
          <a:xfrm>
            <a:off x="7696200" y="838200"/>
            <a:ext cx="685800" cy="228600"/>
          </a:xfrm>
          <a:solidFill>
            <a:schemeClr val="accent6">
              <a:shade val="75000"/>
            </a:schemeClr>
          </a:solidFill>
        </p:spPr>
        <p:txBody>
          <a:bodyPr anchor="ctr"/>
          <a:lstStyle>
            <a:lvl1pPr algn="r" eaLnBrk="1" latinLnBrk="0" hangingPunct="1">
              <a:buFontTx/>
              <a:buNone/>
              <a:defRPr kumimoji="0" lang="fr-FR" sz="1100">
                <a:solidFill>
                  <a:schemeClr val="bg1"/>
                </a:solidFill>
              </a:defRPr>
            </a:lvl1pPr>
            <a:extLst/>
          </a:lstStyle>
          <a:p>
            <a:pPr lvl="0"/>
            <a:r>
              <a:rPr kumimoji="0" lang="fr-FR"/>
              <a:t>N° de page</a:t>
            </a:r>
          </a:p>
        </p:txBody>
      </p:sp>
      <p:sp>
        <p:nvSpPr>
          <p:cNvPr id="42" name="Rectangle 37"/>
          <p:cNvSpPr>
            <a:spLocks noGrp="1"/>
          </p:cNvSpPr>
          <p:nvPr>
            <p:ph type="body" sz="quarter" idx="18" hasCustomPrompt="1"/>
          </p:nvPr>
        </p:nvSpPr>
        <p:spPr>
          <a:xfrm>
            <a:off x="7696200" y="1295400"/>
            <a:ext cx="685800" cy="228600"/>
          </a:xfrm>
          <a:solidFill>
            <a:schemeClr val="accent6">
              <a:shade val="75000"/>
            </a:schemeClr>
          </a:solidFill>
        </p:spPr>
        <p:txBody>
          <a:bodyPr anchor="ctr"/>
          <a:lstStyle>
            <a:lvl1pPr algn="r" eaLnBrk="1" latinLnBrk="0" hangingPunct="1">
              <a:buFontTx/>
              <a:buNone/>
              <a:defRPr kumimoji="0" lang="fr-FR" sz="1100">
                <a:solidFill>
                  <a:schemeClr val="bg1"/>
                </a:solidFill>
              </a:defRPr>
            </a:lvl1pPr>
            <a:extLst/>
          </a:lstStyle>
          <a:p>
            <a:pPr lvl="0"/>
            <a:r>
              <a:rPr kumimoji="0" lang="fr-FR"/>
              <a:t>N° de page</a:t>
            </a:r>
          </a:p>
        </p:txBody>
      </p:sp>
      <p:sp>
        <p:nvSpPr>
          <p:cNvPr id="46" name="Rectangle 37"/>
          <p:cNvSpPr>
            <a:spLocks noGrp="1"/>
          </p:cNvSpPr>
          <p:nvPr>
            <p:ph type="body" sz="quarter" idx="20" hasCustomPrompt="1"/>
          </p:nvPr>
        </p:nvSpPr>
        <p:spPr>
          <a:xfrm>
            <a:off x="7696200" y="1752600"/>
            <a:ext cx="685800" cy="228600"/>
          </a:xfrm>
          <a:solidFill>
            <a:schemeClr val="accent6">
              <a:shade val="75000"/>
            </a:schemeClr>
          </a:solidFill>
        </p:spPr>
        <p:txBody>
          <a:bodyPr anchor="ctr"/>
          <a:lstStyle>
            <a:lvl1pPr algn="r" eaLnBrk="1" latinLnBrk="0" hangingPunct="1">
              <a:buFontTx/>
              <a:buNone/>
              <a:defRPr kumimoji="0" lang="fr-FR" sz="1100">
                <a:solidFill>
                  <a:schemeClr val="bg1"/>
                </a:solidFill>
              </a:defRPr>
            </a:lvl1pPr>
            <a:extLst/>
          </a:lstStyle>
          <a:p>
            <a:pPr lvl="0"/>
            <a:r>
              <a:rPr kumimoji="0" lang="fr-FR"/>
              <a:t>N° de page</a:t>
            </a:r>
          </a:p>
        </p:txBody>
      </p:sp>
      <p:sp>
        <p:nvSpPr>
          <p:cNvPr id="48" name="Rectangle 37"/>
          <p:cNvSpPr>
            <a:spLocks noGrp="1"/>
          </p:cNvSpPr>
          <p:nvPr>
            <p:ph type="body" sz="quarter" idx="22" hasCustomPrompt="1"/>
          </p:nvPr>
        </p:nvSpPr>
        <p:spPr>
          <a:xfrm>
            <a:off x="7696200" y="2209800"/>
            <a:ext cx="685800" cy="228600"/>
          </a:xfrm>
          <a:solidFill>
            <a:schemeClr val="accent6">
              <a:shade val="75000"/>
            </a:schemeClr>
          </a:solidFill>
        </p:spPr>
        <p:txBody>
          <a:bodyPr anchor="ctr"/>
          <a:lstStyle>
            <a:lvl1pPr algn="r" eaLnBrk="1" latinLnBrk="0" hangingPunct="1">
              <a:buFontTx/>
              <a:buNone/>
              <a:defRPr kumimoji="0" lang="fr-FR" sz="1100">
                <a:solidFill>
                  <a:schemeClr val="bg1"/>
                </a:solidFill>
              </a:defRPr>
            </a:lvl1pPr>
            <a:extLst/>
          </a:lstStyle>
          <a:p>
            <a:pPr lvl="0"/>
            <a:r>
              <a:rPr kumimoji="0" lang="fr-FR"/>
              <a:t>N° de page</a:t>
            </a:r>
          </a:p>
        </p:txBody>
      </p:sp>
      <p:sp>
        <p:nvSpPr>
          <p:cNvPr id="50" name="Rectangle 37"/>
          <p:cNvSpPr>
            <a:spLocks noGrp="1"/>
          </p:cNvSpPr>
          <p:nvPr>
            <p:ph type="body" sz="quarter" idx="24" hasCustomPrompt="1"/>
          </p:nvPr>
        </p:nvSpPr>
        <p:spPr>
          <a:xfrm>
            <a:off x="7696200" y="2667000"/>
            <a:ext cx="685800" cy="228600"/>
          </a:xfrm>
          <a:solidFill>
            <a:schemeClr val="accent6">
              <a:shade val="75000"/>
            </a:schemeClr>
          </a:solidFill>
        </p:spPr>
        <p:txBody>
          <a:bodyPr anchor="ctr"/>
          <a:lstStyle>
            <a:lvl1pPr algn="r" eaLnBrk="1" latinLnBrk="0" hangingPunct="1">
              <a:buFontTx/>
              <a:buNone/>
              <a:defRPr kumimoji="0" lang="fr-FR" sz="1100">
                <a:solidFill>
                  <a:schemeClr val="bg1"/>
                </a:solidFill>
              </a:defRPr>
            </a:lvl1pPr>
            <a:extLst/>
          </a:lstStyle>
          <a:p>
            <a:pPr lvl="0"/>
            <a:r>
              <a:rPr kumimoji="0" lang="fr-FR"/>
              <a:t>N° de page</a:t>
            </a:r>
          </a:p>
        </p:txBody>
      </p:sp>
      <p:sp>
        <p:nvSpPr>
          <p:cNvPr id="52" name="Rectangle 37"/>
          <p:cNvSpPr>
            <a:spLocks noGrp="1"/>
          </p:cNvSpPr>
          <p:nvPr>
            <p:ph type="body" sz="quarter" idx="26" hasCustomPrompt="1"/>
          </p:nvPr>
        </p:nvSpPr>
        <p:spPr>
          <a:xfrm>
            <a:off x="7696200" y="3124200"/>
            <a:ext cx="685800" cy="228600"/>
          </a:xfrm>
          <a:solidFill>
            <a:schemeClr val="accent6">
              <a:shade val="75000"/>
            </a:schemeClr>
          </a:solidFill>
        </p:spPr>
        <p:txBody>
          <a:bodyPr anchor="ctr"/>
          <a:lstStyle>
            <a:lvl1pPr algn="r" eaLnBrk="1" latinLnBrk="0" hangingPunct="1">
              <a:buFontTx/>
              <a:buNone/>
              <a:defRPr kumimoji="0" lang="fr-FR" sz="1100">
                <a:solidFill>
                  <a:schemeClr val="bg1"/>
                </a:solidFill>
              </a:defRPr>
            </a:lvl1pPr>
            <a:extLst/>
          </a:lstStyle>
          <a:p>
            <a:pPr lvl="0"/>
            <a:r>
              <a:rPr kumimoji="0" lang="fr-FR"/>
              <a:t>N° de page</a:t>
            </a:r>
          </a:p>
        </p:txBody>
      </p:sp>
      <p:sp>
        <p:nvSpPr>
          <p:cNvPr id="54" name="Rectangle 37"/>
          <p:cNvSpPr>
            <a:spLocks noGrp="1"/>
          </p:cNvSpPr>
          <p:nvPr>
            <p:ph type="body" sz="quarter" idx="28" hasCustomPrompt="1"/>
          </p:nvPr>
        </p:nvSpPr>
        <p:spPr>
          <a:xfrm>
            <a:off x="7696200" y="3581400"/>
            <a:ext cx="685800" cy="228600"/>
          </a:xfrm>
          <a:solidFill>
            <a:schemeClr val="accent6">
              <a:shade val="75000"/>
            </a:schemeClr>
          </a:solidFill>
        </p:spPr>
        <p:txBody>
          <a:bodyPr anchor="ctr"/>
          <a:lstStyle>
            <a:lvl1pPr algn="r" eaLnBrk="1" latinLnBrk="0" hangingPunct="1">
              <a:buFontTx/>
              <a:buNone/>
              <a:defRPr kumimoji="0" lang="fr-FR" sz="1100">
                <a:solidFill>
                  <a:schemeClr val="bg1"/>
                </a:solidFill>
              </a:defRPr>
            </a:lvl1pPr>
            <a:extLst/>
          </a:lstStyle>
          <a:p>
            <a:pPr lvl="0"/>
            <a:r>
              <a:rPr kumimoji="0" lang="fr-FR"/>
              <a:t>N° de page</a:t>
            </a:r>
          </a:p>
        </p:txBody>
      </p:sp>
      <p:sp>
        <p:nvSpPr>
          <p:cNvPr id="56" name="Rectangle 37"/>
          <p:cNvSpPr>
            <a:spLocks noGrp="1"/>
          </p:cNvSpPr>
          <p:nvPr>
            <p:ph type="body" sz="quarter" idx="30" hasCustomPrompt="1"/>
          </p:nvPr>
        </p:nvSpPr>
        <p:spPr>
          <a:xfrm>
            <a:off x="7696200" y="4038600"/>
            <a:ext cx="685800" cy="228600"/>
          </a:xfrm>
          <a:solidFill>
            <a:schemeClr val="accent6">
              <a:shade val="75000"/>
            </a:schemeClr>
          </a:solidFill>
        </p:spPr>
        <p:txBody>
          <a:bodyPr anchor="ctr"/>
          <a:lstStyle>
            <a:lvl1pPr algn="r" eaLnBrk="1" latinLnBrk="0" hangingPunct="1">
              <a:buFontTx/>
              <a:buNone/>
              <a:defRPr kumimoji="0" lang="fr-FR" sz="1100">
                <a:solidFill>
                  <a:schemeClr val="bg1"/>
                </a:solidFill>
              </a:defRPr>
            </a:lvl1pPr>
            <a:extLst/>
          </a:lstStyle>
          <a:p>
            <a:pPr lvl="0"/>
            <a:r>
              <a:rPr kumimoji="0" lang="fr-FR"/>
              <a:t>N° de page</a:t>
            </a:r>
          </a:p>
        </p:txBody>
      </p:sp>
      <p:sp>
        <p:nvSpPr>
          <p:cNvPr id="58" name="Rectangle 37"/>
          <p:cNvSpPr>
            <a:spLocks noGrp="1"/>
          </p:cNvSpPr>
          <p:nvPr>
            <p:ph type="body" sz="quarter" idx="32" hasCustomPrompt="1"/>
          </p:nvPr>
        </p:nvSpPr>
        <p:spPr>
          <a:xfrm>
            <a:off x="7696200" y="4495800"/>
            <a:ext cx="685800" cy="228600"/>
          </a:xfrm>
          <a:solidFill>
            <a:schemeClr val="accent6">
              <a:shade val="75000"/>
            </a:schemeClr>
          </a:solidFill>
        </p:spPr>
        <p:txBody>
          <a:bodyPr anchor="ctr"/>
          <a:lstStyle>
            <a:lvl1pPr algn="r" eaLnBrk="1" latinLnBrk="0" hangingPunct="1">
              <a:buFontTx/>
              <a:buNone/>
              <a:defRPr kumimoji="0" lang="fr-FR" sz="1100">
                <a:solidFill>
                  <a:schemeClr val="bg1"/>
                </a:solidFill>
              </a:defRPr>
            </a:lvl1pPr>
            <a:extLst/>
          </a:lstStyle>
          <a:p>
            <a:pPr lvl="0"/>
            <a:r>
              <a:rPr kumimoji="0" lang="fr-FR"/>
              <a:t>N° de page</a:t>
            </a:r>
          </a:p>
        </p:txBody>
      </p:sp>
      <p:sp>
        <p:nvSpPr>
          <p:cNvPr id="27" name="Rectangle 37"/>
          <p:cNvSpPr>
            <a:spLocks noGrp="1"/>
          </p:cNvSpPr>
          <p:nvPr>
            <p:ph type="body" sz="quarter" idx="34" hasCustomPrompt="1"/>
          </p:nvPr>
        </p:nvSpPr>
        <p:spPr>
          <a:xfrm>
            <a:off x="7696200" y="4953000"/>
            <a:ext cx="685800" cy="228600"/>
          </a:xfrm>
          <a:solidFill>
            <a:schemeClr val="accent6">
              <a:shade val="75000"/>
            </a:schemeClr>
          </a:solidFill>
        </p:spPr>
        <p:txBody>
          <a:bodyPr anchor="ctr"/>
          <a:lstStyle>
            <a:lvl1pPr algn="r" eaLnBrk="1" latinLnBrk="0" hangingPunct="1">
              <a:buFontTx/>
              <a:buNone/>
              <a:defRPr kumimoji="0" lang="fr-FR" sz="1100">
                <a:solidFill>
                  <a:schemeClr val="bg1"/>
                </a:solidFill>
              </a:defRPr>
            </a:lvl1pPr>
            <a:extLst/>
          </a:lstStyle>
          <a:p>
            <a:pPr lvl="0"/>
            <a:r>
              <a:rPr kumimoji="0" lang="fr-FR"/>
              <a:t>N° de page</a:t>
            </a:r>
          </a:p>
        </p:txBody>
      </p:sp>
      <p:sp>
        <p:nvSpPr>
          <p:cNvPr id="29" name="Rectangle 37"/>
          <p:cNvSpPr>
            <a:spLocks noGrp="1"/>
          </p:cNvSpPr>
          <p:nvPr>
            <p:ph type="body" sz="quarter" idx="36" hasCustomPrompt="1"/>
          </p:nvPr>
        </p:nvSpPr>
        <p:spPr>
          <a:xfrm>
            <a:off x="7696200" y="5410200"/>
            <a:ext cx="685800" cy="228600"/>
          </a:xfrm>
          <a:solidFill>
            <a:schemeClr val="accent6">
              <a:shade val="75000"/>
            </a:schemeClr>
          </a:solidFill>
        </p:spPr>
        <p:txBody>
          <a:bodyPr anchor="ctr"/>
          <a:lstStyle>
            <a:lvl1pPr algn="r" eaLnBrk="1" latinLnBrk="0" hangingPunct="1">
              <a:buFontTx/>
              <a:buNone/>
              <a:defRPr kumimoji="0" lang="fr-FR" sz="1100">
                <a:solidFill>
                  <a:schemeClr val="bg1"/>
                </a:solidFill>
              </a:defRPr>
            </a:lvl1pPr>
            <a:extLst/>
          </a:lstStyle>
          <a:p>
            <a:pPr lvl="0"/>
            <a:r>
              <a:rPr kumimoji="0" lang="fr-FR"/>
              <a:t>N° de page</a:t>
            </a:r>
          </a:p>
        </p:txBody>
      </p:sp>
      <p:sp>
        <p:nvSpPr>
          <p:cNvPr id="30" name="Rectangle 37"/>
          <p:cNvSpPr>
            <a:spLocks noGrp="1"/>
          </p:cNvSpPr>
          <p:nvPr>
            <p:ph type="body" sz="quarter" idx="37" hasCustomPrompt="1"/>
          </p:nvPr>
        </p:nvSpPr>
        <p:spPr>
          <a:xfrm>
            <a:off x="310896" y="5867400"/>
            <a:ext cx="7385304" cy="228600"/>
          </a:xfrm>
          <a:solidFill>
            <a:schemeClr val="tx2">
              <a:tint val="40000"/>
            </a:schemeClr>
          </a:solidFill>
        </p:spPr>
        <p:txBody>
          <a:bodyPr anchor="ctr">
            <a:noAutofit/>
          </a:bodyPr>
          <a:lstStyle>
            <a:lvl1pPr eaLnBrk="1" latinLnBrk="0" hangingPunct="1">
              <a:buFontTx/>
              <a:buNone/>
              <a:defRPr kumimoji="0" lang="fr-FR" sz="1100"/>
            </a:lvl1pPr>
            <a:extLst/>
          </a:lstStyle>
          <a:p>
            <a:pPr lvl="0"/>
            <a:r>
              <a:rPr kumimoji="0" lang="fr-FR"/>
              <a:t>Cliquez pour ajouter un élément à l'ordre du jour</a:t>
            </a:r>
          </a:p>
        </p:txBody>
      </p:sp>
      <p:sp>
        <p:nvSpPr>
          <p:cNvPr id="31" name="Rectangle 37"/>
          <p:cNvSpPr>
            <a:spLocks noGrp="1"/>
          </p:cNvSpPr>
          <p:nvPr>
            <p:ph type="body" sz="quarter" idx="38" hasCustomPrompt="1"/>
          </p:nvPr>
        </p:nvSpPr>
        <p:spPr>
          <a:xfrm>
            <a:off x="7696200" y="5867400"/>
            <a:ext cx="685800" cy="228600"/>
          </a:xfrm>
          <a:solidFill>
            <a:schemeClr val="accent6">
              <a:shade val="75000"/>
            </a:schemeClr>
          </a:solidFill>
        </p:spPr>
        <p:txBody>
          <a:bodyPr anchor="ctr"/>
          <a:lstStyle>
            <a:lvl1pPr algn="r" eaLnBrk="1" latinLnBrk="0" hangingPunct="1">
              <a:buFontTx/>
              <a:buNone/>
              <a:defRPr kumimoji="0" lang="fr-FR" sz="1100">
                <a:solidFill>
                  <a:schemeClr val="bg1"/>
                </a:solidFill>
              </a:defRPr>
            </a:lvl1pPr>
            <a:extLst/>
          </a:lstStyle>
          <a:p>
            <a:pPr lvl="0"/>
            <a:r>
              <a:rPr kumimoji="0" lang="fr-FR"/>
              <a:t>N° de page</a:t>
            </a:r>
          </a:p>
        </p:txBody>
      </p:sp>
      <p:sp>
        <p:nvSpPr>
          <p:cNvPr id="32" name="Rectangle 32"/>
          <p:cNvSpPr>
            <a:spLocks noGrp="1"/>
          </p:cNvSpPr>
          <p:nvPr>
            <p:ph type="dt" sz="half" idx="39"/>
          </p:nvPr>
        </p:nvSpPr>
        <p:spPr/>
        <p:txBody>
          <a:bodyPr/>
          <a:lstStyle>
            <a:lvl1pPr eaLnBrk="1" latinLnBrk="0" hangingPunct="1">
              <a:defRPr kumimoji="0" lang="fr-FR" sz="1100"/>
            </a:lvl1pPr>
            <a:extLst/>
          </a:lstStyle>
          <a:p>
            <a:pPr algn="r"/>
            <a:fld id="{195727C7-0792-4EFE-A6D2-060A2FC39FB1}" type="datetime1">
              <a:rPr kumimoji="0" lang="fr-FR" sz="1100" smtClean="0"/>
              <a:t>12/11/2023</a:t>
            </a:fld>
            <a:endParaRPr kumimoji="0" lang="fr-FR" sz="1100"/>
          </a:p>
        </p:txBody>
      </p:sp>
      <p:sp>
        <p:nvSpPr>
          <p:cNvPr id="33" name="Rectangle 33"/>
          <p:cNvSpPr>
            <a:spLocks noGrp="1"/>
          </p:cNvSpPr>
          <p:nvPr>
            <p:ph type="sldNum" sz="quarter" idx="40"/>
          </p:nvPr>
        </p:nvSpPr>
        <p:spPr/>
        <p:txBody>
          <a:bodyPr/>
          <a:lstStyle/>
          <a:p>
            <a:pPr algn="r"/>
            <a:fld id="{256D3EEF-DE4E-429D-8EC4-DDC531AFF587}" type="slidenum">
              <a:rPr kumimoji="0" lang="fr-FR" sz="1000"/>
              <a:pPr algn="r"/>
              <a:t>‹N°›</a:t>
            </a:fld>
            <a:endParaRPr kumimoji="0" lang="fr-FR"/>
          </a:p>
        </p:txBody>
      </p:sp>
      <p:sp>
        <p:nvSpPr>
          <p:cNvPr id="34" name="Rectangle 34"/>
          <p:cNvSpPr>
            <a:spLocks noGrp="1"/>
          </p:cNvSpPr>
          <p:nvPr>
            <p:ph type="ftr" sz="quarter" idx="41"/>
          </p:nvPr>
        </p:nvSpPr>
        <p:spPr/>
        <p:txBody>
          <a:bodyPr/>
          <a:lstStyle/>
          <a:p>
            <a:r>
              <a:rPr kumimoji="0" lang="fr-FR"/>
              <a:t>ONG 2014-2015</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En-tête de section">
    <p:spTree>
      <p:nvGrpSpPr>
        <p:cNvPr id="1" name=""/>
        <p:cNvGrpSpPr/>
        <p:nvPr/>
      </p:nvGrpSpPr>
      <p:grpSpPr>
        <a:xfrm>
          <a:off x="0" y="0"/>
          <a:ext cx="0" cy="0"/>
          <a:chOff x="0" y="0"/>
          <a:chExt cx="0" cy="0"/>
        </a:xfrm>
      </p:grpSpPr>
      <p:sp>
        <p:nvSpPr>
          <p:cNvPr id="9" name="Rectangle 8"/>
          <p:cNvSpPr/>
          <p:nvPr userDrawn="1"/>
        </p:nvSpPr>
        <p:spPr>
          <a:xfrm>
            <a:off x="0" y="4038600"/>
            <a:ext cx="9144000"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kumimoji="0" lang="fr-FR"/>
          </a:p>
        </p:txBody>
      </p:sp>
      <p:sp>
        <p:nvSpPr>
          <p:cNvPr id="14" name="Title 13"/>
          <p:cNvSpPr>
            <a:spLocks noGrp="1"/>
          </p:cNvSpPr>
          <p:nvPr>
            <p:ph type="ctrTitle"/>
          </p:nvPr>
        </p:nvSpPr>
        <p:spPr>
          <a:xfrm>
            <a:off x="228600" y="4114800"/>
            <a:ext cx="7239000" cy="533400"/>
          </a:xfrm>
          <a:noFill/>
        </p:spPr>
        <p:txBody>
          <a:bodyPr vert="horz"/>
          <a:lstStyle>
            <a:lvl1pPr algn="l" eaLnBrk="1" latinLnBrk="0" hangingPunct="1">
              <a:defRPr kumimoji="0" lang="fr-FR" sz="2000" b="0" cap="all" spc="150" baseline="0">
                <a:solidFill>
                  <a:schemeClr val="bg1"/>
                </a:solidFill>
              </a:defRPr>
            </a:lvl1pPr>
            <a:extLst/>
          </a:lstStyle>
          <a:p>
            <a:r>
              <a:rPr kumimoji="0" lang="fr-FR"/>
              <a:t>Modifiez le style du titre</a:t>
            </a:r>
          </a:p>
        </p:txBody>
      </p:sp>
      <p:sp>
        <p:nvSpPr>
          <p:cNvPr id="3" name="Rectangle 3"/>
          <p:cNvSpPr>
            <a:spLocks noGrp="1"/>
          </p:cNvSpPr>
          <p:nvPr>
            <p:ph type="dt" sz="half" idx="10"/>
          </p:nvPr>
        </p:nvSpPr>
        <p:spPr>
          <a:xfrm>
            <a:off x="228600" y="6477000"/>
            <a:ext cx="1600200" cy="304800"/>
          </a:xfrm>
        </p:spPr>
        <p:txBody>
          <a:bodyPr anchor="ctr"/>
          <a:lstStyle>
            <a:lvl1pPr algn="l" eaLnBrk="1" latinLnBrk="0" hangingPunct="1">
              <a:defRPr kumimoji="0" lang="fr-FR">
                <a:solidFill>
                  <a:srgbClr val="A0A0A0"/>
                </a:solidFill>
              </a:defRPr>
            </a:lvl1pPr>
            <a:extLst/>
          </a:lstStyle>
          <a:p>
            <a:fld id="{7F84D231-B6FD-4BF7-97E8-4E2102F10E68}" type="datetime1">
              <a:rPr lang="fr-FR" smtClean="0"/>
              <a:t>12/11/2023</a:t>
            </a:fld>
            <a:endParaRPr kumimoji="0" lang="fr-FR"/>
          </a:p>
        </p:txBody>
      </p:sp>
      <p:sp>
        <p:nvSpPr>
          <p:cNvPr id="4" name="Rectangle 4"/>
          <p:cNvSpPr>
            <a:spLocks noGrp="1"/>
          </p:cNvSpPr>
          <p:nvPr>
            <p:ph type="ftr" sz="quarter" idx="11"/>
          </p:nvPr>
        </p:nvSpPr>
        <p:spPr>
          <a:xfrm>
            <a:off x="2705100" y="6477000"/>
            <a:ext cx="3733800" cy="304800"/>
          </a:xfrm>
        </p:spPr>
        <p:txBody>
          <a:bodyPr/>
          <a:lstStyle>
            <a:lvl1pPr eaLnBrk="1" latinLnBrk="0" hangingPunct="1">
              <a:defRPr kumimoji="0" lang="fr-FR">
                <a:solidFill>
                  <a:schemeClr val="bg1"/>
                </a:solidFill>
              </a:defRPr>
            </a:lvl1pPr>
            <a:extLst/>
          </a:lstStyle>
          <a:p>
            <a:r>
              <a:rPr kumimoji="0" lang="fr-FR">
                <a:solidFill>
                  <a:schemeClr val="bg1"/>
                </a:solidFill>
              </a:rPr>
              <a:t>ONG 2014-2015</a:t>
            </a:r>
          </a:p>
        </p:txBody>
      </p:sp>
      <p:sp>
        <p:nvSpPr>
          <p:cNvPr id="13" name="Slide Number Placeholder 12"/>
          <p:cNvSpPr>
            <a:spLocks noGrp="1"/>
          </p:cNvSpPr>
          <p:nvPr>
            <p:ph type="sldNum" sz="quarter" idx="12"/>
          </p:nvPr>
        </p:nvSpPr>
        <p:spPr>
          <a:xfrm>
            <a:off x="6477000" y="6477000"/>
            <a:ext cx="1021080" cy="304800"/>
          </a:xfrm>
        </p:spPr>
        <p:txBody>
          <a:bodyPr anchor="ctr"/>
          <a:lstStyle/>
          <a:p>
            <a:pPr algn="r"/>
            <a:fld id="{256D3EEF-DE4E-429D-8EC4-DDC531AFF587}" type="slidenum">
              <a:rPr kumimoji="0" lang="fr-FR" sz="1000"/>
              <a:pPr algn="r"/>
              <a:t>‹N°›</a:t>
            </a:fld>
            <a:endParaRPr kumimoji="0" lang="fr-FR"/>
          </a:p>
        </p:txBody>
      </p:sp>
      <p:sp>
        <p:nvSpPr>
          <p:cNvPr id="11" name="Rectangle 10"/>
          <p:cNvSpPr/>
          <p:nvPr userDrawn="1"/>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kumimoji="0" lang="fr-FR"/>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96336" y="6350124"/>
            <a:ext cx="13335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uniquement">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pPr eaLnBrk="1" latinLnBrk="0" hangingPunct="1"/>
            <a:r>
              <a:rPr lang="fr-FR"/>
              <a:t>Modifiez le style du titre</a:t>
            </a:r>
            <a:endParaRPr/>
          </a:p>
        </p:txBody>
      </p:sp>
      <p:sp>
        <p:nvSpPr>
          <p:cNvPr id="19"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7" name="Rectangle 7"/>
          <p:cNvSpPr>
            <a:spLocks noGrp="1"/>
          </p:cNvSpPr>
          <p:nvPr>
            <p:ph type="dt" sz="half" idx="14"/>
          </p:nvPr>
        </p:nvSpPr>
        <p:spPr/>
        <p:txBody>
          <a:bodyPr/>
          <a:lstStyle/>
          <a:p>
            <a:pPr algn="r"/>
            <a:fld id="{BC8ED9E3-EF14-4774-920A-EB07D7902F35}" type="datetime1">
              <a:rPr lang="fr-FR" smtClean="0"/>
              <a:t>12/11/2023</a:t>
            </a:fld>
            <a:endParaRPr kumimoji="0" lang="fr-FR"/>
          </a:p>
        </p:txBody>
      </p:sp>
      <p:sp>
        <p:nvSpPr>
          <p:cNvPr id="8" name="Rectangle 8"/>
          <p:cNvSpPr>
            <a:spLocks noGrp="1"/>
          </p:cNvSpPr>
          <p:nvPr>
            <p:ph type="sldNum" sz="quarter" idx="15"/>
          </p:nvPr>
        </p:nvSpPr>
        <p:spPr/>
        <p:txBody>
          <a:bodyPr/>
          <a:lstStyle/>
          <a:p>
            <a:pPr algn="r"/>
            <a:fld id="{256D3EEF-DE4E-429D-8EC4-DDC531AFF587}" type="slidenum">
              <a:rPr kumimoji="0" lang="fr-FR" sz="1000"/>
              <a:pPr algn="r"/>
              <a:t>‹N°›</a:t>
            </a:fld>
            <a:endParaRPr kumimoji="0" lang="fr-FR"/>
          </a:p>
        </p:txBody>
      </p:sp>
      <p:sp>
        <p:nvSpPr>
          <p:cNvPr id="9" name="Rectangle 9"/>
          <p:cNvSpPr>
            <a:spLocks noGrp="1"/>
          </p:cNvSpPr>
          <p:nvPr>
            <p:ph type="ftr" sz="quarter" idx="16"/>
          </p:nvPr>
        </p:nvSpPr>
        <p:spPr/>
        <p:txBody>
          <a:bodyPr/>
          <a:lstStyle/>
          <a:p>
            <a:r>
              <a:rPr kumimoji="0" lang="fr-FR"/>
              <a:t>ONG 2014-2015</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pPr eaLnBrk="1" latinLnBrk="0" hangingPunct="1"/>
            <a:r>
              <a:rPr lang="fr-FR"/>
              <a:t>Modifiez le style du titre</a:t>
            </a:r>
            <a:endParaRPr/>
          </a:p>
        </p:txBody>
      </p:sp>
      <p:sp>
        <p:nvSpPr>
          <p:cNvPr id="6" name="Rectangle 6"/>
          <p:cNvSpPr>
            <a:spLocks noGrp="1"/>
          </p:cNvSpPr>
          <p:nvPr>
            <p:ph type="dt" sz="half" idx="10"/>
          </p:nvPr>
        </p:nvSpPr>
        <p:spPr/>
        <p:txBody>
          <a:bodyPr/>
          <a:lstStyle/>
          <a:p>
            <a:pPr algn="r"/>
            <a:fld id="{F945A3C7-9967-4CF9-8452-7B769D6DA520}" type="datetime1">
              <a:rPr lang="fr-FR" smtClean="0"/>
              <a:t>12/11/2023</a:t>
            </a:fld>
            <a:endParaRPr kumimoji="0" lang="fr-FR"/>
          </a:p>
        </p:txBody>
      </p:sp>
      <p:sp>
        <p:nvSpPr>
          <p:cNvPr id="8" name="Rectangle 8"/>
          <p:cNvSpPr>
            <a:spLocks noGrp="1"/>
          </p:cNvSpPr>
          <p:nvPr>
            <p:ph type="sldNum" sz="quarter" idx="11"/>
          </p:nvPr>
        </p:nvSpPr>
        <p:spPr/>
        <p:txBody>
          <a:bodyPr/>
          <a:lstStyle/>
          <a:p>
            <a:pPr algn="r"/>
            <a:fld id="{256D3EEF-DE4E-429D-8EC4-DDC531AFF587}" type="slidenum">
              <a:rPr kumimoji="0" lang="fr-FR" sz="1000"/>
              <a:pPr algn="r"/>
              <a:t>‹N°›</a:t>
            </a:fld>
            <a:endParaRPr kumimoji="0" lang="fr-FR"/>
          </a:p>
        </p:txBody>
      </p:sp>
      <p:sp>
        <p:nvSpPr>
          <p:cNvPr id="9" name="Rectangle 9"/>
          <p:cNvSpPr>
            <a:spLocks noGrp="1"/>
          </p:cNvSpPr>
          <p:nvPr>
            <p:ph type="ftr" sz="quarter" idx="12"/>
          </p:nvPr>
        </p:nvSpPr>
        <p:spPr/>
        <p:txBody>
          <a:bodyPr/>
          <a:lstStyle/>
          <a:p>
            <a:r>
              <a:rPr kumimoji="0" lang="fr-FR"/>
              <a:t>ONG 2014-2015</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 pose">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pPr eaLnBrk="1" latinLnBrk="0" hangingPunct="1"/>
            <a:r>
              <a:rPr lang="fr-FR"/>
              <a:t>Modifiez le style du titre</a:t>
            </a:r>
            <a:endParaRPr/>
          </a:p>
        </p:txBody>
      </p:sp>
      <p:sp>
        <p:nvSpPr>
          <p:cNvPr id="8"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1" name="Rectangle 11"/>
          <p:cNvSpPr>
            <a:spLocks noGrp="1"/>
          </p:cNvSpPr>
          <p:nvPr>
            <p:ph sz="quarter" idx="15"/>
          </p:nvPr>
        </p:nvSpPr>
        <p:spPr>
          <a:xfrm>
            <a:off x="304800" y="609600"/>
            <a:ext cx="8077200" cy="56388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9" name="Rectangle 9"/>
          <p:cNvSpPr>
            <a:spLocks noGrp="1"/>
          </p:cNvSpPr>
          <p:nvPr>
            <p:ph type="dt" sz="half" idx="16"/>
          </p:nvPr>
        </p:nvSpPr>
        <p:spPr/>
        <p:txBody>
          <a:bodyPr/>
          <a:lstStyle/>
          <a:p>
            <a:pPr algn="r"/>
            <a:fld id="{F0837A3F-B4DE-452E-8C45-7987AE6E0EF8}" type="datetime1">
              <a:rPr lang="fr-FR" smtClean="0"/>
              <a:t>12/11/2023</a:t>
            </a:fld>
            <a:endParaRPr kumimoji="0" lang="fr-FR"/>
          </a:p>
        </p:txBody>
      </p:sp>
      <p:sp>
        <p:nvSpPr>
          <p:cNvPr id="10" name="Rectangle 10"/>
          <p:cNvSpPr>
            <a:spLocks noGrp="1"/>
          </p:cNvSpPr>
          <p:nvPr>
            <p:ph type="sldNum" sz="quarter" idx="17"/>
          </p:nvPr>
        </p:nvSpPr>
        <p:spPr/>
        <p:txBody>
          <a:bodyPr/>
          <a:lstStyle/>
          <a:p>
            <a:pPr algn="r"/>
            <a:fld id="{256D3EEF-DE4E-429D-8EC4-DDC531AFF587}" type="slidenum">
              <a:rPr kumimoji="0" lang="fr-FR" sz="1000"/>
              <a:pPr algn="r"/>
              <a:t>‹N°›</a:t>
            </a:fld>
            <a:endParaRPr kumimoji="0" lang="fr-FR"/>
          </a:p>
        </p:txBody>
      </p:sp>
      <p:sp>
        <p:nvSpPr>
          <p:cNvPr id="12" name="Rectangle 12"/>
          <p:cNvSpPr>
            <a:spLocks noGrp="1"/>
          </p:cNvSpPr>
          <p:nvPr>
            <p:ph type="ftr" sz="quarter" idx="18"/>
          </p:nvPr>
        </p:nvSpPr>
        <p:spPr/>
        <p:txBody>
          <a:bodyPr/>
          <a:lstStyle/>
          <a:p>
            <a:r>
              <a:rPr kumimoji="0" lang="fr-FR"/>
              <a:t>ONG 2014-2015</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poses">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p>
            <a:pPr eaLnBrk="1" latinLnBrk="0" hangingPunct="1"/>
            <a:r>
              <a:rPr lang="fr-FR"/>
              <a:t>Modifiez le style du titre</a:t>
            </a:r>
            <a:endParaRPr/>
          </a:p>
        </p:txBody>
      </p:sp>
      <p:sp>
        <p:nvSpPr>
          <p:cNvPr id="31"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9" name="Rectangle 11"/>
          <p:cNvSpPr>
            <a:spLocks noGrp="1"/>
          </p:cNvSpPr>
          <p:nvPr>
            <p:ph sz="quarter" idx="15"/>
          </p:nvPr>
        </p:nvSpPr>
        <p:spPr>
          <a:xfrm>
            <a:off x="304800" y="609600"/>
            <a:ext cx="3962400" cy="56388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4" name="Rectangle 8"/>
          <p:cNvSpPr>
            <a:spLocks noGrp="1"/>
          </p:cNvSpPr>
          <p:nvPr>
            <p:ph type="body" sz="quarter" idx="16" hasCustomPrompt="1"/>
          </p:nvPr>
        </p:nvSpPr>
        <p:spPr>
          <a:xfrm>
            <a:off x="4416552" y="381000"/>
            <a:ext cx="3965448"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5" name="Rectangle 11"/>
          <p:cNvSpPr>
            <a:spLocks noGrp="1"/>
          </p:cNvSpPr>
          <p:nvPr>
            <p:ph sz="quarter" idx="17"/>
          </p:nvPr>
        </p:nvSpPr>
        <p:spPr>
          <a:xfrm>
            <a:off x="4416552" y="609600"/>
            <a:ext cx="3962400" cy="56388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3" name="Rectangle 13"/>
          <p:cNvSpPr>
            <a:spLocks noGrp="1"/>
          </p:cNvSpPr>
          <p:nvPr>
            <p:ph type="dt" sz="half" idx="18"/>
          </p:nvPr>
        </p:nvSpPr>
        <p:spPr/>
        <p:txBody>
          <a:bodyPr/>
          <a:lstStyle/>
          <a:p>
            <a:pPr algn="r"/>
            <a:fld id="{CB18812F-4557-4416-A27E-EEA6221AAFC0}" type="datetime1">
              <a:rPr lang="fr-FR" smtClean="0"/>
              <a:t>12/11/2023</a:t>
            </a:fld>
            <a:endParaRPr kumimoji="0" lang="fr-FR"/>
          </a:p>
        </p:txBody>
      </p:sp>
      <p:sp>
        <p:nvSpPr>
          <p:cNvPr id="16" name="Rectangle 16"/>
          <p:cNvSpPr>
            <a:spLocks noGrp="1"/>
          </p:cNvSpPr>
          <p:nvPr>
            <p:ph type="sldNum" sz="quarter" idx="19"/>
          </p:nvPr>
        </p:nvSpPr>
        <p:spPr/>
        <p:txBody>
          <a:bodyPr/>
          <a:lstStyle/>
          <a:p>
            <a:pPr algn="r"/>
            <a:fld id="{256D3EEF-DE4E-429D-8EC4-DDC531AFF587}" type="slidenum">
              <a:rPr kumimoji="0" lang="fr-FR" sz="1000"/>
              <a:pPr algn="r"/>
              <a:t>‹N°›</a:t>
            </a:fld>
            <a:endParaRPr kumimoji="0" lang="fr-FR"/>
          </a:p>
        </p:txBody>
      </p:sp>
      <p:sp>
        <p:nvSpPr>
          <p:cNvPr id="17" name="Rectangle 17"/>
          <p:cNvSpPr>
            <a:spLocks noGrp="1"/>
          </p:cNvSpPr>
          <p:nvPr>
            <p:ph type="ftr" sz="quarter" idx="20"/>
          </p:nvPr>
        </p:nvSpPr>
        <p:spPr/>
        <p:txBody>
          <a:bodyPr/>
          <a:lstStyle/>
          <a:p>
            <a:r>
              <a:rPr kumimoji="0" lang="fr-FR"/>
              <a:t>ONG 2014-2015</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poses : 2 Gauche, 1 Droite">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p>
            <a:pPr eaLnBrk="1" latinLnBrk="0" hangingPunct="1"/>
            <a:r>
              <a:rPr lang="fr-FR"/>
              <a:t>Modifiez le style du titre</a:t>
            </a:r>
            <a:endParaRPr/>
          </a:p>
        </p:txBody>
      </p:sp>
      <p:sp>
        <p:nvSpPr>
          <p:cNvPr id="9"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8" name="Rectangle 11"/>
          <p:cNvSpPr>
            <a:spLocks noGrp="1"/>
          </p:cNvSpPr>
          <p:nvPr>
            <p:ph sz="quarter" idx="15"/>
          </p:nvPr>
        </p:nvSpPr>
        <p:spPr>
          <a:xfrm>
            <a:off x="304800" y="609600"/>
            <a:ext cx="3962400" cy="2706624"/>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5"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7" name="Rectangle 11"/>
          <p:cNvSpPr>
            <a:spLocks noGrp="1"/>
          </p:cNvSpPr>
          <p:nvPr>
            <p:ph sz="quarter" idx="17"/>
          </p:nvPr>
        </p:nvSpPr>
        <p:spPr>
          <a:xfrm>
            <a:off x="301752" y="3547872"/>
            <a:ext cx="3965448" cy="2706624"/>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20" name="Rectangle 8"/>
          <p:cNvSpPr>
            <a:spLocks noGrp="1"/>
          </p:cNvSpPr>
          <p:nvPr>
            <p:ph type="body" sz="quarter" idx="18" hasCustomPrompt="1"/>
          </p:nvPr>
        </p:nvSpPr>
        <p:spPr>
          <a:xfrm>
            <a:off x="4416552" y="381000"/>
            <a:ext cx="3965448"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21" name="Rectangle 11"/>
          <p:cNvSpPr>
            <a:spLocks noGrp="1"/>
          </p:cNvSpPr>
          <p:nvPr>
            <p:ph sz="quarter" idx="19"/>
          </p:nvPr>
        </p:nvSpPr>
        <p:spPr>
          <a:xfrm>
            <a:off x="4416552" y="609600"/>
            <a:ext cx="3962400" cy="56388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3" name="Rectangle 13"/>
          <p:cNvSpPr>
            <a:spLocks noGrp="1"/>
          </p:cNvSpPr>
          <p:nvPr>
            <p:ph type="dt" sz="half" idx="20"/>
          </p:nvPr>
        </p:nvSpPr>
        <p:spPr/>
        <p:txBody>
          <a:bodyPr/>
          <a:lstStyle/>
          <a:p>
            <a:pPr algn="r"/>
            <a:fld id="{92B2D1B0-B691-44B4-B94C-61789BE4092F}" type="datetime1">
              <a:rPr lang="fr-FR" smtClean="0"/>
              <a:t>12/11/2023</a:t>
            </a:fld>
            <a:endParaRPr kumimoji="0" lang="fr-FR"/>
          </a:p>
        </p:txBody>
      </p:sp>
      <p:sp>
        <p:nvSpPr>
          <p:cNvPr id="19" name="Rectangle 19"/>
          <p:cNvSpPr>
            <a:spLocks noGrp="1"/>
          </p:cNvSpPr>
          <p:nvPr>
            <p:ph type="sldNum" sz="quarter" idx="21"/>
          </p:nvPr>
        </p:nvSpPr>
        <p:spPr/>
        <p:txBody>
          <a:bodyPr/>
          <a:lstStyle/>
          <a:p>
            <a:pPr algn="r"/>
            <a:fld id="{256D3EEF-DE4E-429D-8EC4-DDC531AFF587}" type="slidenum">
              <a:rPr kumimoji="0" lang="fr-FR" sz="1000"/>
              <a:pPr algn="r"/>
              <a:t>‹N°›</a:t>
            </a:fld>
            <a:endParaRPr kumimoji="0" lang="fr-FR"/>
          </a:p>
        </p:txBody>
      </p:sp>
      <p:sp>
        <p:nvSpPr>
          <p:cNvPr id="22" name="Rectangle 22"/>
          <p:cNvSpPr>
            <a:spLocks noGrp="1"/>
          </p:cNvSpPr>
          <p:nvPr>
            <p:ph type="ftr" sz="quarter" idx="22"/>
          </p:nvPr>
        </p:nvSpPr>
        <p:spPr/>
        <p:txBody>
          <a:bodyPr/>
          <a:lstStyle/>
          <a:p>
            <a:r>
              <a:rPr kumimoji="0" lang="fr-FR"/>
              <a:t>ONG 2014-2015</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poses : 1 Gauche, 2 Droite">
    <p:spTree>
      <p:nvGrpSpPr>
        <p:cNvPr id="1" name=""/>
        <p:cNvGrpSpPr/>
        <p:nvPr/>
      </p:nvGrpSpPr>
      <p:grpSpPr>
        <a:xfrm>
          <a:off x="0" y="0"/>
          <a:ext cx="0" cy="0"/>
          <a:chOff x="0" y="0"/>
          <a:chExt cx="0" cy="0"/>
        </a:xfrm>
      </p:grpSpPr>
      <p:sp>
        <p:nvSpPr>
          <p:cNvPr id="25" name="Rectangle 2"/>
          <p:cNvSpPr>
            <a:spLocks noGrp="1"/>
          </p:cNvSpPr>
          <p:nvPr>
            <p:ph type="title"/>
          </p:nvPr>
        </p:nvSpPr>
        <p:spPr/>
        <p:txBody>
          <a:bodyPr/>
          <a:lstStyle/>
          <a:p>
            <a:pPr eaLnBrk="1" latinLnBrk="0" hangingPunct="1"/>
            <a:r>
              <a:rPr lang="fr-FR"/>
              <a:t>Modifiez le style du titre</a:t>
            </a:r>
            <a:endParaRPr/>
          </a:p>
        </p:txBody>
      </p:sp>
      <p:sp>
        <p:nvSpPr>
          <p:cNvPr id="13"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4" name="Rectangle 11"/>
          <p:cNvSpPr>
            <a:spLocks noGrp="1"/>
          </p:cNvSpPr>
          <p:nvPr>
            <p:ph sz="quarter" idx="15"/>
          </p:nvPr>
        </p:nvSpPr>
        <p:spPr>
          <a:xfrm>
            <a:off x="304800" y="609600"/>
            <a:ext cx="3962400" cy="56388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6" name="Rectangle 8"/>
          <p:cNvSpPr>
            <a:spLocks noGrp="1"/>
          </p:cNvSpPr>
          <p:nvPr>
            <p:ph type="body" sz="quarter" idx="16" hasCustomPrompt="1"/>
          </p:nvPr>
        </p:nvSpPr>
        <p:spPr>
          <a:xfrm>
            <a:off x="4419600" y="381000"/>
            <a:ext cx="3962400"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17" name="Rectangle 11"/>
          <p:cNvSpPr>
            <a:spLocks noGrp="1"/>
          </p:cNvSpPr>
          <p:nvPr>
            <p:ph sz="quarter" idx="17"/>
          </p:nvPr>
        </p:nvSpPr>
        <p:spPr>
          <a:xfrm>
            <a:off x="4419600" y="609600"/>
            <a:ext cx="3962400" cy="2706624"/>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19" name="Rectangle 8"/>
          <p:cNvSpPr>
            <a:spLocks noGrp="1"/>
          </p:cNvSpPr>
          <p:nvPr>
            <p:ph type="body" sz="quarter" idx="18" hasCustomPrompt="1"/>
          </p:nvPr>
        </p:nvSpPr>
        <p:spPr>
          <a:xfrm>
            <a:off x="4416552" y="3319272"/>
            <a:ext cx="3965448" cy="228600"/>
          </a:xfrm>
          <a:solidFill>
            <a:schemeClr val="accent6">
              <a:shade val="75000"/>
            </a:schemeClr>
          </a:solidFill>
        </p:spPr>
        <p:txBody>
          <a:bodyPr/>
          <a:lstStyle>
            <a:lvl1pPr eaLnBrk="1" latinLnBrk="0" hangingPunct="1">
              <a:defRPr kumimoji="0" lang="fr-FR" b="1">
                <a:solidFill>
                  <a:schemeClr val="bg1"/>
                </a:solidFill>
              </a:defRPr>
            </a:lvl1pPr>
            <a:extLst/>
          </a:lstStyle>
          <a:p>
            <a:pPr lvl="0"/>
            <a:r>
              <a:rPr kumimoji="0" lang="fr-FR"/>
              <a:t>Cliquez pour ajouter un titre</a:t>
            </a:r>
          </a:p>
        </p:txBody>
      </p:sp>
      <p:sp>
        <p:nvSpPr>
          <p:cNvPr id="20" name="Rectangle 11"/>
          <p:cNvSpPr>
            <a:spLocks noGrp="1"/>
          </p:cNvSpPr>
          <p:nvPr>
            <p:ph sz="quarter" idx="19"/>
          </p:nvPr>
        </p:nvSpPr>
        <p:spPr>
          <a:xfrm>
            <a:off x="4416552" y="3547872"/>
            <a:ext cx="3965448" cy="2706624"/>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a:p>
        </p:txBody>
      </p:sp>
      <p:sp>
        <p:nvSpPr>
          <p:cNvPr id="21" name="Rectangle 21"/>
          <p:cNvSpPr>
            <a:spLocks noGrp="1"/>
          </p:cNvSpPr>
          <p:nvPr>
            <p:ph type="dt" sz="half" idx="20"/>
          </p:nvPr>
        </p:nvSpPr>
        <p:spPr/>
        <p:txBody>
          <a:bodyPr/>
          <a:lstStyle/>
          <a:p>
            <a:pPr algn="r"/>
            <a:fld id="{83589CAA-3D75-47A2-9058-55725CD2ECC0}" type="datetime1">
              <a:rPr lang="fr-FR" smtClean="0"/>
              <a:t>12/11/2023</a:t>
            </a:fld>
            <a:endParaRPr kumimoji="0" lang="fr-FR"/>
          </a:p>
        </p:txBody>
      </p:sp>
      <p:sp>
        <p:nvSpPr>
          <p:cNvPr id="22" name="Rectangle 22"/>
          <p:cNvSpPr>
            <a:spLocks noGrp="1"/>
          </p:cNvSpPr>
          <p:nvPr>
            <p:ph type="sldNum" sz="quarter" idx="21"/>
          </p:nvPr>
        </p:nvSpPr>
        <p:spPr/>
        <p:txBody>
          <a:bodyPr/>
          <a:lstStyle/>
          <a:p>
            <a:pPr algn="r"/>
            <a:fld id="{256D3EEF-DE4E-429D-8EC4-DDC531AFF587}" type="slidenum">
              <a:rPr kumimoji="0" lang="fr-FR" sz="1000"/>
              <a:pPr algn="r"/>
              <a:t>‹N°›</a:t>
            </a:fld>
            <a:endParaRPr kumimoji="0" lang="fr-FR"/>
          </a:p>
        </p:txBody>
      </p:sp>
      <p:sp>
        <p:nvSpPr>
          <p:cNvPr id="23" name="Rectangle 23"/>
          <p:cNvSpPr>
            <a:spLocks noGrp="1"/>
          </p:cNvSpPr>
          <p:nvPr>
            <p:ph type="ftr" sz="quarter" idx="22"/>
          </p:nvPr>
        </p:nvSpPr>
        <p:spPr/>
        <p:txBody>
          <a:bodyPr/>
          <a:lstStyle/>
          <a:p>
            <a:r>
              <a:rPr kumimoji="0" lang="fr-FR"/>
              <a:t>ONG 2014-2015</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0"/>
          <p:cNvSpPr/>
          <p:nvPr/>
        </p:nvSpPr>
        <p:spPr>
          <a:xfrm>
            <a:off x="8610600" y="0"/>
            <a:ext cx="5334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kumimoji="0" lang="fr-FR"/>
          </a:p>
        </p:txBody>
      </p:sp>
      <p:sp>
        <p:nvSpPr>
          <p:cNvPr id="2" name="Rectangle 2"/>
          <p:cNvSpPr>
            <a:spLocks noGrp="1"/>
          </p:cNvSpPr>
          <p:nvPr>
            <p:ph type="title"/>
          </p:nvPr>
        </p:nvSpPr>
        <p:spPr>
          <a:xfrm>
            <a:off x="8610600" y="381000"/>
            <a:ext cx="533400" cy="5867400"/>
          </a:xfrm>
          <a:prstGeom prst="rect">
            <a:avLst/>
          </a:prstGeom>
        </p:spPr>
        <p:txBody>
          <a:bodyPr vert="vert" anchor="ctr">
            <a:normAutofit/>
          </a:bodyPr>
          <a:lstStyle/>
          <a:p>
            <a:pPr eaLnBrk="1" latinLnBrk="0" hangingPunct="1"/>
            <a:r>
              <a:rPr kumimoji="0" lang="fr-FR"/>
              <a:t>Modifiez le style du titre</a:t>
            </a:r>
            <a:endParaRPr kumimoji="0" lang="en-US"/>
          </a:p>
        </p:txBody>
      </p:sp>
      <p:sp>
        <p:nvSpPr>
          <p:cNvPr id="3" name="Rectangle 3"/>
          <p:cNvSpPr>
            <a:spLocks noGrp="1"/>
          </p:cNvSpPr>
          <p:nvPr>
            <p:ph type="body" idx="1"/>
          </p:nvPr>
        </p:nvSpPr>
        <p:spPr>
          <a:xfrm>
            <a:off x="304800" y="381000"/>
            <a:ext cx="8077200" cy="5867400"/>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4" name="Rectangle 4"/>
          <p:cNvSpPr>
            <a:spLocks noGrp="1"/>
          </p:cNvSpPr>
          <p:nvPr>
            <p:ph type="dt" sz="half" idx="2"/>
          </p:nvPr>
        </p:nvSpPr>
        <p:spPr>
          <a:xfrm>
            <a:off x="7010400" y="76200"/>
            <a:ext cx="1371600" cy="228600"/>
          </a:xfrm>
          <a:prstGeom prst="rect">
            <a:avLst/>
          </a:prstGeom>
        </p:spPr>
        <p:txBody>
          <a:bodyPr vert="horz"/>
          <a:lstStyle>
            <a:lvl1pPr algn="ctr" eaLnBrk="1" latinLnBrk="0" hangingPunct="1">
              <a:defRPr kumimoji="0" lang="fr-FR" sz="1000">
                <a:solidFill>
                  <a:schemeClr val="tx1">
                    <a:tint val="65000"/>
                  </a:schemeClr>
                </a:solidFill>
              </a:defRPr>
            </a:lvl1pPr>
            <a:extLst/>
          </a:lstStyle>
          <a:p>
            <a:pPr algn="r"/>
            <a:fld id="{DA49EBEA-C944-48B9-AD2D-5983DE96F037}" type="datetime1">
              <a:rPr lang="fr-FR" smtClean="0"/>
              <a:t>12/11/2023</a:t>
            </a:fld>
            <a:endParaRPr kumimoji="0" lang="fr-FR" sz="1000">
              <a:solidFill>
                <a:schemeClr val="tx1">
                  <a:tint val="65000"/>
                </a:schemeClr>
              </a:solidFill>
            </a:endParaRPr>
          </a:p>
        </p:txBody>
      </p:sp>
      <p:sp>
        <p:nvSpPr>
          <p:cNvPr id="6" name="Rectangle 6"/>
          <p:cNvSpPr>
            <a:spLocks noGrp="1"/>
          </p:cNvSpPr>
          <p:nvPr>
            <p:ph type="sldNum" sz="quarter" idx="4"/>
          </p:nvPr>
        </p:nvSpPr>
        <p:spPr>
          <a:xfrm>
            <a:off x="6504432" y="6473952"/>
            <a:ext cx="990600" cy="304800"/>
          </a:xfrm>
          <a:prstGeom prst="rect">
            <a:avLst/>
          </a:prstGeom>
        </p:spPr>
        <p:txBody>
          <a:bodyPr vert="horz" anchor="ctr"/>
          <a:lstStyle>
            <a:lvl1pPr algn="r" eaLnBrk="1" latinLnBrk="0" hangingPunct="1">
              <a:defRPr kumimoji="0" lang="fr-FR" sz="1000"/>
            </a:lvl1pPr>
            <a:extLst/>
          </a:lstStyle>
          <a:p>
            <a:pPr algn="r"/>
            <a:fld id="{256D3EEF-DE4E-429D-8EC4-DDC531AFF587}" type="slidenum">
              <a:rPr kumimoji="0" lang="fr-FR" sz="1000"/>
              <a:pPr algn="r"/>
              <a:t>‹N°›</a:t>
            </a:fld>
            <a:endParaRPr kumimoji="0" lang="fr-FR" sz="1000"/>
          </a:p>
        </p:txBody>
      </p:sp>
      <p:sp>
        <p:nvSpPr>
          <p:cNvPr id="11" name="Rectangle 10"/>
          <p:cNvSpPr/>
          <p:nvPr/>
        </p:nvSpPr>
        <p:spPr>
          <a:xfrm>
            <a:off x="0" y="0"/>
            <a:ext cx="762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kumimoji="0" lang="fr-FR"/>
          </a:p>
        </p:txBody>
      </p:sp>
      <p:sp>
        <p:nvSpPr>
          <p:cNvPr id="12" name="Rectangle 12"/>
          <p:cNvSpPr>
            <a:spLocks noGrp="1"/>
          </p:cNvSpPr>
          <p:nvPr>
            <p:ph type="ftr" sz="quarter" idx="3"/>
          </p:nvPr>
        </p:nvSpPr>
        <p:spPr>
          <a:xfrm>
            <a:off x="2705100" y="6477000"/>
            <a:ext cx="3733800" cy="304800"/>
          </a:xfrm>
          <a:prstGeom prst="rect">
            <a:avLst/>
          </a:prstGeom>
        </p:spPr>
        <p:txBody>
          <a:bodyPr vert="horz" anchor="ctr"/>
          <a:lstStyle>
            <a:lvl1pPr algn="ctr" eaLnBrk="1" latinLnBrk="0" hangingPunct="1">
              <a:defRPr kumimoji="0" lang="fr-FR" sz="1000">
                <a:solidFill>
                  <a:sysClr val="windowText" lastClr="000000"/>
                </a:solidFill>
              </a:defRPr>
            </a:lvl1pPr>
            <a:extLst/>
          </a:lstStyle>
          <a:p>
            <a:r>
              <a:rPr kumimoji="0" lang="fr-FR" sz="1000">
                <a:solidFill>
                  <a:sysClr val="windowText" lastClr="000000"/>
                </a:solidFill>
              </a:rPr>
              <a:t>ONG 2014-2015</a:t>
            </a:r>
          </a:p>
        </p:txBody>
      </p:sp>
      <p:pic>
        <p:nvPicPr>
          <p:cNvPr id="13" name="Picture 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11560" y="6362700"/>
            <a:ext cx="13335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3" r:id="rId10"/>
    <p:sldLayoutId id="2147483658" r:id="rId11"/>
    <p:sldLayoutId id="2147483659" r:id="rId12"/>
    <p:sldLayoutId id="2147483660" r:id="rId13"/>
    <p:sldLayoutId id="2147483661" r:id="rId14"/>
    <p:sldLayoutId id="2147483662" r:id="rId15"/>
    <p:sldLayoutId id="2147483664" r:id="rId16"/>
  </p:sldLayoutIdLst>
  <p:hf hdr="0" dt="0"/>
  <p:txStyles>
    <p:titleStyle>
      <a:lvl1pPr algn="l" rtl="0" eaLnBrk="1" latinLnBrk="0" hangingPunct="1">
        <a:spcBef>
          <a:spcPct val="0"/>
        </a:spcBef>
        <a:buNone/>
        <a:defRPr kumimoji="0" lang="fr-FR" sz="2400" cap="small" spc="0" baseline="0">
          <a:solidFill>
            <a:schemeClr val="bg1"/>
          </a:solidFill>
          <a:latin typeface="+mj-lt"/>
          <a:ea typeface="+mj-ea"/>
          <a:cs typeface="+mj-cs"/>
        </a:defRPr>
      </a:lvl1pPr>
      <a:extLst/>
    </p:titleStyle>
    <p:bodyStyle>
      <a:lvl1pPr marL="0" marR="0" indent="0" algn="l" rtl="0" eaLnBrk="1" latinLnBrk="0" hangingPunct="1">
        <a:spcBef>
          <a:spcPct val="20000"/>
        </a:spcBef>
        <a:buFontTx/>
        <a:buNone/>
        <a:defRPr kumimoji="0" lang="fr-FR" sz="1100">
          <a:solidFill>
            <a:schemeClr val="tx1"/>
          </a:solidFill>
          <a:latin typeface="+mn-lt"/>
          <a:ea typeface="+mn-ea"/>
          <a:cs typeface="+mn-cs"/>
        </a:defRPr>
      </a:lvl1pPr>
      <a:lvl2pPr marL="742950" indent="-285750" algn="l" rtl="0" eaLnBrk="1" latinLnBrk="0" hangingPunct="1">
        <a:spcBef>
          <a:spcPct val="20000"/>
        </a:spcBef>
        <a:buFontTx/>
        <a:buNone/>
        <a:defRPr kumimoji="0" lang="fr-FR" sz="1100">
          <a:solidFill>
            <a:schemeClr val="tx1"/>
          </a:solidFill>
          <a:latin typeface="+mn-lt"/>
          <a:ea typeface="+mn-ea"/>
          <a:cs typeface="+mn-cs"/>
        </a:defRPr>
      </a:lvl2pPr>
      <a:lvl3pPr marL="1143000" indent="-228600" algn="l" rtl="0" eaLnBrk="1" latinLnBrk="0" hangingPunct="1">
        <a:spcBef>
          <a:spcPct val="20000"/>
        </a:spcBef>
        <a:buFontTx/>
        <a:buNone/>
        <a:defRPr kumimoji="0" lang="fr-FR" sz="1100">
          <a:solidFill>
            <a:schemeClr val="tx1"/>
          </a:solidFill>
          <a:latin typeface="+mn-lt"/>
          <a:ea typeface="+mn-ea"/>
          <a:cs typeface="+mn-cs"/>
        </a:defRPr>
      </a:lvl3pPr>
      <a:lvl4pPr marL="1600200" indent="-228600" algn="l" rtl="0" eaLnBrk="1" latinLnBrk="0" hangingPunct="1">
        <a:spcBef>
          <a:spcPct val="20000"/>
        </a:spcBef>
        <a:buFontTx/>
        <a:buNone/>
        <a:defRPr kumimoji="0" lang="fr-FR" sz="1100">
          <a:solidFill>
            <a:schemeClr val="tx1"/>
          </a:solidFill>
          <a:latin typeface="+mn-lt"/>
          <a:ea typeface="+mn-ea"/>
          <a:cs typeface="+mn-cs"/>
        </a:defRPr>
      </a:lvl4pPr>
      <a:lvl5pPr marL="2057400" indent="-228600" algn="l" rtl="0" eaLnBrk="1" latinLnBrk="0" hangingPunct="1">
        <a:spcBef>
          <a:spcPct val="20000"/>
        </a:spcBef>
        <a:buFontTx/>
        <a:buNone/>
        <a:defRPr kumimoji="0" lang="fr-FR" sz="1100">
          <a:solidFill>
            <a:schemeClr val="tx1"/>
          </a:solidFill>
          <a:latin typeface="+mn-lt"/>
          <a:ea typeface="+mn-ea"/>
          <a:cs typeface="+mn-cs"/>
        </a:defRPr>
      </a:lvl5pPr>
      <a:lvl6pPr marL="2514600" indent="-228600" algn="l" rtl="0" eaLnBrk="1" latinLnBrk="0" hangingPunct="1">
        <a:spcBef>
          <a:spcPct val="20000"/>
        </a:spcBef>
        <a:buChar char="•"/>
        <a:defRPr kumimoji="0" lang="fr-FR" sz="2000">
          <a:solidFill>
            <a:schemeClr val="tx1"/>
          </a:solidFill>
          <a:latin typeface="+mn-lt"/>
          <a:ea typeface="+mn-ea"/>
          <a:cs typeface="+mn-cs"/>
        </a:defRPr>
      </a:lvl6pPr>
      <a:lvl7pPr marL="2971800" indent="-228600" algn="l" rtl="0" eaLnBrk="1" latinLnBrk="0" hangingPunct="1">
        <a:spcBef>
          <a:spcPct val="20000"/>
        </a:spcBef>
        <a:buChar char="•"/>
        <a:defRPr kumimoji="0" lang="fr-FR" sz="2000">
          <a:solidFill>
            <a:schemeClr val="tx1"/>
          </a:solidFill>
          <a:latin typeface="+mn-lt"/>
          <a:ea typeface="+mn-ea"/>
          <a:cs typeface="+mn-cs"/>
        </a:defRPr>
      </a:lvl7pPr>
      <a:lvl8pPr marL="3429000" indent="-228600" algn="l" rtl="0" eaLnBrk="1" latinLnBrk="0" hangingPunct="1">
        <a:spcBef>
          <a:spcPct val="20000"/>
        </a:spcBef>
        <a:buChar char="•"/>
        <a:defRPr kumimoji="0" lang="fr-FR" sz="2000">
          <a:solidFill>
            <a:schemeClr val="tx1"/>
          </a:solidFill>
          <a:latin typeface="+mn-lt"/>
          <a:ea typeface="+mn-ea"/>
          <a:cs typeface="+mn-cs"/>
        </a:defRPr>
      </a:lvl8pPr>
      <a:lvl9pPr marL="3886200" indent="-228600" algn="l" rtl="0" eaLnBrk="1" latinLnBrk="0" hangingPunct="1">
        <a:spcBef>
          <a:spcPct val="20000"/>
        </a:spcBef>
        <a:buChar char="•"/>
        <a:defRPr kumimoji="0" lang="fr-FR" sz="2000">
          <a:solidFill>
            <a:schemeClr val="tx1"/>
          </a:solidFill>
          <a:latin typeface="+mn-lt"/>
          <a:ea typeface="+mn-ea"/>
          <a:cs typeface="+mn-cs"/>
        </a:defRPr>
      </a:lvl9pPr>
      <a:extLst/>
    </p:bodyStyle>
    <p:otherStyle>
      <a:lvl1pPr marL="0" algn="l" rtl="0" eaLnBrk="1" latinLnBrk="0" hangingPunct="1">
        <a:defRPr kumimoji="0" lang="fr-FR">
          <a:solidFill>
            <a:schemeClr val="tx1"/>
          </a:solidFill>
          <a:latin typeface="+mn-lt"/>
          <a:ea typeface="+mn-ea"/>
          <a:cs typeface="+mn-cs"/>
        </a:defRPr>
      </a:lvl1pPr>
      <a:lvl2pPr marL="457200" algn="l" rtl="0" eaLnBrk="1" latinLnBrk="0" hangingPunct="1">
        <a:defRPr kumimoji="0" lang="fr-FR">
          <a:solidFill>
            <a:schemeClr val="tx1"/>
          </a:solidFill>
          <a:latin typeface="+mn-lt"/>
          <a:ea typeface="+mn-ea"/>
          <a:cs typeface="+mn-cs"/>
        </a:defRPr>
      </a:lvl2pPr>
      <a:lvl3pPr marL="914400" algn="l" rtl="0" eaLnBrk="1" latinLnBrk="0" hangingPunct="1">
        <a:defRPr kumimoji="0" lang="fr-FR">
          <a:solidFill>
            <a:schemeClr val="tx1"/>
          </a:solidFill>
          <a:latin typeface="+mn-lt"/>
          <a:ea typeface="+mn-ea"/>
          <a:cs typeface="+mn-cs"/>
        </a:defRPr>
      </a:lvl3pPr>
      <a:lvl4pPr marL="1371600" algn="l" rtl="0" eaLnBrk="1" latinLnBrk="0" hangingPunct="1">
        <a:defRPr kumimoji="0" lang="fr-FR">
          <a:solidFill>
            <a:schemeClr val="tx1"/>
          </a:solidFill>
          <a:latin typeface="+mn-lt"/>
          <a:ea typeface="+mn-ea"/>
          <a:cs typeface="+mn-cs"/>
        </a:defRPr>
      </a:lvl4pPr>
      <a:lvl5pPr marL="1828800" algn="l" rtl="0" eaLnBrk="1" latinLnBrk="0" hangingPunct="1">
        <a:defRPr kumimoji="0" lang="fr-FR">
          <a:solidFill>
            <a:schemeClr val="tx1"/>
          </a:solidFill>
          <a:latin typeface="+mn-lt"/>
          <a:ea typeface="+mn-ea"/>
          <a:cs typeface="+mn-cs"/>
        </a:defRPr>
      </a:lvl5pPr>
      <a:lvl6pPr marL="2286000" algn="l" rtl="0" eaLnBrk="1" latinLnBrk="0" hangingPunct="1">
        <a:defRPr kumimoji="0" lang="fr-FR">
          <a:solidFill>
            <a:schemeClr val="tx1"/>
          </a:solidFill>
          <a:latin typeface="+mn-lt"/>
          <a:ea typeface="+mn-ea"/>
          <a:cs typeface="+mn-cs"/>
        </a:defRPr>
      </a:lvl6pPr>
      <a:lvl7pPr marL="2743200" algn="l" rtl="0" eaLnBrk="1" latinLnBrk="0" hangingPunct="1">
        <a:defRPr kumimoji="0" lang="fr-FR">
          <a:solidFill>
            <a:schemeClr val="tx1"/>
          </a:solidFill>
          <a:latin typeface="+mn-lt"/>
          <a:ea typeface="+mn-ea"/>
          <a:cs typeface="+mn-cs"/>
        </a:defRPr>
      </a:lvl7pPr>
      <a:lvl8pPr marL="3200400" algn="l" rtl="0" eaLnBrk="1" latinLnBrk="0" hangingPunct="1">
        <a:defRPr kumimoji="0" lang="fr-FR">
          <a:solidFill>
            <a:schemeClr val="tx1"/>
          </a:solidFill>
          <a:latin typeface="+mn-lt"/>
          <a:ea typeface="+mn-ea"/>
          <a:cs typeface="+mn-cs"/>
        </a:defRPr>
      </a:lvl8pPr>
      <a:lvl9pPr marL="3657600" algn="l" rtl="0" eaLnBrk="1" latinLnBrk="0" hangingPunct="1">
        <a:defRPr kumimoji="0" lang="fr-F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31.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image" Target="../media/image33.png"/><Relationship Id="rId5" Type="http://schemas.openxmlformats.org/officeDocument/2006/relationships/image" Target="../media/image32.w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hyperlink" Target="https://www.boutique.afnor.org/fr-fr/norme/nf-en-iso-224771/reconnaissance-et-essais-geotechniques-essais-des-structures-geotechniques-/fa191590/82948" TargetMode="Externa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57.emf"/></Relationships>
</file>

<file path=ppt/slides/_rels/slide3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61.emf"/></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notesSlide" Target="../notesSlides/notesSlide37.xml"/><Relationship Id="rId7" Type="http://schemas.openxmlformats.org/officeDocument/2006/relationships/oleObject" Target="../embeddings/oleObject3.bin"/><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10.xml"/><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2.png"/><Relationship Id="rId7" Type="http://schemas.openxmlformats.org/officeDocument/2006/relationships/diagramColors" Target="../diagrams/colors1.xml"/><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10.xml"/><Relationship Id="rId5" Type="http://schemas.openxmlformats.org/officeDocument/2006/relationships/image" Target="../media/image92.jp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95.pn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image" Target="../media/image99.jpeg"/><Relationship Id="rId5" Type="http://schemas.openxmlformats.org/officeDocument/2006/relationships/image" Target="../media/image98.emf"/><Relationship Id="rId4" Type="http://schemas.openxmlformats.org/officeDocument/2006/relationships/image" Target="../media/image97.jpeg"/></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10.xml"/><Relationship Id="rId5" Type="http://schemas.openxmlformats.org/officeDocument/2006/relationships/image" Target="../media/image102.emf"/><Relationship Id="rId4" Type="http://schemas.openxmlformats.org/officeDocument/2006/relationships/image" Target="../media/image101.JPG"/></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8.xml"/><Relationship Id="rId1" Type="http://schemas.openxmlformats.org/officeDocument/2006/relationships/slideLayout" Target="../slideLayouts/slideLayout10.xml"/><Relationship Id="rId5" Type="http://schemas.openxmlformats.org/officeDocument/2006/relationships/image" Target="../media/image105.jpeg"/><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1"/>
          </p:nvPr>
        </p:nvSpPr>
        <p:spPr/>
        <p:txBody>
          <a:bodyPr/>
          <a:lstStyle/>
          <a:p>
            <a:pPr algn="r"/>
            <a:fld id="{256D3EEF-DE4E-429D-8EC4-DDC531AFF587}" type="slidenum">
              <a:rPr kumimoji="0" lang="fr-FR" sz="1000" smtClean="0"/>
              <a:pPr algn="r"/>
              <a:t>1</a:t>
            </a:fld>
            <a:endParaRPr kumimoji="0" lang="fr-FR"/>
          </a:p>
        </p:txBody>
      </p:sp>
      <p:pic>
        <p:nvPicPr>
          <p:cNvPr id="10" name="Picture 1">
            <a:extLst>
              <a:ext uri="{FF2B5EF4-FFF2-40B4-BE49-F238E27FC236}">
                <a16:creationId xmlns:a16="http://schemas.microsoft.com/office/drawing/2014/main" id="{485FA41F-0EA5-44A7-8FA8-BD78D8B347E0}"/>
              </a:ext>
            </a:extLst>
          </p:cNvPr>
          <p:cNvPicPr>
            <a:picLocks noChangeAspect="1"/>
          </p:cNvPicPr>
          <p:nvPr/>
        </p:nvPicPr>
        <p:blipFill rotWithShape="1">
          <a:blip r:embed="rId3">
            <a:extLst>
              <a:ext uri="{28A0092B-C50C-407E-A947-70E740481C1C}">
                <a14:useLocalDpi xmlns:a14="http://schemas.microsoft.com/office/drawing/2010/main" val="0"/>
              </a:ext>
            </a:extLst>
          </a:blip>
          <a:srcRect t="4562" r="22413" b="22387"/>
          <a:stretch/>
        </p:blipFill>
        <p:spPr>
          <a:xfrm>
            <a:off x="0" y="10886"/>
            <a:ext cx="9144000" cy="6835835"/>
          </a:xfrm>
          <a:prstGeom prst="rect">
            <a:avLst/>
          </a:prstGeom>
        </p:spPr>
      </p:pic>
      <p:sp>
        <p:nvSpPr>
          <p:cNvPr id="2" name="Rectangle 2"/>
          <p:cNvSpPr>
            <a:spLocks noGrp="1"/>
          </p:cNvSpPr>
          <p:nvPr>
            <p:ph type="ctrTitle"/>
          </p:nvPr>
        </p:nvSpPr>
        <p:spPr>
          <a:xfrm>
            <a:off x="3886202" y="435430"/>
            <a:ext cx="4691741" cy="1491343"/>
          </a:xfrm>
          <a:solidFill>
            <a:schemeClr val="bg1"/>
          </a:solidFill>
          <a:ln>
            <a:solidFill>
              <a:schemeClr val="tx1">
                <a:lumMod val="95000"/>
                <a:lumOff val="5000"/>
              </a:schemeClr>
            </a:solidFill>
          </a:ln>
        </p:spPr>
        <p:txBody>
          <a:bodyPr>
            <a:noAutofit/>
          </a:bodyPr>
          <a:lstStyle/>
          <a:p>
            <a:pPr algn="ctr"/>
            <a:r>
              <a:rPr lang="fr-FR" sz="4400" dirty="0">
                <a:solidFill>
                  <a:schemeClr val="tx1"/>
                </a:solidFill>
              </a:rPr>
              <a:t>Fondations Profonde	s</a:t>
            </a:r>
          </a:p>
        </p:txBody>
      </p:sp>
      <p:sp>
        <p:nvSpPr>
          <p:cNvPr id="3" name="Rectangle 3"/>
          <p:cNvSpPr>
            <a:spLocks noGrp="1"/>
          </p:cNvSpPr>
          <p:nvPr>
            <p:ph type="subTitle" idx="1"/>
          </p:nvPr>
        </p:nvSpPr>
        <p:spPr>
          <a:xfrm>
            <a:off x="141513" y="6186568"/>
            <a:ext cx="6934200" cy="228600"/>
          </a:xfrm>
          <a:noFill/>
        </p:spPr>
        <p:txBody>
          <a:bodyPr>
            <a:noAutofit/>
          </a:bodyPr>
          <a:lstStyle/>
          <a:p>
            <a:r>
              <a:rPr lang="fr-FR" sz="2800" dirty="0">
                <a:solidFill>
                  <a:schemeClr val="bg1"/>
                </a:solidFill>
              </a:rPr>
              <a:t>Laurent Briançon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fondations profondes</a:t>
            </a:r>
          </a:p>
        </p:txBody>
      </p:sp>
      <p:pic>
        <p:nvPicPr>
          <p:cNvPr id="3" name="Image 2">
            <a:extLst>
              <a:ext uri="{FF2B5EF4-FFF2-40B4-BE49-F238E27FC236}">
                <a16:creationId xmlns:a16="http://schemas.microsoft.com/office/drawing/2014/main" id="{B4BCA938-4D68-4B6F-88FF-8498108AB90E}"/>
              </a:ext>
            </a:extLst>
          </p:cNvPr>
          <p:cNvPicPr>
            <a:picLocks noChangeAspect="1"/>
          </p:cNvPicPr>
          <p:nvPr/>
        </p:nvPicPr>
        <p:blipFill>
          <a:blip r:embed="rId3"/>
          <a:stretch>
            <a:fillRect/>
          </a:stretch>
        </p:blipFill>
        <p:spPr>
          <a:xfrm>
            <a:off x="1016000" y="714623"/>
            <a:ext cx="6769100" cy="3119672"/>
          </a:xfrm>
          <a:prstGeom prst="rect">
            <a:avLst/>
          </a:prstGeom>
        </p:spPr>
      </p:pic>
      <p:pic>
        <p:nvPicPr>
          <p:cNvPr id="4" name="Image 3">
            <a:extLst>
              <a:ext uri="{FF2B5EF4-FFF2-40B4-BE49-F238E27FC236}">
                <a16:creationId xmlns:a16="http://schemas.microsoft.com/office/drawing/2014/main" id="{DFF4DF71-B191-434A-9B3F-26ED685911D0}"/>
              </a:ext>
            </a:extLst>
          </p:cNvPr>
          <p:cNvPicPr>
            <a:picLocks noChangeAspect="1"/>
          </p:cNvPicPr>
          <p:nvPr/>
        </p:nvPicPr>
        <p:blipFill>
          <a:blip r:embed="rId4"/>
          <a:stretch>
            <a:fillRect/>
          </a:stretch>
        </p:blipFill>
        <p:spPr>
          <a:xfrm>
            <a:off x="139700" y="3987800"/>
            <a:ext cx="8382127" cy="2870200"/>
          </a:xfrm>
          <a:prstGeom prst="rect">
            <a:avLst/>
          </a:prstGeom>
        </p:spPr>
      </p:pic>
    </p:spTree>
    <p:extLst>
      <p:ext uri="{BB962C8B-B14F-4D97-AF65-F5344CB8AC3E}">
        <p14:creationId xmlns:p14="http://schemas.microsoft.com/office/powerpoint/2010/main" val="3047651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fondations profondes</a:t>
            </a:r>
          </a:p>
        </p:txBody>
      </p:sp>
      <p:pic>
        <p:nvPicPr>
          <p:cNvPr id="3" name="Image 2">
            <a:extLst>
              <a:ext uri="{FF2B5EF4-FFF2-40B4-BE49-F238E27FC236}">
                <a16:creationId xmlns:a16="http://schemas.microsoft.com/office/drawing/2014/main" id="{405AF56A-FC59-4568-A852-9014B554BC58}"/>
              </a:ext>
            </a:extLst>
          </p:cNvPr>
          <p:cNvPicPr>
            <a:picLocks noChangeAspect="1"/>
          </p:cNvPicPr>
          <p:nvPr/>
        </p:nvPicPr>
        <p:blipFill>
          <a:blip r:embed="rId3"/>
          <a:stretch>
            <a:fillRect/>
          </a:stretch>
        </p:blipFill>
        <p:spPr>
          <a:xfrm>
            <a:off x="579591" y="954002"/>
            <a:ext cx="7227280" cy="2540312"/>
          </a:xfrm>
          <a:prstGeom prst="rect">
            <a:avLst/>
          </a:prstGeom>
        </p:spPr>
      </p:pic>
      <p:pic>
        <p:nvPicPr>
          <p:cNvPr id="4" name="Image 3">
            <a:extLst>
              <a:ext uri="{FF2B5EF4-FFF2-40B4-BE49-F238E27FC236}">
                <a16:creationId xmlns:a16="http://schemas.microsoft.com/office/drawing/2014/main" id="{18D53D7D-7E9A-4FAB-A979-04DDD11DCE7C}"/>
              </a:ext>
            </a:extLst>
          </p:cNvPr>
          <p:cNvPicPr>
            <a:picLocks noChangeAspect="1"/>
          </p:cNvPicPr>
          <p:nvPr/>
        </p:nvPicPr>
        <p:blipFill>
          <a:blip r:embed="rId4"/>
          <a:stretch>
            <a:fillRect/>
          </a:stretch>
        </p:blipFill>
        <p:spPr>
          <a:xfrm>
            <a:off x="177800" y="3964221"/>
            <a:ext cx="8382000" cy="2985574"/>
          </a:xfrm>
          <a:prstGeom prst="rect">
            <a:avLst/>
          </a:prstGeom>
        </p:spPr>
      </p:pic>
    </p:spTree>
    <p:extLst>
      <p:ext uri="{BB962C8B-B14F-4D97-AF65-F5344CB8AC3E}">
        <p14:creationId xmlns:p14="http://schemas.microsoft.com/office/powerpoint/2010/main" val="3194023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fondations profondes</a:t>
            </a:r>
          </a:p>
        </p:txBody>
      </p:sp>
      <p:pic>
        <p:nvPicPr>
          <p:cNvPr id="3" name="Image 2">
            <a:extLst>
              <a:ext uri="{FF2B5EF4-FFF2-40B4-BE49-F238E27FC236}">
                <a16:creationId xmlns:a16="http://schemas.microsoft.com/office/drawing/2014/main" id="{B9EFEA53-6626-49C8-83E3-A616AB1E9E70}"/>
              </a:ext>
            </a:extLst>
          </p:cNvPr>
          <p:cNvPicPr>
            <a:picLocks noChangeAspect="1"/>
          </p:cNvPicPr>
          <p:nvPr/>
        </p:nvPicPr>
        <p:blipFill>
          <a:blip r:embed="rId3"/>
          <a:stretch>
            <a:fillRect/>
          </a:stretch>
        </p:blipFill>
        <p:spPr>
          <a:xfrm>
            <a:off x="315687" y="850795"/>
            <a:ext cx="7099300" cy="3211032"/>
          </a:xfrm>
          <a:prstGeom prst="rect">
            <a:avLst/>
          </a:prstGeom>
        </p:spPr>
      </p:pic>
      <p:sp>
        <p:nvSpPr>
          <p:cNvPr id="4" name="ZoneTexte 3">
            <a:extLst>
              <a:ext uri="{FF2B5EF4-FFF2-40B4-BE49-F238E27FC236}">
                <a16:creationId xmlns:a16="http://schemas.microsoft.com/office/drawing/2014/main" id="{C8699461-81E6-4891-93A1-F5CBC2B32444}"/>
              </a:ext>
            </a:extLst>
          </p:cNvPr>
          <p:cNvSpPr txBox="1"/>
          <p:nvPr/>
        </p:nvSpPr>
        <p:spPr>
          <a:xfrm>
            <a:off x="4946502" y="884343"/>
            <a:ext cx="3474028" cy="307777"/>
          </a:xfrm>
          <a:prstGeom prst="rect">
            <a:avLst/>
          </a:prstGeom>
          <a:noFill/>
        </p:spPr>
        <p:txBody>
          <a:bodyPr wrap="none" rtlCol="0">
            <a:spAutoFit/>
          </a:bodyPr>
          <a:lstStyle/>
          <a:p>
            <a:r>
              <a:rPr lang="fr-FR" sz="1400" b="1" dirty="0">
                <a:latin typeface="Arial" panose="020B0604020202020204" pitchFamily="34" charset="0"/>
                <a:cs typeface="Arial" panose="020B0604020202020204" pitchFamily="34" charset="0"/>
              </a:rPr>
              <a:t>(</a:t>
            </a:r>
            <a:r>
              <a:rPr lang="fr-FR" sz="1400" b="1" dirty="0" err="1">
                <a:latin typeface="Arial" panose="020B0604020202020204" pitchFamily="34" charset="0"/>
                <a:cs typeface="Arial" panose="020B0604020202020204" pitchFamily="34" charset="0"/>
              </a:rPr>
              <a:t>Franki</a:t>
            </a:r>
            <a:r>
              <a:rPr lang="fr-FR" sz="1400" b="1" dirty="0">
                <a:latin typeface="Arial" panose="020B0604020202020204" pitchFamily="34" charset="0"/>
                <a:cs typeface="Arial" panose="020B0604020202020204" pitchFamily="34" charset="0"/>
              </a:rPr>
              <a:t>) ou </a:t>
            </a:r>
            <a:r>
              <a:rPr lang="fr-FR" sz="1400" b="1" dirty="0" err="1">
                <a:latin typeface="Arial" panose="020B0604020202020204" pitchFamily="34" charset="0"/>
                <a:cs typeface="Arial" panose="020B0604020202020204" pitchFamily="34" charset="0"/>
              </a:rPr>
              <a:t>Starsol</a:t>
            </a:r>
            <a:r>
              <a:rPr lang="fr-FR" sz="1400" b="1" dirty="0">
                <a:latin typeface="Arial" panose="020B0604020202020204" pitchFamily="34" charset="0"/>
                <a:cs typeface="Arial" panose="020B0604020202020204" pitchFamily="34" charset="0"/>
              </a:rPr>
              <a:t> (</a:t>
            </a:r>
            <a:r>
              <a:rPr lang="fr-FR" sz="1400" b="1" dirty="0" err="1">
                <a:latin typeface="Arial" panose="020B0604020202020204" pitchFamily="34" charset="0"/>
                <a:cs typeface="Arial" panose="020B0604020202020204" pitchFamily="34" charset="0"/>
              </a:rPr>
              <a:t>Soletanche</a:t>
            </a:r>
            <a:r>
              <a:rPr lang="fr-FR" sz="1400" b="1" dirty="0">
                <a:latin typeface="Arial" panose="020B0604020202020204" pitchFamily="34" charset="0"/>
                <a:cs typeface="Arial" panose="020B0604020202020204" pitchFamily="34" charset="0"/>
              </a:rPr>
              <a:t> Bachy)</a:t>
            </a:r>
          </a:p>
        </p:txBody>
      </p:sp>
      <p:pic>
        <p:nvPicPr>
          <p:cNvPr id="5" name="Image 4">
            <a:extLst>
              <a:ext uri="{FF2B5EF4-FFF2-40B4-BE49-F238E27FC236}">
                <a16:creationId xmlns:a16="http://schemas.microsoft.com/office/drawing/2014/main" id="{E122C395-AA5C-410B-BEFC-6AB7E07307D5}"/>
              </a:ext>
            </a:extLst>
          </p:cNvPr>
          <p:cNvPicPr>
            <a:picLocks noChangeAspect="1"/>
          </p:cNvPicPr>
          <p:nvPr/>
        </p:nvPicPr>
        <p:blipFill>
          <a:blip r:embed="rId4"/>
          <a:stretch>
            <a:fillRect/>
          </a:stretch>
        </p:blipFill>
        <p:spPr>
          <a:xfrm>
            <a:off x="108857" y="3736188"/>
            <a:ext cx="8523514" cy="3121812"/>
          </a:xfrm>
          <a:prstGeom prst="rect">
            <a:avLst/>
          </a:prstGeom>
        </p:spPr>
      </p:pic>
    </p:spTree>
    <p:extLst>
      <p:ext uri="{BB962C8B-B14F-4D97-AF65-F5344CB8AC3E}">
        <p14:creationId xmlns:p14="http://schemas.microsoft.com/office/powerpoint/2010/main" val="3849196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fondations profondes</a:t>
            </a:r>
          </a:p>
        </p:txBody>
      </p:sp>
      <p:pic>
        <p:nvPicPr>
          <p:cNvPr id="6" name="Image 5">
            <a:extLst>
              <a:ext uri="{FF2B5EF4-FFF2-40B4-BE49-F238E27FC236}">
                <a16:creationId xmlns:a16="http://schemas.microsoft.com/office/drawing/2014/main" id="{BEA8D0A5-6B5F-4417-9F84-3346954B5025}"/>
              </a:ext>
            </a:extLst>
          </p:cNvPr>
          <p:cNvPicPr>
            <a:picLocks noChangeAspect="1"/>
          </p:cNvPicPr>
          <p:nvPr/>
        </p:nvPicPr>
        <p:blipFill>
          <a:blip r:embed="rId3"/>
          <a:stretch>
            <a:fillRect/>
          </a:stretch>
        </p:blipFill>
        <p:spPr>
          <a:xfrm>
            <a:off x="827315" y="801702"/>
            <a:ext cx="6934200" cy="2855258"/>
          </a:xfrm>
          <a:prstGeom prst="rect">
            <a:avLst/>
          </a:prstGeom>
        </p:spPr>
      </p:pic>
      <p:pic>
        <p:nvPicPr>
          <p:cNvPr id="7" name="Image 6">
            <a:extLst>
              <a:ext uri="{FF2B5EF4-FFF2-40B4-BE49-F238E27FC236}">
                <a16:creationId xmlns:a16="http://schemas.microsoft.com/office/drawing/2014/main" id="{7173AB2D-5112-46A2-80C9-08E848607098}"/>
              </a:ext>
            </a:extLst>
          </p:cNvPr>
          <p:cNvPicPr>
            <a:picLocks noChangeAspect="1"/>
          </p:cNvPicPr>
          <p:nvPr/>
        </p:nvPicPr>
        <p:blipFill>
          <a:blip r:embed="rId4"/>
          <a:stretch>
            <a:fillRect/>
          </a:stretch>
        </p:blipFill>
        <p:spPr>
          <a:xfrm>
            <a:off x="141514" y="3646400"/>
            <a:ext cx="8458200" cy="3211600"/>
          </a:xfrm>
          <a:prstGeom prst="rect">
            <a:avLst/>
          </a:prstGeom>
        </p:spPr>
      </p:pic>
    </p:spTree>
    <p:extLst>
      <p:ext uri="{BB962C8B-B14F-4D97-AF65-F5344CB8AC3E}">
        <p14:creationId xmlns:p14="http://schemas.microsoft.com/office/powerpoint/2010/main" val="4160017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Principes de conception</a:t>
            </a:r>
          </a:p>
        </p:txBody>
      </p:sp>
      <p:pic>
        <p:nvPicPr>
          <p:cNvPr id="3" name="Image 2">
            <a:extLst>
              <a:ext uri="{FF2B5EF4-FFF2-40B4-BE49-F238E27FC236}">
                <a16:creationId xmlns:a16="http://schemas.microsoft.com/office/drawing/2014/main" id="{CC52E8E6-210C-40A3-9271-6FF355984069}"/>
              </a:ext>
            </a:extLst>
          </p:cNvPr>
          <p:cNvPicPr>
            <a:picLocks noChangeAspect="1"/>
          </p:cNvPicPr>
          <p:nvPr/>
        </p:nvPicPr>
        <p:blipFill>
          <a:blip r:embed="rId3"/>
          <a:stretch>
            <a:fillRect/>
          </a:stretch>
        </p:blipFill>
        <p:spPr>
          <a:xfrm>
            <a:off x="272141" y="3720686"/>
            <a:ext cx="3657600" cy="1724891"/>
          </a:xfrm>
          <a:prstGeom prst="rect">
            <a:avLst/>
          </a:prstGeom>
        </p:spPr>
      </p:pic>
      <p:pic>
        <p:nvPicPr>
          <p:cNvPr id="4" name="Image 3">
            <a:extLst>
              <a:ext uri="{FF2B5EF4-FFF2-40B4-BE49-F238E27FC236}">
                <a16:creationId xmlns:a16="http://schemas.microsoft.com/office/drawing/2014/main" id="{B6093620-5B97-4DAE-BFEF-AB12256B0888}"/>
              </a:ext>
            </a:extLst>
          </p:cNvPr>
          <p:cNvPicPr>
            <a:picLocks noChangeAspect="1"/>
          </p:cNvPicPr>
          <p:nvPr/>
        </p:nvPicPr>
        <p:blipFill>
          <a:blip r:embed="rId4"/>
          <a:stretch>
            <a:fillRect/>
          </a:stretch>
        </p:blipFill>
        <p:spPr>
          <a:xfrm>
            <a:off x="4644118" y="2645227"/>
            <a:ext cx="3273409" cy="3121479"/>
          </a:xfrm>
          <a:prstGeom prst="rect">
            <a:avLst/>
          </a:prstGeom>
        </p:spPr>
      </p:pic>
      <p:sp>
        <p:nvSpPr>
          <p:cNvPr id="5" name="ZoneTexte 4">
            <a:extLst>
              <a:ext uri="{FF2B5EF4-FFF2-40B4-BE49-F238E27FC236}">
                <a16:creationId xmlns:a16="http://schemas.microsoft.com/office/drawing/2014/main" id="{8C398DE6-155B-47A3-8B63-1C868014B18A}"/>
              </a:ext>
            </a:extLst>
          </p:cNvPr>
          <p:cNvSpPr txBox="1"/>
          <p:nvPr/>
        </p:nvSpPr>
        <p:spPr>
          <a:xfrm>
            <a:off x="402772" y="849086"/>
            <a:ext cx="1611339" cy="523220"/>
          </a:xfrm>
          <a:prstGeom prst="rect">
            <a:avLst/>
          </a:prstGeom>
          <a:noFill/>
        </p:spPr>
        <p:txBody>
          <a:bodyPr wrap="none" rtlCol="0">
            <a:spAutoFit/>
          </a:bodyPr>
          <a:lstStyle/>
          <a:p>
            <a:r>
              <a:rPr lang="fr-FR" sz="2800" b="1" dirty="0"/>
              <a:t>Pieu isolé</a:t>
            </a:r>
          </a:p>
        </p:txBody>
      </p:sp>
      <p:sp>
        <p:nvSpPr>
          <p:cNvPr id="8" name="Rectangle 7">
            <a:extLst>
              <a:ext uri="{FF2B5EF4-FFF2-40B4-BE49-F238E27FC236}">
                <a16:creationId xmlns:a16="http://schemas.microsoft.com/office/drawing/2014/main" id="{E3152C70-B6C7-41DA-A52A-AEF3B90E6B20}"/>
              </a:ext>
            </a:extLst>
          </p:cNvPr>
          <p:cNvSpPr/>
          <p:nvPr/>
        </p:nvSpPr>
        <p:spPr>
          <a:xfrm>
            <a:off x="359229" y="1563078"/>
            <a:ext cx="8001000" cy="707886"/>
          </a:xfrm>
          <a:prstGeom prst="rect">
            <a:avLst/>
          </a:prstGeom>
        </p:spPr>
        <p:txBody>
          <a:bodyPr wrap="square">
            <a:spAutoFit/>
          </a:bodyPr>
          <a:lstStyle/>
          <a:p>
            <a:r>
              <a:rPr lang="fr-FR" sz="2000" dirty="0">
                <a:latin typeface="Times New Roman" panose="02020603050405020304" pitchFamily="18" charset="0"/>
              </a:rPr>
              <a:t>La jonction entre un pieu isolé et un poteau est toujours assurée par une semelle de liaison en béton armé.</a:t>
            </a:r>
            <a:endParaRPr lang="fr-FR" sz="2000" dirty="0"/>
          </a:p>
        </p:txBody>
      </p:sp>
    </p:spTree>
    <p:extLst>
      <p:ext uri="{BB962C8B-B14F-4D97-AF65-F5344CB8AC3E}">
        <p14:creationId xmlns:p14="http://schemas.microsoft.com/office/powerpoint/2010/main" val="30424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Principes de conception</a:t>
            </a:r>
          </a:p>
        </p:txBody>
      </p:sp>
      <p:sp>
        <p:nvSpPr>
          <p:cNvPr id="5" name="ZoneTexte 4">
            <a:extLst>
              <a:ext uri="{FF2B5EF4-FFF2-40B4-BE49-F238E27FC236}">
                <a16:creationId xmlns:a16="http://schemas.microsoft.com/office/drawing/2014/main" id="{8C398DE6-155B-47A3-8B63-1C868014B18A}"/>
              </a:ext>
            </a:extLst>
          </p:cNvPr>
          <p:cNvSpPr txBox="1"/>
          <p:nvPr/>
        </p:nvSpPr>
        <p:spPr>
          <a:xfrm>
            <a:off x="402772" y="849086"/>
            <a:ext cx="2652136" cy="523220"/>
          </a:xfrm>
          <a:prstGeom prst="rect">
            <a:avLst/>
          </a:prstGeom>
          <a:noFill/>
        </p:spPr>
        <p:txBody>
          <a:bodyPr wrap="none" rtlCol="0">
            <a:spAutoFit/>
          </a:bodyPr>
          <a:lstStyle/>
          <a:p>
            <a:r>
              <a:rPr lang="fr-FR" sz="2800" b="1" dirty="0"/>
              <a:t>Groupe de pieux</a:t>
            </a:r>
          </a:p>
        </p:txBody>
      </p:sp>
      <p:sp>
        <p:nvSpPr>
          <p:cNvPr id="8" name="Rectangle 7">
            <a:extLst>
              <a:ext uri="{FF2B5EF4-FFF2-40B4-BE49-F238E27FC236}">
                <a16:creationId xmlns:a16="http://schemas.microsoft.com/office/drawing/2014/main" id="{E3152C70-B6C7-41DA-A52A-AEF3B90E6B20}"/>
              </a:ext>
            </a:extLst>
          </p:cNvPr>
          <p:cNvSpPr/>
          <p:nvPr/>
        </p:nvSpPr>
        <p:spPr>
          <a:xfrm>
            <a:off x="197963" y="1298904"/>
            <a:ext cx="8388733" cy="1631216"/>
          </a:xfrm>
          <a:prstGeom prst="rect">
            <a:avLst/>
          </a:prstGeom>
        </p:spPr>
        <p:txBody>
          <a:bodyPr wrap="square">
            <a:spAutoFit/>
          </a:bodyPr>
          <a:lstStyle/>
          <a:p>
            <a:r>
              <a:rPr lang="fr-FR" sz="2000" dirty="0">
                <a:latin typeface="Times New Roman" panose="02020603050405020304" pitchFamily="18" charset="0"/>
              </a:rPr>
              <a:t>Le choix de la composition du groupe de pieux est lié au type d’effort (moment, effort horizontal ou incliné) et à la géométrie de la structure à reprendre.</a:t>
            </a:r>
          </a:p>
          <a:p>
            <a:endParaRPr lang="fr-FR" sz="2000" dirty="0">
              <a:latin typeface="Times New Roman" panose="02020603050405020304" pitchFamily="18" charset="0"/>
            </a:endParaRPr>
          </a:p>
          <a:p>
            <a:r>
              <a:rPr lang="fr-FR" sz="2000" dirty="0">
                <a:latin typeface="Times New Roman" panose="02020603050405020304" pitchFamily="18" charset="0"/>
              </a:rPr>
              <a:t>On essaie que les charges soient transmises le plus directement possible entre la structure et les pieux.</a:t>
            </a:r>
            <a:endParaRPr lang="fr-FR" sz="2000" dirty="0"/>
          </a:p>
        </p:txBody>
      </p:sp>
      <p:pic>
        <p:nvPicPr>
          <p:cNvPr id="6" name="Image 5">
            <a:extLst>
              <a:ext uri="{FF2B5EF4-FFF2-40B4-BE49-F238E27FC236}">
                <a16:creationId xmlns:a16="http://schemas.microsoft.com/office/drawing/2014/main" id="{6D78B893-2630-47D1-98D9-476B8140342E}"/>
              </a:ext>
            </a:extLst>
          </p:cNvPr>
          <p:cNvPicPr>
            <a:picLocks noChangeAspect="1"/>
          </p:cNvPicPr>
          <p:nvPr/>
        </p:nvPicPr>
        <p:blipFill>
          <a:blip r:embed="rId3"/>
          <a:stretch>
            <a:fillRect/>
          </a:stretch>
        </p:blipFill>
        <p:spPr>
          <a:xfrm>
            <a:off x="478973" y="3142864"/>
            <a:ext cx="6705600" cy="1480889"/>
          </a:xfrm>
          <a:prstGeom prst="rect">
            <a:avLst/>
          </a:prstGeom>
        </p:spPr>
      </p:pic>
      <p:pic>
        <p:nvPicPr>
          <p:cNvPr id="7" name="Image 6">
            <a:extLst>
              <a:ext uri="{FF2B5EF4-FFF2-40B4-BE49-F238E27FC236}">
                <a16:creationId xmlns:a16="http://schemas.microsoft.com/office/drawing/2014/main" id="{6236BADE-AFA4-4504-B70F-3F8444A3EB8B}"/>
              </a:ext>
            </a:extLst>
          </p:cNvPr>
          <p:cNvPicPr>
            <a:picLocks noChangeAspect="1"/>
          </p:cNvPicPr>
          <p:nvPr/>
        </p:nvPicPr>
        <p:blipFill>
          <a:blip r:embed="rId4"/>
          <a:stretch>
            <a:fillRect/>
          </a:stretch>
        </p:blipFill>
        <p:spPr>
          <a:xfrm>
            <a:off x="598714" y="4756890"/>
            <a:ext cx="6520543" cy="2101110"/>
          </a:xfrm>
          <a:prstGeom prst="rect">
            <a:avLst/>
          </a:prstGeom>
        </p:spPr>
      </p:pic>
    </p:spTree>
    <p:extLst>
      <p:ext uri="{BB962C8B-B14F-4D97-AF65-F5344CB8AC3E}">
        <p14:creationId xmlns:p14="http://schemas.microsoft.com/office/powerpoint/2010/main" val="1566269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Principes de conception</a:t>
            </a:r>
          </a:p>
        </p:txBody>
      </p:sp>
      <p:sp>
        <p:nvSpPr>
          <p:cNvPr id="5" name="ZoneTexte 4">
            <a:extLst>
              <a:ext uri="{FF2B5EF4-FFF2-40B4-BE49-F238E27FC236}">
                <a16:creationId xmlns:a16="http://schemas.microsoft.com/office/drawing/2014/main" id="{8C398DE6-155B-47A3-8B63-1C868014B18A}"/>
              </a:ext>
            </a:extLst>
          </p:cNvPr>
          <p:cNvSpPr txBox="1"/>
          <p:nvPr/>
        </p:nvSpPr>
        <p:spPr>
          <a:xfrm>
            <a:off x="402772" y="849086"/>
            <a:ext cx="5276316" cy="523220"/>
          </a:xfrm>
          <a:prstGeom prst="rect">
            <a:avLst/>
          </a:prstGeom>
          <a:noFill/>
        </p:spPr>
        <p:txBody>
          <a:bodyPr wrap="none" rtlCol="0">
            <a:spAutoFit/>
          </a:bodyPr>
          <a:lstStyle/>
          <a:p>
            <a:r>
              <a:rPr lang="fr-FR" sz="2800" b="1" dirty="0"/>
              <a:t>Cas de sollicitations non verticales</a:t>
            </a:r>
          </a:p>
        </p:txBody>
      </p:sp>
      <p:sp>
        <p:nvSpPr>
          <p:cNvPr id="8" name="Rectangle 7">
            <a:extLst>
              <a:ext uri="{FF2B5EF4-FFF2-40B4-BE49-F238E27FC236}">
                <a16:creationId xmlns:a16="http://schemas.microsoft.com/office/drawing/2014/main" id="{E3152C70-B6C7-41DA-A52A-AEF3B90E6B20}"/>
              </a:ext>
            </a:extLst>
          </p:cNvPr>
          <p:cNvSpPr/>
          <p:nvPr/>
        </p:nvSpPr>
        <p:spPr>
          <a:xfrm>
            <a:off x="315686" y="1475993"/>
            <a:ext cx="8294914" cy="1631216"/>
          </a:xfrm>
          <a:prstGeom prst="rect">
            <a:avLst/>
          </a:prstGeom>
        </p:spPr>
        <p:txBody>
          <a:bodyPr wrap="square">
            <a:spAutoFit/>
          </a:bodyPr>
          <a:lstStyle/>
          <a:p>
            <a:r>
              <a:rPr lang="fr-FR" sz="2000" dirty="0">
                <a:latin typeface="Times New Roman" panose="02020603050405020304" pitchFamily="18" charset="0"/>
              </a:rPr>
              <a:t>Les efforts non verticaux ne peuvent être repris par des pieux verticaux que s’ils ne sont pas trop longs, ou s’ils sont de fort diamètre. (risques de flambement)</a:t>
            </a:r>
          </a:p>
          <a:p>
            <a:endParaRPr lang="fr-FR" sz="2000" dirty="0">
              <a:latin typeface="Times New Roman" panose="02020603050405020304" pitchFamily="18" charset="0"/>
            </a:endParaRPr>
          </a:p>
          <a:p>
            <a:r>
              <a:rPr lang="fr-FR" sz="2000" dirty="0">
                <a:latin typeface="Times New Roman" panose="02020603050405020304" pitchFamily="18" charset="0"/>
              </a:rPr>
              <a:t>Dans les autres cas, on aura recours à la mise en œuvre de pieux inclinés.</a:t>
            </a:r>
            <a:endParaRPr lang="fr-FR" sz="2000" dirty="0"/>
          </a:p>
        </p:txBody>
      </p:sp>
      <p:pic>
        <p:nvPicPr>
          <p:cNvPr id="3" name="Image 2">
            <a:extLst>
              <a:ext uri="{FF2B5EF4-FFF2-40B4-BE49-F238E27FC236}">
                <a16:creationId xmlns:a16="http://schemas.microsoft.com/office/drawing/2014/main" id="{27597BDA-C13D-4D2A-B074-57035F305E7E}"/>
              </a:ext>
            </a:extLst>
          </p:cNvPr>
          <p:cNvPicPr>
            <a:picLocks noChangeAspect="1"/>
          </p:cNvPicPr>
          <p:nvPr/>
        </p:nvPicPr>
        <p:blipFill>
          <a:blip r:embed="rId3"/>
          <a:stretch>
            <a:fillRect/>
          </a:stretch>
        </p:blipFill>
        <p:spPr>
          <a:xfrm>
            <a:off x="1377722" y="3181717"/>
            <a:ext cx="6089877" cy="3000008"/>
          </a:xfrm>
          <a:prstGeom prst="rect">
            <a:avLst/>
          </a:prstGeom>
        </p:spPr>
      </p:pic>
    </p:spTree>
    <p:extLst>
      <p:ext uri="{BB962C8B-B14F-4D97-AF65-F5344CB8AC3E}">
        <p14:creationId xmlns:p14="http://schemas.microsoft.com/office/powerpoint/2010/main" val="3845685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Principes de conception</a:t>
            </a:r>
          </a:p>
        </p:txBody>
      </p:sp>
      <p:sp>
        <p:nvSpPr>
          <p:cNvPr id="5" name="ZoneTexte 4">
            <a:extLst>
              <a:ext uri="{FF2B5EF4-FFF2-40B4-BE49-F238E27FC236}">
                <a16:creationId xmlns:a16="http://schemas.microsoft.com/office/drawing/2014/main" id="{8C398DE6-155B-47A3-8B63-1C868014B18A}"/>
              </a:ext>
            </a:extLst>
          </p:cNvPr>
          <p:cNvSpPr txBox="1"/>
          <p:nvPr/>
        </p:nvSpPr>
        <p:spPr>
          <a:xfrm>
            <a:off x="402772" y="849086"/>
            <a:ext cx="5314788" cy="523220"/>
          </a:xfrm>
          <a:prstGeom prst="rect">
            <a:avLst/>
          </a:prstGeom>
          <a:noFill/>
        </p:spPr>
        <p:txBody>
          <a:bodyPr wrap="none" rtlCol="0">
            <a:spAutoFit/>
          </a:bodyPr>
          <a:lstStyle/>
          <a:p>
            <a:r>
              <a:rPr lang="fr-FR" sz="2800" b="1" dirty="0"/>
              <a:t>Cas de sollicitations non verticales</a:t>
            </a:r>
          </a:p>
        </p:txBody>
      </p:sp>
      <p:sp>
        <p:nvSpPr>
          <p:cNvPr id="8" name="Rectangle 7">
            <a:extLst>
              <a:ext uri="{FF2B5EF4-FFF2-40B4-BE49-F238E27FC236}">
                <a16:creationId xmlns:a16="http://schemas.microsoft.com/office/drawing/2014/main" id="{E3152C70-B6C7-41DA-A52A-AEF3B90E6B20}"/>
              </a:ext>
            </a:extLst>
          </p:cNvPr>
          <p:cNvSpPr/>
          <p:nvPr/>
        </p:nvSpPr>
        <p:spPr>
          <a:xfrm>
            <a:off x="315686" y="1475993"/>
            <a:ext cx="8294914" cy="1015663"/>
          </a:xfrm>
          <a:prstGeom prst="rect">
            <a:avLst/>
          </a:prstGeom>
        </p:spPr>
        <p:txBody>
          <a:bodyPr wrap="square">
            <a:spAutoFit/>
          </a:bodyPr>
          <a:lstStyle/>
          <a:p>
            <a:r>
              <a:rPr lang="fr-FR" sz="2000" dirty="0">
                <a:latin typeface="Times New Roman" panose="02020603050405020304" pitchFamily="18" charset="0"/>
              </a:rPr>
              <a:t>Les moments sont repris soit par un groupe de pieux verticaux, soit par la mise en place de barrettes exécutées selon le même principe que les parois moulées dont l’inertie élevée permet de reprendre de moments de flexion.</a:t>
            </a:r>
            <a:endParaRPr lang="fr-FR" sz="2000" dirty="0"/>
          </a:p>
        </p:txBody>
      </p:sp>
      <p:pic>
        <p:nvPicPr>
          <p:cNvPr id="4" name="Image 3">
            <a:extLst>
              <a:ext uri="{FF2B5EF4-FFF2-40B4-BE49-F238E27FC236}">
                <a16:creationId xmlns:a16="http://schemas.microsoft.com/office/drawing/2014/main" id="{4E06DDD1-84E4-4D28-9EE9-9D047712FE68}"/>
              </a:ext>
            </a:extLst>
          </p:cNvPr>
          <p:cNvPicPr>
            <a:picLocks noChangeAspect="1"/>
          </p:cNvPicPr>
          <p:nvPr/>
        </p:nvPicPr>
        <p:blipFill>
          <a:blip r:embed="rId3"/>
          <a:stretch>
            <a:fillRect/>
          </a:stretch>
        </p:blipFill>
        <p:spPr>
          <a:xfrm>
            <a:off x="1549612" y="2558143"/>
            <a:ext cx="5896216" cy="4203926"/>
          </a:xfrm>
          <a:prstGeom prst="rect">
            <a:avLst/>
          </a:prstGeom>
        </p:spPr>
      </p:pic>
    </p:spTree>
    <p:extLst>
      <p:ext uri="{BB962C8B-B14F-4D97-AF65-F5344CB8AC3E}">
        <p14:creationId xmlns:p14="http://schemas.microsoft.com/office/powerpoint/2010/main" val="4134532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 : domaine d’application</a:t>
            </a:r>
          </a:p>
        </p:txBody>
      </p:sp>
      <p:sp>
        <p:nvSpPr>
          <p:cNvPr id="3" name="Rectangle 2"/>
          <p:cNvSpPr/>
          <p:nvPr/>
        </p:nvSpPr>
        <p:spPr>
          <a:xfrm>
            <a:off x="393403" y="900752"/>
            <a:ext cx="8016949" cy="3970318"/>
          </a:xfrm>
          <a:prstGeom prst="rect">
            <a:avLst/>
          </a:prstGeom>
        </p:spPr>
        <p:txBody>
          <a:bodyPr wrap="square">
            <a:spAutoFit/>
          </a:bodyPr>
          <a:lstStyle/>
          <a:p>
            <a:r>
              <a:rPr lang="fr-FR" dirty="0"/>
              <a:t>Calcul de portance d’un pieu isolé selon la norme en vigueur NF P 94 262</a:t>
            </a:r>
          </a:p>
          <a:p>
            <a:r>
              <a:rPr lang="fr-FR" dirty="0"/>
              <a:t>(Fascicule 62 ou du DTU 13.2 conservées uniquement à titre indicatif). </a:t>
            </a:r>
          </a:p>
          <a:p>
            <a:endParaRPr lang="fr-FR" dirty="0"/>
          </a:p>
          <a:p>
            <a:endParaRPr lang="fr-FR" dirty="0"/>
          </a:p>
          <a:p>
            <a:endParaRPr lang="fr-FR" dirty="0"/>
          </a:p>
          <a:p>
            <a:r>
              <a:rPr lang="fr-FR" dirty="0"/>
              <a:t>Calcul de la charge limite </a:t>
            </a:r>
            <a:r>
              <a:rPr lang="fr-FR" dirty="0" err="1"/>
              <a:t>Ql</a:t>
            </a:r>
            <a:r>
              <a:rPr lang="fr-FR" dirty="0"/>
              <a:t>, ainsi que les charges maximales autorisées sous sollicitations ELU et ELS à partir des résultats d'essais pressiométriques ou </a:t>
            </a:r>
            <a:r>
              <a:rPr lang="fr-FR" dirty="0" err="1"/>
              <a:t>pénétrométriques</a:t>
            </a:r>
            <a:r>
              <a:rPr lang="fr-FR" dirty="0"/>
              <a:t> .</a:t>
            </a:r>
          </a:p>
          <a:p>
            <a:endParaRPr lang="fr-FR" dirty="0"/>
          </a:p>
          <a:p>
            <a:endParaRPr lang="fr-FR" dirty="0"/>
          </a:p>
          <a:p>
            <a:endParaRPr lang="fr-FR" dirty="0"/>
          </a:p>
          <a:p>
            <a:r>
              <a:rPr lang="fr-FR" dirty="0"/>
              <a:t>Calcul selon la procédure du « </a:t>
            </a:r>
            <a:r>
              <a:rPr lang="fr-FR" b="1" dirty="0"/>
              <a:t>pieu modèle</a:t>
            </a:r>
            <a:r>
              <a:rPr lang="fr-FR" dirty="0"/>
              <a:t> », du « </a:t>
            </a:r>
            <a:r>
              <a:rPr lang="fr-FR" b="1" dirty="0"/>
              <a:t> modèle de terrain</a:t>
            </a:r>
            <a:r>
              <a:rPr lang="fr-FR" dirty="0"/>
              <a:t> » ou à partir « </a:t>
            </a:r>
            <a:r>
              <a:rPr lang="fr-FR" b="1" dirty="0"/>
              <a:t>d’essais sur pieux</a:t>
            </a:r>
            <a:r>
              <a:rPr lang="fr-FR" dirty="0"/>
              <a:t> ». </a:t>
            </a:r>
          </a:p>
          <a:p>
            <a:endParaRPr lang="fr-FR" dirty="0"/>
          </a:p>
        </p:txBody>
      </p:sp>
    </p:spTree>
    <p:extLst>
      <p:ext uri="{BB962C8B-B14F-4D97-AF65-F5344CB8AC3E}">
        <p14:creationId xmlns:p14="http://schemas.microsoft.com/office/powerpoint/2010/main" val="1781944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  : états limites de portance</a:t>
            </a:r>
          </a:p>
        </p:txBody>
      </p:sp>
      <p:sp>
        <p:nvSpPr>
          <p:cNvPr id="4" name="Rectangle 3"/>
          <p:cNvSpPr/>
          <p:nvPr/>
        </p:nvSpPr>
        <p:spPr>
          <a:xfrm>
            <a:off x="478465" y="1317356"/>
            <a:ext cx="5061098" cy="3139321"/>
          </a:xfrm>
          <a:prstGeom prst="rect">
            <a:avLst/>
          </a:prstGeom>
        </p:spPr>
        <p:txBody>
          <a:bodyPr wrap="square">
            <a:spAutoFit/>
          </a:bodyPr>
          <a:lstStyle/>
          <a:p>
            <a:r>
              <a:rPr lang="fr-FR" dirty="0" err="1"/>
              <a:t>Ql</a:t>
            </a:r>
            <a:r>
              <a:rPr lang="fr-FR" dirty="0"/>
              <a:t> = </a:t>
            </a:r>
            <a:r>
              <a:rPr lang="fr-FR" dirty="0" err="1"/>
              <a:t>Qp</a:t>
            </a:r>
            <a:r>
              <a:rPr lang="fr-FR" dirty="0"/>
              <a:t> + </a:t>
            </a:r>
            <a:r>
              <a:rPr lang="fr-FR" dirty="0" err="1"/>
              <a:t>Qs</a:t>
            </a:r>
            <a:endParaRPr lang="fr-FR" dirty="0"/>
          </a:p>
          <a:p>
            <a:endParaRPr lang="fr-FR" dirty="0"/>
          </a:p>
          <a:p>
            <a:r>
              <a:rPr lang="fr-FR" dirty="0"/>
              <a:t>avec </a:t>
            </a:r>
            <a:r>
              <a:rPr lang="fr-FR" dirty="0" err="1"/>
              <a:t>Qp</a:t>
            </a:r>
            <a:r>
              <a:rPr lang="fr-FR" dirty="0"/>
              <a:t> = </a:t>
            </a:r>
            <a:r>
              <a:rPr lang="fr-FR" dirty="0" err="1"/>
              <a:t>qp.A</a:t>
            </a:r>
            <a:endParaRPr lang="fr-FR" dirty="0"/>
          </a:p>
          <a:p>
            <a:r>
              <a:rPr lang="fr-FR" dirty="0"/>
              <a:t> A section droite de la pointe </a:t>
            </a:r>
          </a:p>
          <a:p>
            <a:endParaRPr lang="fr-FR" dirty="0"/>
          </a:p>
          <a:p>
            <a:endParaRPr lang="fr-FR" dirty="0"/>
          </a:p>
          <a:p>
            <a:r>
              <a:rPr lang="fr-FR" dirty="0"/>
              <a:t>et </a:t>
            </a:r>
            <a:r>
              <a:rPr lang="fr-FR" dirty="0" err="1"/>
              <a:t>Qs</a:t>
            </a:r>
            <a:r>
              <a:rPr lang="fr-FR" dirty="0"/>
              <a:t> = </a:t>
            </a:r>
            <a:r>
              <a:rPr lang="fr-FR" dirty="0" err="1"/>
              <a:t>qs.P.D</a:t>
            </a:r>
            <a:r>
              <a:rPr lang="fr-FR" dirty="0"/>
              <a:t> </a:t>
            </a:r>
          </a:p>
          <a:p>
            <a:r>
              <a:rPr lang="fr-FR" dirty="0"/>
              <a:t>P périmètre de forage du pieu</a:t>
            </a:r>
          </a:p>
          <a:p>
            <a:r>
              <a:rPr lang="fr-FR" dirty="0" err="1"/>
              <a:t>qs</a:t>
            </a:r>
            <a:r>
              <a:rPr lang="fr-FR" dirty="0"/>
              <a:t> est le frottement latéral unitaire limite</a:t>
            </a:r>
          </a:p>
          <a:p>
            <a:endParaRPr lang="fr-FR" dirty="0"/>
          </a:p>
          <a:p>
            <a:endParaRPr lang="fr-FR" dirty="0"/>
          </a:p>
        </p:txBody>
      </p:sp>
      <p:sp>
        <p:nvSpPr>
          <p:cNvPr id="7" name="Rectangle 59"/>
          <p:cNvSpPr>
            <a:spLocks noChangeArrowheads="1"/>
          </p:cNvSpPr>
          <p:nvPr/>
        </p:nvSpPr>
        <p:spPr bwMode="auto">
          <a:xfrm>
            <a:off x="2871898" y="4195504"/>
            <a:ext cx="5203825" cy="1389063"/>
          </a:xfrm>
          <a:prstGeom prst="rect">
            <a:avLst/>
          </a:prstGeom>
          <a:solidFill>
            <a:srgbClr val="FF9933"/>
          </a:solidFill>
          <a:ln w="9525">
            <a:solidFill>
              <a:srgbClr val="000000"/>
            </a:solidFill>
            <a:miter lim="800000"/>
            <a:headEnd/>
            <a:tailEnd/>
          </a:ln>
        </p:spPr>
        <p:txBody>
          <a:bodyPr/>
          <a:lstStyle/>
          <a:p>
            <a:endParaRPr lang="fr-FR"/>
          </a:p>
        </p:txBody>
      </p:sp>
      <p:sp>
        <p:nvSpPr>
          <p:cNvPr id="8" name="Rectangle 60"/>
          <p:cNvSpPr>
            <a:spLocks noChangeArrowheads="1"/>
          </p:cNvSpPr>
          <p:nvPr/>
        </p:nvSpPr>
        <p:spPr bwMode="auto">
          <a:xfrm>
            <a:off x="2871898" y="5584567"/>
            <a:ext cx="5203825" cy="606425"/>
          </a:xfrm>
          <a:prstGeom prst="rect">
            <a:avLst/>
          </a:prstGeom>
          <a:solidFill>
            <a:srgbClr val="996633"/>
          </a:solidFill>
          <a:ln w="9525">
            <a:solidFill>
              <a:srgbClr val="000000"/>
            </a:solidFill>
            <a:miter lim="800000"/>
            <a:headEnd/>
            <a:tailEnd/>
          </a:ln>
        </p:spPr>
        <p:txBody>
          <a:bodyPr/>
          <a:lstStyle/>
          <a:p>
            <a:endParaRPr lang="fr-FR"/>
          </a:p>
        </p:txBody>
      </p:sp>
      <p:sp>
        <p:nvSpPr>
          <p:cNvPr id="9" name="Rectangle 61"/>
          <p:cNvSpPr>
            <a:spLocks noChangeArrowheads="1"/>
          </p:cNvSpPr>
          <p:nvPr/>
        </p:nvSpPr>
        <p:spPr bwMode="auto">
          <a:xfrm>
            <a:off x="5262673" y="4047867"/>
            <a:ext cx="188913" cy="1876425"/>
          </a:xfrm>
          <a:prstGeom prst="rect">
            <a:avLst/>
          </a:prstGeom>
          <a:solidFill>
            <a:srgbClr val="969696"/>
          </a:solidFill>
          <a:ln w="9525">
            <a:solidFill>
              <a:srgbClr val="000000"/>
            </a:solidFill>
            <a:miter lim="800000"/>
            <a:headEnd/>
            <a:tailEnd/>
          </a:ln>
        </p:spPr>
        <p:txBody>
          <a:bodyPr/>
          <a:lstStyle/>
          <a:p>
            <a:endParaRPr lang="fr-FR"/>
          </a:p>
        </p:txBody>
      </p:sp>
      <p:sp>
        <p:nvSpPr>
          <p:cNvPr id="10" name="Line 62"/>
          <p:cNvSpPr>
            <a:spLocks noChangeShapeType="1"/>
          </p:cNvSpPr>
          <p:nvPr/>
        </p:nvSpPr>
        <p:spPr bwMode="auto">
          <a:xfrm>
            <a:off x="5345223" y="3441442"/>
            <a:ext cx="0" cy="4730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1" name="Text Box 63"/>
          <p:cNvSpPr txBox="1">
            <a:spLocks noChangeArrowheads="1"/>
          </p:cNvSpPr>
          <p:nvPr/>
        </p:nvSpPr>
        <p:spPr bwMode="auto">
          <a:xfrm>
            <a:off x="4895961" y="3389054"/>
            <a:ext cx="6334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fr-FR" altLang="fr-FR" sz="2000" dirty="0" err="1"/>
              <a:t>Ql</a:t>
            </a:r>
            <a:endParaRPr lang="fr-FR" altLang="fr-FR" sz="2000" dirty="0"/>
          </a:p>
        </p:txBody>
      </p:sp>
      <p:sp>
        <p:nvSpPr>
          <p:cNvPr id="12" name="Line 64"/>
          <p:cNvSpPr>
            <a:spLocks noChangeShapeType="1"/>
          </p:cNvSpPr>
          <p:nvPr/>
        </p:nvSpPr>
        <p:spPr bwMode="auto">
          <a:xfrm>
            <a:off x="4651486" y="4195504"/>
            <a:ext cx="0" cy="167005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3" name="Text Box 65"/>
          <p:cNvSpPr txBox="1">
            <a:spLocks noChangeArrowheads="1"/>
          </p:cNvSpPr>
          <p:nvPr/>
        </p:nvSpPr>
        <p:spPr bwMode="auto">
          <a:xfrm>
            <a:off x="3987911" y="4624129"/>
            <a:ext cx="6334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fr-FR" altLang="fr-FR" sz="2000"/>
              <a:t>D</a:t>
            </a:r>
          </a:p>
        </p:txBody>
      </p:sp>
      <p:sp>
        <p:nvSpPr>
          <p:cNvPr id="14" name="Text Box 66"/>
          <p:cNvSpPr txBox="1">
            <a:spLocks noChangeArrowheads="1"/>
          </p:cNvSpPr>
          <p:nvPr/>
        </p:nvSpPr>
        <p:spPr bwMode="auto">
          <a:xfrm>
            <a:off x="5175361" y="4085967"/>
            <a:ext cx="633412"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fr-FR" altLang="fr-FR" sz="2000" dirty="0"/>
              <a:t>A</a:t>
            </a:r>
          </a:p>
        </p:txBody>
      </p:sp>
      <p:sp>
        <p:nvSpPr>
          <p:cNvPr id="15" name="Line 67"/>
          <p:cNvSpPr>
            <a:spLocks noChangeShapeType="1"/>
          </p:cNvSpPr>
          <p:nvPr/>
        </p:nvSpPr>
        <p:spPr bwMode="auto">
          <a:xfrm flipH="1" flipV="1">
            <a:off x="5345223" y="5954454"/>
            <a:ext cx="0" cy="3254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6" name="Text Box 68"/>
          <p:cNvSpPr txBox="1">
            <a:spLocks noChangeArrowheads="1"/>
          </p:cNvSpPr>
          <p:nvPr/>
        </p:nvSpPr>
        <p:spPr bwMode="auto">
          <a:xfrm>
            <a:off x="5300773" y="6146542"/>
            <a:ext cx="633413"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fr-FR" altLang="fr-FR" sz="2000"/>
              <a:t>Q</a:t>
            </a:r>
            <a:r>
              <a:rPr lang="fr-FR" altLang="fr-FR" sz="2000" baseline="-25000"/>
              <a:t>p</a:t>
            </a:r>
            <a:endParaRPr lang="fr-FR" altLang="fr-FR" sz="2000"/>
          </a:p>
        </p:txBody>
      </p:sp>
      <p:sp>
        <p:nvSpPr>
          <p:cNvPr id="17" name="Line 69"/>
          <p:cNvSpPr>
            <a:spLocks noChangeShapeType="1"/>
          </p:cNvSpPr>
          <p:nvPr/>
        </p:nvSpPr>
        <p:spPr bwMode="auto">
          <a:xfrm flipH="1" flipV="1">
            <a:off x="5523023" y="4192329"/>
            <a:ext cx="0" cy="295275"/>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18" name="Line 70"/>
          <p:cNvSpPr>
            <a:spLocks noChangeShapeType="1"/>
          </p:cNvSpPr>
          <p:nvPr/>
        </p:nvSpPr>
        <p:spPr bwMode="auto">
          <a:xfrm flipH="1" flipV="1">
            <a:off x="5523023" y="4562217"/>
            <a:ext cx="0" cy="295275"/>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19" name="Line 71"/>
          <p:cNvSpPr>
            <a:spLocks noChangeShapeType="1"/>
          </p:cNvSpPr>
          <p:nvPr/>
        </p:nvSpPr>
        <p:spPr bwMode="auto">
          <a:xfrm flipH="1" flipV="1">
            <a:off x="5523023" y="4932104"/>
            <a:ext cx="0" cy="295275"/>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0" name="Line 72"/>
          <p:cNvSpPr>
            <a:spLocks noChangeShapeType="1"/>
          </p:cNvSpPr>
          <p:nvPr/>
        </p:nvSpPr>
        <p:spPr bwMode="auto">
          <a:xfrm flipH="1" flipV="1">
            <a:off x="5523023" y="5316279"/>
            <a:ext cx="0" cy="295275"/>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1" name="Line 73"/>
          <p:cNvSpPr>
            <a:spLocks noChangeShapeType="1"/>
          </p:cNvSpPr>
          <p:nvPr/>
        </p:nvSpPr>
        <p:spPr bwMode="auto">
          <a:xfrm flipH="1" flipV="1">
            <a:off x="5523023" y="5656004"/>
            <a:ext cx="0" cy="295275"/>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2" name="Line 74"/>
          <p:cNvSpPr>
            <a:spLocks noChangeShapeType="1"/>
          </p:cNvSpPr>
          <p:nvPr/>
        </p:nvSpPr>
        <p:spPr bwMode="auto">
          <a:xfrm flipH="1" flipV="1">
            <a:off x="5176948" y="4178042"/>
            <a:ext cx="0" cy="295275"/>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3" name="Line 75"/>
          <p:cNvSpPr>
            <a:spLocks noChangeShapeType="1"/>
          </p:cNvSpPr>
          <p:nvPr/>
        </p:nvSpPr>
        <p:spPr bwMode="auto">
          <a:xfrm flipH="1" flipV="1">
            <a:off x="5176948" y="4546342"/>
            <a:ext cx="0" cy="296862"/>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4" name="Line 76"/>
          <p:cNvSpPr>
            <a:spLocks noChangeShapeType="1"/>
          </p:cNvSpPr>
          <p:nvPr/>
        </p:nvSpPr>
        <p:spPr bwMode="auto">
          <a:xfrm flipH="1" flipV="1">
            <a:off x="5176948" y="4916229"/>
            <a:ext cx="0" cy="295275"/>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5" name="Line 77"/>
          <p:cNvSpPr>
            <a:spLocks noChangeShapeType="1"/>
          </p:cNvSpPr>
          <p:nvPr/>
        </p:nvSpPr>
        <p:spPr bwMode="auto">
          <a:xfrm flipH="1" flipV="1">
            <a:off x="5176948" y="5300404"/>
            <a:ext cx="0" cy="295275"/>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6" name="Line 78"/>
          <p:cNvSpPr>
            <a:spLocks noChangeShapeType="1"/>
          </p:cNvSpPr>
          <p:nvPr/>
        </p:nvSpPr>
        <p:spPr bwMode="auto">
          <a:xfrm flipH="1" flipV="1">
            <a:off x="5176948" y="5640129"/>
            <a:ext cx="0" cy="296863"/>
          </a:xfrm>
          <a:prstGeom prst="line">
            <a:avLst/>
          </a:prstGeom>
          <a:noFill/>
          <a:ln w="9525">
            <a:solidFill>
              <a:srgbClr val="000000"/>
            </a:solidFill>
            <a:round/>
            <a:headEnd/>
            <a:tailEnd type="triangle" w="sm" len="sm"/>
          </a:ln>
          <a:extLst>
            <a:ext uri="{909E8E84-426E-40DD-AFC4-6F175D3DCCD1}">
              <a14:hiddenFill xmlns:a14="http://schemas.microsoft.com/office/drawing/2010/main">
                <a:noFill/>
              </a14:hiddenFill>
            </a:ext>
          </a:extLst>
        </p:spPr>
        <p:txBody>
          <a:bodyPr/>
          <a:lstStyle/>
          <a:p>
            <a:endParaRPr lang="fr-FR"/>
          </a:p>
        </p:txBody>
      </p:sp>
      <p:sp>
        <p:nvSpPr>
          <p:cNvPr id="27" name="Text Box 79"/>
          <p:cNvSpPr txBox="1">
            <a:spLocks noChangeArrowheads="1"/>
          </p:cNvSpPr>
          <p:nvPr/>
        </p:nvSpPr>
        <p:spPr bwMode="auto">
          <a:xfrm>
            <a:off x="5511911" y="4579679"/>
            <a:ext cx="6334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fr-FR" altLang="fr-FR" sz="2000"/>
              <a:t>q</a:t>
            </a:r>
            <a:r>
              <a:rPr lang="fr-FR" altLang="fr-FR" sz="2000" baseline="-25000"/>
              <a:t>si</a:t>
            </a:r>
            <a:endParaRPr lang="fr-FR" altLang="fr-FR" sz="2000"/>
          </a:p>
        </p:txBody>
      </p:sp>
      <p:sp>
        <p:nvSpPr>
          <p:cNvPr id="28" name="Text Box 80"/>
          <p:cNvSpPr txBox="1">
            <a:spLocks noChangeArrowheads="1"/>
          </p:cNvSpPr>
          <p:nvPr/>
        </p:nvSpPr>
        <p:spPr bwMode="auto">
          <a:xfrm>
            <a:off x="6159611" y="4786054"/>
            <a:ext cx="155733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fr-FR" altLang="fr-FR" sz="2000"/>
          </a:p>
        </p:txBody>
      </p:sp>
      <p:graphicFrame>
        <p:nvGraphicFramePr>
          <p:cNvPr id="30" name="Object 81"/>
          <p:cNvGraphicFramePr>
            <a:graphicFrameLocks noChangeAspect="1"/>
          </p:cNvGraphicFramePr>
          <p:nvPr>
            <p:extLst>
              <p:ext uri="{D42A27DB-BD31-4B8C-83A1-F6EECF244321}">
                <p14:modId xmlns:p14="http://schemas.microsoft.com/office/powerpoint/2010/main" val="1483874326"/>
              </p:ext>
            </p:extLst>
          </p:nvPr>
        </p:nvGraphicFramePr>
        <p:xfrm>
          <a:off x="6278673" y="4578092"/>
          <a:ext cx="1352550" cy="434975"/>
        </p:xfrm>
        <a:graphic>
          <a:graphicData uri="http://schemas.openxmlformats.org/presentationml/2006/ole">
            <mc:AlternateContent xmlns:mc="http://schemas.openxmlformats.org/markup-compatibility/2006">
              <mc:Choice xmlns:v="urn:schemas-microsoft-com:vml" Requires="v">
                <p:oleObj spid="_x0000_s1127" r:id="rId4" imgW="799753" imgH="253890" progId="Equation.3">
                  <p:embed/>
                </p:oleObj>
              </mc:Choice>
              <mc:Fallback>
                <p:oleObj r:id="rId4" imgW="799753" imgH="25389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673" y="4578092"/>
                        <a:ext cx="1352550" cy="43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ZoneTexte 4"/>
          <p:cNvSpPr txBox="1"/>
          <p:nvPr/>
        </p:nvSpPr>
        <p:spPr>
          <a:xfrm>
            <a:off x="6134986" y="893135"/>
            <a:ext cx="1425840" cy="369332"/>
          </a:xfrm>
          <a:prstGeom prst="rect">
            <a:avLst/>
          </a:prstGeom>
          <a:noFill/>
        </p:spPr>
        <p:txBody>
          <a:bodyPr wrap="none" rtlCol="0">
            <a:spAutoFit/>
          </a:bodyPr>
          <a:lstStyle/>
          <a:p>
            <a:r>
              <a:rPr lang="fr-FR" u="sng" dirty="0"/>
              <a:t>Charge limite</a:t>
            </a:r>
          </a:p>
        </p:txBody>
      </p:sp>
    </p:spTree>
    <p:extLst>
      <p:ext uri="{BB962C8B-B14F-4D97-AF65-F5344CB8AC3E}">
        <p14:creationId xmlns:p14="http://schemas.microsoft.com/office/powerpoint/2010/main" val="557494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066CF7-3835-4E22-8DA8-582A6FBF020C}"/>
              </a:ext>
            </a:extLst>
          </p:cNvPr>
          <p:cNvSpPr>
            <a:spLocks noGrp="1"/>
          </p:cNvSpPr>
          <p:nvPr>
            <p:ph type="title"/>
          </p:nvPr>
        </p:nvSpPr>
        <p:spPr/>
        <p:txBody>
          <a:bodyPr>
            <a:normAutofit fontScale="90000"/>
          </a:bodyPr>
          <a:lstStyle/>
          <a:p>
            <a:r>
              <a:rPr lang="fr-FR" dirty="0"/>
              <a:t>Sommaire</a:t>
            </a:r>
          </a:p>
        </p:txBody>
      </p:sp>
      <p:sp>
        <p:nvSpPr>
          <p:cNvPr id="3" name="Espace réservé du texte 2">
            <a:extLst>
              <a:ext uri="{FF2B5EF4-FFF2-40B4-BE49-F238E27FC236}">
                <a16:creationId xmlns:a16="http://schemas.microsoft.com/office/drawing/2014/main" id="{681DD8A5-1390-4A93-B977-09875E1B67C8}"/>
              </a:ext>
            </a:extLst>
          </p:cNvPr>
          <p:cNvSpPr>
            <a:spLocks noGrp="1"/>
          </p:cNvSpPr>
          <p:nvPr>
            <p:ph type="body" sz="quarter" idx="13"/>
          </p:nvPr>
        </p:nvSpPr>
        <p:spPr>
          <a:xfrm>
            <a:off x="304800" y="217715"/>
            <a:ext cx="3744686" cy="576942"/>
          </a:xfrm>
        </p:spPr>
        <p:txBody>
          <a:bodyPr>
            <a:noAutofit/>
          </a:bodyPr>
          <a:lstStyle/>
          <a:p>
            <a:r>
              <a:rPr lang="fr-FR" sz="2800" dirty="0"/>
              <a:t>Fondations profondes</a:t>
            </a:r>
          </a:p>
        </p:txBody>
      </p:sp>
      <p:sp>
        <p:nvSpPr>
          <p:cNvPr id="4" name="Espace réservé du numéro de diapositive 3">
            <a:extLst>
              <a:ext uri="{FF2B5EF4-FFF2-40B4-BE49-F238E27FC236}">
                <a16:creationId xmlns:a16="http://schemas.microsoft.com/office/drawing/2014/main" id="{7D94279F-225A-4B2F-9B59-1AAD4F13DDCB}"/>
              </a:ext>
            </a:extLst>
          </p:cNvPr>
          <p:cNvSpPr>
            <a:spLocks noGrp="1"/>
          </p:cNvSpPr>
          <p:nvPr>
            <p:ph type="sldNum" sz="quarter" idx="15"/>
          </p:nvPr>
        </p:nvSpPr>
        <p:spPr/>
        <p:txBody>
          <a:bodyPr/>
          <a:lstStyle/>
          <a:p>
            <a:pPr algn="r"/>
            <a:fld id="{256D3EEF-DE4E-429D-8EC4-DDC531AFF587}" type="slidenum">
              <a:rPr kumimoji="0" lang="fr-FR" sz="1000" smtClean="0"/>
              <a:pPr algn="r"/>
              <a:t>2</a:t>
            </a:fld>
            <a:endParaRPr kumimoji="0" lang="fr-FR"/>
          </a:p>
        </p:txBody>
      </p:sp>
      <p:sp>
        <p:nvSpPr>
          <p:cNvPr id="6" name="ZoneTexte 5">
            <a:extLst>
              <a:ext uri="{FF2B5EF4-FFF2-40B4-BE49-F238E27FC236}">
                <a16:creationId xmlns:a16="http://schemas.microsoft.com/office/drawing/2014/main" id="{13874C9B-88B9-4F58-8F20-1DBBCF48BEAE}"/>
              </a:ext>
            </a:extLst>
          </p:cNvPr>
          <p:cNvSpPr txBox="1"/>
          <p:nvPr/>
        </p:nvSpPr>
        <p:spPr>
          <a:xfrm>
            <a:off x="348791" y="1282045"/>
            <a:ext cx="6410409" cy="5262979"/>
          </a:xfrm>
          <a:prstGeom prst="rect">
            <a:avLst/>
          </a:prstGeom>
          <a:noFill/>
        </p:spPr>
        <p:txBody>
          <a:bodyPr wrap="none" rtlCol="0">
            <a:spAutoFit/>
          </a:bodyPr>
          <a:lstStyle/>
          <a:p>
            <a:pPr marL="342900" indent="-342900">
              <a:buAutoNum type="arabicPeriod"/>
            </a:pPr>
            <a:r>
              <a:rPr lang="fr-FR" sz="2400" dirty="0"/>
              <a:t>Quelques définitions</a:t>
            </a:r>
          </a:p>
          <a:p>
            <a:pPr marL="342900" indent="-342900">
              <a:buAutoNum type="arabicPeriod"/>
            </a:pPr>
            <a:endParaRPr lang="fr-FR" sz="2400" dirty="0"/>
          </a:p>
          <a:p>
            <a:pPr marL="342900" indent="-342900">
              <a:buAutoNum type="arabicPeriod"/>
            </a:pPr>
            <a:r>
              <a:rPr lang="fr-FR" sz="2400" dirty="0"/>
              <a:t>Techniques de fondations profondes</a:t>
            </a:r>
          </a:p>
          <a:p>
            <a:pPr marL="342900" indent="-342900">
              <a:buAutoNum type="arabicPeriod"/>
            </a:pPr>
            <a:endParaRPr lang="fr-FR" sz="2400" dirty="0"/>
          </a:p>
          <a:p>
            <a:pPr marL="342900" indent="-342900">
              <a:buAutoNum type="arabicPeriod"/>
            </a:pPr>
            <a:r>
              <a:rPr lang="fr-FR" sz="2400" dirty="0"/>
              <a:t>Principes de conception</a:t>
            </a:r>
          </a:p>
          <a:p>
            <a:pPr marL="342900" indent="-342900">
              <a:buAutoNum type="arabicPeriod"/>
            </a:pPr>
            <a:endParaRPr lang="fr-FR" sz="2400" dirty="0"/>
          </a:p>
          <a:p>
            <a:pPr marL="342900" indent="-342900">
              <a:buAutoNum type="arabicPeriod"/>
            </a:pPr>
            <a:r>
              <a:rPr lang="fr-FR" sz="2400" dirty="0"/>
              <a:t>Essais de chargement</a:t>
            </a:r>
          </a:p>
          <a:p>
            <a:pPr marL="342900" indent="-342900">
              <a:buAutoNum type="arabicPeriod"/>
            </a:pPr>
            <a:endParaRPr lang="fr-FR" sz="2400" dirty="0"/>
          </a:p>
          <a:p>
            <a:pPr marL="342900" indent="-342900">
              <a:buAutoNum type="arabicPeriod"/>
            </a:pPr>
            <a:r>
              <a:rPr lang="fr-FR" sz="2400" dirty="0"/>
              <a:t>Méthodes de dimensionnement de la portance</a:t>
            </a:r>
          </a:p>
          <a:p>
            <a:pPr marL="342900" indent="-342900">
              <a:buAutoNum type="arabicPeriod"/>
            </a:pPr>
            <a:endParaRPr lang="fr-FR" sz="2400" dirty="0"/>
          </a:p>
          <a:p>
            <a:pPr marL="342900" indent="-342900">
              <a:buAutoNum type="arabicPeriod"/>
            </a:pPr>
            <a:r>
              <a:rPr lang="fr-FR" sz="2400" dirty="0"/>
              <a:t>Autres sollicitations</a:t>
            </a:r>
          </a:p>
          <a:p>
            <a:pPr marL="342900" indent="-342900">
              <a:buAutoNum type="arabicPeriod"/>
            </a:pPr>
            <a:endParaRPr lang="fr-FR" sz="2400" dirty="0"/>
          </a:p>
          <a:p>
            <a:pPr marL="342900" indent="-342900">
              <a:buAutoNum type="arabicPeriod"/>
            </a:pPr>
            <a:r>
              <a:rPr lang="fr-FR" sz="2400" dirty="0"/>
              <a:t>Techniques de renforcement des sols</a:t>
            </a:r>
          </a:p>
          <a:p>
            <a:endParaRPr lang="fr-FR" sz="2400" dirty="0"/>
          </a:p>
        </p:txBody>
      </p:sp>
    </p:spTree>
    <p:extLst>
      <p:ext uri="{BB962C8B-B14F-4D97-AF65-F5344CB8AC3E}">
        <p14:creationId xmlns:p14="http://schemas.microsoft.com/office/powerpoint/2010/main" val="4150977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p:cNvGraphicFramePr>
            <a:graphicFrameLocks noChangeAspect="1"/>
          </p:cNvGraphicFramePr>
          <p:nvPr>
            <p:extLst>
              <p:ext uri="{D42A27DB-BD31-4B8C-83A1-F6EECF244321}">
                <p14:modId xmlns:p14="http://schemas.microsoft.com/office/powerpoint/2010/main" val="3147014534"/>
              </p:ext>
            </p:extLst>
          </p:nvPr>
        </p:nvGraphicFramePr>
        <p:xfrm>
          <a:off x="320633" y="1009403"/>
          <a:ext cx="5153025" cy="3590925"/>
        </p:xfrm>
        <a:graphic>
          <a:graphicData uri="http://schemas.openxmlformats.org/presentationml/2006/ole">
            <mc:AlternateContent xmlns:mc="http://schemas.openxmlformats.org/markup-compatibility/2006">
              <mc:Choice xmlns:v="urn:schemas-microsoft-com:vml" Requires="v">
                <p:oleObj spid="_x0000_s2154" r:id="rId4" imgW="7029450" imgH="4876800" progId="Designer.Drawing.8">
                  <p:embed/>
                </p:oleObj>
              </mc:Choice>
              <mc:Fallback>
                <p:oleObj r:id="rId4" imgW="7029450" imgH="4876800" progId="Designer.Drawing.8">
                  <p:embed/>
                  <p:pic>
                    <p:nvPicPr>
                      <p:cNvPr id="0" name="Object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633" y="1009403"/>
                        <a:ext cx="5153025" cy="359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  : états limites de portance</a:t>
            </a:r>
          </a:p>
        </p:txBody>
      </p:sp>
      <p:cxnSp>
        <p:nvCxnSpPr>
          <p:cNvPr id="6" name="Connecteur droit 5"/>
          <p:cNvCxnSpPr/>
          <p:nvPr/>
        </p:nvCxnSpPr>
        <p:spPr>
          <a:xfrm flipV="1">
            <a:off x="4607212" y="1686296"/>
            <a:ext cx="414" cy="362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4392076" y="1315122"/>
            <a:ext cx="437940" cy="369332"/>
          </a:xfrm>
          <a:prstGeom prst="rect">
            <a:avLst/>
          </a:prstGeom>
          <a:noFill/>
        </p:spPr>
        <p:txBody>
          <a:bodyPr wrap="none" rtlCol="0">
            <a:spAutoFit/>
          </a:bodyPr>
          <a:lstStyle/>
          <a:p>
            <a:r>
              <a:rPr lang="fr-FR" dirty="0" err="1"/>
              <a:t>Qc</a:t>
            </a:r>
            <a:endParaRPr lang="fr-FR" dirty="0"/>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237" y="4856113"/>
            <a:ext cx="8170013" cy="768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 name="ZoneTexte 2047"/>
          <p:cNvSpPr txBox="1"/>
          <p:nvPr/>
        </p:nvSpPr>
        <p:spPr>
          <a:xfrm>
            <a:off x="6166884" y="871870"/>
            <a:ext cx="1761444" cy="369332"/>
          </a:xfrm>
          <a:prstGeom prst="rect">
            <a:avLst/>
          </a:prstGeom>
          <a:noFill/>
        </p:spPr>
        <p:txBody>
          <a:bodyPr wrap="none" rtlCol="0">
            <a:spAutoFit/>
          </a:bodyPr>
          <a:lstStyle/>
          <a:p>
            <a:r>
              <a:rPr lang="fr-FR" u="sng" dirty="0"/>
              <a:t>Charge de fluage</a:t>
            </a:r>
          </a:p>
        </p:txBody>
      </p:sp>
      <p:sp>
        <p:nvSpPr>
          <p:cNvPr id="4"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3481884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2048" name="ZoneTexte 2047"/>
          <p:cNvSpPr txBox="1"/>
          <p:nvPr/>
        </p:nvSpPr>
        <p:spPr>
          <a:xfrm>
            <a:off x="394829" y="672482"/>
            <a:ext cx="5518297" cy="646331"/>
          </a:xfrm>
          <a:prstGeom prst="rect">
            <a:avLst/>
          </a:prstGeom>
          <a:noFill/>
        </p:spPr>
        <p:txBody>
          <a:bodyPr wrap="square" rtlCol="0">
            <a:spAutoFit/>
          </a:bodyPr>
          <a:lstStyle/>
          <a:p>
            <a:r>
              <a:rPr lang="fr-FR" u="sng" dirty="0"/>
              <a:t>Pieu modèle / </a:t>
            </a:r>
            <a:r>
              <a:rPr lang="fr-FR" b="1" u="sng" dirty="0"/>
              <a:t>Modèle de terrain</a:t>
            </a:r>
            <a:r>
              <a:rPr lang="fr-FR" u="sng" dirty="0"/>
              <a:t>/ Essais sur pieux</a:t>
            </a:r>
          </a:p>
          <a:p>
            <a:endParaRPr lang="fr-FR" u="sng" dirty="0"/>
          </a:p>
        </p:txBody>
      </p:sp>
      <p:sp>
        <p:nvSpPr>
          <p:cNvPr id="5" name="ZoneTexte 4">
            <a:extLst>
              <a:ext uri="{FF2B5EF4-FFF2-40B4-BE49-F238E27FC236}">
                <a16:creationId xmlns:a16="http://schemas.microsoft.com/office/drawing/2014/main" id="{6DB4A582-F522-4469-B875-3FECCFD41FA6}"/>
              </a:ext>
            </a:extLst>
          </p:cNvPr>
          <p:cNvSpPr txBox="1"/>
          <p:nvPr/>
        </p:nvSpPr>
        <p:spPr>
          <a:xfrm>
            <a:off x="201703" y="1074057"/>
            <a:ext cx="8367261" cy="1200329"/>
          </a:xfrm>
          <a:prstGeom prst="rect">
            <a:avLst/>
          </a:prstGeom>
          <a:noFill/>
        </p:spPr>
        <p:txBody>
          <a:bodyPr wrap="square" rtlCol="0">
            <a:spAutoFit/>
          </a:bodyPr>
          <a:lstStyle/>
          <a:p>
            <a:r>
              <a:rPr lang="fr-FR" dirty="0"/>
              <a:t>Le principe de la procédure « modèle de terrain » est de déterminer les valeurs caractéristiques de portance à partir des valeurs caractéristiques de la résistance de pointe et du frottement axial unitaire dans les différentes couches d’un modèle géotechnique du site, éventuellement découpé en zones homogènes</a:t>
            </a:r>
          </a:p>
        </p:txBody>
      </p:sp>
      <p:pic>
        <p:nvPicPr>
          <p:cNvPr id="3" name="Image 2">
            <a:extLst>
              <a:ext uri="{FF2B5EF4-FFF2-40B4-BE49-F238E27FC236}">
                <a16:creationId xmlns:a16="http://schemas.microsoft.com/office/drawing/2014/main" id="{C7769917-56E1-45E0-BBB8-E712DA0360D1}"/>
              </a:ext>
            </a:extLst>
          </p:cNvPr>
          <p:cNvPicPr>
            <a:picLocks noChangeAspect="1"/>
          </p:cNvPicPr>
          <p:nvPr/>
        </p:nvPicPr>
        <p:blipFill>
          <a:blip r:embed="rId3"/>
          <a:stretch>
            <a:fillRect/>
          </a:stretch>
        </p:blipFill>
        <p:spPr>
          <a:xfrm>
            <a:off x="1405035" y="2724456"/>
            <a:ext cx="1875493" cy="799941"/>
          </a:xfrm>
          <a:prstGeom prst="rect">
            <a:avLst/>
          </a:prstGeom>
          <a:ln>
            <a:solidFill>
              <a:schemeClr val="tx1"/>
            </a:solidFill>
          </a:ln>
        </p:spPr>
      </p:pic>
      <p:pic>
        <p:nvPicPr>
          <p:cNvPr id="4" name="Image 3">
            <a:extLst>
              <a:ext uri="{FF2B5EF4-FFF2-40B4-BE49-F238E27FC236}">
                <a16:creationId xmlns:a16="http://schemas.microsoft.com/office/drawing/2014/main" id="{08DF3DA2-933A-4A3E-871A-E84F5E72C01D}"/>
              </a:ext>
            </a:extLst>
          </p:cNvPr>
          <p:cNvPicPr>
            <a:picLocks noChangeAspect="1"/>
          </p:cNvPicPr>
          <p:nvPr/>
        </p:nvPicPr>
        <p:blipFill>
          <a:blip r:embed="rId4"/>
          <a:stretch>
            <a:fillRect/>
          </a:stretch>
        </p:blipFill>
        <p:spPr>
          <a:xfrm>
            <a:off x="4406443" y="2753224"/>
            <a:ext cx="2013212" cy="811996"/>
          </a:xfrm>
          <a:prstGeom prst="rect">
            <a:avLst/>
          </a:prstGeom>
          <a:ln>
            <a:solidFill>
              <a:schemeClr val="tx1"/>
            </a:solidFill>
          </a:ln>
        </p:spPr>
      </p:pic>
      <p:pic>
        <p:nvPicPr>
          <p:cNvPr id="10" name="Image 9">
            <a:extLst>
              <a:ext uri="{FF2B5EF4-FFF2-40B4-BE49-F238E27FC236}">
                <a16:creationId xmlns:a16="http://schemas.microsoft.com/office/drawing/2014/main" id="{1F755F51-236A-40F0-8622-B5D83680388A}"/>
              </a:ext>
            </a:extLst>
          </p:cNvPr>
          <p:cNvPicPr>
            <a:picLocks noChangeAspect="1"/>
          </p:cNvPicPr>
          <p:nvPr/>
        </p:nvPicPr>
        <p:blipFill>
          <a:blip r:embed="rId5"/>
          <a:stretch>
            <a:fillRect/>
          </a:stretch>
        </p:blipFill>
        <p:spPr>
          <a:xfrm>
            <a:off x="1478830" y="4086344"/>
            <a:ext cx="1698003" cy="676057"/>
          </a:xfrm>
          <a:prstGeom prst="rect">
            <a:avLst/>
          </a:prstGeom>
          <a:ln>
            <a:solidFill>
              <a:schemeClr val="tx1"/>
            </a:solidFill>
          </a:ln>
        </p:spPr>
      </p:pic>
      <p:pic>
        <p:nvPicPr>
          <p:cNvPr id="11" name="Image 10">
            <a:extLst>
              <a:ext uri="{FF2B5EF4-FFF2-40B4-BE49-F238E27FC236}">
                <a16:creationId xmlns:a16="http://schemas.microsoft.com/office/drawing/2014/main" id="{F9B50C41-065F-408D-8080-DA88E391311F}"/>
              </a:ext>
            </a:extLst>
          </p:cNvPr>
          <p:cNvPicPr>
            <a:picLocks noChangeAspect="1"/>
          </p:cNvPicPr>
          <p:nvPr/>
        </p:nvPicPr>
        <p:blipFill>
          <a:blip r:embed="rId6"/>
          <a:stretch>
            <a:fillRect/>
          </a:stretch>
        </p:blipFill>
        <p:spPr>
          <a:xfrm>
            <a:off x="4436098" y="4085687"/>
            <a:ext cx="1945848" cy="751155"/>
          </a:xfrm>
          <a:prstGeom prst="rect">
            <a:avLst/>
          </a:prstGeom>
          <a:ln>
            <a:solidFill>
              <a:schemeClr val="tx1"/>
            </a:solidFill>
          </a:ln>
        </p:spPr>
      </p:pic>
      <p:sp>
        <p:nvSpPr>
          <p:cNvPr id="23" name="Flèche : bas 22">
            <a:extLst>
              <a:ext uri="{FF2B5EF4-FFF2-40B4-BE49-F238E27FC236}">
                <a16:creationId xmlns:a16="http://schemas.microsoft.com/office/drawing/2014/main" id="{C15491A5-41F4-4004-8B0E-991F01409EB8}"/>
              </a:ext>
            </a:extLst>
          </p:cNvPr>
          <p:cNvSpPr/>
          <p:nvPr/>
        </p:nvSpPr>
        <p:spPr>
          <a:xfrm>
            <a:off x="2215299" y="3553906"/>
            <a:ext cx="169682" cy="49019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bas 23">
            <a:extLst>
              <a:ext uri="{FF2B5EF4-FFF2-40B4-BE49-F238E27FC236}">
                <a16:creationId xmlns:a16="http://schemas.microsoft.com/office/drawing/2014/main" id="{43ABFD0A-E9EB-428F-90F9-811B3DF7CDF6}"/>
              </a:ext>
            </a:extLst>
          </p:cNvPr>
          <p:cNvSpPr/>
          <p:nvPr/>
        </p:nvSpPr>
        <p:spPr>
          <a:xfrm>
            <a:off x="5290008" y="3583758"/>
            <a:ext cx="169682" cy="49019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4F2BC565-4195-4537-A492-F42C6BD31605}"/>
              </a:ext>
            </a:extLst>
          </p:cNvPr>
          <p:cNvPicPr>
            <a:picLocks noChangeAspect="1"/>
          </p:cNvPicPr>
          <p:nvPr/>
        </p:nvPicPr>
        <p:blipFill>
          <a:blip r:embed="rId7"/>
          <a:stretch>
            <a:fillRect/>
          </a:stretch>
        </p:blipFill>
        <p:spPr>
          <a:xfrm>
            <a:off x="2593107" y="5372440"/>
            <a:ext cx="2195710" cy="643432"/>
          </a:xfrm>
          <a:prstGeom prst="rect">
            <a:avLst/>
          </a:prstGeom>
          <a:ln>
            <a:solidFill>
              <a:schemeClr val="tx1"/>
            </a:solidFill>
          </a:ln>
        </p:spPr>
      </p:pic>
      <p:pic>
        <p:nvPicPr>
          <p:cNvPr id="27" name="Image 26">
            <a:extLst>
              <a:ext uri="{FF2B5EF4-FFF2-40B4-BE49-F238E27FC236}">
                <a16:creationId xmlns:a16="http://schemas.microsoft.com/office/drawing/2014/main" id="{1A4BE5F8-1656-4615-A207-8C64CE3EEBFC}"/>
              </a:ext>
            </a:extLst>
          </p:cNvPr>
          <p:cNvPicPr>
            <a:picLocks noChangeAspect="1"/>
          </p:cNvPicPr>
          <p:nvPr/>
        </p:nvPicPr>
        <p:blipFill>
          <a:blip r:embed="rId8"/>
          <a:stretch>
            <a:fillRect/>
          </a:stretch>
        </p:blipFill>
        <p:spPr>
          <a:xfrm>
            <a:off x="5666688" y="5349375"/>
            <a:ext cx="1318575" cy="941839"/>
          </a:xfrm>
          <a:prstGeom prst="rect">
            <a:avLst/>
          </a:prstGeom>
          <a:ln>
            <a:solidFill>
              <a:schemeClr val="tx1"/>
            </a:solidFill>
          </a:ln>
        </p:spPr>
      </p:pic>
      <p:sp>
        <p:nvSpPr>
          <p:cNvPr id="28" name="Flèche : bas 27">
            <a:extLst>
              <a:ext uri="{FF2B5EF4-FFF2-40B4-BE49-F238E27FC236}">
                <a16:creationId xmlns:a16="http://schemas.microsoft.com/office/drawing/2014/main" id="{50C2717C-BBBA-427D-8C71-8B74BAECC4A4}"/>
              </a:ext>
            </a:extLst>
          </p:cNvPr>
          <p:cNvSpPr/>
          <p:nvPr/>
        </p:nvSpPr>
        <p:spPr>
          <a:xfrm rot="16200000">
            <a:off x="5147036" y="5439268"/>
            <a:ext cx="169682" cy="49019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0220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2048" name="ZoneTexte 2047"/>
          <p:cNvSpPr txBox="1"/>
          <p:nvPr/>
        </p:nvSpPr>
        <p:spPr>
          <a:xfrm>
            <a:off x="394829" y="672482"/>
            <a:ext cx="5518297" cy="646331"/>
          </a:xfrm>
          <a:prstGeom prst="rect">
            <a:avLst/>
          </a:prstGeom>
          <a:noFill/>
        </p:spPr>
        <p:txBody>
          <a:bodyPr wrap="square" rtlCol="0">
            <a:spAutoFit/>
          </a:bodyPr>
          <a:lstStyle/>
          <a:p>
            <a:r>
              <a:rPr lang="fr-FR" u="sng" dirty="0"/>
              <a:t>Pieu modèle / </a:t>
            </a:r>
            <a:r>
              <a:rPr lang="fr-FR" b="1" u="sng" dirty="0"/>
              <a:t>Modèle de terrain</a:t>
            </a:r>
            <a:r>
              <a:rPr lang="fr-FR" u="sng" dirty="0"/>
              <a:t>/ Essais sur pieux</a:t>
            </a:r>
          </a:p>
          <a:p>
            <a:endParaRPr lang="fr-FR" u="sng" dirty="0"/>
          </a:p>
        </p:txBody>
      </p:sp>
      <p:sp>
        <p:nvSpPr>
          <p:cNvPr id="5" name="ZoneTexte 4">
            <a:extLst>
              <a:ext uri="{FF2B5EF4-FFF2-40B4-BE49-F238E27FC236}">
                <a16:creationId xmlns:a16="http://schemas.microsoft.com/office/drawing/2014/main" id="{6DB4A582-F522-4469-B875-3FECCFD41FA6}"/>
              </a:ext>
            </a:extLst>
          </p:cNvPr>
          <p:cNvSpPr txBox="1"/>
          <p:nvPr/>
        </p:nvSpPr>
        <p:spPr>
          <a:xfrm>
            <a:off x="201703" y="1074057"/>
            <a:ext cx="8367261" cy="1200329"/>
          </a:xfrm>
          <a:prstGeom prst="rect">
            <a:avLst/>
          </a:prstGeom>
          <a:noFill/>
        </p:spPr>
        <p:txBody>
          <a:bodyPr wrap="square" rtlCol="0">
            <a:spAutoFit/>
          </a:bodyPr>
          <a:lstStyle/>
          <a:p>
            <a:r>
              <a:rPr lang="fr-FR" dirty="0"/>
              <a:t>Le principe de la procédure « modèle de terrain » est de déterminer les valeurs caractéristiques de portance à partir des valeurs caractéristiques de la résistance de pointe et du frottement axial unitaire dans les différentes couches d’un modèle géotechnique du site, éventuellement découpé en zones homogènes</a:t>
            </a:r>
          </a:p>
        </p:txBody>
      </p:sp>
      <p:pic>
        <p:nvPicPr>
          <p:cNvPr id="6" name="Image 5">
            <a:extLst>
              <a:ext uri="{FF2B5EF4-FFF2-40B4-BE49-F238E27FC236}">
                <a16:creationId xmlns:a16="http://schemas.microsoft.com/office/drawing/2014/main" id="{B02A48A4-472B-420B-9618-499D386CED84}"/>
              </a:ext>
            </a:extLst>
          </p:cNvPr>
          <p:cNvPicPr>
            <a:picLocks noChangeAspect="1"/>
          </p:cNvPicPr>
          <p:nvPr/>
        </p:nvPicPr>
        <p:blipFill>
          <a:blip r:embed="rId3"/>
          <a:stretch>
            <a:fillRect/>
          </a:stretch>
        </p:blipFill>
        <p:spPr>
          <a:xfrm>
            <a:off x="329939" y="2313575"/>
            <a:ext cx="8031637" cy="4011983"/>
          </a:xfrm>
          <a:prstGeom prst="rect">
            <a:avLst/>
          </a:prstGeom>
        </p:spPr>
      </p:pic>
    </p:spTree>
    <p:extLst>
      <p:ext uri="{BB962C8B-B14F-4D97-AF65-F5344CB8AC3E}">
        <p14:creationId xmlns:p14="http://schemas.microsoft.com/office/powerpoint/2010/main" val="361171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2048" name="ZoneTexte 2047"/>
          <p:cNvSpPr txBox="1"/>
          <p:nvPr/>
        </p:nvSpPr>
        <p:spPr>
          <a:xfrm>
            <a:off x="394829" y="672482"/>
            <a:ext cx="5518297" cy="646331"/>
          </a:xfrm>
          <a:prstGeom prst="rect">
            <a:avLst/>
          </a:prstGeom>
          <a:noFill/>
        </p:spPr>
        <p:txBody>
          <a:bodyPr wrap="square" rtlCol="0">
            <a:spAutoFit/>
          </a:bodyPr>
          <a:lstStyle/>
          <a:p>
            <a:r>
              <a:rPr lang="fr-FR" b="1" u="sng" dirty="0"/>
              <a:t>Pieu modèle </a:t>
            </a:r>
            <a:r>
              <a:rPr lang="fr-FR" u="sng" dirty="0"/>
              <a:t>/ Modèle de terrain/ Essais sur pieux</a:t>
            </a:r>
          </a:p>
          <a:p>
            <a:endParaRPr lang="fr-FR" u="sng" dirty="0"/>
          </a:p>
        </p:txBody>
      </p:sp>
      <p:sp>
        <p:nvSpPr>
          <p:cNvPr id="5" name="ZoneTexte 4">
            <a:extLst>
              <a:ext uri="{FF2B5EF4-FFF2-40B4-BE49-F238E27FC236}">
                <a16:creationId xmlns:a16="http://schemas.microsoft.com/office/drawing/2014/main" id="{6DB4A582-F522-4469-B875-3FECCFD41FA6}"/>
              </a:ext>
            </a:extLst>
          </p:cNvPr>
          <p:cNvSpPr txBox="1"/>
          <p:nvPr/>
        </p:nvSpPr>
        <p:spPr>
          <a:xfrm>
            <a:off x="201703" y="1253166"/>
            <a:ext cx="8367261" cy="1200329"/>
          </a:xfrm>
          <a:prstGeom prst="rect">
            <a:avLst/>
          </a:prstGeom>
          <a:noFill/>
        </p:spPr>
        <p:txBody>
          <a:bodyPr wrap="square" rtlCol="0">
            <a:spAutoFit/>
          </a:bodyPr>
          <a:lstStyle/>
          <a:p>
            <a:r>
              <a:rPr lang="fr-FR" dirty="0"/>
              <a:t>Le principe de la procédure « pieu modèle » est de déterminer les valeurs caractéristiques de portance à partir de N portances calculées pour chacun des N sondages situés au sein d’une zone géotechnique homogène et d’en faire une analyse statistique</a:t>
            </a:r>
          </a:p>
        </p:txBody>
      </p:sp>
      <p:sp>
        <p:nvSpPr>
          <p:cNvPr id="6" name="ZoneTexte 5">
            <a:extLst>
              <a:ext uri="{FF2B5EF4-FFF2-40B4-BE49-F238E27FC236}">
                <a16:creationId xmlns:a16="http://schemas.microsoft.com/office/drawing/2014/main" id="{8C7D28BB-D355-4BA9-A008-03FC6969B3D5}"/>
              </a:ext>
            </a:extLst>
          </p:cNvPr>
          <p:cNvSpPr txBox="1"/>
          <p:nvPr/>
        </p:nvSpPr>
        <p:spPr>
          <a:xfrm>
            <a:off x="1225484" y="2516958"/>
            <a:ext cx="1745991" cy="461665"/>
          </a:xfrm>
          <a:prstGeom prst="rect">
            <a:avLst/>
          </a:prstGeom>
          <a:noFill/>
          <a:ln>
            <a:solidFill>
              <a:schemeClr val="tx1"/>
            </a:solidFill>
          </a:ln>
        </p:spPr>
        <p:txBody>
          <a:bodyPr wrap="none" rtlCol="0">
            <a:spAutoFit/>
          </a:bodyPr>
          <a:lstStyle/>
          <a:p>
            <a:r>
              <a:rPr lang="fr-FR" sz="2400" dirty="0" err="1"/>
              <a:t>R</a:t>
            </a:r>
            <a:r>
              <a:rPr lang="fr-FR" sz="2400" baseline="-25000" dirty="0" err="1"/>
              <a:t>ci</a:t>
            </a:r>
            <a:r>
              <a:rPr lang="fr-FR" sz="2400" dirty="0"/>
              <a:t> = </a:t>
            </a:r>
            <a:r>
              <a:rPr lang="fr-FR" sz="2400" dirty="0" err="1"/>
              <a:t>R</a:t>
            </a:r>
            <a:r>
              <a:rPr lang="fr-FR" sz="2400" baseline="-25000" dirty="0" err="1"/>
              <a:t>bi</a:t>
            </a:r>
            <a:r>
              <a:rPr lang="fr-FR" sz="2400" dirty="0"/>
              <a:t> + </a:t>
            </a:r>
            <a:r>
              <a:rPr lang="fr-FR" sz="2400" dirty="0" err="1"/>
              <a:t>R</a:t>
            </a:r>
            <a:r>
              <a:rPr lang="fr-FR" sz="2400" baseline="-25000" dirty="0" err="1"/>
              <a:t>si</a:t>
            </a:r>
            <a:endParaRPr lang="fr-FR" sz="2400" baseline="-25000" dirty="0"/>
          </a:p>
        </p:txBody>
      </p:sp>
      <p:sp>
        <p:nvSpPr>
          <p:cNvPr id="7" name="ZoneTexte 6">
            <a:extLst>
              <a:ext uri="{FF2B5EF4-FFF2-40B4-BE49-F238E27FC236}">
                <a16:creationId xmlns:a16="http://schemas.microsoft.com/office/drawing/2014/main" id="{E04882F7-2F91-41FE-AFE0-D4FB4DA5C7FE}"/>
              </a:ext>
            </a:extLst>
          </p:cNvPr>
          <p:cNvSpPr txBox="1"/>
          <p:nvPr/>
        </p:nvSpPr>
        <p:spPr>
          <a:xfrm>
            <a:off x="725863" y="2564092"/>
            <a:ext cx="480767" cy="461665"/>
          </a:xfrm>
          <a:prstGeom prst="rect">
            <a:avLst/>
          </a:prstGeom>
          <a:noFill/>
        </p:spPr>
        <p:txBody>
          <a:bodyPr wrap="square" rtlCol="0">
            <a:spAutoFit/>
          </a:bodyPr>
          <a:lstStyle/>
          <a:p>
            <a:r>
              <a:rPr lang="fr-FR" sz="2400" dirty="0"/>
              <a:t>N</a:t>
            </a:r>
          </a:p>
        </p:txBody>
      </p:sp>
      <p:pic>
        <p:nvPicPr>
          <p:cNvPr id="8" name="Image 7">
            <a:extLst>
              <a:ext uri="{FF2B5EF4-FFF2-40B4-BE49-F238E27FC236}">
                <a16:creationId xmlns:a16="http://schemas.microsoft.com/office/drawing/2014/main" id="{F16A725D-B265-476E-9573-6FFD02F8ECA1}"/>
              </a:ext>
            </a:extLst>
          </p:cNvPr>
          <p:cNvPicPr>
            <a:picLocks noChangeAspect="1"/>
          </p:cNvPicPr>
          <p:nvPr/>
        </p:nvPicPr>
        <p:blipFill>
          <a:blip r:embed="rId3"/>
          <a:stretch>
            <a:fillRect/>
          </a:stretch>
        </p:blipFill>
        <p:spPr>
          <a:xfrm>
            <a:off x="607832" y="3645153"/>
            <a:ext cx="3294865" cy="912215"/>
          </a:xfrm>
          <a:prstGeom prst="rect">
            <a:avLst/>
          </a:prstGeom>
          <a:ln>
            <a:solidFill>
              <a:schemeClr val="tx1"/>
            </a:solidFill>
          </a:ln>
        </p:spPr>
      </p:pic>
      <p:pic>
        <p:nvPicPr>
          <p:cNvPr id="9" name="Image 8">
            <a:extLst>
              <a:ext uri="{FF2B5EF4-FFF2-40B4-BE49-F238E27FC236}">
                <a16:creationId xmlns:a16="http://schemas.microsoft.com/office/drawing/2014/main" id="{B4AA824B-1683-4290-868A-8A5BFE0DCBA7}"/>
              </a:ext>
            </a:extLst>
          </p:cNvPr>
          <p:cNvPicPr>
            <a:picLocks noChangeAspect="1"/>
          </p:cNvPicPr>
          <p:nvPr/>
        </p:nvPicPr>
        <p:blipFill>
          <a:blip r:embed="rId4"/>
          <a:stretch>
            <a:fillRect/>
          </a:stretch>
        </p:blipFill>
        <p:spPr>
          <a:xfrm>
            <a:off x="4909352" y="3622550"/>
            <a:ext cx="2358715" cy="967862"/>
          </a:xfrm>
          <a:prstGeom prst="rect">
            <a:avLst/>
          </a:prstGeom>
          <a:ln>
            <a:solidFill>
              <a:schemeClr val="tx1"/>
            </a:solidFill>
          </a:ln>
        </p:spPr>
      </p:pic>
      <p:sp>
        <p:nvSpPr>
          <p:cNvPr id="12" name="Flèche : bas 11">
            <a:extLst>
              <a:ext uri="{FF2B5EF4-FFF2-40B4-BE49-F238E27FC236}">
                <a16:creationId xmlns:a16="http://schemas.microsoft.com/office/drawing/2014/main" id="{B9BA1FA5-10A4-4F0B-8521-36B593AEE416}"/>
              </a:ext>
            </a:extLst>
          </p:cNvPr>
          <p:cNvSpPr/>
          <p:nvPr/>
        </p:nvSpPr>
        <p:spPr>
          <a:xfrm>
            <a:off x="1932495" y="3044859"/>
            <a:ext cx="169682" cy="49019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bas 13">
            <a:extLst>
              <a:ext uri="{FF2B5EF4-FFF2-40B4-BE49-F238E27FC236}">
                <a16:creationId xmlns:a16="http://schemas.microsoft.com/office/drawing/2014/main" id="{5485F9AB-BB29-4F1D-ADB8-A68022E0E345}"/>
              </a:ext>
            </a:extLst>
          </p:cNvPr>
          <p:cNvSpPr/>
          <p:nvPr/>
        </p:nvSpPr>
        <p:spPr>
          <a:xfrm rot="5400000">
            <a:off x="4215353" y="3875990"/>
            <a:ext cx="169682" cy="49019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7A52EF3F-B765-4A7C-8188-2A8AD3F11E6D}"/>
              </a:ext>
            </a:extLst>
          </p:cNvPr>
          <p:cNvPicPr>
            <a:picLocks noChangeAspect="1"/>
          </p:cNvPicPr>
          <p:nvPr/>
        </p:nvPicPr>
        <p:blipFill>
          <a:blip r:embed="rId5"/>
          <a:stretch>
            <a:fillRect/>
          </a:stretch>
        </p:blipFill>
        <p:spPr>
          <a:xfrm>
            <a:off x="2116220" y="4864232"/>
            <a:ext cx="5858858" cy="1834776"/>
          </a:xfrm>
          <a:prstGeom prst="rect">
            <a:avLst/>
          </a:prstGeom>
        </p:spPr>
      </p:pic>
      <p:sp>
        <p:nvSpPr>
          <p:cNvPr id="16" name="Flèche : bas 15">
            <a:extLst>
              <a:ext uri="{FF2B5EF4-FFF2-40B4-BE49-F238E27FC236}">
                <a16:creationId xmlns:a16="http://schemas.microsoft.com/office/drawing/2014/main" id="{D5B7E98B-2F2E-4831-8B10-1E427D0C050E}"/>
              </a:ext>
            </a:extLst>
          </p:cNvPr>
          <p:cNvSpPr/>
          <p:nvPr/>
        </p:nvSpPr>
        <p:spPr>
          <a:xfrm rot="10800000">
            <a:off x="6177700" y="4641132"/>
            <a:ext cx="169682" cy="49019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9021010D-F2DC-423C-9888-02326290BA8B}"/>
              </a:ext>
            </a:extLst>
          </p:cNvPr>
          <p:cNvSpPr/>
          <p:nvPr/>
        </p:nvSpPr>
        <p:spPr>
          <a:xfrm>
            <a:off x="1131216" y="4138367"/>
            <a:ext cx="622169" cy="480767"/>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avec flèche 17">
            <a:extLst>
              <a:ext uri="{FF2B5EF4-FFF2-40B4-BE49-F238E27FC236}">
                <a16:creationId xmlns:a16="http://schemas.microsoft.com/office/drawing/2014/main" id="{879170C7-19C6-42E1-819F-58142B427133}"/>
              </a:ext>
            </a:extLst>
          </p:cNvPr>
          <p:cNvCxnSpPr>
            <a:cxnSpLocks/>
          </p:cNvCxnSpPr>
          <p:nvPr/>
        </p:nvCxnSpPr>
        <p:spPr>
          <a:xfrm flipH="1" flipV="1">
            <a:off x="7107810" y="4430598"/>
            <a:ext cx="461913" cy="367646"/>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721C156D-F02C-419E-BEB9-15CB6D6C2793}"/>
              </a:ext>
            </a:extLst>
          </p:cNvPr>
          <p:cNvSpPr txBox="1"/>
          <p:nvPr/>
        </p:nvSpPr>
        <p:spPr>
          <a:xfrm>
            <a:off x="320512" y="5147036"/>
            <a:ext cx="1395168" cy="646331"/>
          </a:xfrm>
          <a:prstGeom prst="rect">
            <a:avLst/>
          </a:prstGeom>
          <a:noFill/>
        </p:spPr>
        <p:txBody>
          <a:bodyPr wrap="square" rtlCol="0">
            <a:spAutoFit/>
          </a:bodyPr>
          <a:lstStyle/>
          <a:p>
            <a:r>
              <a:rPr lang="fr-FR" dirty="0"/>
              <a:t>Fonction du type de pieu</a:t>
            </a:r>
          </a:p>
        </p:txBody>
      </p:sp>
      <p:sp>
        <p:nvSpPr>
          <p:cNvPr id="21" name="ZoneTexte 20">
            <a:extLst>
              <a:ext uri="{FF2B5EF4-FFF2-40B4-BE49-F238E27FC236}">
                <a16:creationId xmlns:a16="http://schemas.microsoft.com/office/drawing/2014/main" id="{EEF28553-302A-4E00-83FA-D9D77796FD7D}"/>
              </a:ext>
            </a:extLst>
          </p:cNvPr>
          <p:cNvSpPr txBox="1"/>
          <p:nvPr/>
        </p:nvSpPr>
        <p:spPr>
          <a:xfrm>
            <a:off x="7524161" y="4667840"/>
            <a:ext cx="1395168" cy="369332"/>
          </a:xfrm>
          <a:prstGeom prst="rect">
            <a:avLst/>
          </a:prstGeom>
          <a:noFill/>
        </p:spPr>
        <p:txBody>
          <a:bodyPr wrap="square" rtlCol="0">
            <a:spAutoFit/>
          </a:bodyPr>
          <a:lstStyle/>
          <a:p>
            <a:r>
              <a:rPr lang="fr-FR" dirty="0"/>
              <a:t>2500 m²</a:t>
            </a:r>
          </a:p>
        </p:txBody>
      </p:sp>
      <p:cxnSp>
        <p:nvCxnSpPr>
          <p:cNvPr id="22" name="Connecteur droit avec flèche 21">
            <a:extLst>
              <a:ext uri="{FF2B5EF4-FFF2-40B4-BE49-F238E27FC236}">
                <a16:creationId xmlns:a16="http://schemas.microsoft.com/office/drawing/2014/main" id="{FA310DD1-5219-4A0E-8445-AAB5B4F93624}"/>
              </a:ext>
            </a:extLst>
          </p:cNvPr>
          <p:cNvCxnSpPr/>
          <p:nvPr/>
        </p:nvCxnSpPr>
        <p:spPr>
          <a:xfrm flipV="1">
            <a:off x="1189348" y="4762107"/>
            <a:ext cx="282805" cy="546755"/>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53B10E48-B7B4-472A-9276-2A2A902612CE}"/>
              </a:ext>
            </a:extLst>
          </p:cNvPr>
          <p:cNvPicPr>
            <a:picLocks noChangeAspect="1"/>
          </p:cNvPicPr>
          <p:nvPr/>
        </p:nvPicPr>
        <p:blipFill>
          <a:blip r:embed="rId6"/>
          <a:stretch>
            <a:fillRect/>
          </a:stretch>
        </p:blipFill>
        <p:spPr>
          <a:xfrm>
            <a:off x="4686302" y="2398785"/>
            <a:ext cx="1318575" cy="941839"/>
          </a:xfrm>
          <a:prstGeom prst="rect">
            <a:avLst/>
          </a:prstGeom>
          <a:ln>
            <a:solidFill>
              <a:schemeClr val="tx1"/>
            </a:solidFill>
          </a:ln>
        </p:spPr>
      </p:pic>
      <p:sp>
        <p:nvSpPr>
          <p:cNvPr id="26" name="Flèche : bas 25">
            <a:extLst>
              <a:ext uri="{FF2B5EF4-FFF2-40B4-BE49-F238E27FC236}">
                <a16:creationId xmlns:a16="http://schemas.microsoft.com/office/drawing/2014/main" id="{214E7FFD-7DAC-4C0C-86FC-D14982B7A6C7}"/>
              </a:ext>
            </a:extLst>
          </p:cNvPr>
          <p:cNvSpPr/>
          <p:nvPr/>
        </p:nvSpPr>
        <p:spPr>
          <a:xfrm rot="14540938">
            <a:off x="4232639" y="3205116"/>
            <a:ext cx="169682" cy="49019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90972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2048" name="ZoneTexte 2047"/>
          <p:cNvSpPr txBox="1"/>
          <p:nvPr/>
        </p:nvSpPr>
        <p:spPr>
          <a:xfrm>
            <a:off x="394829" y="672482"/>
            <a:ext cx="5518297" cy="646331"/>
          </a:xfrm>
          <a:prstGeom prst="rect">
            <a:avLst/>
          </a:prstGeom>
          <a:noFill/>
        </p:spPr>
        <p:txBody>
          <a:bodyPr wrap="square" rtlCol="0">
            <a:spAutoFit/>
          </a:bodyPr>
          <a:lstStyle/>
          <a:p>
            <a:r>
              <a:rPr lang="fr-FR" b="1" u="sng" dirty="0"/>
              <a:t>Pieu modèle </a:t>
            </a:r>
            <a:r>
              <a:rPr lang="fr-FR" u="sng" dirty="0"/>
              <a:t>/ Modèle de terrain/ Essais sur pieux</a:t>
            </a:r>
          </a:p>
          <a:p>
            <a:endParaRPr lang="fr-FR" u="sng" dirty="0"/>
          </a:p>
        </p:txBody>
      </p:sp>
      <p:sp>
        <p:nvSpPr>
          <p:cNvPr id="5" name="ZoneTexte 4">
            <a:extLst>
              <a:ext uri="{FF2B5EF4-FFF2-40B4-BE49-F238E27FC236}">
                <a16:creationId xmlns:a16="http://schemas.microsoft.com/office/drawing/2014/main" id="{6DB4A582-F522-4469-B875-3FECCFD41FA6}"/>
              </a:ext>
            </a:extLst>
          </p:cNvPr>
          <p:cNvSpPr txBox="1"/>
          <p:nvPr/>
        </p:nvSpPr>
        <p:spPr>
          <a:xfrm>
            <a:off x="201703" y="1253166"/>
            <a:ext cx="8367261" cy="1200329"/>
          </a:xfrm>
          <a:prstGeom prst="rect">
            <a:avLst/>
          </a:prstGeom>
          <a:noFill/>
        </p:spPr>
        <p:txBody>
          <a:bodyPr wrap="square" rtlCol="0">
            <a:spAutoFit/>
          </a:bodyPr>
          <a:lstStyle/>
          <a:p>
            <a:r>
              <a:rPr lang="fr-FR" dirty="0"/>
              <a:t>Le principe de la procédure « pieu modèle » est de déterminer les valeurs caractéristiques de portance à partir de N portances calculées pour chacun des N sondages situés au sein d’une zone géotechnique homogène et d’en faire une analyse statistique</a:t>
            </a:r>
          </a:p>
        </p:txBody>
      </p:sp>
      <p:pic>
        <p:nvPicPr>
          <p:cNvPr id="3" name="Image 2">
            <a:extLst>
              <a:ext uri="{FF2B5EF4-FFF2-40B4-BE49-F238E27FC236}">
                <a16:creationId xmlns:a16="http://schemas.microsoft.com/office/drawing/2014/main" id="{D134C39D-74BC-4B4F-B5E4-564CA1AD8570}"/>
              </a:ext>
            </a:extLst>
          </p:cNvPr>
          <p:cNvPicPr>
            <a:picLocks noChangeAspect="1"/>
          </p:cNvPicPr>
          <p:nvPr/>
        </p:nvPicPr>
        <p:blipFill>
          <a:blip r:embed="rId3"/>
          <a:stretch>
            <a:fillRect/>
          </a:stretch>
        </p:blipFill>
        <p:spPr>
          <a:xfrm>
            <a:off x="499621" y="2631666"/>
            <a:ext cx="7220932" cy="3484082"/>
          </a:xfrm>
          <a:prstGeom prst="rect">
            <a:avLst/>
          </a:prstGeom>
        </p:spPr>
      </p:pic>
    </p:spTree>
    <p:extLst>
      <p:ext uri="{BB962C8B-B14F-4D97-AF65-F5344CB8AC3E}">
        <p14:creationId xmlns:p14="http://schemas.microsoft.com/office/powerpoint/2010/main" val="2111489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2048" name="ZoneTexte 2047"/>
          <p:cNvSpPr txBox="1"/>
          <p:nvPr/>
        </p:nvSpPr>
        <p:spPr>
          <a:xfrm>
            <a:off x="394829" y="672482"/>
            <a:ext cx="5518297" cy="646331"/>
          </a:xfrm>
          <a:prstGeom prst="rect">
            <a:avLst/>
          </a:prstGeom>
          <a:noFill/>
        </p:spPr>
        <p:txBody>
          <a:bodyPr wrap="square" rtlCol="0">
            <a:spAutoFit/>
          </a:bodyPr>
          <a:lstStyle/>
          <a:p>
            <a:r>
              <a:rPr lang="fr-FR" u="sng" dirty="0"/>
              <a:t>Pieu modèle / Modèle de terrain/ </a:t>
            </a:r>
            <a:r>
              <a:rPr lang="fr-FR" b="1" u="sng" dirty="0"/>
              <a:t>Essais sur pieux</a:t>
            </a:r>
          </a:p>
          <a:p>
            <a:endParaRPr lang="fr-FR" u="sng" dirty="0"/>
          </a:p>
        </p:txBody>
      </p:sp>
      <p:sp>
        <p:nvSpPr>
          <p:cNvPr id="23" name="Flèche : bas 22">
            <a:extLst>
              <a:ext uri="{FF2B5EF4-FFF2-40B4-BE49-F238E27FC236}">
                <a16:creationId xmlns:a16="http://schemas.microsoft.com/office/drawing/2014/main" id="{C15491A5-41F4-4004-8B0E-991F01409EB8}"/>
              </a:ext>
            </a:extLst>
          </p:cNvPr>
          <p:cNvSpPr/>
          <p:nvPr/>
        </p:nvSpPr>
        <p:spPr>
          <a:xfrm rot="16200000">
            <a:off x="2121029" y="1611983"/>
            <a:ext cx="169682" cy="49019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bas 23">
            <a:extLst>
              <a:ext uri="{FF2B5EF4-FFF2-40B4-BE49-F238E27FC236}">
                <a16:creationId xmlns:a16="http://schemas.microsoft.com/office/drawing/2014/main" id="{43ABFD0A-E9EB-428F-90F9-811B3DF7CDF6}"/>
              </a:ext>
            </a:extLst>
          </p:cNvPr>
          <p:cNvSpPr/>
          <p:nvPr/>
        </p:nvSpPr>
        <p:spPr>
          <a:xfrm>
            <a:off x="2358271" y="2169738"/>
            <a:ext cx="169682" cy="49019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1C0E55AB-4F89-4971-9670-77AC9C769355}"/>
              </a:ext>
            </a:extLst>
          </p:cNvPr>
          <p:cNvSpPr txBox="1"/>
          <p:nvPr/>
        </p:nvSpPr>
        <p:spPr>
          <a:xfrm>
            <a:off x="659875" y="1602558"/>
            <a:ext cx="4317477" cy="461665"/>
          </a:xfrm>
          <a:prstGeom prst="rect">
            <a:avLst/>
          </a:prstGeom>
          <a:noFill/>
        </p:spPr>
        <p:txBody>
          <a:bodyPr wrap="square" rtlCol="0">
            <a:spAutoFit/>
          </a:bodyPr>
          <a:lstStyle/>
          <a:p>
            <a:r>
              <a:rPr lang="fr-FR" sz="2400" dirty="0"/>
              <a:t>N essais	</a:t>
            </a:r>
            <a:r>
              <a:rPr lang="fr-FR" sz="2400" dirty="0" err="1"/>
              <a:t>Rci</a:t>
            </a:r>
            <a:endParaRPr lang="fr-FR" sz="2400" dirty="0"/>
          </a:p>
        </p:txBody>
      </p:sp>
      <p:pic>
        <p:nvPicPr>
          <p:cNvPr id="6" name="Image 5">
            <a:extLst>
              <a:ext uri="{FF2B5EF4-FFF2-40B4-BE49-F238E27FC236}">
                <a16:creationId xmlns:a16="http://schemas.microsoft.com/office/drawing/2014/main" id="{07436D5B-F044-403A-9834-C7606F6056D2}"/>
              </a:ext>
            </a:extLst>
          </p:cNvPr>
          <p:cNvPicPr>
            <a:picLocks noChangeAspect="1"/>
          </p:cNvPicPr>
          <p:nvPr/>
        </p:nvPicPr>
        <p:blipFill>
          <a:blip r:embed="rId3"/>
          <a:stretch>
            <a:fillRect/>
          </a:stretch>
        </p:blipFill>
        <p:spPr>
          <a:xfrm>
            <a:off x="1225288" y="2761396"/>
            <a:ext cx="2686836" cy="900229"/>
          </a:xfrm>
          <a:prstGeom prst="rect">
            <a:avLst/>
          </a:prstGeom>
          <a:ln>
            <a:solidFill>
              <a:schemeClr val="tx1"/>
            </a:solidFill>
          </a:ln>
        </p:spPr>
      </p:pic>
      <p:pic>
        <p:nvPicPr>
          <p:cNvPr id="7" name="Image 6">
            <a:extLst>
              <a:ext uri="{FF2B5EF4-FFF2-40B4-BE49-F238E27FC236}">
                <a16:creationId xmlns:a16="http://schemas.microsoft.com/office/drawing/2014/main" id="{CE7D500E-D05C-4F7C-AD3C-DC21812AC7D4}"/>
              </a:ext>
            </a:extLst>
          </p:cNvPr>
          <p:cNvPicPr>
            <a:picLocks noChangeAspect="1"/>
          </p:cNvPicPr>
          <p:nvPr/>
        </p:nvPicPr>
        <p:blipFill>
          <a:blip r:embed="rId4"/>
          <a:stretch>
            <a:fillRect/>
          </a:stretch>
        </p:blipFill>
        <p:spPr>
          <a:xfrm>
            <a:off x="5023063" y="2820448"/>
            <a:ext cx="1981052" cy="893661"/>
          </a:xfrm>
          <a:prstGeom prst="rect">
            <a:avLst/>
          </a:prstGeom>
          <a:ln>
            <a:solidFill>
              <a:schemeClr val="tx1"/>
            </a:solidFill>
          </a:ln>
        </p:spPr>
      </p:pic>
      <p:sp>
        <p:nvSpPr>
          <p:cNvPr id="15" name="Flèche : bas 14">
            <a:extLst>
              <a:ext uri="{FF2B5EF4-FFF2-40B4-BE49-F238E27FC236}">
                <a16:creationId xmlns:a16="http://schemas.microsoft.com/office/drawing/2014/main" id="{A5947C15-8381-4219-A5F1-574AF8B0C50D}"/>
              </a:ext>
            </a:extLst>
          </p:cNvPr>
          <p:cNvSpPr/>
          <p:nvPr/>
        </p:nvSpPr>
        <p:spPr>
          <a:xfrm rot="5400000">
            <a:off x="4366182" y="3008725"/>
            <a:ext cx="169682" cy="49019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6C13BE03-71F0-4FCE-9C88-2CA14CD812DA}"/>
              </a:ext>
            </a:extLst>
          </p:cNvPr>
          <p:cNvCxnSpPr>
            <a:cxnSpLocks/>
          </p:cNvCxnSpPr>
          <p:nvPr/>
        </p:nvCxnSpPr>
        <p:spPr>
          <a:xfrm flipH="1" flipV="1">
            <a:off x="6900420" y="3610466"/>
            <a:ext cx="461913" cy="367646"/>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388DBCB2-727C-4542-A20F-12CCF34C2C16}"/>
              </a:ext>
            </a:extLst>
          </p:cNvPr>
          <p:cNvSpPr txBox="1"/>
          <p:nvPr/>
        </p:nvSpPr>
        <p:spPr>
          <a:xfrm>
            <a:off x="7316771" y="3847708"/>
            <a:ext cx="1395168" cy="369332"/>
          </a:xfrm>
          <a:prstGeom prst="rect">
            <a:avLst/>
          </a:prstGeom>
          <a:noFill/>
        </p:spPr>
        <p:txBody>
          <a:bodyPr wrap="square" rtlCol="0">
            <a:spAutoFit/>
          </a:bodyPr>
          <a:lstStyle/>
          <a:p>
            <a:r>
              <a:rPr lang="fr-FR" dirty="0"/>
              <a:t>2500 m²</a:t>
            </a:r>
          </a:p>
        </p:txBody>
      </p:sp>
      <p:pic>
        <p:nvPicPr>
          <p:cNvPr id="8" name="Image 7">
            <a:extLst>
              <a:ext uri="{FF2B5EF4-FFF2-40B4-BE49-F238E27FC236}">
                <a16:creationId xmlns:a16="http://schemas.microsoft.com/office/drawing/2014/main" id="{3495757F-1539-4A6F-B5B0-E97F5FFEE026}"/>
              </a:ext>
            </a:extLst>
          </p:cNvPr>
          <p:cNvPicPr>
            <a:picLocks noChangeAspect="1"/>
          </p:cNvPicPr>
          <p:nvPr/>
        </p:nvPicPr>
        <p:blipFill>
          <a:blip r:embed="rId5"/>
          <a:stretch>
            <a:fillRect/>
          </a:stretch>
        </p:blipFill>
        <p:spPr>
          <a:xfrm>
            <a:off x="3516198" y="4530819"/>
            <a:ext cx="4647414" cy="1811529"/>
          </a:xfrm>
          <a:prstGeom prst="rect">
            <a:avLst/>
          </a:prstGeom>
        </p:spPr>
      </p:pic>
      <p:sp>
        <p:nvSpPr>
          <p:cNvPr id="19" name="Flèche : bas 18">
            <a:extLst>
              <a:ext uri="{FF2B5EF4-FFF2-40B4-BE49-F238E27FC236}">
                <a16:creationId xmlns:a16="http://schemas.microsoft.com/office/drawing/2014/main" id="{284DAEAB-EFCC-4D78-8FFB-25011B0D89D4}"/>
              </a:ext>
            </a:extLst>
          </p:cNvPr>
          <p:cNvSpPr/>
          <p:nvPr/>
        </p:nvSpPr>
        <p:spPr>
          <a:xfrm rot="10800000">
            <a:off x="5923176" y="3981255"/>
            <a:ext cx="169682" cy="49019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5F1CB20E-4347-40E5-B817-24367C14D1D4}"/>
              </a:ext>
            </a:extLst>
          </p:cNvPr>
          <p:cNvPicPr>
            <a:picLocks noChangeAspect="1"/>
          </p:cNvPicPr>
          <p:nvPr/>
        </p:nvPicPr>
        <p:blipFill>
          <a:blip r:embed="rId6"/>
          <a:stretch>
            <a:fillRect/>
          </a:stretch>
        </p:blipFill>
        <p:spPr>
          <a:xfrm>
            <a:off x="1415199" y="4293572"/>
            <a:ext cx="1318575" cy="941839"/>
          </a:xfrm>
          <a:prstGeom prst="rect">
            <a:avLst/>
          </a:prstGeom>
          <a:ln>
            <a:solidFill>
              <a:schemeClr val="tx1"/>
            </a:solidFill>
          </a:ln>
        </p:spPr>
      </p:pic>
      <p:sp>
        <p:nvSpPr>
          <p:cNvPr id="21" name="Flèche : bas 20">
            <a:extLst>
              <a:ext uri="{FF2B5EF4-FFF2-40B4-BE49-F238E27FC236}">
                <a16:creationId xmlns:a16="http://schemas.microsoft.com/office/drawing/2014/main" id="{7F440E6F-D8D0-4D7E-A51D-63FE37047045}"/>
              </a:ext>
            </a:extLst>
          </p:cNvPr>
          <p:cNvSpPr/>
          <p:nvPr/>
        </p:nvSpPr>
        <p:spPr>
          <a:xfrm>
            <a:off x="1992197" y="3726732"/>
            <a:ext cx="169682" cy="490193"/>
          </a:xfrm>
          <a:prstGeom prst="down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22472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Essai de chargement</a:t>
            </a:r>
          </a:p>
        </p:txBody>
      </p:sp>
      <p:sp>
        <p:nvSpPr>
          <p:cNvPr id="4"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5" name="Image 4"/>
          <p:cNvPicPr>
            <a:picLocks noChangeAspect="1"/>
          </p:cNvPicPr>
          <p:nvPr/>
        </p:nvPicPr>
        <p:blipFill>
          <a:blip r:embed="rId3"/>
          <a:stretch>
            <a:fillRect/>
          </a:stretch>
        </p:blipFill>
        <p:spPr>
          <a:xfrm>
            <a:off x="90736" y="1422399"/>
            <a:ext cx="4259094" cy="2861485"/>
          </a:xfrm>
          <a:prstGeom prst="rect">
            <a:avLst/>
          </a:prstGeom>
        </p:spPr>
      </p:pic>
      <p:pic>
        <p:nvPicPr>
          <p:cNvPr id="3" name="Image 2"/>
          <p:cNvPicPr>
            <a:picLocks noChangeAspect="1"/>
          </p:cNvPicPr>
          <p:nvPr/>
        </p:nvPicPr>
        <p:blipFill>
          <a:blip r:embed="rId4"/>
          <a:stretch>
            <a:fillRect/>
          </a:stretch>
        </p:blipFill>
        <p:spPr>
          <a:xfrm>
            <a:off x="4793440" y="1937041"/>
            <a:ext cx="3563807" cy="4128077"/>
          </a:xfrm>
          <a:prstGeom prst="rect">
            <a:avLst/>
          </a:prstGeom>
        </p:spPr>
      </p:pic>
      <p:sp>
        <p:nvSpPr>
          <p:cNvPr id="6" name="Rectangle 5"/>
          <p:cNvSpPr/>
          <p:nvPr/>
        </p:nvSpPr>
        <p:spPr>
          <a:xfrm>
            <a:off x="175577" y="4577758"/>
            <a:ext cx="4572000" cy="1477328"/>
          </a:xfrm>
          <a:prstGeom prst="rect">
            <a:avLst/>
          </a:prstGeom>
        </p:spPr>
        <p:txBody>
          <a:bodyPr>
            <a:spAutoFit/>
          </a:bodyPr>
          <a:lstStyle/>
          <a:p>
            <a:r>
              <a:rPr lang="fr-FR" dirty="0">
                <a:latin typeface="Calibri" panose="020F0502020204030204" pitchFamily="34" charset="0"/>
                <a:ea typeface="Calibri" panose="020F0502020204030204" pitchFamily="34" charset="0"/>
                <a:cs typeface="Times New Roman" panose="02020603050405020304" pitchFamily="18" charset="0"/>
              </a:rPr>
              <a:t>Norme </a:t>
            </a:r>
            <a:r>
              <a:rPr lang="fr-FR" dirty="0">
                <a:hlinkClick r:id="rId5"/>
              </a:rPr>
              <a:t>NF EN ISO 22477-1</a:t>
            </a:r>
            <a:r>
              <a:rPr lang="fr-FR" dirty="0"/>
              <a:t> (2018) </a:t>
            </a:r>
            <a:endParaRPr lang="fr-FR" dirty="0">
              <a:latin typeface="Calibri" panose="020F0502020204030204" pitchFamily="34" charset="0"/>
              <a:ea typeface="Calibri" panose="020F0502020204030204" pitchFamily="34" charset="0"/>
              <a:cs typeface="Times New Roman" panose="02020603050405020304" pitchFamily="18" charset="0"/>
            </a:endParaRPr>
          </a:p>
          <a:p>
            <a:r>
              <a:rPr lang="fr-FR">
                <a:latin typeface="Calibri" panose="020F0502020204030204" pitchFamily="34" charset="0"/>
                <a:ea typeface="Calibri" panose="020F0502020204030204" pitchFamily="34" charset="0"/>
                <a:cs typeface="Times New Roman" panose="02020603050405020304" pitchFamily="18" charset="0"/>
              </a:rPr>
              <a:t>Reconnaissance </a:t>
            </a:r>
            <a:r>
              <a:rPr lang="fr-FR" dirty="0">
                <a:latin typeface="Calibri" panose="020F0502020204030204" pitchFamily="34" charset="0"/>
                <a:ea typeface="Calibri" panose="020F0502020204030204" pitchFamily="34" charset="0"/>
                <a:cs typeface="Times New Roman" panose="02020603050405020304" pitchFamily="18" charset="0"/>
              </a:rPr>
              <a:t>et essais géotechniques - Essais des structures géotechniques - Partie 1 : essai de pieux : essai de chargement statique en compression</a:t>
            </a:r>
            <a:endParaRPr lang="fr-FR" dirty="0"/>
          </a:p>
        </p:txBody>
      </p:sp>
    </p:spTree>
    <p:extLst>
      <p:ext uri="{BB962C8B-B14F-4D97-AF65-F5344CB8AC3E}">
        <p14:creationId xmlns:p14="http://schemas.microsoft.com/office/powerpoint/2010/main" val="3734319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Essai de chargement</a:t>
            </a:r>
          </a:p>
        </p:txBody>
      </p:sp>
      <p:sp>
        <p:nvSpPr>
          <p:cNvPr id="2048" name="ZoneTexte 2047"/>
          <p:cNvSpPr txBox="1"/>
          <p:nvPr/>
        </p:nvSpPr>
        <p:spPr>
          <a:xfrm>
            <a:off x="395536" y="688975"/>
            <a:ext cx="4295277" cy="369332"/>
          </a:xfrm>
          <a:prstGeom prst="rect">
            <a:avLst/>
          </a:prstGeom>
          <a:noFill/>
        </p:spPr>
        <p:txBody>
          <a:bodyPr wrap="square" rtlCol="0">
            <a:spAutoFit/>
          </a:bodyPr>
          <a:lstStyle/>
          <a:p>
            <a:r>
              <a:rPr lang="fr-FR" u="sng" dirty="0"/>
              <a:t>Essais de chargement</a:t>
            </a:r>
          </a:p>
        </p:txBody>
      </p:sp>
      <p:sp>
        <p:nvSpPr>
          <p:cNvPr id="4"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5" y="572344"/>
            <a:ext cx="8223663" cy="6285656"/>
          </a:xfrm>
          <a:prstGeom prst="rect">
            <a:avLst/>
          </a:prstGeom>
        </p:spPr>
      </p:pic>
    </p:spTree>
    <p:extLst>
      <p:ext uri="{BB962C8B-B14F-4D97-AF65-F5344CB8AC3E}">
        <p14:creationId xmlns:p14="http://schemas.microsoft.com/office/powerpoint/2010/main" val="4047269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Essai de chargement</a:t>
            </a:r>
          </a:p>
        </p:txBody>
      </p:sp>
      <p:sp>
        <p:nvSpPr>
          <p:cNvPr id="2048" name="ZoneTexte 2047"/>
          <p:cNvSpPr txBox="1"/>
          <p:nvPr/>
        </p:nvSpPr>
        <p:spPr>
          <a:xfrm>
            <a:off x="395536" y="688975"/>
            <a:ext cx="4295277" cy="369332"/>
          </a:xfrm>
          <a:prstGeom prst="rect">
            <a:avLst/>
          </a:prstGeom>
          <a:noFill/>
        </p:spPr>
        <p:txBody>
          <a:bodyPr wrap="square" rtlCol="0">
            <a:spAutoFit/>
          </a:bodyPr>
          <a:lstStyle/>
          <a:p>
            <a:r>
              <a:rPr lang="fr-FR" u="sng" dirty="0"/>
              <a:t>Essais de chargement</a:t>
            </a:r>
          </a:p>
        </p:txBody>
      </p:sp>
      <p:sp>
        <p:nvSpPr>
          <p:cNvPr id="4"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047" y="1640652"/>
            <a:ext cx="3010172" cy="4013563"/>
          </a:xfrm>
          <a:prstGeom prst="rect">
            <a:avLst/>
          </a:prstGeom>
        </p:spPr>
      </p:pic>
      <p:cxnSp>
        <p:nvCxnSpPr>
          <p:cNvPr id="10" name="Connecteur droit avec flèche 9"/>
          <p:cNvCxnSpPr/>
          <p:nvPr/>
        </p:nvCxnSpPr>
        <p:spPr>
          <a:xfrm>
            <a:off x="1955449" y="4089540"/>
            <a:ext cx="1965959" cy="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1513555" y="4659654"/>
            <a:ext cx="2376000" cy="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2013209" y="2403045"/>
            <a:ext cx="1782000" cy="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2013209" y="2772071"/>
            <a:ext cx="1782000" cy="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889555" y="2264546"/>
            <a:ext cx="1751826" cy="369332"/>
          </a:xfrm>
          <a:prstGeom prst="rect">
            <a:avLst/>
          </a:prstGeom>
          <a:noFill/>
        </p:spPr>
        <p:txBody>
          <a:bodyPr wrap="none" rtlCol="0">
            <a:spAutoFit/>
          </a:bodyPr>
          <a:lstStyle/>
          <a:p>
            <a:r>
              <a:rPr lang="fr-FR" dirty="0"/>
              <a:t>Capteur de force</a:t>
            </a:r>
          </a:p>
        </p:txBody>
      </p:sp>
      <p:sp>
        <p:nvSpPr>
          <p:cNvPr id="16" name="ZoneTexte 15"/>
          <p:cNvSpPr txBox="1"/>
          <p:nvPr/>
        </p:nvSpPr>
        <p:spPr>
          <a:xfrm>
            <a:off x="3876435" y="2590165"/>
            <a:ext cx="1751826" cy="369332"/>
          </a:xfrm>
          <a:prstGeom prst="rect">
            <a:avLst/>
          </a:prstGeom>
          <a:noFill/>
        </p:spPr>
        <p:txBody>
          <a:bodyPr wrap="none" rtlCol="0">
            <a:spAutoFit/>
          </a:bodyPr>
          <a:lstStyle/>
          <a:p>
            <a:r>
              <a:rPr lang="fr-FR" dirty="0"/>
              <a:t>Capteur de force</a:t>
            </a:r>
          </a:p>
        </p:txBody>
      </p:sp>
      <p:sp>
        <p:nvSpPr>
          <p:cNvPr id="17" name="ZoneTexte 16"/>
          <p:cNvSpPr txBox="1"/>
          <p:nvPr/>
        </p:nvSpPr>
        <p:spPr>
          <a:xfrm>
            <a:off x="4014992" y="3918694"/>
            <a:ext cx="674928" cy="369332"/>
          </a:xfrm>
          <a:prstGeom prst="rect">
            <a:avLst/>
          </a:prstGeom>
          <a:noFill/>
        </p:spPr>
        <p:txBody>
          <a:bodyPr wrap="none" rtlCol="0">
            <a:spAutoFit/>
          </a:bodyPr>
          <a:lstStyle/>
          <a:p>
            <a:r>
              <a:rPr lang="fr-FR" dirty="0"/>
              <a:t>Vérin</a:t>
            </a:r>
          </a:p>
        </p:txBody>
      </p:sp>
      <p:sp>
        <p:nvSpPr>
          <p:cNvPr id="18" name="ZoneTexte 17"/>
          <p:cNvSpPr txBox="1"/>
          <p:nvPr/>
        </p:nvSpPr>
        <p:spPr>
          <a:xfrm>
            <a:off x="3877181" y="4545249"/>
            <a:ext cx="1769960" cy="923330"/>
          </a:xfrm>
          <a:prstGeom prst="rect">
            <a:avLst/>
          </a:prstGeom>
          <a:noFill/>
        </p:spPr>
        <p:txBody>
          <a:bodyPr wrap="square" rtlCol="0">
            <a:spAutoFit/>
          </a:bodyPr>
          <a:lstStyle/>
          <a:p>
            <a:pPr algn="ctr"/>
            <a:r>
              <a:rPr lang="fr-FR" dirty="0"/>
              <a:t>Capteur de déplacement LVDT (x3)</a:t>
            </a:r>
          </a:p>
        </p:txBody>
      </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0085" y="1645402"/>
            <a:ext cx="2678788" cy="3571717"/>
          </a:xfrm>
          <a:prstGeom prst="rect">
            <a:avLst/>
          </a:prstGeom>
        </p:spPr>
      </p:pic>
      <p:cxnSp>
        <p:nvCxnSpPr>
          <p:cNvPr id="20" name="Connecteur droit avec flèche 19"/>
          <p:cNvCxnSpPr/>
          <p:nvPr/>
        </p:nvCxnSpPr>
        <p:spPr>
          <a:xfrm flipH="1">
            <a:off x="5315109" y="3401385"/>
            <a:ext cx="1593000" cy="0"/>
          </a:xfrm>
          <a:prstGeom prst="straightConnector1">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3710267" y="2919242"/>
            <a:ext cx="1648770" cy="923330"/>
          </a:xfrm>
          <a:prstGeom prst="rect">
            <a:avLst/>
          </a:prstGeom>
          <a:noFill/>
        </p:spPr>
        <p:txBody>
          <a:bodyPr wrap="square" rtlCol="0">
            <a:spAutoFit/>
          </a:bodyPr>
          <a:lstStyle/>
          <a:p>
            <a:pPr algn="ctr"/>
            <a:r>
              <a:rPr lang="fr-FR" dirty="0"/>
              <a:t>Capteur de déplacement laser</a:t>
            </a:r>
          </a:p>
        </p:txBody>
      </p:sp>
    </p:spTree>
    <p:extLst>
      <p:ext uri="{BB962C8B-B14F-4D97-AF65-F5344CB8AC3E}">
        <p14:creationId xmlns:p14="http://schemas.microsoft.com/office/powerpoint/2010/main" val="2084471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Essai de chargement</a:t>
            </a:r>
          </a:p>
        </p:txBody>
      </p:sp>
      <p:sp>
        <p:nvSpPr>
          <p:cNvPr id="2048" name="ZoneTexte 2047"/>
          <p:cNvSpPr txBox="1"/>
          <p:nvPr/>
        </p:nvSpPr>
        <p:spPr>
          <a:xfrm>
            <a:off x="395536" y="688975"/>
            <a:ext cx="4295277" cy="369332"/>
          </a:xfrm>
          <a:prstGeom prst="rect">
            <a:avLst/>
          </a:prstGeom>
          <a:noFill/>
        </p:spPr>
        <p:txBody>
          <a:bodyPr wrap="square" rtlCol="0">
            <a:spAutoFit/>
          </a:bodyPr>
          <a:lstStyle/>
          <a:p>
            <a:r>
              <a:rPr lang="fr-FR" u="sng" dirty="0"/>
              <a:t>Essais de chargement</a:t>
            </a:r>
          </a:p>
        </p:txBody>
      </p:sp>
      <p:sp>
        <p:nvSpPr>
          <p:cNvPr id="4"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3" name="Image 2"/>
          <p:cNvPicPr>
            <a:picLocks noChangeAspect="1"/>
          </p:cNvPicPr>
          <p:nvPr/>
        </p:nvPicPr>
        <p:blipFill>
          <a:blip r:embed="rId3"/>
          <a:stretch>
            <a:fillRect/>
          </a:stretch>
        </p:blipFill>
        <p:spPr>
          <a:xfrm>
            <a:off x="840510" y="1174938"/>
            <a:ext cx="6982690" cy="5249293"/>
          </a:xfrm>
          <a:prstGeom prst="rect">
            <a:avLst/>
          </a:prstGeom>
        </p:spPr>
      </p:pic>
    </p:spTree>
    <p:extLst>
      <p:ext uri="{BB962C8B-B14F-4D97-AF65-F5344CB8AC3E}">
        <p14:creationId xmlns:p14="http://schemas.microsoft.com/office/powerpoint/2010/main" val="4275927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A183BA2F-68A7-4C3A-BC12-5C2317FFA40E}"/>
              </a:ext>
            </a:extLst>
          </p:cNvPr>
          <p:cNvPicPr>
            <a:picLocks noChangeAspect="1"/>
          </p:cNvPicPr>
          <p:nvPr/>
        </p:nvPicPr>
        <p:blipFill>
          <a:blip r:embed="rId3"/>
          <a:stretch>
            <a:fillRect/>
          </a:stretch>
        </p:blipFill>
        <p:spPr>
          <a:xfrm>
            <a:off x="728500" y="1906050"/>
            <a:ext cx="1848018" cy="1365741"/>
          </a:xfrm>
          <a:prstGeom prst="rect">
            <a:avLst/>
          </a:prstGeom>
        </p:spPr>
      </p:pic>
      <p:sp>
        <p:nvSpPr>
          <p:cNvPr id="2" name="Rectangle 3"/>
          <p:cNvSpPr>
            <a:spLocks noGrp="1"/>
          </p:cNvSpPr>
          <p:nvPr>
            <p:ph type="body" sz="quarter" idx="13"/>
          </p:nvPr>
        </p:nvSpPr>
        <p:spPr>
          <a:xfrm>
            <a:off x="395536" y="116632"/>
            <a:ext cx="8077200" cy="455712"/>
          </a:xfrm>
        </p:spPr>
        <p:txBody>
          <a:bodyPr>
            <a:noAutofit/>
          </a:bodyPr>
          <a:lstStyle/>
          <a:p>
            <a:r>
              <a:rPr lang="fr-FR" sz="2400" dirty="0"/>
              <a:t>Quelques définitions</a:t>
            </a:r>
          </a:p>
        </p:txBody>
      </p:sp>
      <p:sp>
        <p:nvSpPr>
          <p:cNvPr id="10" name="Rectangle 9">
            <a:extLst>
              <a:ext uri="{FF2B5EF4-FFF2-40B4-BE49-F238E27FC236}">
                <a16:creationId xmlns:a16="http://schemas.microsoft.com/office/drawing/2014/main" id="{17D9EDBD-D51B-413C-B7F6-7553996D4473}"/>
              </a:ext>
            </a:extLst>
          </p:cNvPr>
          <p:cNvSpPr/>
          <p:nvPr/>
        </p:nvSpPr>
        <p:spPr>
          <a:xfrm>
            <a:off x="510547" y="3252996"/>
            <a:ext cx="2630219" cy="1745671"/>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11" name="Forme libre 9">
            <a:extLst>
              <a:ext uri="{FF2B5EF4-FFF2-40B4-BE49-F238E27FC236}">
                <a16:creationId xmlns:a16="http://schemas.microsoft.com/office/drawing/2014/main" id="{115F7624-2E69-4242-98C4-9262EFDBA474}"/>
              </a:ext>
            </a:extLst>
          </p:cNvPr>
          <p:cNvSpPr/>
          <p:nvPr/>
        </p:nvSpPr>
        <p:spPr>
          <a:xfrm>
            <a:off x="510548" y="3720587"/>
            <a:ext cx="2622266" cy="758536"/>
          </a:xfrm>
          <a:custGeom>
            <a:avLst/>
            <a:gdLst>
              <a:gd name="connsiteX0" fmla="*/ 0 w 5725391"/>
              <a:gd name="connsiteY0" fmla="*/ 270163 h 758536"/>
              <a:gd name="connsiteX1" fmla="*/ 2296391 w 5725391"/>
              <a:gd name="connsiteY1" fmla="*/ 124691 h 758536"/>
              <a:gd name="connsiteX2" fmla="*/ 3522518 w 5725391"/>
              <a:gd name="connsiteY2" fmla="*/ 228600 h 758536"/>
              <a:gd name="connsiteX3" fmla="*/ 4696691 w 5725391"/>
              <a:gd name="connsiteY3" fmla="*/ 0 h 758536"/>
              <a:gd name="connsiteX4" fmla="*/ 5725391 w 5725391"/>
              <a:gd name="connsiteY4" fmla="*/ 270163 h 758536"/>
              <a:gd name="connsiteX5" fmla="*/ 5725391 w 5725391"/>
              <a:gd name="connsiteY5" fmla="*/ 758536 h 758536"/>
              <a:gd name="connsiteX6" fmla="*/ 3792682 w 5725391"/>
              <a:gd name="connsiteY6" fmla="*/ 613063 h 758536"/>
              <a:gd name="connsiteX7" fmla="*/ 2306782 w 5725391"/>
              <a:gd name="connsiteY7" fmla="*/ 696191 h 758536"/>
              <a:gd name="connsiteX8" fmla="*/ 758536 w 5725391"/>
              <a:gd name="connsiteY8" fmla="*/ 685800 h 758536"/>
              <a:gd name="connsiteX9" fmla="*/ 10391 w 5725391"/>
              <a:gd name="connsiteY9" fmla="*/ 685800 h 758536"/>
              <a:gd name="connsiteX10" fmla="*/ 41564 w 5725391"/>
              <a:gd name="connsiteY10" fmla="*/ 301336 h 75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25391" h="758536">
                <a:moveTo>
                  <a:pt x="0" y="270163"/>
                </a:moveTo>
                <a:lnTo>
                  <a:pt x="2296391" y="124691"/>
                </a:lnTo>
                <a:lnTo>
                  <a:pt x="3522518" y="228600"/>
                </a:lnTo>
                <a:lnTo>
                  <a:pt x="4696691" y="0"/>
                </a:lnTo>
                <a:lnTo>
                  <a:pt x="5725391" y="270163"/>
                </a:lnTo>
                <a:lnTo>
                  <a:pt x="5725391" y="758536"/>
                </a:lnTo>
                <a:lnTo>
                  <a:pt x="3792682" y="613063"/>
                </a:lnTo>
                <a:lnTo>
                  <a:pt x="2306782" y="696191"/>
                </a:lnTo>
                <a:lnTo>
                  <a:pt x="758536" y="685800"/>
                </a:lnTo>
                <a:lnTo>
                  <a:pt x="10391" y="685800"/>
                </a:lnTo>
                <a:lnTo>
                  <a:pt x="41564" y="301336"/>
                </a:lnTo>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a:extLst>
              <a:ext uri="{FF2B5EF4-FFF2-40B4-BE49-F238E27FC236}">
                <a16:creationId xmlns:a16="http://schemas.microsoft.com/office/drawing/2014/main" id="{31BB882E-EDEF-4006-99EB-5240DA561D32}"/>
              </a:ext>
            </a:extLst>
          </p:cNvPr>
          <p:cNvCxnSpPr>
            <a:cxnSpLocks/>
          </p:cNvCxnSpPr>
          <p:nvPr/>
        </p:nvCxnSpPr>
        <p:spPr>
          <a:xfrm>
            <a:off x="510547" y="3440031"/>
            <a:ext cx="263817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81339EA-938B-4953-95A3-A0C5478F045E}"/>
              </a:ext>
            </a:extLst>
          </p:cNvPr>
          <p:cNvSpPr/>
          <p:nvPr/>
        </p:nvSpPr>
        <p:spPr>
          <a:xfrm>
            <a:off x="1131148" y="3305240"/>
            <a:ext cx="45719" cy="126425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665FFA5F-E4B6-4377-8F68-92281AB66A4D}"/>
              </a:ext>
            </a:extLst>
          </p:cNvPr>
          <p:cNvSpPr/>
          <p:nvPr/>
        </p:nvSpPr>
        <p:spPr>
          <a:xfrm>
            <a:off x="1091390" y="3258710"/>
            <a:ext cx="135467" cy="50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E7D78FAB-2441-4BBB-8B8A-D8C02E85CA02}"/>
              </a:ext>
            </a:extLst>
          </p:cNvPr>
          <p:cNvSpPr/>
          <p:nvPr/>
        </p:nvSpPr>
        <p:spPr>
          <a:xfrm>
            <a:off x="2202217" y="3245163"/>
            <a:ext cx="135467" cy="50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4FE957CF-5B19-4863-94D5-7545933A1EA7}"/>
              </a:ext>
            </a:extLst>
          </p:cNvPr>
          <p:cNvSpPr/>
          <p:nvPr/>
        </p:nvSpPr>
        <p:spPr>
          <a:xfrm>
            <a:off x="2245362" y="3295080"/>
            <a:ext cx="45719" cy="126425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Image 36">
            <a:extLst>
              <a:ext uri="{FF2B5EF4-FFF2-40B4-BE49-F238E27FC236}">
                <a16:creationId xmlns:a16="http://schemas.microsoft.com/office/drawing/2014/main" id="{A0F10058-619B-4907-B590-BAF100B71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061" y="1414006"/>
            <a:ext cx="4611757" cy="1306779"/>
          </a:xfrm>
          <a:prstGeom prst="rect">
            <a:avLst/>
          </a:prstGeom>
        </p:spPr>
      </p:pic>
      <p:pic>
        <p:nvPicPr>
          <p:cNvPr id="38" name="Image 37">
            <a:extLst>
              <a:ext uri="{FF2B5EF4-FFF2-40B4-BE49-F238E27FC236}">
                <a16:creationId xmlns:a16="http://schemas.microsoft.com/office/drawing/2014/main" id="{045AC2DD-6FC3-4A27-8A6C-357E85D00704}"/>
              </a:ext>
            </a:extLst>
          </p:cNvPr>
          <p:cNvPicPr>
            <a:picLocks noChangeAspect="1"/>
          </p:cNvPicPr>
          <p:nvPr/>
        </p:nvPicPr>
        <p:blipFill>
          <a:blip r:embed="rId5"/>
          <a:stretch>
            <a:fillRect/>
          </a:stretch>
        </p:blipFill>
        <p:spPr>
          <a:xfrm>
            <a:off x="4239011" y="3180521"/>
            <a:ext cx="3442698" cy="2651760"/>
          </a:xfrm>
          <a:prstGeom prst="rect">
            <a:avLst/>
          </a:prstGeom>
        </p:spPr>
      </p:pic>
      <p:sp>
        <p:nvSpPr>
          <p:cNvPr id="39" name="ZoneTexte 38">
            <a:extLst>
              <a:ext uri="{FF2B5EF4-FFF2-40B4-BE49-F238E27FC236}">
                <a16:creationId xmlns:a16="http://schemas.microsoft.com/office/drawing/2014/main" id="{578E82F8-ED7F-4F68-892D-0D5CEB1AAF8E}"/>
              </a:ext>
            </a:extLst>
          </p:cNvPr>
          <p:cNvSpPr txBox="1"/>
          <p:nvPr/>
        </p:nvSpPr>
        <p:spPr>
          <a:xfrm>
            <a:off x="1296063" y="1232452"/>
            <a:ext cx="1044453" cy="369332"/>
          </a:xfrm>
          <a:prstGeom prst="rect">
            <a:avLst/>
          </a:prstGeom>
          <a:noFill/>
        </p:spPr>
        <p:txBody>
          <a:bodyPr wrap="none" rtlCol="0">
            <a:spAutoFit/>
          </a:bodyPr>
          <a:lstStyle/>
          <a:p>
            <a:r>
              <a:rPr lang="fr-FR" dirty="0"/>
              <a:t>Bâtiment</a:t>
            </a:r>
          </a:p>
        </p:txBody>
      </p:sp>
      <p:sp>
        <p:nvSpPr>
          <p:cNvPr id="40" name="ZoneTexte 39">
            <a:extLst>
              <a:ext uri="{FF2B5EF4-FFF2-40B4-BE49-F238E27FC236}">
                <a16:creationId xmlns:a16="http://schemas.microsoft.com/office/drawing/2014/main" id="{C4DF5A03-0760-4067-A9FB-69EF103FDA81}"/>
              </a:ext>
            </a:extLst>
          </p:cNvPr>
          <p:cNvSpPr txBox="1"/>
          <p:nvPr/>
        </p:nvSpPr>
        <p:spPr>
          <a:xfrm>
            <a:off x="5225333" y="923676"/>
            <a:ext cx="706925" cy="369332"/>
          </a:xfrm>
          <a:prstGeom prst="rect">
            <a:avLst/>
          </a:prstGeom>
          <a:noFill/>
        </p:spPr>
        <p:txBody>
          <a:bodyPr wrap="none" rtlCol="0">
            <a:spAutoFit/>
          </a:bodyPr>
          <a:lstStyle/>
          <a:p>
            <a:r>
              <a:rPr lang="fr-FR" dirty="0"/>
              <a:t>Ponts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Essai de chargement</a:t>
            </a:r>
          </a:p>
        </p:txBody>
      </p:sp>
      <p:sp>
        <p:nvSpPr>
          <p:cNvPr id="2048" name="ZoneTexte 2047"/>
          <p:cNvSpPr txBox="1"/>
          <p:nvPr/>
        </p:nvSpPr>
        <p:spPr>
          <a:xfrm>
            <a:off x="395536" y="688975"/>
            <a:ext cx="4295277" cy="369332"/>
          </a:xfrm>
          <a:prstGeom prst="rect">
            <a:avLst/>
          </a:prstGeom>
          <a:noFill/>
        </p:spPr>
        <p:txBody>
          <a:bodyPr wrap="square" rtlCol="0">
            <a:spAutoFit/>
          </a:bodyPr>
          <a:lstStyle/>
          <a:p>
            <a:r>
              <a:rPr lang="fr-FR" u="sng" dirty="0"/>
              <a:t>Essais de chargement</a:t>
            </a:r>
          </a:p>
        </p:txBody>
      </p:sp>
      <p:sp>
        <p:nvSpPr>
          <p:cNvPr id="4"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5" name="Image 4"/>
          <p:cNvPicPr>
            <a:picLocks noChangeAspect="1"/>
          </p:cNvPicPr>
          <p:nvPr/>
        </p:nvPicPr>
        <p:blipFill>
          <a:blip r:embed="rId3"/>
          <a:stretch>
            <a:fillRect/>
          </a:stretch>
        </p:blipFill>
        <p:spPr>
          <a:xfrm>
            <a:off x="734481" y="1249930"/>
            <a:ext cx="7675037" cy="5012324"/>
          </a:xfrm>
          <a:prstGeom prst="rect">
            <a:avLst/>
          </a:prstGeom>
        </p:spPr>
      </p:pic>
    </p:spTree>
    <p:extLst>
      <p:ext uri="{BB962C8B-B14F-4D97-AF65-F5344CB8AC3E}">
        <p14:creationId xmlns:p14="http://schemas.microsoft.com/office/powerpoint/2010/main" val="3414705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Essai de chargement</a:t>
            </a:r>
          </a:p>
        </p:txBody>
      </p:sp>
      <p:sp>
        <p:nvSpPr>
          <p:cNvPr id="2048" name="ZoneTexte 2047"/>
          <p:cNvSpPr txBox="1"/>
          <p:nvPr/>
        </p:nvSpPr>
        <p:spPr>
          <a:xfrm>
            <a:off x="395536" y="688975"/>
            <a:ext cx="4295277" cy="369332"/>
          </a:xfrm>
          <a:prstGeom prst="rect">
            <a:avLst/>
          </a:prstGeom>
          <a:noFill/>
        </p:spPr>
        <p:txBody>
          <a:bodyPr wrap="square" rtlCol="0">
            <a:spAutoFit/>
          </a:bodyPr>
          <a:lstStyle/>
          <a:p>
            <a:r>
              <a:rPr lang="fr-FR" u="sng" dirty="0"/>
              <a:t>Essais de chargement</a:t>
            </a:r>
          </a:p>
        </p:txBody>
      </p:sp>
      <p:sp>
        <p:nvSpPr>
          <p:cNvPr id="4"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p:cNvSpPr/>
          <p:nvPr/>
        </p:nvSpPr>
        <p:spPr>
          <a:xfrm>
            <a:off x="1228157" y="5308733"/>
            <a:ext cx="5382499" cy="369332"/>
          </a:xfrm>
          <a:prstGeom prst="rect">
            <a:avLst/>
          </a:prstGeom>
        </p:spPr>
        <p:txBody>
          <a:bodyPr wrap="none">
            <a:spAutoFit/>
          </a:bodyPr>
          <a:lstStyle/>
          <a:p>
            <a:r>
              <a:rPr lang="fr-FR" sz="1800" b="1" dirty="0">
                <a:latin typeface="Calibri" panose="020F0502020204030204" pitchFamily="34" charset="0"/>
                <a:ea typeface="Calibri" panose="020F0502020204030204" pitchFamily="34" charset="0"/>
                <a:cs typeface="Times New Roman" panose="02020603050405020304" pitchFamily="18" charset="0"/>
              </a:rPr>
              <a:t>Tassement en tête en fonction du chargement du pieu </a:t>
            </a:r>
            <a:endParaRPr lang="fr-FR" sz="1800" dirty="0"/>
          </a:p>
        </p:txBody>
      </p:sp>
      <p:pic>
        <p:nvPicPr>
          <p:cNvPr id="6" name="Image 5"/>
          <p:cNvPicPr>
            <a:picLocks noChangeAspect="1"/>
          </p:cNvPicPr>
          <p:nvPr/>
        </p:nvPicPr>
        <p:blipFill>
          <a:blip r:embed="rId3"/>
          <a:stretch>
            <a:fillRect/>
          </a:stretch>
        </p:blipFill>
        <p:spPr>
          <a:xfrm>
            <a:off x="662882" y="1490231"/>
            <a:ext cx="5940000" cy="3877538"/>
          </a:xfrm>
          <a:prstGeom prst="rect">
            <a:avLst/>
          </a:prstGeom>
        </p:spPr>
      </p:pic>
      <p:sp>
        <p:nvSpPr>
          <p:cNvPr id="3" name="ZoneTexte 2"/>
          <p:cNvSpPr txBox="1"/>
          <p:nvPr/>
        </p:nvSpPr>
        <p:spPr>
          <a:xfrm>
            <a:off x="2543174" y="6010899"/>
            <a:ext cx="2873159" cy="646331"/>
          </a:xfrm>
          <a:prstGeom prst="rect">
            <a:avLst/>
          </a:prstGeom>
          <a:noFill/>
        </p:spPr>
        <p:txBody>
          <a:bodyPr wrap="none" rtlCol="0">
            <a:spAutoFit/>
          </a:bodyPr>
          <a:lstStyle/>
          <a:p>
            <a:r>
              <a:rPr lang="fr-FR" dirty="0"/>
              <a:t>Arrêt de l’essai pour s &gt; B/10</a:t>
            </a:r>
          </a:p>
          <a:p>
            <a:r>
              <a:rPr lang="fr-FR" dirty="0"/>
              <a:t>Ou rupture des ancrages</a:t>
            </a:r>
          </a:p>
        </p:txBody>
      </p:sp>
    </p:spTree>
    <p:extLst>
      <p:ext uri="{BB962C8B-B14F-4D97-AF65-F5344CB8AC3E}">
        <p14:creationId xmlns:p14="http://schemas.microsoft.com/office/powerpoint/2010/main" val="1836727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Essai de chargement</a:t>
            </a:r>
          </a:p>
        </p:txBody>
      </p:sp>
      <p:sp>
        <p:nvSpPr>
          <p:cNvPr id="2048" name="ZoneTexte 2047"/>
          <p:cNvSpPr txBox="1"/>
          <p:nvPr/>
        </p:nvSpPr>
        <p:spPr>
          <a:xfrm>
            <a:off x="395536" y="688975"/>
            <a:ext cx="4295277" cy="369332"/>
          </a:xfrm>
          <a:prstGeom prst="rect">
            <a:avLst/>
          </a:prstGeom>
          <a:noFill/>
        </p:spPr>
        <p:txBody>
          <a:bodyPr wrap="square" rtlCol="0">
            <a:spAutoFit/>
          </a:bodyPr>
          <a:lstStyle/>
          <a:p>
            <a:r>
              <a:rPr lang="fr-FR" u="sng" dirty="0"/>
              <a:t>Essais de chargement</a:t>
            </a:r>
          </a:p>
        </p:txBody>
      </p:sp>
      <p:sp>
        <p:nvSpPr>
          <p:cNvPr id="4"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p:cNvSpPr/>
          <p:nvPr/>
        </p:nvSpPr>
        <p:spPr>
          <a:xfrm>
            <a:off x="3825950" y="1281657"/>
            <a:ext cx="1898981" cy="369332"/>
          </a:xfrm>
          <a:prstGeom prst="rect">
            <a:avLst/>
          </a:prstGeom>
        </p:spPr>
        <p:txBody>
          <a:bodyPr wrap="none">
            <a:spAutoFit/>
          </a:bodyPr>
          <a:lstStyle/>
          <a:p>
            <a:r>
              <a:rPr lang="fr-FR" sz="1800" b="1" dirty="0">
                <a:latin typeface="Calibri" panose="020F0502020204030204" pitchFamily="34" charset="0"/>
                <a:cs typeface="Times New Roman" panose="02020603050405020304" pitchFamily="18" charset="0"/>
              </a:rPr>
              <a:t>Courbes de fluage</a:t>
            </a:r>
            <a:endParaRPr lang="fr-FR" sz="1800" dirty="0"/>
          </a:p>
        </p:txBody>
      </p:sp>
      <p:pic>
        <p:nvPicPr>
          <p:cNvPr id="7" name="Image 6"/>
          <p:cNvPicPr>
            <a:picLocks noChangeAspect="1"/>
          </p:cNvPicPr>
          <p:nvPr/>
        </p:nvPicPr>
        <p:blipFill>
          <a:blip r:embed="rId3"/>
          <a:stretch>
            <a:fillRect/>
          </a:stretch>
        </p:blipFill>
        <p:spPr>
          <a:xfrm>
            <a:off x="4229258" y="3671482"/>
            <a:ext cx="4320000" cy="2821255"/>
          </a:xfrm>
          <a:prstGeom prst="rect">
            <a:avLst/>
          </a:prstGeom>
        </p:spPr>
      </p:pic>
      <p:pic>
        <p:nvPicPr>
          <p:cNvPr id="8" name="Image 7"/>
          <p:cNvPicPr>
            <a:picLocks noChangeAspect="1"/>
          </p:cNvPicPr>
          <p:nvPr/>
        </p:nvPicPr>
        <p:blipFill>
          <a:blip r:embed="rId4"/>
          <a:stretch>
            <a:fillRect/>
          </a:stretch>
        </p:blipFill>
        <p:spPr>
          <a:xfrm>
            <a:off x="114136" y="1539743"/>
            <a:ext cx="4320000" cy="2821255"/>
          </a:xfrm>
          <a:prstGeom prst="rect">
            <a:avLst/>
          </a:prstGeom>
        </p:spPr>
      </p:pic>
      <p:pic>
        <p:nvPicPr>
          <p:cNvPr id="3" name="Image 2"/>
          <p:cNvPicPr>
            <a:picLocks noChangeAspect="1"/>
          </p:cNvPicPr>
          <p:nvPr/>
        </p:nvPicPr>
        <p:blipFill>
          <a:blip r:embed="rId5"/>
          <a:stretch>
            <a:fillRect/>
          </a:stretch>
        </p:blipFill>
        <p:spPr>
          <a:xfrm>
            <a:off x="5531282" y="2683670"/>
            <a:ext cx="2219325" cy="533400"/>
          </a:xfrm>
          <a:prstGeom prst="rect">
            <a:avLst/>
          </a:prstGeom>
        </p:spPr>
      </p:pic>
    </p:spTree>
    <p:extLst>
      <p:ext uri="{BB962C8B-B14F-4D97-AF65-F5344CB8AC3E}">
        <p14:creationId xmlns:p14="http://schemas.microsoft.com/office/powerpoint/2010/main" val="1482949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Essai de chargement</a:t>
            </a:r>
          </a:p>
        </p:txBody>
      </p:sp>
      <p:sp>
        <p:nvSpPr>
          <p:cNvPr id="2048" name="ZoneTexte 2047"/>
          <p:cNvSpPr txBox="1"/>
          <p:nvPr/>
        </p:nvSpPr>
        <p:spPr>
          <a:xfrm>
            <a:off x="395536" y="688975"/>
            <a:ext cx="4295277" cy="369332"/>
          </a:xfrm>
          <a:prstGeom prst="rect">
            <a:avLst/>
          </a:prstGeom>
          <a:noFill/>
        </p:spPr>
        <p:txBody>
          <a:bodyPr wrap="square" rtlCol="0">
            <a:spAutoFit/>
          </a:bodyPr>
          <a:lstStyle/>
          <a:p>
            <a:r>
              <a:rPr lang="fr-FR" u="sng" dirty="0"/>
              <a:t>Essais de chargement</a:t>
            </a:r>
          </a:p>
        </p:txBody>
      </p:sp>
      <p:sp>
        <p:nvSpPr>
          <p:cNvPr id="4"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0" name="Imag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883" y="1640926"/>
            <a:ext cx="6953626" cy="4843001"/>
          </a:xfrm>
          <a:prstGeom prst="rect">
            <a:avLst/>
          </a:prstGeom>
          <a:noFill/>
          <a:ln>
            <a:noFill/>
          </a:ln>
        </p:spPr>
      </p:pic>
    </p:spTree>
    <p:extLst>
      <p:ext uri="{BB962C8B-B14F-4D97-AF65-F5344CB8AC3E}">
        <p14:creationId xmlns:p14="http://schemas.microsoft.com/office/powerpoint/2010/main" val="3387858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Essai de chargement</a:t>
            </a:r>
          </a:p>
        </p:txBody>
      </p:sp>
      <p:sp>
        <p:nvSpPr>
          <p:cNvPr id="2048" name="ZoneTexte 2047"/>
          <p:cNvSpPr txBox="1"/>
          <p:nvPr/>
        </p:nvSpPr>
        <p:spPr>
          <a:xfrm>
            <a:off x="395536" y="688975"/>
            <a:ext cx="4295277" cy="369332"/>
          </a:xfrm>
          <a:prstGeom prst="rect">
            <a:avLst/>
          </a:prstGeom>
          <a:noFill/>
        </p:spPr>
        <p:txBody>
          <a:bodyPr wrap="square" rtlCol="0">
            <a:spAutoFit/>
          </a:bodyPr>
          <a:lstStyle/>
          <a:p>
            <a:r>
              <a:rPr lang="fr-FR" u="sng" dirty="0"/>
              <a:t>Essais de chargement</a:t>
            </a:r>
          </a:p>
        </p:txBody>
      </p:sp>
      <p:sp>
        <p:nvSpPr>
          <p:cNvPr id="4"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p:cNvSpPr/>
          <p:nvPr/>
        </p:nvSpPr>
        <p:spPr>
          <a:xfrm>
            <a:off x="857977" y="4594016"/>
            <a:ext cx="2142318" cy="369332"/>
          </a:xfrm>
          <a:prstGeom prst="rect">
            <a:avLst/>
          </a:prstGeom>
        </p:spPr>
        <p:txBody>
          <a:bodyPr wrap="none">
            <a:spAutoFit/>
          </a:bodyPr>
          <a:lstStyle/>
          <a:p>
            <a:r>
              <a:rPr lang="fr-FR" sz="1800" dirty="0">
                <a:latin typeface="Calibri" panose="020F0502020204030204" pitchFamily="34" charset="0"/>
                <a:ea typeface="Calibri" panose="020F0502020204030204" pitchFamily="34" charset="0"/>
                <a:cs typeface="Times New Roman" panose="02020603050405020304" pitchFamily="18" charset="0"/>
              </a:rPr>
              <a:t>Pour Q</a:t>
            </a:r>
            <a:r>
              <a:rPr lang="fr-FR" sz="1800" baseline="-25000" dirty="0">
                <a:latin typeface="Calibri" panose="020F0502020204030204" pitchFamily="34" charset="0"/>
                <a:ea typeface="Calibri" panose="020F0502020204030204" pitchFamily="34" charset="0"/>
                <a:cs typeface="Times New Roman" panose="02020603050405020304" pitchFamily="18" charset="0"/>
              </a:rPr>
              <a:t>max</a:t>
            </a:r>
            <a:r>
              <a:rPr lang="fr-FR" sz="1800" dirty="0">
                <a:latin typeface="Calibri" panose="020F0502020204030204" pitchFamily="34" charset="0"/>
                <a:ea typeface="Calibri" panose="020F0502020204030204" pitchFamily="34" charset="0"/>
                <a:cs typeface="Times New Roman" panose="02020603050405020304" pitchFamily="18" charset="0"/>
              </a:rPr>
              <a:t> = 5 000 </a:t>
            </a:r>
            <a:r>
              <a:rPr lang="fr-FR" sz="1800" dirty="0" err="1">
                <a:latin typeface="Calibri" panose="020F0502020204030204" pitchFamily="34" charset="0"/>
                <a:ea typeface="Calibri" panose="020F0502020204030204" pitchFamily="34" charset="0"/>
                <a:cs typeface="Times New Roman" panose="02020603050405020304" pitchFamily="18" charset="0"/>
              </a:rPr>
              <a:t>kN</a:t>
            </a:r>
            <a:endParaRPr lang="fr-FR"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027638" y="5000220"/>
            <a:ext cx="1708169" cy="646331"/>
          </a:xfrm>
          <a:prstGeom prst="rect">
            <a:avLst/>
          </a:prstGeom>
        </p:spPr>
        <p:txBody>
          <a:bodyPr wrap="square">
            <a:spAutoFit/>
          </a:bodyPr>
          <a:lstStyle/>
          <a:p>
            <a:r>
              <a:rPr lang="fr-FR" sz="1800" dirty="0" err="1">
                <a:latin typeface="Calibri" panose="020F0502020204030204" pitchFamily="34" charset="0"/>
                <a:cs typeface="Times New Roman" panose="02020603050405020304" pitchFamily="18" charset="0"/>
              </a:rPr>
              <a:t>Qp</a:t>
            </a:r>
            <a:r>
              <a:rPr lang="fr-FR" sz="1800" dirty="0">
                <a:latin typeface="Calibri" panose="020F0502020204030204" pitchFamily="34" charset="0"/>
                <a:cs typeface="Times New Roman" panose="02020603050405020304" pitchFamily="18" charset="0"/>
              </a:rPr>
              <a:t> = 3400 </a:t>
            </a:r>
            <a:r>
              <a:rPr lang="fr-FR" sz="1800" dirty="0" err="1">
                <a:latin typeface="Calibri" panose="020F0502020204030204" pitchFamily="34" charset="0"/>
                <a:cs typeface="Times New Roman" panose="02020603050405020304" pitchFamily="18" charset="0"/>
              </a:rPr>
              <a:t>kN</a:t>
            </a:r>
            <a:endParaRPr lang="fr-FR" sz="1800" dirty="0">
              <a:latin typeface="Calibri" panose="020F0502020204030204" pitchFamily="34" charset="0"/>
              <a:cs typeface="Times New Roman" panose="02020603050405020304" pitchFamily="18" charset="0"/>
            </a:endParaRPr>
          </a:p>
          <a:p>
            <a:r>
              <a:rPr lang="fr-FR" sz="1800" dirty="0" err="1">
                <a:latin typeface="Calibri" panose="020F0502020204030204" pitchFamily="34" charset="0"/>
                <a:ea typeface="Calibri" panose="020F0502020204030204" pitchFamily="34" charset="0"/>
                <a:cs typeface="Times New Roman" panose="02020603050405020304" pitchFamily="18" charset="0"/>
              </a:rPr>
              <a:t>Qs</a:t>
            </a:r>
            <a:r>
              <a:rPr lang="fr-FR" sz="1800" dirty="0">
                <a:latin typeface="Calibri" panose="020F0502020204030204" pitchFamily="34" charset="0"/>
                <a:ea typeface="Calibri" panose="020F0502020204030204" pitchFamily="34" charset="0"/>
                <a:cs typeface="Times New Roman" panose="02020603050405020304" pitchFamily="18" charset="0"/>
              </a:rPr>
              <a:t> = 1600 </a:t>
            </a:r>
            <a:r>
              <a:rPr lang="fr-FR" sz="1800" dirty="0" err="1">
                <a:latin typeface="Calibri" panose="020F0502020204030204" pitchFamily="34" charset="0"/>
                <a:ea typeface="Calibri" panose="020F0502020204030204" pitchFamily="34" charset="0"/>
                <a:cs typeface="Times New Roman" panose="02020603050405020304" pitchFamily="18" charset="0"/>
              </a:rPr>
              <a:t>kN</a:t>
            </a:r>
            <a:endParaRPr lang="fr-FR" sz="1800" dirty="0"/>
          </a:p>
        </p:txBody>
      </p:sp>
      <p:sp>
        <p:nvSpPr>
          <p:cNvPr id="7" name="Flèche droite 6"/>
          <p:cNvSpPr/>
          <p:nvPr/>
        </p:nvSpPr>
        <p:spPr>
          <a:xfrm>
            <a:off x="1338304" y="5201415"/>
            <a:ext cx="352697" cy="1894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pic>
        <p:nvPicPr>
          <p:cNvPr id="8" name="Image 7"/>
          <p:cNvPicPr>
            <a:picLocks noChangeAspect="1"/>
          </p:cNvPicPr>
          <p:nvPr/>
        </p:nvPicPr>
        <p:blipFill>
          <a:blip r:embed="rId3"/>
          <a:stretch>
            <a:fillRect/>
          </a:stretch>
        </p:blipFill>
        <p:spPr>
          <a:xfrm>
            <a:off x="395536" y="1174938"/>
            <a:ext cx="4320000" cy="2816484"/>
          </a:xfrm>
          <a:prstGeom prst="rect">
            <a:avLst/>
          </a:prstGeom>
        </p:spPr>
      </p:pic>
      <p:pic>
        <p:nvPicPr>
          <p:cNvPr id="9" name="Image 8"/>
          <p:cNvPicPr>
            <a:picLocks noChangeAspect="1"/>
          </p:cNvPicPr>
          <p:nvPr/>
        </p:nvPicPr>
        <p:blipFill>
          <a:blip r:embed="rId4"/>
          <a:stretch>
            <a:fillRect/>
          </a:stretch>
        </p:blipFill>
        <p:spPr>
          <a:xfrm>
            <a:off x="4434136" y="3939140"/>
            <a:ext cx="4320000" cy="2821255"/>
          </a:xfrm>
          <a:prstGeom prst="rect">
            <a:avLst/>
          </a:prstGeom>
        </p:spPr>
      </p:pic>
    </p:spTree>
    <p:extLst>
      <p:ext uri="{BB962C8B-B14F-4D97-AF65-F5344CB8AC3E}">
        <p14:creationId xmlns:p14="http://schemas.microsoft.com/office/powerpoint/2010/main" val="3771393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2048" name="ZoneTexte 2047"/>
          <p:cNvSpPr txBox="1"/>
          <p:nvPr/>
        </p:nvSpPr>
        <p:spPr>
          <a:xfrm>
            <a:off x="489097" y="776177"/>
            <a:ext cx="5518297" cy="646331"/>
          </a:xfrm>
          <a:prstGeom prst="rect">
            <a:avLst/>
          </a:prstGeom>
          <a:noFill/>
        </p:spPr>
        <p:txBody>
          <a:bodyPr wrap="square" rtlCol="0">
            <a:spAutoFit/>
          </a:bodyPr>
          <a:lstStyle/>
          <a:p>
            <a:r>
              <a:rPr lang="fr-FR" u="sng" dirty="0"/>
              <a:t>Classification des pieux  (Annexe A – NF P 94 262) </a:t>
            </a:r>
          </a:p>
          <a:p>
            <a:endParaRPr lang="fr-FR" u="sng"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482" y="1182506"/>
            <a:ext cx="6874835" cy="529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6491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3" name="Rectangle 2"/>
          <p:cNvSpPr/>
          <p:nvPr/>
        </p:nvSpPr>
        <p:spPr>
          <a:xfrm>
            <a:off x="340242" y="883353"/>
            <a:ext cx="4572000" cy="1200329"/>
          </a:xfrm>
          <a:prstGeom prst="rect">
            <a:avLst/>
          </a:prstGeom>
        </p:spPr>
        <p:txBody>
          <a:bodyPr>
            <a:spAutoFit/>
          </a:bodyPr>
          <a:lstStyle/>
          <a:p>
            <a:endParaRPr lang="fr-FR" dirty="0"/>
          </a:p>
          <a:p>
            <a:r>
              <a:rPr lang="fr-FR" dirty="0"/>
              <a:t>Section en pointe notée « A »</a:t>
            </a:r>
          </a:p>
          <a:p>
            <a:r>
              <a:rPr lang="fr-FR" dirty="0"/>
              <a:t>  </a:t>
            </a:r>
          </a:p>
          <a:p>
            <a:r>
              <a:rPr lang="fr-FR" dirty="0"/>
              <a:t>Périmètre du fût noté « P »</a:t>
            </a:r>
          </a:p>
        </p:txBody>
      </p:sp>
      <p:sp>
        <p:nvSpPr>
          <p:cNvPr id="4" name="Rectangle 3"/>
          <p:cNvSpPr/>
          <p:nvPr/>
        </p:nvSpPr>
        <p:spPr>
          <a:xfrm>
            <a:off x="372138" y="2254678"/>
            <a:ext cx="7899991" cy="646331"/>
          </a:xfrm>
          <a:prstGeom prst="rect">
            <a:avLst/>
          </a:prstGeom>
        </p:spPr>
        <p:txBody>
          <a:bodyPr wrap="square">
            <a:spAutoFit/>
          </a:bodyPr>
          <a:lstStyle/>
          <a:p>
            <a:r>
              <a:rPr lang="fr-FR" dirty="0"/>
              <a:t>On désigne par B le diamètre du pieu en pointe. Dans le cas d’une section non circulaire :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521" y="2764576"/>
            <a:ext cx="1038225"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223" y="3211033"/>
            <a:ext cx="408622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06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5" name="Rectangle 4"/>
          <p:cNvSpPr/>
          <p:nvPr/>
        </p:nvSpPr>
        <p:spPr>
          <a:xfrm>
            <a:off x="413072" y="788213"/>
            <a:ext cx="7513082" cy="369332"/>
          </a:xfrm>
          <a:prstGeom prst="rect">
            <a:avLst/>
          </a:prstGeom>
        </p:spPr>
        <p:txBody>
          <a:bodyPr wrap="none">
            <a:spAutoFit/>
          </a:bodyPr>
          <a:lstStyle/>
          <a:p>
            <a:r>
              <a:rPr lang="fr-FR" b="1" dirty="0"/>
              <a:t>Contrainte limite en pointe </a:t>
            </a:r>
            <a:r>
              <a:rPr lang="fr-FR" b="1" dirty="0" err="1"/>
              <a:t>q</a:t>
            </a:r>
            <a:r>
              <a:rPr lang="fr-FR" b="1" baseline="-25000" dirty="0" err="1"/>
              <a:t>p</a:t>
            </a:r>
            <a:r>
              <a:rPr lang="fr-FR" b="1" dirty="0"/>
              <a:t> déterminée à partir d’essais </a:t>
            </a:r>
            <a:r>
              <a:rPr lang="fr-FR" b="1" dirty="0" err="1"/>
              <a:t>pressiomètriques</a:t>
            </a:r>
            <a:r>
              <a:rPr lang="fr-FR" b="1" dirty="0"/>
              <a:t> </a:t>
            </a:r>
            <a:endParaRPr lang="fr-FR"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105" y="1278455"/>
            <a:ext cx="11334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22" y="1700655"/>
            <a:ext cx="612457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169" y="2643631"/>
            <a:ext cx="6257925"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7680" y="3438418"/>
            <a:ext cx="6828649" cy="3286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908980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5" name="Rectangle 4"/>
          <p:cNvSpPr/>
          <p:nvPr/>
        </p:nvSpPr>
        <p:spPr>
          <a:xfrm>
            <a:off x="413072" y="788213"/>
            <a:ext cx="7513082" cy="369332"/>
          </a:xfrm>
          <a:prstGeom prst="rect">
            <a:avLst/>
          </a:prstGeom>
        </p:spPr>
        <p:txBody>
          <a:bodyPr wrap="none">
            <a:spAutoFit/>
          </a:bodyPr>
          <a:lstStyle/>
          <a:p>
            <a:r>
              <a:rPr lang="fr-FR" b="1" dirty="0"/>
              <a:t>Contrainte limite en pointe </a:t>
            </a:r>
            <a:r>
              <a:rPr lang="fr-FR" b="1" dirty="0" err="1"/>
              <a:t>q</a:t>
            </a:r>
            <a:r>
              <a:rPr lang="fr-FR" b="1" baseline="-25000" dirty="0" err="1"/>
              <a:t>p</a:t>
            </a:r>
            <a:r>
              <a:rPr lang="fr-FR" b="1" dirty="0"/>
              <a:t> déterminée à partir d’essais </a:t>
            </a:r>
            <a:r>
              <a:rPr lang="fr-FR" b="1" dirty="0" err="1"/>
              <a:t>pressiomètriques</a:t>
            </a:r>
            <a:r>
              <a:rPr lang="fr-FR" b="1" dirty="0"/>
              <a:t> </a:t>
            </a:r>
            <a:endParaRPr lang="fr-FR"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105" y="1278455"/>
            <a:ext cx="11334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722" y="1700655"/>
            <a:ext cx="612457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169" y="2643631"/>
            <a:ext cx="6257925"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935126" y="6634716"/>
            <a:ext cx="1041990" cy="223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7" name="Objet 6"/>
          <p:cNvGraphicFramePr>
            <a:graphicFrameLocks noChangeAspect="1"/>
          </p:cNvGraphicFramePr>
          <p:nvPr>
            <p:extLst>
              <p:ext uri="{D42A27DB-BD31-4B8C-83A1-F6EECF244321}">
                <p14:modId xmlns:p14="http://schemas.microsoft.com/office/powerpoint/2010/main" val="3873188551"/>
              </p:ext>
            </p:extLst>
          </p:nvPr>
        </p:nvGraphicFramePr>
        <p:xfrm>
          <a:off x="2648198" y="3574472"/>
          <a:ext cx="4848225" cy="3000375"/>
        </p:xfrm>
        <a:graphic>
          <a:graphicData uri="http://schemas.openxmlformats.org/presentationml/2006/ole">
            <mc:AlternateContent xmlns:mc="http://schemas.openxmlformats.org/markup-compatibility/2006">
              <mc:Choice xmlns:v="urn:schemas-microsoft-com:vml" Requires="v">
                <p:oleObj spid="_x0000_s4175" r:id="rId7" imgW="4848225" imgH="3000375" progId="Designer.Drawing.8">
                  <p:embed/>
                </p:oleObj>
              </mc:Choice>
              <mc:Fallback>
                <p:oleObj r:id="rId7" imgW="4848225" imgH="3000375" progId="Designer.Drawing.8">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8198" y="3574472"/>
                        <a:ext cx="4848225" cy="300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48645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5" name="Rectangle 4"/>
          <p:cNvSpPr/>
          <p:nvPr/>
        </p:nvSpPr>
        <p:spPr>
          <a:xfrm>
            <a:off x="413072" y="788213"/>
            <a:ext cx="8075544" cy="369332"/>
          </a:xfrm>
          <a:prstGeom prst="rect">
            <a:avLst/>
          </a:prstGeom>
        </p:spPr>
        <p:txBody>
          <a:bodyPr wrap="none">
            <a:spAutoFit/>
          </a:bodyPr>
          <a:lstStyle/>
          <a:p>
            <a:r>
              <a:rPr lang="fr-FR" b="1" dirty="0"/>
              <a:t>Frottement latéral unitaire limite </a:t>
            </a:r>
            <a:r>
              <a:rPr lang="fr-FR" b="1" dirty="0" err="1"/>
              <a:t>q</a:t>
            </a:r>
            <a:r>
              <a:rPr lang="fr-FR" b="1" baseline="-25000" dirty="0" err="1"/>
              <a:t>s</a:t>
            </a:r>
            <a:r>
              <a:rPr lang="fr-FR" b="1" dirty="0"/>
              <a:t> déterminé à partir d’essais pressiométriques </a:t>
            </a:r>
            <a:endParaRPr lang="fr-FR" dirty="0"/>
          </a:p>
        </p:txBody>
      </p:sp>
      <p:sp>
        <p:nvSpPr>
          <p:cNvPr id="6" name="Rectangle 5"/>
          <p:cNvSpPr/>
          <p:nvPr/>
        </p:nvSpPr>
        <p:spPr>
          <a:xfrm>
            <a:off x="1935126" y="6634716"/>
            <a:ext cx="1041990" cy="223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603" y="1284324"/>
            <a:ext cx="2828925"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e 3"/>
          <p:cNvGrpSpPr/>
          <p:nvPr/>
        </p:nvGrpSpPr>
        <p:grpSpPr>
          <a:xfrm>
            <a:off x="2161955" y="1318437"/>
            <a:ext cx="5631710" cy="5539563"/>
            <a:chOff x="2161955" y="1318437"/>
            <a:chExt cx="5631710" cy="5539563"/>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1955" y="1794876"/>
              <a:ext cx="5631710" cy="5063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a:xfrm>
              <a:off x="3625702" y="1318437"/>
              <a:ext cx="574158" cy="35087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73902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Quelques définitions</a:t>
            </a:r>
          </a:p>
        </p:txBody>
      </p:sp>
      <p:pic>
        <p:nvPicPr>
          <p:cNvPr id="4" name="Image 3">
            <a:extLst>
              <a:ext uri="{FF2B5EF4-FFF2-40B4-BE49-F238E27FC236}">
                <a16:creationId xmlns:a16="http://schemas.microsoft.com/office/drawing/2014/main" id="{069B5594-17A7-430A-B3F1-45888E6515DB}"/>
              </a:ext>
            </a:extLst>
          </p:cNvPr>
          <p:cNvPicPr>
            <a:picLocks noChangeAspect="1"/>
          </p:cNvPicPr>
          <p:nvPr/>
        </p:nvPicPr>
        <p:blipFill>
          <a:blip r:embed="rId3"/>
          <a:stretch>
            <a:fillRect/>
          </a:stretch>
        </p:blipFill>
        <p:spPr>
          <a:xfrm>
            <a:off x="139714" y="932947"/>
            <a:ext cx="5647196" cy="3723922"/>
          </a:xfrm>
          <a:prstGeom prst="rect">
            <a:avLst/>
          </a:prstGeom>
        </p:spPr>
      </p:pic>
      <p:sp>
        <p:nvSpPr>
          <p:cNvPr id="5" name="ZoneTexte 4">
            <a:extLst>
              <a:ext uri="{FF2B5EF4-FFF2-40B4-BE49-F238E27FC236}">
                <a16:creationId xmlns:a16="http://schemas.microsoft.com/office/drawing/2014/main" id="{8150004F-A21F-4821-9AF1-C385E98C41B1}"/>
              </a:ext>
            </a:extLst>
          </p:cNvPr>
          <p:cNvSpPr txBox="1"/>
          <p:nvPr/>
        </p:nvSpPr>
        <p:spPr>
          <a:xfrm>
            <a:off x="2592616" y="2388506"/>
            <a:ext cx="607859" cy="338554"/>
          </a:xfrm>
          <a:prstGeom prst="rect">
            <a:avLst/>
          </a:prstGeom>
          <a:noFill/>
        </p:spPr>
        <p:txBody>
          <a:bodyPr wrap="square" rtlCol="0">
            <a:spAutoFit/>
          </a:bodyPr>
          <a:lstStyle/>
          <a:p>
            <a:r>
              <a:rPr lang="fr-FR" sz="1600" b="1" dirty="0">
                <a:solidFill>
                  <a:srgbClr val="3719FF"/>
                </a:solidFill>
              </a:rPr>
              <a:t>puits</a:t>
            </a:r>
          </a:p>
        </p:txBody>
      </p:sp>
      <p:sp>
        <p:nvSpPr>
          <p:cNvPr id="6" name="Rectangle 5">
            <a:extLst>
              <a:ext uri="{FF2B5EF4-FFF2-40B4-BE49-F238E27FC236}">
                <a16:creationId xmlns:a16="http://schemas.microsoft.com/office/drawing/2014/main" id="{7B94947C-7B16-4A87-B262-1D8035FDBD85}"/>
              </a:ext>
            </a:extLst>
          </p:cNvPr>
          <p:cNvSpPr/>
          <p:nvPr/>
        </p:nvSpPr>
        <p:spPr>
          <a:xfrm>
            <a:off x="268663" y="4774380"/>
            <a:ext cx="7480169" cy="1754326"/>
          </a:xfrm>
          <a:prstGeom prst="rect">
            <a:avLst/>
          </a:prstGeom>
        </p:spPr>
        <p:txBody>
          <a:bodyPr wrap="square">
            <a:spAutoFit/>
          </a:bodyPr>
          <a:lstStyle/>
          <a:p>
            <a:r>
              <a:rPr lang="fr-FR" b="1" dirty="0">
                <a:latin typeface="Times New Roman" panose="02020603050405020304" pitchFamily="18" charset="0"/>
              </a:rPr>
              <a:t>Fondations profondes  : </a:t>
            </a:r>
            <a:r>
              <a:rPr lang="fr-FR" dirty="0">
                <a:latin typeface="Times New Roman" panose="02020603050405020304" pitchFamily="18" charset="0"/>
              </a:rPr>
              <a:t>D/B &gt; 6, et D &gt; 3</a:t>
            </a:r>
          </a:p>
          <a:p>
            <a:endParaRPr lang="fr-FR" dirty="0">
              <a:latin typeface="Times New Roman" panose="02020603050405020304" pitchFamily="18" charset="0"/>
            </a:endParaRPr>
          </a:p>
          <a:p>
            <a:r>
              <a:rPr lang="fr-FR" dirty="0"/>
              <a:t>Les fondations profondes sont souvent désignées par le terme de « </a:t>
            </a:r>
            <a:r>
              <a:rPr lang="fr-FR" b="1" dirty="0"/>
              <a:t>pieu </a:t>
            </a:r>
            <a:r>
              <a:rPr lang="fr-FR" dirty="0"/>
              <a:t>» mais il existe aussi des fondations de type « </a:t>
            </a:r>
            <a:r>
              <a:rPr lang="fr-FR" b="1" dirty="0"/>
              <a:t>barrette »</a:t>
            </a:r>
          </a:p>
          <a:p>
            <a:endParaRPr lang="fr-FR" b="1" dirty="0"/>
          </a:p>
          <a:p>
            <a:r>
              <a:rPr lang="fr-FR" dirty="0"/>
              <a:t>La fondation profonde est connectée à l’ouvrage</a:t>
            </a:r>
          </a:p>
        </p:txBody>
      </p:sp>
      <p:pic>
        <p:nvPicPr>
          <p:cNvPr id="7" name="Image 6">
            <a:extLst>
              <a:ext uri="{FF2B5EF4-FFF2-40B4-BE49-F238E27FC236}">
                <a16:creationId xmlns:a16="http://schemas.microsoft.com/office/drawing/2014/main" id="{E00604AD-B464-4B64-A5DD-BDB8C3DBF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413" y="1407382"/>
            <a:ext cx="4084816" cy="2770434"/>
          </a:xfrm>
          <a:prstGeom prst="rect">
            <a:avLst/>
          </a:prstGeom>
        </p:spPr>
      </p:pic>
    </p:spTree>
    <p:extLst>
      <p:ext uri="{BB962C8B-B14F-4D97-AF65-F5344CB8AC3E}">
        <p14:creationId xmlns:p14="http://schemas.microsoft.com/office/powerpoint/2010/main" val="3038890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5" name="Rectangle 4"/>
          <p:cNvSpPr/>
          <p:nvPr/>
        </p:nvSpPr>
        <p:spPr>
          <a:xfrm>
            <a:off x="413072" y="788213"/>
            <a:ext cx="8075544" cy="369332"/>
          </a:xfrm>
          <a:prstGeom prst="rect">
            <a:avLst/>
          </a:prstGeom>
        </p:spPr>
        <p:txBody>
          <a:bodyPr wrap="none">
            <a:spAutoFit/>
          </a:bodyPr>
          <a:lstStyle/>
          <a:p>
            <a:r>
              <a:rPr lang="fr-FR" b="1" dirty="0"/>
              <a:t>Frottement latéral unitaire limite </a:t>
            </a:r>
            <a:r>
              <a:rPr lang="fr-FR" b="1" dirty="0" err="1"/>
              <a:t>q</a:t>
            </a:r>
            <a:r>
              <a:rPr lang="fr-FR" b="1" baseline="-25000" dirty="0" err="1"/>
              <a:t>s</a:t>
            </a:r>
            <a:r>
              <a:rPr lang="fr-FR" b="1" dirty="0"/>
              <a:t> déterminé à partir d’essais pressiométriques </a:t>
            </a:r>
            <a:endParaRPr lang="fr-FR" dirty="0"/>
          </a:p>
        </p:txBody>
      </p:sp>
      <p:sp>
        <p:nvSpPr>
          <p:cNvPr id="6" name="Rectangle 5"/>
          <p:cNvSpPr/>
          <p:nvPr/>
        </p:nvSpPr>
        <p:spPr>
          <a:xfrm>
            <a:off x="1935126" y="6634716"/>
            <a:ext cx="1041990" cy="223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603" y="1284324"/>
            <a:ext cx="2828925"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e 10"/>
          <p:cNvGrpSpPr/>
          <p:nvPr/>
        </p:nvGrpSpPr>
        <p:grpSpPr>
          <a:xfrm>
            <a:off x="4219575" y="1353879"/>
            <a:ext cx="4924425" cy="4586620"/>
            <a:chOff x="4219575" y="1353879"/>
            <a:chExt cx="4924425" cy="4586620"/>
          </a:xfrm>
        </p:grpSpPr>
        <p:sp>
          <p:nvSpPr>
            <p:cNvPr id="10" name="Ellipse 9"/>
            <p:cNvSpPr/>
            <p:nvPr/>
          </p:nvSpPr>
          <p:spPr>
            <a:xfrm>
              <a:off x="5022111" y="1353879"/>
              <a:ext cx="581247" cy="35087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575" y="2320999"/>
              <a:ext cx="4924425" cy="3619500"/>
            </a:xfrm>
            <a:prstGeom prst="rect">
              <a:avLst/>
            </a:prstGeom>
            <a:solidFill>
              <a:schemeClr val="bg1"/>
            </a:solidFill>
            <a:ln>
              <a:solidFill>
                <a:schemeClr val="bg1"/>
              </a:solidFill>
            </a:ln>
          </p:spPr>
        </p:pic>
        <p:sp>
          <p:nvSpPr>
            <p:cNvPr id="9" name="Rectangle 8"/>
            <p:cNvSpPr/>
            <p:nvPr/>
          </p:nvSpPr>
          <p:spPr>
            <a:xfrm>
              <a:off x="4380614" y="5635256"/>
              <a:ext cx="733646" cy="244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2" name="Groupe 11"/>
          <p:cNvGrpSpPr/>
          <p:nvPr/>
        </p:nvGrpSpPr>
        <p:grpSpPr>
          <a:xfrm>
            <a:off x="191497" y="1360967"/>
            <a:ext cx="4731377" cy="5069072"/>
            <a:chOff x="191497" y="1360967"/>
            <a:chExt cx="4731377" cy="5069072"/>
          </a:xfrm>
        </p:grpSpPr>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497" y="1637414"/>
              <a:ext cx="4474596" cy="479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12651" y="6188150"/>
              <a:ext cx="595423" cy="159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p:cNvSpPr/>
            <p:nvPr/>
          </p:nvSpPr>
          <p:spPr>
            <a:xfrm>
              <a:off x="4242390" y="1360967"/>
              <a:ext cx="680484" cy="35087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80009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5" name="Rectangle 4"/>
          <p:cNvSpPr/>
          <p:nvPr/>
        </p:nvSpPr>
        <p:spPr>
          <a:xfrm>
            <a:off x="413072" y="788213"/>
            <a:ext cx="7498399" cy="369332"/>
          </a:xfrm>
          <a:prstGeom prst="rect">
            <a:avLst/>
          </a:prstGeom>
        </p:spPr>
        <p:txBody>
          <a:bodyPr wrap="none">
            <a:spAutoFit/>
          </a:bodyPr>
          <a:lstStyle/>
          <a:p>
            <a:r>
              <a:rPr lang="fr-FR" b="1" dirty="0"/>
              <a:t>Contrainte limite en pointe </a:t>
            </a:r>
            <a:r>
              <a:rPr lang="fr-FR" b="1" dirty="0" err="1"/>
              <a:t>q</a:t>
            </a:r>
            <a:r>
              <a:rPr lang="fr-FR" b="1" baseline="-25000" dirty="0" err="1"/>
              <a:t>p</a:t>
            </a:r>
            <a:r>
              <a:rPr lang="fr-FR" b="1" dirty="0"/>
              <a:t> déterminée à partir d’essais </a:t>
            </a:r>
            <a:r>
              <a:rPr lang="fr-FR" b="1" dirty="0" err="1"/>
              <a:t>pénétrométriques</a:t>
            </a:r>
            <a:endParaRPr lang="fr-FR" dirty="0"/>
          </a:p>
        </p:txBody>
      </p:sp>
      <p:sp>
        <p:nvSpPr>
          <p:cNvPr id="6" name="Rectangle 5"/>
          <p:cNvSpPr/>
          <p:nvPr/>
        </p:nvSpPr>
        <p:spPr>
          <a:xfrm>
            <a:off x="1935126" y="6634716"/>
            <a:ext cx="1041990" cy="223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323" y="1262285"/>
            <a:ext cx="1307802" cy="44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908" y="1929035"/>
            <a:ext cx="5469852" cy="909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96" y="3196855"/>
            <a:ext cx="55816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8345" y="4124902"/>
            <a:ext cx="7251404" cy="1754326"/>
          </a:xfrm>
          <a:prstGeom prst="rect">
            <a:avLst/>
          </a:prstGeom>
        </p:spPr>
        <p:txBody>
          <a:bodyPr wrap="square">
            <a:spAutoFit/>
          </a:bodyPr>
          <a:lstStyle/>
          <a:p>
            <a:r>
              <a:rPr lang="fr-FR" dirty="0" err="1"/>
              <a:t>Def</a:t>
            </a:r>
            <a:r>
              <a:rPr lang="fr-FR" dirty="0"/>
              <a:t> est appelée profondeur d’encastrement équivalente. Le facteur de portance pour un encastrement nul </a:t>
            </a:r>
            <a:r>
              <a:rPr lang="fr-FR" dirty="0" err="1"/>
              <a:t>kc</a:t>
            </a:r>
            <a:r>
              <a:rPr lang="fr-FR" dirty="0"/>
              <a:t> = </a:t>
            </a:r>
            <a:r>
              <a:rPr lang="fr-FR" dirty="0" err="1"/>
              <a:t>kcmin</a:t>
            </a:r>
            <a:r>
              <a:rPr lang="fr-FR" dirty="0"/>
              <a:t> est pris égal à : </a:t>
            </a:r>
          </a:p>
          <a:p>
            <a:pPr marL="285750" indent="-285750">
              <a:buFont typeface="Wingdings" panose="05000000000000000000" pitchFamily="2" charset="2"/>
              <a:buChar char="§"/>
            </a:pPr>
            <a:r>
              <a:rPr lang="fr-FR" dirty="0"/>
              <a:t>0,30 pour un sol argileux ; </a:t>
            </a:r>
          </a:p>
          <a:p>
            <a:pPr marL="285750" indent="-285750">
              <a:buFont typeface="Wingdings" panose="05000000000000000000" pitchFamily="2" charset="2"/>
              <a:buChar char="§"/>
            </a:pPr>
            <a:r>
              <a:rPr lang="fr-FR" dirty="0"/>
              <a:t>0,20 pour un sol intermédiaire ; </a:t>
            </a:r>
          </a:p>
          <a:p>
            <a:pPr marL="285750" indent="-285750">
              <a:buFont typeface="Wingdings" panose="05000000000000000000" pitchFamily="2" charset="2"/>
              <a:buChar char="§"/>
            </a:pPr>
            <a:r>
              <a:rPr lang="fr-FR" dirty="0"/>
              <a:t>0,10 pour un sable et grave ; </a:t>
            </a:r>
          </a:p>
          <a:p>
            <a:pPr marL="285750" indent="-285750">
              <a:buFont typeface="Wingdings" panose="05000000000000000000" pitchFamily="2" charset="2"/>
              <a:buChar char="§"/>
            </a:pPr>
            <a:r>
              <a:rPr lang="fr-FR" dirty="0"/>
              <a:t>0,15 pour une craie, une marne ou une roche altérée. </a:t>
            </a:r>
          </a:p>
        </p:txBody>
      </p:sp>
    </p:spTree>
    <p:extLst>
      <p:ext uri="{BB962C8B-B14F-4D97-AF65-F5344CB8AC3E}">
        <p14:creationId xmlns:p14="http://schemas.microsoft.com/office/powerpoint/2010/main" val="3603565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5" name="Rectangle 4"/>
          <p:cNvSpPr/>
          <p:nvPr/>
        </p:nvSpPr>
        <p:spPr>
          <a:xfrm>
            <a:off x="413072" y="788213"/>
            <a:ext cx="7498399" cy="369332"/>
          </a:xfrm>
          <a:prstGeom prst="rect">
            <a:avLst/>
          </a:prstGeom>
        </p:spPr>
        <p:txBody>
          <a:bodyPr wrap="none">
            <a:spAutoFit/>
          </a:bodyPr>
          <a:lstStyle/>
          <a:p>
            <a:r>
              <a:rPr lang="fr-FR" b="1" dirty="0"/>
              <a:t>Contrainte limite en pointe </a:t>
            </a:r>
            <a:r>
              <a:rPr lang="fr-FR" b="1" dirty="0" err="1"/>
              <a:t>q</a:t>
            </a:r>
            <a:r>
              <a:rPr lang="fr-FR" b="1" baseline="-25000" dirty="0" err="1"/>
              <a:t>p</a:t>
            </a:r>
            <a:r>
              <a:rPr lang="fr-FR" b="1" dirty="0"/>
              <a:t> déterminée à partir d’essais </a:t>
            </a:r>
            <a:r>
              <a:rPr lang="fr-FR" b="1" dirty="0" err="1"/>
              <a:t>pénétrométriques</a:t>
            </a:r>
            <a:endParaRPr lang="fr-FR" dirty="0"/>
          </a:p>
        </p:txBody>
      </p:sp>
      <p:sp>
        <p:nvSpPr>
          <p:cNvPr id="6" name="Rectangle 5"/>
          <p:cNvSpPr/>
          <p:nvPr/>
        </p:nvSpPr>
        <p:spPr>
          <a:xfrm>
            <a:off x="1935126" y="6634716"/>
            <a:ext cx="1041990" cy="223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3323" y="1262285"/>
            <a:ext cx="1307802" cy="44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642" y="1727016"/>
            <a:ext cx="5469852" cy="909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962" y="2633329"/>
            <a:ext cx="55816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6942" y="3376502"/>
            <a:ext cx="5800725"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115879" y="6453962"/>
            <a:ext cx="818707" cy="255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652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5" name="Rectangle 4"/>
          <p:cNvSpPr/>
          <p:nvPr/>
        </p:nvSpPr>
        <p:spPr>
          <a:xfrm>
            <a:off x="413072" y="788213"/>
            <a:ext cx="8048037" cy="369332"/>
          </a:xfrm>
          <a:prstGeom prst="rect">
            <a:avLst/>
          </a:prstGeom>
        </p:spPr>
        <p:txBody>
          <a:bodyPr wrap="none">
            <a:spAutoFit/>
          </a:bodyPr>
          <a:lstStyle/>
          <a:p>
            <a:r>
              <a:rPr lang="fr-FR" b="1" dirty="0"/>
              <a:t>Frottement latéral unitaire limite </a:t>
            </a:r>
            <a:r>
              <a:rPr lang="fr-FR" b="1" dirty="0" err="1"/>
              <a:t>q</a:t>
            </a:r>
            <a:r>
              <a:rPr lang="fr-FR" b="1" baseline="-25000" dirty="0" err="1"/>
              <a:t>s</a:t>
            </a:r>
            <a:r>
              <a:rPr lang="fr-FR" b="1" dirty="0"/>
              <a:t> déterminée à partir d’essais </a:t>
            </a:r>
            <a:r>
              <a:rPr lang="fr-FR" b="1" dirty="0" err="1"/>
              <a:t>pénétromètriques</a:t>
            </a:r>
            <a:endParaRPr lang="fr-FR" dirty="0"/>
          </a:p>
        </p:txBody>
      </p:sp>
      <p:sp>
        <p:nvSpPr>
          <p:cNvPr id="6" name="Rectangle 5"/>
          <p:cNvSpPr/>
          <p:nvPr/>
        </p:nvSpPr>
        <p:spPr>
          <a:xfrm>
            <a:off x="1935126" y="6634716"/>
            <a:ext cx="1041990" cy="223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289" y="1159282"/>
            <a:ext cx="3009187" cy="499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e 6"/>
          <p:cNvGrpSpPr/>
          <p:nvPr/>
        </p:nvGrpSpPr>
        <p:grpSpPr>
          <a:xfrm>
            <a:off x="2339940" y="1212112"/>
            <a:ext cx="4709446" cy="5571460"/>
            <a:chOff x="2339940" y="1212112"/>
            <a:chExt cx="4709446" cy="5571460"/>
          </a:xfrm>
        </p:grpSpPr>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40" y="1681097"/>
              <a:ext cx="4709446" cy="510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838893" y="6613451"/>
              <a:ext cx="616688" cy="116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p:cNvSpPr/>
            <p:nvPr/>
          </p:nvSpPr>
          <p:spPr>
            <a:xfrm>
              <a:off x="3402419" y="1212112"/>
              <a:ext cx="574158" cy="41466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9850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5" name="Rectangle 4"/>
          <p:cNvSpPr/>
          <p:nvPr/>
        </p:nvSpPr>
        <p:spPr>
          <a:xfrm>
            <a:off x="413072" y="788213"/>
            <a:ext cx="8048037" cy="369332"/>
          </a:xfrm>
          <a:prstGeom prst="rect">
            <a:avLst/>
          </a:prstGeom>
        </p:spPr>
        <p:txBody>
          <a:bodyPr wrap="none">
            <a:spAutoFit/>
          </a:bodyPr>
          <a:lstStyle/>
          <a:p>
            <a:r>
              <a:rPr lang="fr-FR" b="1" dirty="0"/>
              <a:t>Frottement latéral unitaire limite </a:t>
            </a:r>
            <a:r>
              <a:rPr lang="fr-FR" b="1" dirty="0" err="1"/>
              <a:t>q</a:t>
            </a:r>
            <a:r>
              <a:rPr lang="fr-FR" b="1" baseline="-25000" dirty="0" err="1"/>
              <a:t>s</a:t>
            </a:r>
            <a:r>
              <a:rPr lang="fr-FR" b="1" dirty="0"/>
              <a:t> déterminée à partir d’essais </a:t>
            </a:r>
            <a:r>
              <a:rPr lang="fr-FR" b="1" dirty="0" err="1"/>
              <a:t>pénétromètriques</a:t>
            </a:r>
            <a:endParaRPr lang="fr-FR" dirty="0"/>
          </a:p>
        </p:txBody>
      </p:sp>
      <p:sp>
        <p:nvSpPr>
          <p:cNvPr id="6" name="Rectangle 5"/>
          <p:cNvSpPr/>
          <p:nvPr/>
        </p:nvSpPr>
        <p:spPr>
          <a:xfrm>
            <a:off x="1935126" y="6634716"/>
            <a:ext cx="1041990" cy="223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554" y="1148649"/>
            <a:ext cx="3009187" cy="499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838893" y="6613451"/>
            <a:ext cx="616688" cy="116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p:cNvGrpSpPr/>
          <p:nvPr/>
        </p:nvGrpSpPr>
        <p:grpSpPr>
          <a:xfrm>
            <a:off x="350874" y="1254643"/>
            <a:ext cx="4465675" cy="5230995"/>
            <a:chOff x="350874" y="1254643"/>
            <a:chExt cx="4465675" cy="5230995"/>
          </a:xfrm>
        </p:grpSpPr>
        <p:sp>
          <p:nvSpPr>
            <p:cNvPr id="4" name="Ellipse 3"/>
            <p:cNvSpPr/>
            <p:nvPr/>
          </p:nvSpPr>
          <p:spPr>
            <a:xfrm>
              <a:off x="4061636" y="1254643"/>
              <a:ext cx="754913" cy="41466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16" y="1765003"/>
              <a:ext cx="4243034" cy="4720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50874" y="6251944"/>
              <a:ext cx="542261" cy="180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 name="Groupe 10"/>
          <p:cNvGrpSpPr/>
          <p:nvPr/>
        </p:nvGrpSpPr>
        <p:grpSpPr>
          <a:xfrm>
            <a:off x="4379626" y="1219275"/>
            <a:ext cx="4433777" cy="3962398"/>
            <a:chOff x="4455041" y="1247555"/>
            <a:chExt cx="4433777" cy="3962398"/>
          </a:xfrm>
        </p:grpSpPr>
        <p:sp>
          <p:nvSpPr>
            <p:cNvPr id="10" name="Ellipse 9"/>
            <p:cNvSpPr/>
            <p:nvPr/>
          </p:nvSpPr>
          <p:spPr>
            <a:xfrm>
              <a:off x="4937050" y="1247555"/>
              <a:ext cx="559983" cy="41466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041" y="2210354"/>
              <a:ext cx="4433777" cy="2989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540102" y="4944140"/>
              <a:ext cx="648586" cy="265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2151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Dimensionnement</a:t>
            </a:r>
          </a:p>
        </p:txBody>
      </p:sp>
      <p:sp>
        <p:nvSpPr>
          <p:cNvPr id="6" name="Rectangle 5"/>
          <p:cNvSpPr/>
          <p:nvPr/>
        </p:nvSpPr>
        <p:spPr>
          <a:xfrm>
            <a:off x="5168520" y="5409231"/>
            <a:ext cx="1041990" cy="223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3" name="Rectangle 2"/>
          <p:cNvSpPr/>
          <p:nvPr/>
        </p:nvSpPr>
        <p:spPr>
          <a:xfrm>
            <a:off x="2838893" y="6613451"/>
            <a:ext cx="616688" cy="116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a:p>
        </p:txBody>
      </p:sp>
      <p:sp>
        <p:nvSpPr>
          <p:cNvPr id="12" name="ZoneTexte 11">
            <a:extLst>
              <a:ext uri="{FF2B5EF4-FFF2-40B4-BE49-F238E27FC236}">
                <a16:creationId xmlns:a16="http://schemas.microsoft.com/office/drawing/2014/main" id="{20516543-891A-4D91-93E7-F3CFA3B264D5}"/>
              </a:ext>
            </a:extLst>
          </p:cNvPr>
          <p:cNvSpPr txBox="1"/>
          <p:nvPr/>
        </p:nvSpPr>
        <p:spPr>
          <a:xfrm>
            <a:off x="2564092" y="2337847"/>
            <a:ext cx="984565" cy="523220"/>
          </a:xfrm>
          <a:prstGeom prst="rect">
            <a:avLst/>
          </a:prstGeom>
          <a:noFill/>
          <a:ln>
            <a:solidFill>
              <a:schemeClr val="tx1"/>
            </a:solidFill>
          </a:ln>
        </p:spPr>
        <p:txBody>
          <a:bodyPr wrap="none" rtlCol="0">
            <a:spAutoFit/>
          </a:bodyPr>
          <a:lstStyle/>
          <a:p>
            <a:r>
              <a:rPr lang="fr-FR" sz="2800" dirty="0" err="1"/>
              <a:t>q</a:t>
            </a:r>
            <a:r>
              <a:rPr lang="fr-FR" sz="2800" baseline="-25000" dirty="0" err="1"/>
              <a:t>p</a:t>
            </a:r>
            <a:r>
              <a:rPr lang="fr-FR" sz="2800" dirty="0"/>
              <a:t>, </a:t>
            </a:r>
            <a:r>
              <a:rPr lang="fr-FR" sz="2800" dirty="0" err="1"/>
              <a:t>q</a:t>
            </a:r>
            <a:r>
              <a:rPr lang="fr-FR" sz="2800" baseline="-25000" dirty="0" err="1"/>
              <a:t>b</a:t>
            </a:r>
            <a:endParaRPr lang="fr-FR" sz="2800" baseline="-25000" dirty="0"/>
          </a:p>
        </p:txBody>
      </p:sp>
      <p:sp>
        <p:nvSpPr>
          <p:cNvPr id="13" name="ZoneTexte 12">
            <a:extLst>
              <a:ext uri="{FF2B5EF4-FFF2-40B4-BE49-F238E27FC236}">
                <a16:creationId xmlns:a16="http://schemas.microsoft.com/office/drawing/2014/main" id="{12959E06-58E2-4F31-A498-04A528B6348F}"/>
              </a:ext>
            </a:extLst>
          </p:cNvPr>
          <p:cNvSpPr txBox="1"/>
          <p:nvPr/>
        </p:nvSpPr>
        <p:spPr>
          <a:xfrm>
            <a:off x="3157980" y="791849"/>
            <a:ext cx="2776722" cy="954107"/>
          </a:xfrm>
          <a:prstGeom prst="rect">
            <a:avLst/>
          </a:prstGeom>
          <a:noFill/>
          <a:ln>
            <a:solidFill>
              <a:schemeClr val="tx1"/>
            </a:solidFill>
          </a:ln>
        </p:spPr>
        <p:txBody>
          <a:bodyPr wrap="none" rtlCol="0">
            <a:spAutoFit/>
          </a:bodyPr>
          <a:lstStyle/>
          <a:p>
            <a:r>
              <a:rPr lang="fr-FR" sz="2800" dirty="0"/>
              <a:t>Méthode </a:t>
            </a:r>
            <a:r>
              <a:rPr lang="fr-FR" sz="2800" dirty="0" err="1"/>
              <a:t>pressio</a:t>
            </a:r>
            <a:endParaRPr lang="fr-FR" sz="2800" dirty="0"/>
          </a:p>
          <a:p>
            <a:r>
              <a:rPr lang="fr-FR" sz="2800" dirty="0"/>
              <a:t>Méthode </a:t>
            </a:r>
            <a:r>
              <a:rPr lang="fr-FR" sz="2800" dirty="0" err="1"/>
              <a:t>pénétro</a:t>
            </a:r>
            <a:endParaRPr lang="fr-FR" sz="2800" dirty="0"/>
          </a:p>
        </p:txBody>
      </p:sp>
      <p:sp>
        <p:nvSpPr>
          <p:cNvPr id="17" name="ZoneTexte 16">
            <a:extLst>
              <a:ext uri="{FF2B5EF4-FFF2-40B4-BE49-F238E27FC236}">
                <a16:creationId xmlns:a16="http://schemas.microsoft.com/office/drawing/2014/main" id="{AEDBBE6B-BDC9-43C2-9762-25A6F101B21A}"/>
              </a:ext>
            </a:extLst>
          </p:cNvPr>
          <p:cNvSpPr txBox="1"/>
          <p:nvPr/>
        </p:nvSpPr>
        <p:spPr>
          <a:xfrm>
            <a:off x="5337146" y="2386550"/>
            <a:ext cx="466794" cy="523220"/>
          </a:xfrm>
          <a:prstGeom prst="rect">
            <a:avLst/>
          </a:prstGeom>
          <a:noFill/>
          <a:ln>
            <a:solidFill>
              <a:schemeClr val="tx1"/>
            </a:solidFill>
          </a:ln>
        </p:spPr>
        <p:txBody>
          <a:bodyPr wrap="none" rtlCol="0">
            <a:spAutoFit/>
          </a:bodyPr>
          <a:lstStyle/>
          <a:p>
            <a:r>
              <a:rPr lang="fr-FR" sz="2800" dirty="0" err="1"/>
              <a:t>q</a:t>
            </a:r>
            <a:r>
              <a:rPr lang="fr-FR" sz="2800" baseline="-25000" dirty="0" err="1"/>
              <a:t>s</a:t>
            </a:r>
            <a:endParaRPr lang="fr-FR" sz="2800" baseline="-25000" dirty="0"/>
          </a:p>
        </p:txBody>
      </p:sp>
      <p:sp>
        <p:nvSpPr>
          <p:cNvPr id="14" name="ZoneTexte 13">
            <a:extLst>
              <a:ext uri="{FF2B5EF4-FFF2-40B4-BE49-F238E27FC236}">
                <a16:creationId xmlns:a16="http://schemas.microsoft.com/office/drawing/2014/main" id="{46794CD6-91FF-4AF4-B0E7-7652347DAB5F}"/>
              </a:ext>
            </a:extLst>
          </p:cNvPr>
          <p:cNvSpPr txBox="1"/>
          <p:nvPr/>
        </p:nvSpPr>
        <p:spPr>
          <a:xfrm>
            <a:off x="2375554" y="3864990"/>
            <a:ext cx="1464375" cy="523220"/>
          </a:xfrm>
          <a:prstGeom prst="rect">
            <a:avLst/>
          </a:prstGeom>
          <a:noFill/>
          <a:ln>
            <a:solidFill>
              <a:schemeClr val="tx1"/>
            </a:solidFill>
          </a:ln>
        </p:spPr>
        <p:txBody>
          <a:bodyPr wrap="none" rtlCol="0">
            <a:spAutoFit/>
          </a:bodyPr>
          <a:lstStyle/>
          <a:p>
            <a:r>
              <a:rPr lang="fr-FR" sz="2800" dirty="0"/>
              <a:t>R</a:t>
            </a:r>
            <a:r>
              <a:rPr lang="fr-FR" sz="2800" baseline="-25000" dirty="0"/>
              <a:t>b</a:t>
            </a:r>
            <a:r>
              <a:rPr lang="fr-FR" sz="2800" dirty="0"/>
              <a:t> = </a:t>
            </a:r>
            <a:r>
              <a:rPr lang="fr-FR" sz="2800" dirty="0" err="1"/>
              <a:t>q</a:t>
            </a:r>
            <a:r>
              <a:rPr lang="fr-FR" sz="2800" baseline="-25000" dirty="0" err="1"/>
              <a:t>b</a:t>
            </a:r>
            <a:r>
              <a:rPr lang="fr-FR" sz="2800" dirty="0" err="1"/>
              <a:t>.A</a:t>
            </a:r>
            <a:endParaRPr lang="fr-FR" sz="2800" dirty="0"/>
          </a:p>
        </p:txBody>
      </p:sp>
      <p:sp>
        <p:nvSpPr>
          <p:cNvPr id="19" name="ZoneTexte 18">
            <a:extLst>
              <a:ext uri="{FF2B5EF4-FFF2-40B4-BE49-F238E27FC236}">
                <a16:creationId xmlns:a16="http://schemas.microsoft.com/office/drawing/2014/main" id="{559C2EB2-0FBB-436D-BDC3-916D256B719F}"/>
              </a:ext>
            </a:extLst>
          </p:cNvPr>
          <p:cNvSpPr txBox="1"/>
          <p:nvPr/>
        </p:nvSpPr>
        <p:spPr>
          <a:xfrm>
            <a:off x="4752679" y="3847707"/>
            <a:ext cx="1722459" cy="523220"/>
          </a:xfrm>
          <a:prstGeom prst="rect">
            <a:avLst/>
          </a:prstGeom>
          <a:noFill/>
          <a:ln>
            <a:solidFill>
              <a:schemeClr val="tx1"/>
            </a:solidFill>
          </a:ln>
        </p:spPr>
        <p:txBody>
          <a:bodyPr wrap="none" rtlCol="0">
            <a:spAutoFit/>
          </a:bodyPr>
          <a:lstStyle/>
          <a:p>
            <a:r>
              <a:rPr lang="fr-FR" sz="2800" dirty="0" err="1"/>
              <a:t>R</a:t>
            </a:r>
            <a:r>
              <a:rPr lang="fr-FR" sz="2800" baseline="-25000" dirty="0" err="1"/>
              <a:t>s</a:t>
            </a:r>
            <a:r>
              <a:rPr lang="fr-FR" sz="2800" dirty="0"/>
              <a:t> = </a:t>
            </a:r>
            <a:r>
              <a:rPr lang="fr-FR" sz="2800" dirty="0">
                <a:sym typeface="Symbol" panose="05050102010706020507" pitchFamily="18" charset="2"/>
              </a:rPr>
              <a:t></a:t>
            </a:r>
            <a:r>
              <a:rPr lang="fr-FR" sz="2800" dirty="0" err="1"/>
              <a:t>q</a:t>
            </a:r>
            <a:r>
              <a:rPr lang="fr-FR" sz="2800" baseline="-25000" dirty="0" err="1"/>
              <a:t>i</a:t>
            </a:r>
            <a:r>
              <a:rPr lang="fr-FR" sz="2800" dirty="0" err="1"/>
              <a:t>.A</a:t>
            </a:r>
            <a:r>
              <a:rPr lang="fr-FR" sz="2800" baseline="-25000" dirty="0" err="1"/>
              <a:t>is</a:t>
            </a:r>
            <a:endParaRPr lang="fr-FR" sz="2800" baseline="-25000" dirty="0"/>
          </a:p>
        </p:txBody>
      </p:sp>
      <p:sp>
        <p:nvSpPr>
          <p:cNvPr id="21" name="ZoneTexte 20">
            <a:extLst>
              <a:ext uri="{FF2B5EF4-FFF2-40B4-BE49-F238E27FC236}">
                <a16:creationId xmlns:a16="http://schemas.microsoft.com/office/drawing/2014/main" id="{B32E4846-7A62-4AE8-81CB-FB4A047E7D04}"/>
              </a:ext>
            </a:extLst>
          </p:cNvPr>
          <p:cNvSpPr txBox="1"/>
          <p:nvPr/>
        </p:nvSpPr>
        <p:spPr>
          <a:xfrm>
            <a:off x="3593182" y="5610519"/>
            <a:ext cx="1773242" cy="523220"/>
          </a:xfrm>
          <a:prstGeom prst="rect">
            <a:avLst/>
          </a:prstGeom>
          <a:noFill/>
          <a:ln>
            <a:solidFill>
              <a:schemeClr val="tx1"/>
            </a:solidFill>
          </a:ln>
        </p:spPr>
        <p:txBody>
          <a:bodyPr wrap="none" rtlCol="0">
            <a:spAutoFit/>
          </a:bodyPr>
          <a:lstStyle/>
          <a:p>
            <a:r>
              <a:rPr lang="fr-FR" sz="2800" b="1" dirty="0" err="1"/>
              <a:t>R</a:t>
            </a:r>
            <a:r>
              <a:rPr lang="fr-FR" sz="2800" b="1" baseline="-25000" dirty="0" err="1"/>
              <a:t>c</a:t>
            </a:r>
            <a:r>
              <a:rPr lang="fr-FR" sz="2800" b="1" dirty="0"/>
              <a:t> = R</a:t>
            </a:r>
            <a:r>
              <a:rPr lang="fr-FR" sz="2800" b="1" baseline="-25000" dirty="0"/>
              <a:t>b </a:t>
            </a:r>
            <a:r>
              <a:rPr lang="fr-FR" sz="2800" b="1" dirty="0"/>
              <a:t>+ </a:t>
            </a:r>
            <a:r>
              <a:rPr lang="fr-FR" sz="2800" b="1" dirty="0" err="1"/>
              <a:t>R</a:t>
            </a:r>
            <a:r>
              <a:rPr lang="fr-FR" sz="2800" b="1" baseline="-25000" dirty="0" err="1"/>
              <a:t>s</a:t>
            </a:r>
            <a:endParaRPr lang="fr-FR" sz="2800" b="1" dirty="0"/>
          </a:p>
        </p:txBody>
      </p:sp>
    </p:spTree>
    <p:extLst>
      <p:ext uri="{BB962C8B-B14F-4D97-AF65-F5344CB8AC3E}">
        <p14:creationId xmlns:p14="http://schemas.microsoft.com/office/powerpoint/2010/main" val="4141352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Capacité portante ELS / ELU</a:t>
            </a:r>
          </a:p>
        </p:txBody>
      </p:sp>
      <p:sp>
        <p:nvSpPr>
          <p:cNvPr id="6" name="Rectangle 5"/>
          <p:cNvSpPr/>
          <p:nvPr/>
        </p:nvSpPr>
        <p:spPr>
          <a:xfrm>
            <a:off x="1935126" y="6634716"/>
            <a:ext cx="1041990" cy="223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2838893" y="6613451"/>
            <a:ext cx="616688" cy="116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50874" y="5880046"/>
            <a:ext cx="768734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94482" y="873091"/>
            <a:ext cx="8427027" cy="3416320"/>
          </a:xfrm>
          <a:prstGeom prst="rect">
            <a:avLst/>
          </a:prstGeom>
        </p:spPr>
        <p:txBody>
          <a:bodyPr wrap="square">
            <a:spAutoFit/>
          </a:bodyPr>
          <a:lstStyle/>
          <a:p>
            <a:r>
              <a:rPr lang="fr-FR" dirty="0">
                <a:latin typeface="Arial" panose="020B0604020202020204" pitchFamily="34" charset="0"/>
              </a:rPr>
              <a:t>Pour démontrer qu'une fondation profonde isolée supportera la charge de calcul avec une sécurité adéquate vis-à-vis d'une rupture par défaut de portance du terrain, l'inégalité suivante doit être satisfaite pour tous les cas de charge et de combinaisons de charge à l'état limite ultime :</a:t>
            </a:r>
          </a:p>
          <a:p>
            <a:endParaRPr lang="fr-FR" dirty="0">
              <a:latin typeface="Arial" panose="020B0604020202020204" pitchFamily="34" charset="0"/>
            </a:endParaRPr>
          </a:p>
          <a:p>
            <a:endParaRPr lang="fr-FR" dirty="0">
              <a:latin typeface="Arial" panose="020B0604020202020204" pitchFamily="34" charset="0"/>
            </a:endParaRPr>
          </a:p>
          <a:p>
            <a:endParaRPr lang="fr-FR" dirty="0">
              <a:latin typeface="Arial" panose="020B0604020202020204" pitchFamily="34" charset="0"/>
            </a:endParaRPr>
          </a:p>
          <a:p>
            <a:endParaRPr lang="fr-FR" dirty="0">
              <a:latin typeface="Arial" panose="020B0604020202020204" pitchFamily="34" charset="0"/>
            </a:endParaRPr>
          </a:p>
          <a:p>
            <a:r>
              <a:rPr lang="fr-FR" dirty="0" err="1">
                <a:latin typeface="Arial" panose="020B0604020202020204" pitchFamily="34" charset="0"/>
              </a:rPr>
              <a:t>F</a:t>
            </a:r>
            <a:r>
              <a:rPr lang="fr-FR" sz="800" dirty="0" err="1">
                <a:latin typeface="Arial" panose="020B0604020202020204" pitchFamily="34" charset="0"/>
              </a:rPr>
              <a:t>c;d</a:t>
            </a:r>
            <a:r>
              <a:rPr lang="fr-FR" sz="800" dirty="0">
                <a:latin typeface="Arial" panose="020B0604020202020204" pitchFamily="34" charset="0"/>
              </a:rPr>
              <a:t> </a:t>
            </a:r>
            <a:r>
              <a:rPr lang="fr-FR" dirty="0">
                <a:latin typeface="Arial" panose="020B0604020202020204" pitchFamily="34" charset="0"/>
              </a:rPr>
              <a:t>est la valeur de calcul de la charge de compression axiale sur la fondation profonde ;</a:t>
            </a:r>
          </a:p>
          <a:p>
            <a:endParaRPr lang="fr-FR" dirty="0">
              <a:latin typeface="Arial" panose="020B0604020202020204" pitchFamily="34" charset="0"/>
            </a:endParaRPr>
          </a:p>
          <a:p>
            <a:r>
              <a:rPr lang="fr-FR" dirty="0" err="1">
                <a:latin typeface="Arial" panose="020B0604020202020204" pitchFamily="34" charset="0"/>
              </a:rPr>
              <a:t>R</a:t>
            </a:r>
            <a:r>
              <a:rPr lang="fr-FR" sz="800" dirty="0" err="1">
                <a:latin typeface="Arial" panose="020B0604020202020204" pitchFamily="34" charset="0"/>
              </a:rPr>
              <a:t>c;d</a:t>
            </a:r>
            <a:r>
              <a:rPr lang="fr-FR" sz="800" dirty="0">
                <a:latin typeface="Arial" panose="020B0604020202020204" pitchFamily="34" charset="0"/>
              </a:rPr>
              <a:t> </a:t>
            </a:r>
            <a:r>
              <a:rPr lang="fr-FR" dirty="0">
                <a:latin typeface="Arial" panose="020B0604020202020204" pitchFamily="34" charset="0"/>
              </a:rPr>
              <a:t>est la valeur de calcul de la portance de la fondation profonde.</a:t>
            </a:r>
            <a:endParaRPr lang="fr-FR" dirty="0"/>
          </a:p>
        </p:txBody>
      </p:sp>
      <p:pic>
        <p:nvPicPr>
          <p:cNvPr id="11" name="Image 10"/>
          <p:cNvPicPr>
            <a:picLocks noChangeAspect="1"/>
          </p:cNvPicPr>
          <p:nvPr/>
        </p:nvPicPr>
        <p:blipFill>
          <a:blip r:embed="rId3"/>
          <a:stretch>
            <a:fillRect/>
          </a:stretch>
        </p:blipFill>
        <p:spPr>
          <a:xfrm>
            <a:off x="1889316" y="2230751"/>
            <a:ext cx="1581150" cy="514350"/>
          </a:xfrm>
          <a:prstGeom prst="rect">
            <a:avLst/>
          </a:prstGeom>
        </p:spPr>
      </p:pic>
      <p:graphicFrame>
        <p:nvGraphicFramePr>
          <p:cNvPr id="8" name="Diagramme 7">
            <a:extLst>
              <a:ext uri="{FF2B5EF4-FFF2-40B4-BE49-F238E27FC236}">
                <a16:creationId xmlns:a16="http://schemas.microsoft.com/office/drawing/2014/main" id="{CE4D7957-C409-40BF-8702-95EEFCCC782D}"/>
              </a:ext>
            </a:extLst>
          </p:cNvPr>
          <p:cNvGraphicFramePr/>
          <p:nvPr>
            <p:extLst>
              <p:ext uri="{D42A27DB-BD31-4B8C-83A1-F6EECF244321}">
                <p14:modId xmlns:p14="http://schemas.microsoft.com/office/powerpoint/2010/main" val="268945192"/>
              </p:ext>
            </p:extLst>
          </p:nvPr>
        </p:nvGraphicFramePr>
        <p:xfrm>
          <a:off x="1327466" y="4507919"/>
          <a:ext cx="6049818" cy="22021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ZoneTexte 8">
            <a:extLst>
              <a:ext uri="{FF2B5EF4-FFF2-40B4-BE49-F238E27FC236}">
                <a16:creationId xmlns:a16="http://schemas.microsoft.com/office/drawing/2014/main" id="{259BA8A2-71FF-4844-9062-E7290F665205}"/>
              </a:ext>
            </a:extLst>
          </p:cNvPr>
          <p:cNvSpPr txBox="1"/>
          <p:nvPr/>
        </p:nvSpPr>
        <p:spPr>
          <a:xfrm>
            <a:off x="5105139" y="4675712"/>
            <a:ext cx="665018" cy="646331"/>
          </a:xfrm>
          <a:prstGeom prst="rect">
            <a:avLst/>
          </a:prstGeom>
          <a:noFill/>
        </p:spPr>
        <p:txBody>
          <a:bodyPr wrap="square" rtlCol="0">
            <a:spAutoFit/>
          </a:bodyPr>
          <a:lstStyle/>
          <a:p>
            <a:pPr algn="ctr"/>
            <a:r>
              <a:rPr lang="fr-FR" sz="3600" dirty="0">
                <a:latin typeface="Symbol" panose="05050102010706020507" pitchFamily="18" charset="2"/>
              </a:rPr>
              <a:t>g</a:t>
            </a:r>
          </a:p>
        </p:txBody>
      </p:sp>
      <p:sp>
        <p:nvSpPr>
          <p:cNvPr id="13" name="ZoneTexte 12">
            <a:extLst>
              <a:ext uri="{FF2B5EF4-FFF2-40B4-BE49-F238E27FC236}">
                <a16:creationId xmlns:a16="http://schemas.microsoft.com/office/drawing/2014/main" id="{1BFFF658-21B3-44E9-AA1E-D4E2409D9C52}"/>
              </a:ext>
            </a:extLst>
          </p:cNvPr>
          <p:cNvSpPr txBox="1"/>
          <p:nvPr/>
        </p:nvSpPr>
        <p:spPr>
          <a:xfrm>
            <a:off x="3305605" y="4413990"/>
            <a:ext cx="665018" cy="646331"/>
          </a:xfrm>
          <a:prstGeom prst="rect">
            <a:avLst/>
          </a:prstGeom>
          <a:noFill/>
        </p:spPr>
        <p:txBody>
          <a:bodyPr wrap="square" rtlCol="0">
            <a:spAutoFit/>
          </a:bodyPr>
          <a:lstStyle/>
          <a:p>
            <a:pPr algn="ctr"/>
            <a:r>
              <a:rPr lang="fr-FR" sz="3600" dirty="0">
                <a:latin typeface="Symbol" panose="05050102010706020507" pitchFamily="18" charset="2"/>
              </a:rPr>
              <a:t>z</a:t>
            </a:r>
          </a:p>
        </p:txBody>
      </p:sp>
      <p:sp>
        <p:nvSpPr>
          <p:cNvPr id="14" name="ZoneTexte 13">
            <a:extLst>
              <a:ext uri="{FF2B5EF4-FFF2-40B4-BE49-F238E27FC236}">
                <a16:creationId xmlns:a16="http://schemas.microsoft.com/office/drawing/2014/main" id="{FBCC9256-8888-4A75-B4A6-056ECC3034D8}"/>
              </a:ext>
            </a:extLst>
          </p:cNvPr>
          <p:cNvSpPr txBox="1"/>
          <p:nvPr/>
        </p:nvSpPr>
        <p:spPr>
          <a:xfrm>
            <a:off x="2478301" y="6174982"/>
            <a:ext cx="1657505" cy="646331"/>
          </a:xfrm>
          <a:prstGeom prst="rect">
            <a:avLst/>
          </a:prstGeom>
          <a:noFill/>
        </p:spPr>
        <p:txBody>
          <a:bodyPr wrap="none" rtlCol="0">
            <a:spAutoFit/>
          </a:bodyPr>
          <a:lstStyle/>
          <a:p>
            <a:r>
              <a:rPr lang="fr-FR" dirty="0"/>
              <a:t>À partir d’essais</a:t>
            </a:r>
          </a:p>
          <a:p>
            <a:r>
              <a:rPr lang="fr-FR" dirty="0"/>
              <a:t>Modèle pieux</a:t>
            </a:r>
          </a:p>
        </p:txBody>
      </p:sp>
      <p:sp>
        <p:nvSpPr>
          <p:cNvPr id="15" name="ZoneTexte 14">
            <a:extLst>
              <a:ext uri="{FF2B5EF4-FFF2-40B4-BE49-F238E27FC236}">
                <a16:creationId xmlns:a16="http://schemas.microsoft.com/office/drawing/2014/main" id="{D50B7E3C-BA92-4A8E-A8C9-F7F7B9235452}"/>
              </a:ext>
            </a:extLst>
          </p:cNvPr>
          <p:cNvSpPr txBox="1"/>
          <p:nvPr/>
        </p:nvSpPr>
        <p:spPr>
          <a:xfrm>
            <a:off x="4846330" y="6145681"/>
            <a:ext cx="1460656" cy="646331"/>
          </a:xfrm>
          <a:prstGeom prst="rect">
            <a:avLst/>
          </a:prstGeom>
          <a:noFill/>
        </p:spPr>
        <p:txBody>
          <a:bodyPr wrap="none" rtlCol="0">
            <a:spAutoFit/>
          </a:bodyPr>
          <a:lstStyle/>
          <a:p>
            <a:r>
              <a:rPr lang="fr-FR" dirty="0"/>
              <a:t>Combinaison </a:t>
            </a:r>
          </a:p>
          <a:p>
            <a:r>
              <a:rPr lang="fr-FR" dirty="0"/>
              <a:t>Et pieux</a:t>
            </a:r>
          </a:p>
        </p:txBody>
      </p:sp>
      <p:sp>
        <p:nvSpPr>
          <p:cNvPr id="16" name="ZoneTexte 15">
            <a:extLst>
              <a:ext uri="{FF2B5EF4-FFF2-40B4-BE49-F238E27FC236}">
                <a16:creationId xmlns:a16="http://schemas.microsoft.com/office/drawing/2014/main" id="{CF27B035-69D4-4ED2-BD9E-929F5CDA2630}"/>
              </a:ext>
            </a:extLst>
          </p:cNvPr>
          <p:cNvSpPr txBox="1"/>
          <p:nvPr/>
        </p:nvSpPr>
        <p:spPr>
          <a:xfrm>
            <a:off x="2453550" y="4406748"/>
            <a:ext cx="665018" cy="646331"/>
          </a:xfrm>
          <a:prstGeom prst="rect">
            <a:avLst/>
          </a:prstGeom>
          <a:noFill/>
        </p:spPr>
        <p:txBody>
          <a:bodyPr wrap="square" rtlCol="0">
            <a:spAutoFit/>
          </a:bodyPr>
          <a:lstStyle/>
          <a:p>
            <a:pPr algn="ctr"/>
            <a:r>
              <a:rPr lang="fr-FR" sz="3600" dirty="0">
                <a:latin typeface="Symbol" panose="05050102010706020507" pitchFamily="18" charset="2"/>
              </a:rPr>
              <a:t>z</a:t>
            </a:r>
            <a:r>
              <a:rPr lang="fr-FR" sz="3600" dirty="0">
                <a:latin typeface="+mj-lt"/>
              </a:rPr>
              <a:t>'</a:t>
            </a:r>
          </a:p>
        </p:txBody>
      </p:sp>
      <p:sp>
        <p:nvSpPr>
          <p:cNvPr id="17" name="Flèche droite 4">
            <a:extLst>
              <a:ext uri="{FF2B5EF4-FFF2-40B4-BE49-F238E27FC236}">
                <a16:creationId xmlns:a16="http://schemas.microsoft.com/office/drawing/2014/main" id="{401A0703-9889-4990-B5DE-D1D24C76A7EA}"/>
              </a:ext>
            </a:extLst>
          </p:cNvPr>
          <p:cNvSpPr/>
          <p:nvPr/>
        </p:nvSpPr>
        <p:spPr>
          <a:xfrm>
            <a:off x="3114702" y="4734724"/>
            <a:ext cx="286327" cy="28692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4789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Autres sollicitations</a:t>
            </a:r>
          </a:p>
        </p:txBody>
      </p:sp>
      <p:sp>
        <p:nvSpPr>
          <p:cNvPr id="4" name="ZoneTexte 3">
            <a:extLst>
              <a:ext uri="{FF2B5EF4-FFF2-40B4-BE49-F238E27FC236}">
                <a16:creationId xmlns:a16="http://schemas.microsoft.com/office/drawing/2014/main" id="{C9CD81AC-F4D2-460D-8D36-8D0B4A1B68E2}"/>
              </a:ext>
            </a:extLst>
          </p:cNvPr>
          <p:cNvSpPr txBox="1"/>
          <p:nvPr/>
        </p:nvSpPr>
        <p:spPr>
          <a:xfrm>
            <a:off x="603316" y="1008668"/>
            <a:ext cx="2921569" cy="523220"/>
          </a:xfrm>
          <a:prstGeom prst="rect">
            <a:avLst/>
          </a:prstGeom>
          <a:noFill/>
        </p:spPr>
        <p:txBody>
          <a:bodyPr wrap="none" rtlCol="0">
            <a:spAutoFit/>
          </a:bodyPr>
          <a:lstStyle/>
          <a:p>
            <a:r>
              <a:rPr lang="fr-FR" sz="2800" dirty="0"/>
              <a:t>Charge horizontale</a:t>
            </a:r>
          </a:p>
        </p:txBody>
      </p:sp>
      <p:sp>
        <p:nvSpPr>
          <p:cNvPr id="5" name="Flèche : droite 4">
            <a:extLst>
              <a:ext uri="{FF2B5EF4-FFF2-40B4-BE49-F238E27FC236}">
                <a16:creationId xmlns:a16="http://schemas.microsoft.com/office/drawing/2014/main" id="{CBD803CA-5BAB-448D-B721-A99CC93095F1}"/>
              </a:ext>
            </a:extLst>
          </p:cNvPr>
          <p:cNvSpPr/>
          <p:nvPr/>
        </p:nvSpPr>
        <p:spPr>
          <a:xfrm>
            <a:off x="989814" y="2017336"/>
            <a:ext cx="452487" cy="160255"/>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7A1F5C62-05CE-4AA8-8771-07D4DC5261C4}"/>
              </a:ext>
            </a:extLst>
          </p:cNvPr>
          <p:cNvSpPr txBox="1"/>
          <p:nvPr/>
        </p:nvSpPr>
        <p:spPr>
          <a:xfrm>
            <a:off x="452487" y="4496585"/>
            <a:ext cx="651140" cy="1200329"/>
          </a:xfrm>
          <a:prstGeom prst="rect">
            <a:avLst/>
          </a:prstGeom>
          <a:noFill/>
        </p:spPr>
        <p:txBody>
          <a:bodyPr wrap="none" rtlCol="0">
            <a:spAutoFit/>
          </a:bodyPr>
          <a:lstStyle/>
          <a:p>
            <a:r>
              <a:rPr lang="fr-FR" dirty="0"/>
              <a:t>MEL</a:t>
            </a:r>
          </a:p>
          <a:p>
            <a:endParaRPr lang="fr-FR" dirty="0"/>
          </a:p>
          <a:p>
            <a:endParaRPr lang="fr-FR" dirty="0"/>
          </a:p>
          <a:p>
            <a:r>
              <a:rPr lang="fr-FR" dirty="0"/>
              <a:t>MISS</a:t>
            </a:r>
          </a:p>
        </p:txBody>
      </p:sp>
      <p:pic>
        <p:nvPicPr>
          <p:cNvPr id="7" name="Image 6">
            <a:extLst>
              <a:ext uri="{FF2B5EF4-FFF2-40B4-BE49-F238E27FC236}">
                <a16:creationId xmlns:a16="http://schemas.microsoft.com/office/drawing/2014/main" id="{9ED178F0-592F-433F-ADB1-0DCEEE1E4517}"/>
              </a:ext>
            </a:extLst>
          </p:cNvPr>
          <p:cNvPicPr>
            <a:picLocks noChangeAspect="1"/>
          </p:cNvPicPr>
          <p:nvPr/>
        </p:nvPicPr>
        <p:blipFill>
          <a:blip r:embed="rId3"/>
          <a:stretch>
            <a:fillRect/>
          </a:stretch>
        </p:blipFill>
        <p:spPr>
          <a:xfrm>
            <a:off x="1240411" y="5053045"/>
            <a:ext cx="2190946" cy="869934"/>
          </a:xfrm>
          <a:prstGeom prst="rect">
            <a:avLst/>
          </a:prstGeom>
        </p:spPr>
      </p:pic>
      <p:cxnSp>
        <p:nvCxnSpPr>
          <p:cNvPr id="9" name="Connecteur droit 8">
            <a:extLst>
              <a:ext uri="{FF2B5EF4-FFF2-40B4-BE49-F238E27FC236}">
                <a16:creationId xmlns:a16="http://schemas.microsoft.com/office/drawing/2014/main" id="{BC9BDC1D-11A6-4116-9C4D-1DDCB879431C}"/>
              </a:ext>
            </a:extLst>
          </p:cNvPr>
          <p:cNvCxnSpPr/>
          <p:nvPr/>
        </p:nvCxnSpPr>
        <p:spPr>
          <a:xfrm>
            <a:off x="857839" y="2460396"/>
            <a:ext cx="1904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72FB8EA-8CA7-44EC-B247-498248E91629}"/>
              </a:ext>
            </a:extLst>
          </p:cNvPr>
          <p:cNvSpPr/>
          <p:nvPr/>
        </p:nvSpPr>
        <p:spPr>
          <a:xfrm>
            <a:off x="1687398" y="2064471"/>
            <a:ext cx="207390" cy="204561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9CD72553-9035-4796-87A5-8FF676480ED8}"/>
              </a:ext>
            </a:extLst>
          </p:cNvPr>
          <p:cNvPicPr>
            <a:picLocks noChangeAspect="1"/>
          </p:cNvPicPr>
          <p:nvPr/>
        </p:nvPicPr>
        <p:blipFill>
          <a:blip r:embed="rId4"/>
          <a:stretch>
            <a:fillRect/>
          </a:stretch>
        </p:blipFill>
        <p:spPr>
          <a:xfrm>
            <a:off x="4223306" y="2092750"/>
            <a:ext cx="3742962" cy="2927857"/>
          </a:xfrm>
          <a:prstGeom prst="rect">
            <a:avLst/>
          </a:prstGeom>
        </p:spPr>
      </p:pic>
    </p:spTree>
    <p:extLst>
      <p:ext uri="{BB962C8B-B14F-4D97-AF65-F5344CB8AC3E}">
        <p14:creationId xmlns:p14="http://schemas.microsoft.com/office/powerpoint/2010/main" val="21520332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Autres sollicitations</a:t>
            </a:r>
          </a:p>
        </p:txBody>
      </p:sp>
      <p:sp>
        <p:nvSpPr>
          <p:cNvPr id="18" name="ZoneTexte 17">
            <a:extLst>
              <a:ext uri="{FF2B5EF4-FFF2-40B4-BE49-F238E27FC236}">
                <a16:creationId xmlns:a16="http://schemas.microsoft.com/office/drawing/2014/main" id="{23BE0A3C-6504-4BEC-A085-782BC63626E6}"/>
              </a:ext>
            </a:extLst>
          </p:cNvPr>
          <p:cNvSpPr txBox="1"/>
          <p:nvPr/>
        </p:nvSpPr>
        <p:spPr>
          <a:xfrm>
            <a:off x="586034" y="1019666"/>
            <a:ext cx="2928238" cy="523220"/>
          </a:xfrm>
          <a:prstGeom prst="rect">
            <a:avLst/>
          </a:prstGeom>
          <a:noFill/>
        </p:spPr>
        <p:txBody>
          <a:bodyPr wrap="none" rtlCol="0">
            <a:spAutoFit/>
          </a:bodyPr>
          <a:lstStyle/>
          <a:p>
            <a:r>
              <a:rPr lang="fr-FR" sz="2800" dirty="0"/>
              <a:t>Frottement négatif</a:t>
            </a:r>
          </a:p>
        </p:txBody>
      </p:sp>
      <p:sp>
        <p:nvSpPr>
          <p:cNvPr id="11" name="Flèche : droite 10">
            <a:extLst>
              <a:ext uri="{FF2B5EF4-FFF2-40B4-BE49-F238E27FC236}">
                <a16:creationId xmlns:a16="http://schemas.microsoft.com/office/drawing/2014/main" id="{BB574AF9-F76F-4727-8C2C-E761806DBA05}"/>
              </a:ext>
            </a:extLst>
          </p:cNvPr>
          <p:cNvSpPr/>
          <p:nvPr/>
        </p:nvSpPr>
        <p:spPr>
          <a:xfrm rot="5400000">
            <a:off x="1498862" y="2601797"/>
            <a:ext cx="452487" cy="160255"/>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B9C830DA-A3B6-4D84-A59E-477DCFCC4250}"/>
              </a:ext>
            </a:extLst>
          </p:cNvPr>
          <p:cNvCxnSpPr/>
          <p:nvPr/>
        </p:nvCxnSpPr>
        <p:spPr>
          <a:xfrm>
            <a:off x="829559" y="2978870"/>
            <a:ext cx="19042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0F04076-B12F-44B5-B931-A808B9FE0DA7}"/>
              </a:ext>
            </a:extLst>
          </p:cNvPr>
          <p:cNvSpPr/>
          <p:nvPr/>
        </p:nvSpPr>
        <p:spPr>
          <a:xfrm>
            <a:off x="1611983" y="2988297"/>
            <a:ext cx="207390" cy="214335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1F392280-877D-403E-9D48-F14C0290D620}"/>
              </a:ext>
            </a:extLst>
          </p:cNvPr>
          <p:cNvSpPr/>
          <p:nvPr/>
        </p:nvSpPr>
        <p:spPr>
          <a:xfrm>
            <a:off x="1393174" y="2978869"/>
            <a:ext cx="658306" cy="2466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C3D3DC6D-E41A-4C82-BFE2-2C797C0C4722}"/>
              </a:ext>
            </a:extLst>
          </p:cNvPr>
          <p:cNvCxnSpPr/>
          <p:nvPr/>
        </p:nvCxnSpPr>
        <p:spPr>
          <a:xfrm>
            <a:off x="918468" y="2440786"/>
            <a:ext cx="0" cy="527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5902491C-6CB4-403E-B146-C1D07E848DE8}"/>
              </a:ext>
            </a:extLst>
          </p:cNvPr>
          <p:cNvCxnSpPr/>
          <p:nvPr/>
        </p:nvCxnSpPr>
        <p:spPr>
          <a:xfrm>
            <a:off x="1101955" y="2436745"/>
            <a:ext cx="0" cy="527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C3093601-52C9-4DF1-A374-B287E6FF4C28}"/>
              </a:ext>
            </a:extLst>
          </p:cNvPr>
          <p:cNvCxnSpPr/>
          <p:nvPr/>
        </p:nvCxnSpPr>
        <p:spPr>
          <a:xfrm>
            <a:off x="1304295" y="2444684"/>
            <a:ext cx="0" cy="527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8775313F-47FC-4CC4-8C4B-B0D05B8CBC54}"/>
              </a:ext>
            </a:extLst>
          </p:cNvPr>
          <p:cNvCxnSpPr/>
          <p:nvPr/>
        </p:nvCxnSpPr>
        <p:spPr>
          <a:xfrm>
            <a:off x="2150411" y="2424986"/>
            <a:ext cx="0" cy="527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5EB5CAAE-AB08-4762-B52E-871637548824}"/>
              </a:ext>
            </a:extLst>
          </p:cNvPr>
          <p:cNvCxnSpPr/>
          <p:nvPr/>
        </p:nvCxnSpPr>
        <p:spPr>
          <a:xfrm>
            <a:off x="2333898" y="2420945"/>
            <a:ext cx="0" cy="527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7C1F139D-8D4B-45EF-B535-CEE06C89243B}"/>
              </a:ext>
            </a:extLst>
          </p:cNvPr>
          <p:cNvCxnSpPr/>
          <p:nvPr/>
        </p:nvCxnSpPr>
        <p:spPr>
          <a:xfrm>
            <a:off x="2536238" y="2428884"/>
            <a:ext cx="0" cy="527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3A0799FB-9FDB-4D98-9FE2-CCF24E5DD103}"/>
              </a:ext>
            </a:extLst>
          </p:cNvPr>
          <p:cNvCxnSpPr>
            <a:cxnSpLocks/>
          </p:cNvCxnSpPr>
          <p:nvPr/>
        </p:nvCxnSpPr>
        <p:spPr>
          <a:xfrm>
            <a:off x="1562728" y="3260034"/>
            <a:ext cx="0" cy="264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31D5520E-6194-4D2B-A83A-DF6E43ED02EF}"/>
              </a:ext>
            </a:extLst>
          </p:cNvPr>
          <p:cNvCxnSpPr>
            <a:cxnSpLocks/>
          </p:cNvCxnSpPr>
          <p:nvPr/>
        </p:nvCxnSpPr>
        <p:spPr>
          <a:xfrm>
            <a:off x="1556102" y="3675439"/>
            <a:ext cx="0" cy="264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1DDB9CDA-D4D6-42D7-BA11-73E7D9381CFC}"/>
              </a:ext>
            </a:extLst>
          </p:cNvPr>
          <p:cNvCxnSpPr>
            <a:cxnSpLocks/>
          </p:cNvCxnSpPr>
          <p:nvPr/>
        </p:nvCxnSpPr>
        <p:spPr>
          <a:xfrm>
            <a:off x="1546927" y="4069946"/>
            <a:ext cx="0" cy="264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8CCFE203-4050-494B-9FF3-8AF06F8B809A}"/>
              </a:ext>
            </a:extLst>
          </p:cNvPr>
          <p:cNvCxnSpPr>
            <a:cxnSpLocks/>
          </p:cNvCxnSpPr>
          <p:nvPr/>
        </p:nvCxnSpPr>
        <p:spPr>
          <a:xfrm>
            <a:off x="1920027" y="3268699"/>
            <a:ext cx="0" cy="264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FB0A3D3B-91DA-44BE-971F-1A3911941141}"/>
              </a:ext>
            </a:extLst>
          </p:cNvPr>
          <p:cNvCxnSpPr>
            <a:cxnSpLocks/>
          </p:cNvCxnSpPr>
          <p:nvPr/>
        </p:nvCxnSpPr>
        <p:spPr>
          <a:xfrm>
            <a:off x="1913401" y="3684104"/>
            <a:ext cx="0" cy="264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49F57EC7-995F-420B-84FD-34C53FA5FC05}"/>
              </a:ext>
            </a:extLst>
          </p:cNvPr>
          <p:cNvCxnSpPr>
            <a:cxnSpLocks/>
          </p:cNvCxnSpPr>
          <p:nvPr/>
        </p:nvCxnSpPr>
        <p:spPr>
          <a:xfrm>
            <a:off x="1904226" y="4078611"/>
            <a:ext cx="0" cy="264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F49BDD5E-0A48-432B-9E62-2452C9DFEC18}"/>
              </a:ext>
            </a:extLst>
          </p:cNvPr>
          <p:cNvCxnSpPr>
            <a:cxnSpLocks/>
          </p:cNvCxnSpPr>
          <p:nvPr/>
        </p:nvCxnSpPr>
        <p:spPr>
          <a:xfrm flipV="1">
            <a:off x="1549475" y="4463943"/>
            <a:ext cx="0" cy="264225"/>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49458DB6-453C-45AD-AEDC-920CCDBE386C}"/>
              </a:ext>
            </a:extLst>
          </p:cNvPr>
          <p:cNvCxnSpPr>
            <a:cxnSpLocks/>
          </p:cNvCxnSpPr>
          <p:nvPr/>
        </p:nvCxnSpPr>
        <p:spPr>
          <a:xfrm flipV="1">
            <a:off x="1906774" y="4472608"/>
            <a:ext cx="0" cy="264225"/>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DB7109EF-27DB-4364-857D-A790A61D8363}"/>
              </a:ext>
            </a:extLst>
          </p:cNvPr>
          <p:cNvCxnSpPr>
            <a:cxnSpLocks/>
          </p:cNvCxnSpPr>
          <p:nvPr/>
        </p:nvCxnSpPr>
        <p:spPr>
          <a:xfrm flipV="1">
            <a:off x="1542849" y="4839591"/>
            <a:ext cx="0" cy="264225"/>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75E4E6F4-2628-4C5F-9CD9-791A76A5CAF9}"/>
              </a:ext>
            </a:extLst>
          </p:cNvPr>
          <p:cNvCxnSpPr>
            <a:cxnSpLocks/>
          </p:cNvCxnSpPr>
          <p:nvPr/>
        </p:nvCxnSpPr>
        <p:spPr>
          <a:xfrm flipV="1">
            <a:off x="1900148" y="4848256"/>
            <a:ext cx="0" cy="264225"/>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D3A3881C-6C14-472B-B771-618065489093}"/>
              </a:ext>
            </a:extLst>
          </p:cNvPr>
          <p:cNvCxnSpPr>
            <a:cxnSpLocks/>
          </p:cNvCxnSpPr>
          <p:nvPr/>
        </p:nvCxnSpPr>
        <p:spPr>
          <a:xfrm flipV="1">
            <a:off x="1633575" y="5144391"/>
            <a:ext cx="0" cy="264225"/>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BCCDB92C-8675-454B-B8ED-62D8078F30DB}"/>
              </a:ext>
            </a:extLst>
          </p:cNvPr>
          <p:cNvCxnSpPr>
            <a:cxnSpLocks/>
          </p:cNvCxnSpPr>
          <p:nvPr/>
        </p:nvCxnSpPr>
        <p:spPr>
          <a:xfrm flipV="1">
            <a:off x="1724811" y="5143881"/>
            <a:ext cx="0" cy="264225"/>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C6AD0F45-63A2-4C42-BFB1-D21D89183780}"/>
              </a:ext>
            </a:extLst>
          </p:cNvPr>
          <p:cNvCxnSpPr>
            <a:cxnSpLocks/>
          </p:cNvCxnSpPr>
          <p:nvPr/>
        </p:nvCxnSpPr>
        <p:spPr>
          <a:xfrm flipV="1">
            <a:off x="1819616" y="5156114"/>
            <a:ext cx="0" cy="264225"/>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Ellipse 36">
            <a:extLst>
              <a:ext uri="{FF2B5EF4-FFF2-40B4-BE49-F238E27FC236}">
                <a16:creationId xmlns:a16="http://schemas.microsoft.com/office/drawing/2014/main" id="{872F99D9-2127-4ACC-905C-C46FCE585C7D}"/>
              </a:ext>
            </a:extLst>
          </p:cNvPr>
          <p:cNvSpPr/>
          <p:nvPr/>
        </p:nvSpPr>
        <p:spPr>
          <a:xfrm>
            <a:off x="1691181" y="4376277"/>
            <a:ext cx="45873"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9" name="Connecteur droit avec flèche 38">
            <a:extLst>
              <a:ext uri="{FF2B5EF4-FFF2-40B4-BE49-F238E27FC236}">
                <a16:creationId xmlns:a16="http://schemas.microsoft.com/office/drawing/2014/main" id="{EB751F34-CFD5-40BD-82F7-C6F6D9AFFF1F}"/>
              </a:ext>
            </a:extLst>
          </p:cNvPr>
          <p:cNvCxnSpPr/>
          <p:nvPr/>
        </p:nvCxnSpPr>
        <p:spPr>
          <a:xfrm>
            <a:off x="3897086" y="3004457"/>
            <a:ext cx="26343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0F83AB9D-905D-457A-895D-F82095515450}"/>
              </a:ext>
            </a:extLst>
          </p:cNvPr>
          <p:cNvCxnSpPr>
            <a:cxnSpLocks/>
          </p:cNvCxnSpPr>
          <p:nvPr/>
        </p:nvCxnSpPr>
        <p:spPr>
          <a:xfrm>
            <a:off x="3907972" y="3004457"/>
            <a:ext cx="0" cy="24601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3A058B99-1FB1-4DBF-987A-D0F22B5C534F}"/>
              </a:ext>
            </a:extLst>
          </p:cNvPr>
          <p:cNvCxnSpPr>
            <a:cxnSpLocks/>
            <a:stCxn id="37" idx="2"/>
          </p:cNvCxnSpPr>
          <p:nvPr/>
        </p:nvCxnSpPr>
        <p:spPr>
          <a:xfrm>
            <a:off x="1691181" y="4399137"/>
            <a:ext cx="221679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Forme libre : forme 44">
            <a:extLst>
              <a:ext uri="{FF2B5EF4-FFF2-40B4-BE49-F238E27FC236}">
                <a16:creationId xmlns:a16="http://schemas.microsoft.com/office/drawing/2014/main" id="{8C16869E-B892-42B4-8039-CD47DFC10482}"/>
              </a:ext>
            </a:extLst>
          </p:cNvPr>
          <p:cNvSpPr/>
          <p:nvPr/>
        </p:nvSpPr>
        <p:spPr>
          <a:xfrm>
            <a:off x="4615543" y="3015343"/>
            <a:ext cx="1121228" cy="2198914"/>
          </a:xfrm>
          <a:custGeom>
            <a:avLst/>
            <a:gdLst>
              <a:gd name="connsiteX0" fmla="*/ 609600 w 1654628"/>
              <a:gd name="connsiteY0" fmla="*/ 0 h 2525486"/>
              <a:gd name="connsiteX1" fmla="*/ 805543 w 1654628"/>
              <a:gd name="connsiteY1" fmla="*/ 163286 h 2525486"/>
              <a:gd name="connsiteX2" fmla="*/ 1012371 w 1654628"/>
              <a:gd name="connsiteY2" fmla="*/ 337457 h 2525486"/>
              <a:gd name="connsiteX3" fmla="*/ 1295400 w 1654628"/>
              <a:gd name="connsiteY3" fmla="*/ 653143 h 2525486"/>
              <a:gd name="connsiteX4" fmla="*/ 1513114 w 1654628"/>
              <a:gd name="connsiteY4" fmla="*/ 936172 h 2525486"/>
              <a:gd name="connsiteX5" fmla="*/ 1578428 w 1654628"/>
              <a:gd name="connsiteY5" fmla="*/ 1088572 h 2525486"/>
              <a:gd name="connsiteX6" fmla="*/ 1654628 w 1654628"/>
              <a:gd name="connsiteY6" fmla="*/ 1219200 h 2525486"/>
              <a:gd name="connsiteX7" fmla="*/ 1654628 w 1654628"/>
              <a:gd name="connsiteY7" fmla="*/ 1371600 h 2525486"/>
              <a:gd name="connsiteX8" fmla="*/ 1589314 w 1654628"/>
              <a:gd name="connsiteY8" fmla="*/ 1578429 h 2525486"/>
              <a:gd name="connsiteX9" fmla="*/ 1360714 w 1654628"/>
              <a:gd name="connsiteY9" fmla="*/ 1796143 h 2525486"/>
              <a:gd name="connsiteX10" fmla="*/ 1088571 w 1654628"/>
              <a:gd name="connsiteY10" fmla="*/ 1937657 h 2525486"/>
              <a:gd name="connsiteX11" fmla="*/ 0 w 1654628"/>
              <a:gd name="connsiteY11" fmla="*/ 2525486 h 2525486"/>
              <a:gd name="connsiteX12" fmla="*/ 43543 w 1654628"/>
              <a:gd name="connsiteY12" fmla="*/ 2525486 h 252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4628" h="2525486">
                <a:moveTo>
                  <a:pt x="609600" y="0"/>
                </a:moveTo>
                <a:lnTo>
                  <a:pt x="805543" y="163286"/>
                </a:lnTo>
                <a:lnTo>
                  <a:pt x="1012371" y="337457"/>
                </a:lnTo>
                <a:lnTo>
                  <a:pt x="1295400" y="653143"/>
                </a:lnTo>
                <a:lnTo>
                  <a:pt x="1513114" y="936172"/>
                </a:lnTo>
                <a:lnTo>
                  <a:pt x="1578428" y="1088572"/>
                </a:lnTo>
                <a:lnTo>
                  <a:pt x="1654628" y="1219200"/>
                </a:lnTo>
                <a:lnTo>
                  <a:pt x="1654628" y="1371600"/>
                </a:lnTo>
                <a:lnTo>
                  <a:pt x="1589314" y="1578429"/>
                </a:lnTo>
                <a:lnTo>
                  <a:pt x="1360714" y="1796143"/>
                </a:lnTo>
                <a:lnTo>
                  <a:pt x="1088571" y="1937657"/>
                </a:lnTo>
                <a:lnTo>
                  <a:pt x="0" y="2525486"/>
                </a:lnTo>
                <a:lnTo>
                  <a:pt x="43543" y="252548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a:extLst>
              <a:ext uri="{FF2B5EF4-FFF2-40B4-BE49-F238E27FC236}">
                <a16:creationId xmlns:a16="http://schemas.microsoft.com/office/drawing/2014/main" id="{58B4ECAD-A239-421A-9CCE-770AA2A04C6B}"/>
              </a:ext>
            </a:extLst>
          </p:cNvPr>
          <p:cNvSpPr txBox="1"/>
          <p:nvPr/>
        </p:nvSpPr>
        <p:spPr>
          <a:xfrm>
            <a:off x="3483429" y="5529942"/>
            <a:ext cx="654346" cy="369332"/>
          </a:xfrm>
          <a:prstGeom prst="rect">
            <a:avLst/>
          </a:prstGeom>
          <a:noFill/>
        </p:spPr>
        <p:txBody>
          <a:bodyPr wrap="none" rtlCol="0">
            <a:spAutoFit/>
          </a:bodyPr>
          <a:lstStyle/>
          <a:p>
            <a:r>
              <a:rPr lang="fr-FR" dirty="0"/>
              <a:t>z (m)</a:t>
            </a:r>
          </a:p>
        </p:txBody>
      </p:sp>
      <p:sp>
        <p:nvSpPr>
          <p:cNvPr id="48" name="ZoneTexte 47">
            <a:extLst>
              <a:ext uri="{FF2B5EF4-FFF2-40B4-BE49-F238E27FC236}">
                <a16:creationId xmlns:a16="http://schemas.microsoft.com/office/drawing/2014/main" id="{622C4C9F-BA6D-4B66-BF39-F9B040C5D541}"/>
              </a:ext>
            </a:extLst>
          </p:cNvPr>
          <p:cNvSpPr txBox="1"/>
          <p:nvPr/>
        </p:nvSpPr>
        <p:spPr>
          <a:xfrm>
            <a:off x="6117771" y="2525484"/>
            <a:ext cx="780855" cy="369332"/>
          </a:xfrm>
          <a:prstGeom prst="rect">
            <a:avLst/>
          </a:prstGeom>
          <a:noFill/>
        </p:spPr>
        <p:txBody>
          <a:bodyPr wrap="none" rtlCol="0">
            <a:spAutoFit/>
          </a:bodyPr>
          <a:lstStyle/>
          <a:p>
            <a:r>
              <a:rPr lang="fr-FR" dirty="0">
                <a:latin typeface="Symbol" panose="05050102010706020507" pitchFamily="18" charset="2"/>
              </a:rPr>
              <a:t>s </a:t>
            </a:r>
            <a:r>
              <a:rPr lang="fr-FR" dirty="0"/>
              <a:t>(kPa</a:t>
            </a:r>
          </a:p>
        </p:txBody>
      </p:sp>
    </p:spTree>
    <p:extLst>
      <p:ext uri="{BB962C8B-B14F-4D97-AF65-F5344CB8AC3E}">
        <p14:creationId xmlns:p14="http://schemas.microsoft.com/office/powerpoint/2010/main" val="711623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renforcement des sols</a:t>
            </a:r>
          </a:p>
        </p:txBody>
      </p:sp>
      <p:graphicFrame>
        <p:nvGraphicFramePr>
          <p:cNvPr id="38" name="Diagramme 37">
            <a:extLst>
              <a:ext uri="{FF2B5EF4-FFF2-40B4-BE49-F238E27FC236}">
                <a16:creationId xmlns:a16="http://schemas.microsoft.com/office/drawing/2014/main" id="{D2FA3C9C-6F47-4F70-9CE7-983352EF63D6}"/>
              </a:ext>
            </a:extLst>
          </p:cNvPr>
          <p:cNvGraphicFramePr/>
          <p:nvPr>
            <p:extLst>
              <p:ext uri="{D42A27DB-BD31-4B8C-83A1-F6EECF244321}">
                <p14:modId xmlns:p14="http://schemas.microsoft.com/office/powerpoint/2010/main" val="422255023"/>
              </p:ext>
            </p:extLst>
          </p:nvPr>
        </p:nvGraphicFramePr>
        <p:xfrm>
          <a:off x="-284061" y="927294"/>
          <a:ext cx="337947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 name="Rectangle 40">
            <a:extLst>
              <a:ext uri="{FF2B5EF4-FFF2-40B4-BE49-F238E27FC236}">
                <a16:creationId xmlns:a16="http://schemas.microsoft.com/office/drawing/2014/main" id="{5BDE138E-2B4E-4DAE-9483-475215F1B900}"/>
              </a:ext>
            </a:extLst>
          </p:cNvPr>
          <p:cNvSpPr/>
          <p:nvPr/>
        </p:nvSpPr>
        <p:spPr>
          <a:xfrm>
            <a:off x="3306543" y="1352864"/>
            <a:ext cx="2308860" cy="8458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13CBC600-6B8C-4092-93F7-ED5AF197F60B}"/>
              </a:ext>
            </a:extLst>
          </p:cNvPr>
          <p:cNvSpPr/>
          <p:nvPr/>
        </p:nvSpPr>
        <p:spPr>
          <a:xfrm>
            <a:off x="6059589" y="1345244"/>
            <a:ext cx="2308860" cy="8458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Trapèze 43">
            <a:extLst>
              <a:ext uri="{FF2B5EF4-FFF2-40B4-BE49-F238E27FC236}">
                <a16:creationId xmlns:a16="http://schemas.microsoft.com/office/drawing/2014/main" id="{4A66BDC1-AE0D-48C3-8EFD-C33B04DA1405}"/>
              </a:ext>
            </a:extLst>
          </p:cNvPr>
          <p:cNvSpPr/>
          <p:nvPr/>
        </p:nvSpPr>
        <p:spPr>
          <a:xfrm>
            <a:off x="6261519" y="861374"/>
            <a:ext cx="1805940" cy="491490"/>
          </a:xfrm>
          <a:prstGeom prst="trapezoid">
            <a:avLst>
              <a:gd name="adj" fmla="val 8779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D89A0830-107B-4867-A3E8-358C9329ABD1}"/>
              </a:ext>
            </a:extLst>
          </p:cNvPr>
          <p:cNvSpPr/>
          <p:nvPr/>
        </p:nvSpPr>
        <p:spPr>
          <a:xfrm>
            <a:off x="3232933" y="3574094"/>
            <a:ext cx="2308860" cy="8458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12531C5D-CA17-4A2E-80CA-875CE069163E}"/>
              </a:ext>
            </a:extLst>
          </p:cNvPr>
          <p:cNvSpPr/>
          <p:nvPr/>
        </p:nvSpPr>
        <p:spPr>
          <a:xfrm>
            <a:off x="6051969" y="3584577"/>
            <a:ext cx="2308860" cy="8458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8537A7ED-9ABA-418F-9E3A-B06E696053DA}"/>
              </a:ext>
            </a:extLst>
          </p:cNvPr>
          <p:cNvSpPr/>
          <p:nvPr/>
        </p:nvSpPr>
        <p:spPr>
          <a:xfrm>
            <a:off x="3537733" y="3570284"/>
            <a:ext cx="194310" cy="628650"/>
          </a:xfrm>
          <a:prstGeom prst="rect">
            <a:avLst/>
          </a:prstGeom>
          <a:pattFill prst="sphere">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439ED62A-FC51-42A0-9208-BED0B29582AB}"/>
              </a:ext>
            </a:extLst>
          </p:cNvPr>
          <p:cNvSpPr/>
          <p:nvPr/>
        </p:nvSpPr>
        <p:spPr>
          <a:xfrm>
            <a:off x="3987313" y="3576953"/>
            <a:ext cx="194310" cy="628650"/>
          </a:xfrm>
          <a:prstGeom prst="rect">
            <a:avLst/>
          </a:prstGeom>
          <a:pattFill prst="sphere">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C9A3F00C-88FA-410C-A237-141D79FE0716}"/>
              </a:ext>
            </a:extLst>
          </p:cNvPr>
          <p:cNvSpPr/>
          <p:nvPr/>
        </p:nvSpPr>
        <p:spPr>
          <a:xfrm>
            <a:off x="4433083" y="3574094"/>
            <a:ext cx="194310" cy="628650"/>
          </a:xfrm>
          <a:prstGeom prst="rect">
            <a:avLst/>
          </a:prstGeom>
          <a:pattFill prst="sphere">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3AF074EB-8FDB-44B8-9CF0-E7F247DFDCF2}"/>
              </a:ext>
            </a:extLst>
          </p:cNvPr>
          <p:cNvSpPr/>
          <p:nvPr/>
        </p:nvSpPr>
        <p:spPr>
          <a:xfrm>
            <a:off x="4901713" y="3574094"/>
            <a:ext cx="194310" cy="628650"/>
          </a:xfrm>
          <a:prstGeom prst="rect">
            <a:avLst/>
          </a:prstGeom>
          <a:pattFill prst="sphere">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E9FCE653-2398-4DBC-AC10-097EFFEB1233}"/>
              </a:ext>
            </a:extLst>
          </p:cNvPr>
          <p:cNvSpPr/>
          <p:nvPr/>
        </p:nvSpPr>
        <p:spPr>
          <a:xfrm>
            <a:off x="6307239" y="3588387"/>
            <a:ext cx="108585" cy="6743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E4FA4554-7C00-4CB4-8619-1378C3A12600}"/>
              </a:ext>
            </a:extLst>
          </p:cNvPr>
          <p:cNvSpPr/>
          <p:nvPr/>
        </p:nvSpPr>
        <p:spPr>
          <a:xfrm>
            <a:off x="6707289" y="3583625"/>
            <a:ext cx="108585" cy="6743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ED1FE700-C2FB-43EA-AEF8-A32DDD2BBACA}"/>
              </a:ext>
            </a:extLst>
          </p:cNvPr>
          <p:cNvSpPr/>
          <p:nvPr/>
        </p:nvSpPr>
        <p:spPr>
          <a:xfrm>
            <a:off x="7107339" y="3583624"/>
            <a:ext cx="108585" cy="6743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2CE7F71A-AECC-4737-B1AF-626B656BB0E7}"/>
              </a:ext>
            </a:extLst>
          </p:cNvPr>
          <p:cNvSpPr/>
          <p:nvPr/>
        </p:nvSpPr>
        <p:spPr>
          <a:xfrm>
            <a:off x="7507389" y="3597915"/>
            <a:ext cx="108585" cy="6743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0324EED8-9FBD-4013-BA6E-7F628C946F50}"/>
              </a:ext>
            </a:extLst>
          </p:cNvPr>
          <p:cNvSpPr/>
          <p:nvPr/>
        </p:nvSpPr>
        <p:spPr>
          <a:xfrm>
            <a:off x="7907439" y="3593151"/>
            <a:ext cx="108585" cy="6743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ZoneTexte 58">
            <a:extLst>
              <a:ext uri="{FF2B5EF4-FFF2-40B4-BE49-F238E27FC236}">
                <a16:creationId xmlns:a16="http://schemas.microsoft.com/office/drawing/2014/main" id="{ACB18299-B77C-4267-AFCF-F0C2C74F3E51}"/>
              </a:ext>
            </a:extLst>
          </p:cNvPr>
          <p:cNvSpPr txBox="1"/>
          <p:nvPr/>
        </p:nvSpPr>
        <p:spPr>
          <a:xfrm>
            <a:off x="6079933" y="4547010"/>
            <a:ext cx="2156604" cy="923330"/>
          </a:xfrm>
          <a:prstGeom prst="rect">
            <a:avLst/>
          </a:prstGeom>
          <a:noFill/>
        </p:spPr>
        <p:txBody>
          <a:bodyPr wrap="square" rtlCol="0">
            <a:spAutoFit/>
          </a:bodyPr>
          <a:lstStyle/>
          <a:p>
            <a:r>
              <a:rPr lang="fr-FR" dirty="0"/>
              <a:t>Jet </a:t>
            </a:r>
            <a:r>
              <a:rPr lang="fr-FR" dirty="0" err="1"/>
              <a:t>Grouting</a:t>
            </a:r>
            <a:endParaRPr lang="fr-FR" dirty="0"/>
          </a:p>
          <a:p>
            <a:r>
              <a:rPr lang="fr-FR" dirty="0" err="1"/>
              <a:t>Soil</a:t>
            </a:r>
            <a:r>
              <a:rPr lang="fr-FR" dirty="0"/>
              <a:t> </a:t>
            </a:r>
            <a:r>
              <a:rPr lang="fr-FR" dirty="0" err="1"/>
              <a:t>mixing</a:t>
            </a:r>
            <a:endParaRPr lang="fr-FR" dirty="0"/>
          </a:p>
          <a:p>
            <a:r>
              <a:rPr lang="fr-FR" dirty="0"/>
              <a:t>Inclusions rigides</a:t>
            </a:r>
          </a:p>
        </p:txBody>
      </p:sp>
      <p:sp>
        <p:nvSpPr>
          <p:cNvPr id="60" name="ZoneTexte 59">
            <a:extLst>
              <a:ext uri="{FF2B5EF4-FFF2-40B4-BE49-F238E27FC236}">
                <a16:creationId xmlns:a16="http://schemas.microsoft.com/office/drawing/2014/main" id="{92EF7DE2-4F6C-4B3E-8838-E85C7AF0C0C9}"/>
              </a:ext>
            </a:extLst>
          </p:cNvPr>
          <p:cNvSpPr txBox="1"/>
          <p:nvPr/>
        </p:nvSpPr>
        <p:spPr>
          <a:xfrm>
            <a:off x="3077941" y="4544135"/>
            <a:ext cx="2648309" cy="646331"/>
          </a:xfrm>
          <a:prstGeom prst="rect">
            <a:avLst/>
          </a:prstGeom>
          <a:noFill/>
        </p:spPr>
        <p:txBody>
          <a:bodyPr wrap="square" rtlCol="0">
            <a:spAutoFit/>
          </a:bodyPr>
          <a:lstStyle/>
          <a:p>
            <a:r>
              <a:rPr lang="fr-FR" dirty="0"/>
              <a:t>Substitution dynamique</a:t>
            </a:r>
          </a:p>
          <a:p>
            <a:r>
              <a:rPr lang="fr-FR" dirty="0"/>
              <a:t>Colonnes ballastées</a:t>
            </a:r>
          </a:p>
        </p:txBody>
      </p:sp>
      <p:sp>
        <p:nvSpPr>
          <p:cNvPr id="61" name="ZoneTexte 60">
            <a:extLst>
              <a:ext uri="{FF2B5EF4-FFF2-40B4-BE49-F238E27FC236}">
                <a16:creationId xmlns:a16="http://schemas.microsoft.com/office/drawing/2014/main" id="{F819838F-1D2E-4382-A594-94F089200543}"/>
              </a:ext>
            </a:extLst>
          </p:cNvPr>
          <p:cNvSpPr txBox="1"/>
          <p:nvPr/>
        </p:nvSpPr>
        <p:spPr>
          <a:xfrm>
            <a:off x="3146953" y="2298392"/>
            <a:ext cx="2748952" cy="646331"/>
          </a:xfrm>
          <a:prstGeom prst="rect">
            <a:avLst/>
          </a:prstGeom>
          <a:noFill/>
        </p:spPr>
        <p:txBody>
          <a:bodyPr wrap="square" rtlCol="0">
            <a:spAutoFit/>
          </a:bodyPr>
          <a:lstStyle/>
          <a:p>
            <a:r>
              <a:rPr lang="fr-FR" dirty="0"/>
              <a:t>Compactage dynamique</a:t>
            </a:r>
          </a:p>
          <a:p>
            <a:r>
              <a:rPr lang="fr-FR" dirty="0" err="1"/>
              <a:t>Vibroflottation</a:t>
            </a:r>
            <a:endParaRPr lang="fr-FR" dirty="0"/>
          </a:p>
        </p:txBody>
      </p:sp>
      <p:sp>
        <p:nvSpPr>
          <p:cNvPr id="62" name="ZoneTexte 61">
            <a:extLst>
              <a:ext uri="{FF2B5EF4-FFF2-40B4-BE49-F238E27FC236}">
                <a16:creationId xmlns:a16="http://schemas.microsoft.com/office/drawing/2014/main" id="{54152E82-872E-422E-8098-0EBA7A1DE7A5}"/>
              </a:ext>
            </a:extLst>
          </p:cNvPr>
          <p:cNvSpPr txBox="1"/>
          <p:nvPr/>
        </p:nvSpPr>
        <p:spPr>
          <a:xfrm>
            <a:off x="5835516" y="2304145"/>
            <a:ext cx="2748952" cy="923330"/>
          </a:xfrm>
          <a:prstGeom prst="rect">
            <a:avLst/>
          </a:prstGeom>
          <a:noFill/>
        </p:spPr>
        <p:txBody>
          <a:bodyPr wrap="square" rtlCol="0">
            <a:spAutoFit/>
          </a:bodyPr>
          <a:lstStyle/>
          <a:p>
            <a:r>
              <a:rPr lang="fr-FR" dirty="0"/>
              <a:t>Compactage statique</a:t>
            </a:r>
          </a:p>
          <a:p>
            <a:r>
              <a:rPr lang="fr-FR" dirty="0"/>
              <a:t>Consolidation</a:t>
            </a:r>
          </a:p>
          <a:p>
            <a:endParaRPr lang="fr-FR" dirty="0"/>
          </a:p>
        </p:txBody>
      </p:sp>
      <p:sp>
        <p:nvSpPr>
          <p:cNvPr id="63" name="Forme libre 29">
            <a:extLst>
              <a:ext uri="{FF2B5EF4-FFF2-40B4-BE49-F238E27FC236}">
                <a16:creationId xmlns:a16="http://schemas.microsoft.com/office/drawing/2014/main" id="{0B95130E-0C0C-4004-AB59-5B2972D4FD12}"/>
              </a:ext>
            </a:extLst>
          </p:cNvPr>
          <p:cNvSpPr/>
          <p:nvPr/>
        </p:nvSpPr>
        <p:spPr>
          <a:xfrm>
            <a:off x="3941741" y="1439698"/>
            <a:ext cx="525439" cy="109181"/>
          </a:xfrm>
          <a:custGeom>
            <a:avLst/>
            <a:gdLst>
              <a:gd name="connsiteX0" fmla="*/ 0 w 525439"/>
              <a:gd name="connsiteY0" fmla="*/ 0 h 157000"/>
              <a:gd name="connsiteX1" fmla="*/ 266131 w 525439"/>
              <a:gd name="connsiteY1" fmla="*/ 156949 h 157000"/>
              <a:gd name="connsiteX2" fmla="*/ 525439 w 525439"/>
              <a:gd name="connsiteY2" fmla="*/ 13648 h 157000"/>
            </a:gdLst>
            <a:ahLst/>
            <a:cxnLst>
              <a:cxn ang="0">
                <a:pos x="connsiteX0" y="connsiteY0"/>
              </a:cxn>
              <a:cxn ang="0">
                <a:pos x="connsiteX1" y="connsiteY1"/>
              </a:cxn>
              <a:cxn ang="0">
                <a:pos x="connsiteX2" y="connsiteY2"/>
              </a:cxn>
            </a:cxnLst>
            <a:rect l="l" t="t" r="r" b="b"/>
            <a:pathLst>
              <a:path w="525439" h="157000">
                <a:moveTo>
                  <a:pt x="0" y="0"/>
                </a:moveTo>
                <a:cubicBezTo>
                  <a:pt x="89279" y="77337"/>
                  <a:pt x="178558" y="154674"/>
                  <a:pt x="266131" y="156949"/>
                </a:cubicBezTo>
                <a:cubicBezTo>
                  <a:pt x="353704" y="159224"/>
                  <a:pt x="439571" y="86436"/>
                  <a:pt x="525439" y="136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Forme libre 30">
            <a:extLst>
              <a:ext uri="{FF2B5EF4-FFF2-40B4-BE49-F238E27FC236}">
                <a16:creationId xmlns:a16="http://schemas.microsoft.com/office/drawing/2014/main" id="{7A9D4130-BF13-4546-B8F0-4A2104ED63A6}"/>
              </a:ext>
            </a:extLst>
          </p:cNvPr>
          <p:cNvSpPr/>
          <p:nvPr/>
        </p:nvSpPr>
        <p:spPr>
          <a:xfrm>
            <a:off x="4012253" y="1612571"/>
            <a:ext cx="366217" cy="79612"/>
          </a:xfrm>
          <a:custGeom>
            <a:avLst/>
            <a:gdLst>
              <a:gd name="connsiteX0" fmla="*/ 0 w 525439"/>
              <a:gd name="connsiteY0" fmla="*/ 0 h 157000"/>
              <a:gd name="connsiteX1" fmla="*/ 266131 w 525439"/>
              <a:gd name="connsiteY1" fmla="*/ 156949 h 157000"/>
              <a:gd name="connsiteX2" fmla="*/ 525439 w 525439"/>
              <a:gd name="connsiteY2" fmla="*/ 13648 h 157000"/>
            </a:gdLst>
            <a:ahLst/>
            <a:cxnLst>
              <a:cxn ang="0">
                <a:pos x="connsiteX0" y="connsiteY0"/>
              </a:cxn>
              <a:cxn ang="0">
                <a:pos x="connsiteX1" y="connsiteY1"/>
              </a:cxn>
              <a:cxn ang="0">
                <a:pos x="connsiteX2" y="connsiteY2"/>
              </a:cxn>
            </a:cxnLst>
            <a:rect l="l" t="t" r="r" b="b"/>
            <a:pathLst>
              <a:path w="525439" h="157000">
                <a:moveTo>
                  <a:pt x="0" y="0"/>
                </a:moveTo>
                <a:cubicBezTo>
                  <a:pt x="89279" y="77337"/>
                  <a:pt x="178558" y="154674"/>
                  <a:pt x="266131" y="156949"/>
                </a:cubicBezTo>
                <a:cubicBezTo>
                  <a:pt x="353704" y="159224"/>
                  <a:pt x="439571" y="86436"/>
                  <a:pt x="525439" y="136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Forme libre 31">
            <a:extLst>
              <a:ext uri="{FF2B5EF4-FFF2-40B4-BE49-F238E27FC236}">
                <a16:creationId xmlns:a16="http://schemas.microsoft.com/office/drawing/2014/main" id="{13BEC477-22F0-4563-A262-8DB3671C61FC}"/>
              </a:ext>
            </a:extLst>
          </p:cNvPr>
          <p:cNvSpPr/>
          <p:nvPr/>
        </p:nvSpPr>
        <p:spPr>
          <a:xfrm>
            <a:off x="4075941" y="1764971"/>
            <a:ext cx="220643" cy="50040"/>
          </a:xfrm>
          <a:custGeom>
            <a:avLst/>
            <a:gdLst>
              <a:gd name="connsiteX0" fmla="*/ 0 w 525439"/>
              <a:gd name="connsiteY0" fmla="*/ 0 h 157000"/>
              <a:gd name="connsiteX1" fmla="*/ 266131 w 525439"/>
              <a:gd name="connsiteY1" fmla="*/ 156949 h 157000"/>
              <a:gd name="connsiteX2" fmla="*/ 525439 w 525439"/>
              <a:gd name="connsiteY2" fmla="*/ 13648 h 157000"/>
            </a:gdLst>
            <a:ahLst/>
            <a:cxnLst>
              <a:cxn ang="0">
                <a:pos x="connsiteX0" y="connsiteY0"/>
              </a:cxn>
              <a:cxn ang="0">
                <a:pos x="connsiteX1" y="connsiteY1"/>
              </a:cxn>
              <a:cxn ang="0">
                <a:pos x="connsiteX2" y="connsiteY2"/>
              </a:cxn>
            </a:cxnLst>
            <a:rect l="l" t="t" r="r" b="b"/>
            <a:pathLst>
              <a:path w="525439" h="157000">
                <a:moveTo>
                  <a:pt x="0" y="0"/>
                </a:moveTo>
                <a:cubicBezTo>
                  <a:pt x="89279" y="77337"/>
                  <a:pt x="178558" y="154674"/>
                  <a:pt x="266131" y="156949"/>
                </a:cubicBezTo>
                <a:cubicBezTo>
                  <a:pt x="353704" y="159224"/>
                  <a:pt x="439571" y="86436"/>
                  <a:pt x="525439" y="1364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Flèche droite 43">
            <a:extLst>
              <a:ext uri="{FF2B5EF4-FFF2-40B4-BE49-F238E27FC236}">
                <a16:creationId xmlns:a16="http://schemas.microsoft.com/office/drawing/2014/main" id="{FC60E692-4842-4B92-84F4-0C89EE5CEF92}"/>
              </a:ext>
            </a:extLst>
          </p:cNvPr>
          <p:cNvSpPr/>
          <p:nvPr/>
        </p:nvSpPr>
        <p:spPr>
          <a:xfrm>
            <a:off x="400147" y="2224445"/>
            <a:ext cx="477671" cy="300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ZoneTexte 76">
            <a:extLst>
              <a:ext uri="{FF2B5EF4-FFF2-40B4-BE49-F238E27FC236}">
                <a16:creationId xmlns:a16="http://schemas.microsoft.com/office/drawing/2014/main" id="{65B5701A-8B0D-4638-B111-30BE61E1F25F}"/>
              </a:ext>
            </a:extLst>
          </p:cNvPr>
          <p:cNvSpPr txBox="1"/>
          <p:nvPr/>
        </p:nvSpPr>
        <p:spPr>
          <a:xfrm>
            <a:off x="864171" y="2183501"/>
            <a:ext cx="1300356" cy="369332"/>
          </a:xfrm>
          <a:prstGeom prst="rect">
            <a:avLst/>
          </a:prstGeom>
          <a:noFill/>
        </p:spPr>
        <p:txBody>
          <a:bodyPr wrap="none" rtlCol="0">
            <a:spAutoFit/>
          </a:bodyPr>
          <a:lstStyle/>
          <a:p>
            <a:r>
              <a:rPr lang="fr-FR" dirty="0"/>
              <a:t>Diminuer e</a:t>
            </a:r>
          </a:p>
        </p:txBody>
      </p:sp>
      <p:sp>
        <p:nvSpPr>
          <p:cNvPr id="3" name="ZoneTexte 2">
            <a:extLst>
              <a:ext uri="{FF2B5EF4-FFF2-40B4-BE49-F238E27FC236}">
                <a16:creationId xmlns:a16="http://schemas.microsoft.com/office/drawing/2014/main" id="{5A2CD562-BFD5-418E-BFD7-133E23607E8B}"/>
              </a:ext>
            </a:extLst>
          </p:cNvPr>
          <p:cNvSpPr txBox="1"/>
          <p:nvPr/>
        </p:nvSpPr>
        <p:spPr>
          <a:xfrm>
            <a:off x="282805" y="5476973"/>
            <a:ext cx="8088197" cy="954107"/>
          </a:xfrm>
          <a:prstGeom prst="rect">
            <a:avLst/>
          </a:prstGeom>
          <a:noFill/>
        </p:spPr>
        <p:txBody>
          <a:bodyPr wrap="square" rtlCol="0">
            <a:spAutoFit/>
          </a:bodyPr>
          <a:lstStyle/>
          <a:p>
            <a:r>
              <a:rPr lang="fr-FR" sz="2800" dirty="0"/>
              <a:t>Techniques plus économiques avec un meilleur bilan environnemental</a:t>
            </a:r>
          </a:p>
        </p:txBody>
      </p:sp>
    </p:spTree>
    <p:extLst>
      <p:ext uri="{BB962C8B-B14F-4D97-AF65-F5344CB8AC3E}">
        <p14:creationId xmlns:p14="http://schemas.microsoft.com/office/powerpoint/2010/main" val="4073887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Quelques définitions</a:t>
            </a:r>
          </a:p>
        </p:txBody>
      </p:sp>
      <p:sp>
        <p:nvSpPr>
          <p:cNvPr id="7" name="Rectangle 6">
            <a:extLst>
              <a:ext uri="{FF2B5EF4-FFF2-40B4-BE49-F238E27FC236}">
                <a16:creationId xmlns:a16="http://schemas.microsoft.com/office/drawing/2014/main" id="{A66CFEC7-A96F-412A-8F90-F9F2F691DD92}"/>
              </a:ext>
            </a:extLst>
          </p:cNvPr>
          <p:cNvSpPr/>
          <p:nvPr/>
        </p:nvSpPr>
        <p:spPr>
          <a:xfrm>
            <a:off x="457200" y="1069646"/>
            <a:ext cx="6763732" cy="923330"/>
          </a:xfrm>
          <a:prstGeom prst="rect">
            <a:avLst/>
          </a:prstGeom>
        </p:spPr>
        <p:txBody>
          <a:bodyPr wrap="square">
            <a:spAutoFit/>
          </a:bodyPr>
          <a:lstStyle/>
          <a:p>
            <a:r>
              <a:rPr lang="fr-FR" dirty="0"/>
              <a:t>Le pieu transfert la charge de l’ouvrage vers le sol : </a:t>
            </a:r>
          </a:p>
          <a:p>
            <a:pPr marL="285750" indent="-285750">
              <a:buFontTx/>
              <a:buChar char="-"/>
            </a:pPr>
            <a:r>
              <a:rPr lang="fr-FR" dirty="0"/>
              <a:t>Par sa pointe</a:t>
            </a:r>
          </a:p>
          <a:p>
            <a:pPr marL="285750" indent="-285750">
              <a:buFontTx/>
              <a:buChar char="-"/>
            </a:pPr>
            <a:r>
              <a:rPr lang="fr-FR" dirty="0"/>
              <a:t>Sur sa périphérie par frottement</a:t>
            </a:r>
          </a:p>
        </p:txBody>
      </p:sp>
      <p:pic>
        <p:nvPicPr>
          <p:cNvPr id="8" name="Image 7">
            <a:extLst>
              <a:ext uri="{FF2B5EF4-FFF2-40B4-BE49-F238E27FC236}">
                <a16:creationId xmlns:a16="http://schemas.microsoft.com/office/drawing/2014/main" id="{73A0864E-A8E7-4A13-B8E8-11D208572753}"/>
              </a:ext>
            </a:extLst>
          </p:cNvPr>
          <p:cNvPicPr>
            <a:picLocks noChangeAspect="1"/>
          </p:cNvPicPr>
          <p:nvPr/>
        </p:nvPicPr>
        <p:blipFill>
          <a:blip r:embed="rId3"/>
          <a:stretch>
            <a:fillRect/>
          </a:stretch>
        </p:blipFill>
        <p:spPr>
          <a:xfrm>
            <a:off x="341312" y="2621943"/>
            <a:ext cx="4195781" cy="3541712"/>
          </a:xfrm>
          <a:prstGeom prst="rect">
            <a:avLst/>
          </a:prstGeom>
        </p:spPr>
      </p:pic>
      <p:pic>
        <p:nvPicPr>
          <p:cNvPr id="10" name="Image 9">
            <a:extLst>
              <a:ext uri="{FF2B5EF4-FFF2-40B4-BE49-F238E27FC236}">
                <a16:creationId xmlns:a16="http://schemas.microsoft.com/office/drawing/2014/main" id="{63191F02-79F6-4F20-B555-B1ECD8F43449}"/>
              </a:ext>
            </a:extLst>
          </p:cNvPr>
          <p:cNvPicPr>
            <a:picLocks noChangeAspect="1"/>
          </p:cNvPicPr>
          <p:nvPr/>
        </p:nvPicPr>
        <p:blipFill>
          <a:blip r:embed="rId4"/>
          <a:stretch>
            <a:fillRect/>
          </a:stretch>
        </p:blipFill>
        <p:spPr>
          <a:xfrm>
            <a:off x="5843588" y="2723543"/>
            <a:ext cx="2228560" cy="3506787"/>
          </a:xfrm>
          <a:prstGeom prst="rect">
            <a:avLst/>
          </a:prstGeom>
        </p:spPr>
      </p:pic>
      <p:cxnSp>
        <p:nvCxnSpPr>
          <p:cNvPr id="12" name="Connecteur droit avec flèche 11">
            <a:extLst>
              <a:ext uri="{FF2B5EF4-FFF2-40B4-BE49-F238E27FC236}">
                <a16:creationId xmlns:a16="http://schemas.microsoft.com/office/drawing/2014/main" id="{2EB0A316-E90D-41C2-9D4C-481D1C6BF157}"/>
              </a:ext>
            </a:extLst>
          </p:cNvPr>
          <p:cNvCxnSpPr/>
          <p:nvPr/>
        </p:nvCxnSpPr>
        <p:spPr>
          <a:xfrm flipV="1">
            <a:off x="6654800" y="5307993"/>
            <a:ext cx="0" cy="273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155B4E82-4C9D-443C-9115-3368667C6C53}"/>
              </a:ext>
            </a:extLst>
          </p:cNvPr>
          <p:cNvCxnSpPr/>
          <p:nvPr/>
        </p:nvCxnSpPr>
        <p:spPr>
          <a:xfrm flipV="1">
            <a:off x="7112000" y="5346093"/>
            <a:ext cx="0" cy="273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ECA8B68-E83D-4D1D-85D8-E0ED5C7F9E42}"/>
              </a:ext>
            </a:extLst>
          </p:cNvPr>
          <p:cNvSpPr txBox="1"/>
          <p:nvPr/>
        </p:nvSpPr>
        <p:spPr>
          <a:xfrm>
            <a:off x="7080250" y="5327043"/>
            <a:ext cx="375424" cy="307777"/>
          </a:xfrm>
          <a:prstGeom prst="rect">
            <a:avLst/>
          </a:prstGeom>
          <a:noFill/>
        </p:spPr>
        <p:txBody>
          <a:bodyPr wrap="none" rtlCol="0">
            <a:spAutoFit/>
          </a:bodyPr>
          <a:lstStyle/>
          <a:p>
            <a:r>
              <a:rPr lang="fr-FR" sz="1400" dirty="0" err="1">
                <a:solidFill>
                  <a:srgbClr val="FF0000"/>
                </a:solidFill>
              </a:rPr>
              <a:t>Qs</a:t>
            </a:r>
            <a:endParaRPr lang="fr-FR" sz="1400" dirty="0">
              <a:solidFill>
                <a:srgbClr val="FF0000"/>
              </a:solidFill>
            </a:endParaRPr>
          </a:p>
        </p:txBody>
      </p:sp>
      <p:sp>
        <p:nvSpPr>
          <p:cNvPr id="15" name="Rectangle 14">
            <a:extLst>
              <a:ext uri="{FF2B5EF4-FFF2-40B4-BE49-F238E27FC236}">
                <a16:creationId xmlns:a16="http://schemas.microsoft.com/office/drawing/2014/main" id="{852CA670-75F7-4A99-AA39-28EE40B4382C}"/>
              </a:ext>
            </a:extLst>
          </p:cNvPr>
          <p:cNvSpPr/>
          <p:nvPr/>
        </p:nvSpPr>
        <p:spPr>
          <a:xfrm>
            <a:off x="7505700" y="4565043"/>
            <a:ext cx="609600" cy="552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 bas 15">
            <a:extLst>
              <a:ext uri="{FF2B5EF4-FFF2-40B4-BE49-F238E27FC236}">
                <a16:creationId xmlns:a16="http://schemas.microsoft.com/office/drawing/2014/main" id="{49E7563D-A4F9-4065-AC38-14363B07AA4B}"/>
              </a:ext>
            </a:extLst>
          </p:cNvPr>
          <p:cNvSpPr/>
          <p:nvPr/>
        </p:nvSpPr>
        <p:spPr>
          <a:xfrm>
            <a:off x="1296062" y="2433099"/>
            <a:ext cx="174929" cy="333955"/>
          </a:xfrm>
          <a:prstGeom prst="down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 bas 16">
            <a:extLst>
              <a:ext uri="{FF2B5EF4-FFF2-40B4-BE49-F238E27FC236}">
                <a16:creationId xmlns:a16="http://schemas.microsoft.com/office/drawing/2014/main" id="{D822DB0C-EDC5-4612-ACD0-82AD0F673C05}"/>
              </a:ext>
            </a:extLst>
          </p:cNvPr>
          <p:cNvSpPr/>
          <p:nvPr/>
        </p:nvSpPr>
        <p:spPr>
          <a:xfrm>
            <a:off x="3420386" y="2434424"/>
            <a:ext cx="174929" cy="333955"/>
          </a:xfrm>
          <a:prstGeom prst="down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 bas 17">
            <a:extLst>
              <a:ext uri="{FF2B5EF4-FFF2-40B4-BE49-F238E27FC236}">
                <a16:creationId xmlns:a16="http://schemas.microsoft.com/office/drawing/2014/main" id="{13C185E7-B9F9-445D-86FA-247188010F35}"/>
              </a:ext>
            </a:extLst>
          </p:cNvPr>
          <p:cNvSpPr/>
          <p:nvPr/>
        </p:nvSpPr>
        <p:spPr>
          <a:xfrm>
            <a:off x="6777161" y="2419846"/>
            <a:ext cx="174929" cy="333955"/>
          </a:xfrm>
          <a:prstGeom prst="down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CE5C8DE2-DEB1-46E7-BD69-551FA801A98F}"/>
              </a:ext>
            </a:extLst>
          </p:cNvPr>
          <p:cNvSpPr txBox="1"/>
          <p:nvPr/>
        </p:nvSpPr>
        <p:spPr>
          <a:xfrm>
            <a:off x="1470992" y="2274073"/>
            <a:ext cx="396262" cy="461665"/>
          </a:xfrm>
          <a:prstGeom prst="rect">
            <a:avLst/>
          </a:prstGeom>
          <a:noFill/>
        </p:spPr>
        <p:txBody>
          <a:bodyPr wrap="none" rtlCol="0">
            <a:spAutoFit/>
          </a:bodyPr>
          <a:lstStyle/>
          <a:p>
            <a:r>
              <a:rPr lang="fr-FR" sz="2400" b="1" dirty="0">
                <a:solidFill>
                  <a:schemeClr val="accent5">
                    <a:lumMod val="75000"/>
                  </a:schemeClr>
                </a:solidFill>
              </a:rPr>
              <a:t>Q</a:t>
            </a:r>
          </a:p>
        </p:txBody>
      </p:sp>
      <p:sp>
        <p:nvSpPr>
          <p:cNvPr id="20" name="ZoneTexte 19">
            <a:extLst>
              <a:ext uri="{FF2B5EF4-FFF2-40B4-BE49-F238E27FC236}">
                <a16:creationId xmlns:a16="http://schemas.microsoft.com/office/drawing/2014/main" id="{478E0955-4258-4692-9A38-47E82DE48E13}"/>
              </a:ext>
            </a:extLst>
          </p:cNvPr>
          <p:cNvSpPr txBox="1"/>
          <p:nvPr/>
        </p:nvSpPr>
        <p:spPr>
          <a:xfrm>
            <a:off x="3635072" y="2315155"/>
            <a:ext cx="396262" cy="461665"/>
          </a:xfrm>
          <a:prstGeom prst="rect">
            <a:avLst/>
          </a:prstGeom>
          <a:noFill/>
        </p:spPr>
        <p:txBody>
          <a:bodyPr wrap="none" rtlCol="0">
            <a:spAutoFit/>
          </a:bodyPr>
          <a:lstStyle/>
          <a:p>
            <a:r>
              <a:rPr lang="fr-FR" sz="2400" b="1" dirty="0">
                <a:solidFill>
                  <a:schemeClr val="accent5">
                    <a:lumMod val="75000"/>
                  </a:schemeClr>
                </a:solidFill>
              </a:rPr>
              <a:t>Q</a:t>
            </a:r>
          </a:p>
        </p:txBody>
      </p:sp>
      <p:sp>
        <p:nvSpPr>
          <p:cNvPr id="21" name="ZoneTexte 20">
            <a:extLst>
              <a:ext uri="{FF2B5EF4-FFF2-40B4-BE49-F238E27FC236}">
                <a16:creationId xmlns:a16="http://schemas.microsoft.com/office/drawing/2014/main" id="{B5B4F178-0B09-47D3-AB57-F7689ED760C5}"/>
              </a:ext>
            </a:extLst>
          </p:cNvPr>
          <p:cNvSpPr txBox="1"/>
          <p:nvPr/>
        </p:nvSpPr>
        <p:spPr>
          <a:xfrm>
            <a:off x="6958718" y="2307203"/>
            <a:ext cx="396262" cy="461665"/>
          </a:xfrm>
          <a:prstGeom prst="rect">
            <a:avLst/>
          </a:prstGeom>
          <a:noFill/>
        </p:spPr>
        <p:txBody>
          <a:bodyPr wrap="none" rtlCol="0">
            <a:spAutoFit/>
          </a:bodyPr>
          <a:lstStyle/>
          <a:p>
            <a:r>
              <a:rPr lang="fr-FR" sz="2400" b="1" dirty="0">
                <a:solidFill>
                  <a:schemeClr val="accent5">
                    <a:lumMod val="75000"/>
                  </a:schemeClr>
                </a:solidFill>
              </a:rPr>
              <a:t>Q</a:t>
            </a:r>
          </a:p>
        </p:txBody>
      </p:sp>
    </p:spTree>
    <p:extLst>
      <p:ext uri="{BB962C8B-B14F-4D97-AF65-F5344CB8AC3E}">
        <p14:creationId xmlns:p14="http://schemas.microsoft.com/office/powerpoint/2010/main" val="25000666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renforcement des sols</a:t>
            </a:r>
          </a:p>
        </p:txBody>
      </p:sp>
      <p:pic>
        <p:nvPicPr>
          <p:cNvPr id="37" name="Image 36">
            <a:extLst>
              <a:ext uri="{FF2B5EF4-FFF2-40B4-BE49-F238E27FC236}">
                <a16:creationId xmlns:a16="http://schemas.microsoft.com/office/drawing/2014/main" id="{A073E18C-80ED-4311-9BDE-480E6FC4E5FF}"/>
              </a:ext>
            </a:extLst>
          </p:cNvPr>
          <p:cNvPicPr>
            <a:picLocks noChangeAspect="1"/>
          </p:cNvPicPr>
          <p:nvPr/>
        </p:nvPicPr>
        <p:blipFill>
          <a:blip r:embed="rId3"/>
          <a:stretch>
            <a:fillRect/>
          </a:stretch>
        </p:blipFill>
        <p:spPr>
          <a:xfrm>
            <a:off x="270024" y="3077604"/>
            <a:ext cx="7574057" cy="3780396"/>
          </a:xfrm>
          <a:prstGeom prst="rect">
            <a:avLst/>
          </a:prstGeom>
        </p:spPr>
      </p:pic>
      <p:sp>
        <p:nvSpPr>
          <p:cNvPr id="3" name="ZoneTexte 2">
            <a:extLst>
              <a:ext uri="{FF2B5EF4-FFF2-40B4-BE49-F238E27FC236}">
                <a16:creationId xmlns:a16="http://schemas.microsoft.com/office/drawing/2014/main" id="{59B070D8-9646-408E-BB98-4CEF156FFE39}"/>
              </a:ext>
            </a:extLst>
          </p:cNvPr>
          <p:cNvSpPr txBox="1"/>
          <p:nvPr/>
        </p:nvSpPr>
        <p:spPr>
          <a:xfrm>
            <a:off x="414780" y="716437"/>
            <a:ext cx="3157211" cy="584775"/>
          </a:xfrm>
          <a:prstGeom prst="rect">
            <a:avLst/>
          </a:prstGeom>
          <a:noFill/>
        </p:spPr>
        <p:txBody>
          <a:bodyPr wrap="none" rtlCol="0">
            <a:spAutoFit/>
          </a:bodyPr>
          <a:lstStyle/>
          <a:p>
            <a:r>
              <a:rPr lang="fr-FR" sz="3200" dirty="0"/>
              <a:t>Colonne ballastée</a:t>
            </a:r>
          </a:p>
        </p:txBody>
      </p:sp>
      <p:sp>
        <p:nvSpPr>
          <p:cNvPr id="4" name="Rectangle 3">
            <a:extLst>
              <a:ext uri="{FF2B5EF4-FFF2-40B4-BE49-F238E27FC236}">
                <a16:creationId xmlns:a16="http://schemas.microsoft.com/office/drawing/2014/main" id="{DCB30447-3000-45DC-A5DB-7D6B41F2B3B2}"/>
              </a:ext>
            </a:extLst>
          </p:cNvPr>
          <p:cNvSpPr/>
          <p:nvPr/>
        </p:nvSpPr>
        <p:spPr>
          <a:xfrm>
            <a:off x="348793" y="1376389"/>
            <a:ext cx="6457360" cy="1477328"/>
          </a:xfrm>
          <a:prstGeom prst="rect">
            <a:avLst/>
          </a:prstGeom>
        </p:spPr>
        <p:txBody>
          <a:bodyPr wrap="square">
            <a:spAutoFit/>
          </a:bodyPr>
          <a:lstStyle/>
          <a:p>
            <a:pPr lvl="0">
              <a:spcAft>
                <a:spcPts val="0"/>
              </a:spcAft>
              <a:buSzPts val="1200"/>
              <a:tabLst>
                <a:tab pos="228600" algn="l"/>
                <a:tab pos="457200" algn="l"/>
              </a:tabLst>
            </a:pPr>
            <a:r>
              <a:rPr lang="fr-FR" dirty="0">
                <a:latin typeface="Times New Roman" panose="02020603050405020304" pitchFamily="18" charset="0"/>
                <a:ea typeface="Times New Roman" panose="02020603050405020304" pitchFamily="18" charset="0"/>
              </a:rPr>
              <a:t>Augmentation de la capacité portance </a:t>
            </a:r>
          </a:p>
          <a:p>
            <a:pPr lvl="0">
              <a:spcAft>
                <a:spcPts val="0"/>
              </a:spcAft>
              <a:buSzPts val="1200"/>
              <a:tabLst>
                <a:tab pos="228600" algn="l"/>
                <a:tab pos="457200" algn="l"/>
              </a:tabLst>
            </a:pPr>
            <a:r>
              <a:rPr lang="fr-FR" dirty="0">
                <a:latin typeface="Times New Roman" panose="02020603050405020304" pitchFamily="18" charset="0"/>
                <a:ea typeface="Times New Roman" panose="02020603050405020304" pitchFamily="18" charset="0"/>
              </a:rPr>
              <a:t>Réduction des tassements</a:t>
            </a:r>
          </a:p>
          <a:p>
            <a:pPr lvl="0">
              <a:spcAft>
                <a:spcPts val="0"/>
              </a:spcAft>
              <a:buSzPts val="1200"/>
              <a:tabLst>
                <a:tab pos="228600" algn="l"/>
                <a:tab pos="457200" algn="l"/>
              </a:tabLst>
            </a:pPr>
            <a:r>
              <a:rPr lang="fr-FR" dirty="0">
                <a:latin typeface="Times New Roman" panose="02020603050405020304" pitchFamily="18" charset="0"/>
                <a:ea typeface="Times New Roman" panose="02020603050405020304" pitchFamily="18" charset="0"/>
              </a:rPr>
              <a:t>Homogénéisation des caractéristiques géotechniques</a:t>
            </a:r>
          </a:p>
          <a:p>
            <a:r>
              <a:rPr lang="fr-FR" dirty="0">
                <a:latin typeface="Times New Roman" panose="02020603050405020304" pitchFamily="18" charset="0"/>
                <a:ea typeface="Times New Roman" panose="02020603050405020304" pitchFamily="18" charset="0"/>
              </a:rPr>
              <a:t>Accélération de la vitesse de consolidation </a:t>
            </a:r>
          </a:p>
          <a:p>
            <a:r>
              <a:rPr lang="fr-FR" dirty="0">
                <a:latin typeface="Times New Roman" panose="02020603050405020304" pitchFamily="18" charset="0"/>
              </a:rPr>
              <a:t>Dissipation des surpressions interstitielles (séisme)</a:t>
            </a:r>
            <a:endParaRPr lang="fr-FR" dirty="0"/>
          </a:p>
        </p:txBody>
      </p:sp>
    </p:spTree>
    <p:extLst>
      <p:ext uri="{BB962C8B-B14F-4D97-AF65-F5344CB8AC3E}">
        <p14:creationId xmlns:p14="http://schemas.microsoft.com/office/powerpoint/2010/main" val="3022489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renforcement des sols</a:t>
            </a:r>
          </a:p>
        </p:txBody>
      </p:sp>
      <p:sp>
        <p:nvSpPr>
          <p:cNvPr id="3" name="ZoneTexte 2">
            <a:extLst>
              <a:ext uri="{FF2B5EF4-FFF2-40B4-BE49-F238E27FC236}">
                <a16:creationId xmlns:a16="http://schemas.microsoft.com/office/drawing/2014/main" id="{59B070D8-9646-408E-BB98-4CEF156FFE39}"/>
              </a:ext>
            </a:extLst>
          </p:cNvPr>
          <p:cNvSpPr txBox="1"/>
          <p:nvPr/>
        </p:nvSpPr>
        <p:spPr>
          <a:xfrm>
            <a:off x="414780" y="716437"/>
            <a:ext cx="2153988" cy="584775"/>
          </a:xfrm>
          <a:prstGeom prst="rect">
            <a:avLst/>
          </a:prstGeom>
          <a:noFill/>
        </p:spPr>
        <p:txBody>
          <a:bodyPr wrap="none" rtlCol="0">
            <a:spAutoFit/>
          </a:bodyPr>
          <a:lstStyle/>
          <a:p>
            <a:r>
              <a:rPr lang="fr-FR" sz="3200" dirty="0"/>
              <a:t>Jet </a:t>
            </a:r>
            <a:r>
              <a:rPr lang="fr-FR" sz="3200" dirty="0" err="1"/>
              <a:t>grouting</a:t>
            </a:r>
            <a:endParaRPr lang="fr-FR" sz="3200" dirty="0"/>
          </a:p>
        </p:txBody>
      </p:sp>
      <p:pic>
        <p:nvPicPr>
          <p:cNvPr id="6" name="Image 5">
            <a:extLst>
              <a:ext uri="{FF2B5EF4-FFF2-40B4-BE49-F238E27FC236}">
                <a16:creationId xmlns:a16="http://schemas.microsoft.com/office/drawing/2014/main" id="{9ED715EF-8A5E-493E-89B2-8ECC692EBE6A}"/>
              </a:ext>
            </a:extLst>
          </p:cNvPr>
          <p:cNvPicPr>
            <a:picLocks noChangeAspect="1"/>
          </p:cNvPicPr>
          <p:nvPr/>
        </p:nvPicPr>
        <p:blipFill>
          <a:blip r:embed="rId3"/>
          <a:stretch>
            <a:fillRect/>
          </a:stretch>
        </p:blipFill>
        <p:spPr>
          <a:xfrm>
            <a:off x="290455" y="1485662"/>
            <a:ext cx="8078993" cy="5372338"/>
          </a:xfrm>
          <a:prstGeom prst="rect">
            <a:avLst/>
          </a:prstGeom>
        </p:spPr>
      </p:pic>
    </p:spTree>
    <p:extLst>
      <p:ext uri="{BB962C8B-B14F-4D97-AF65-F5344CB8AC3E}">
        <p14:creationId xmlns:p14="http://schemas.microsoft.com/office/powerpoint/2010/main" val="1250989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861CBFA-9087-4FAC-B832-9CF0B33AA3C3}"/>
              </a:ext>
            </a:extLst>
          </p:cNvPr>
          <p:cNvPicPr>
            <a:picLocks noChangeAspect="1"/>
          </p:cNvPicPr>
          <p:nvPr/>
        </p:nvPicPr>
        <p:blipFill>
          <a:blip r:embed="rId3"/>
          <a:stretch>
            <a:fillRect/>
          </a:stretch>
        </p:blipFill>
        <p:spPr>
          <a:xfrm>
            <a:off x="84842" y="782425"/>
            <a:ext cx="8567064" cy="6075575"/>
          </a:xfrm>
          <a:prstGeom prst="rect">
            <a:avLst/>
          </a:prstGeom>
        </p:spPr>
      </p:pic>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renforcement des sols</a:t>
            </a:r>
          </a:p>
        </p:txBody>
      </p:sp>
      <p:sp>
        <p:nvSpPr>
          <p:cNvPr id="3" name="ZoneTexte 2">
            <a:extLst>
              <a:ext uri="{FF2B5EF4-FFF2-40B4-BE49-F238E27FC236}">
                <a16:creationId xmlns:a16="http://schemas.microsoft.com/office/drawing/2014/main" id="{59B070D8-9646-408E-BB98-4CEF156FFE39}"/>
              </a:ext>
            </a:extLst>
          </p:cNvPr>
          <p:cNvSpPr txBox="1"/>
          <p:nvPr/>
        </p:nvSpPr>
        <p:spPr>
          <a:xfrm>
            <a:off x="414780" y="716437"/>
            <a:ext cx="2153988" cy="584775"/>
          </a:xfrm>
          <a:prstGeom prst="rect">
            <a:avLst/>
          </a:prstGeom>
          <a:noFill/>
        </p:spPr>
        <p:txBody>
          <a:bodyPr wrap="none" rtlCol="0">
            <a:spAutoFit/>
          </a:bodyPr>
          <a:lstStyle/>
          <a:p>
            <a:r>
              <a:rPr lang="fr-FR" sz="3200" dirty="0">
                <a:solidFill>
                  <a:schemeClr val="bg1"/>
                </a:solidFill>
              </a:rPr>
              <a:t>Jet </a:t>
            </a:r>
            <a:r>
              <a:rPr lang="fr-FR" sz="3200" dirty="0" err="1">
                <a:solidFill>
                  <a:schemeClr val="bg1"/>
                </a:solidFill>
              </a:rPr>
              <a:t>grouting</a:t>
            </a:r>
            <a:endParaRPr lang="fr-FR" sz="3200" dirty="0">
              <a:solidFill>
                <a:schemeClr val="bg1"/>
              </a:solidFill>
            </a:endParaRPr>
          </a:p>
        </p:txBody>
      </p:sp>
    </p:spTree>
    <p:extLst>
      <p:ext uri="{BB962C8B-B14F-4D97-AF65-F5344CB8AC3E}">
        <p14:creationId xmlns:p14="http://schemas.microsoft.com/office/powerpoint/2010/main" val="146239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renforcement des sols</a:t>
            </a:r>
          </a:p>
        </p:txBody>
      </p:sp>
      <p:sp>
        <p:nvSpPr>
          <p:cNvPr id="3" name="ZoneTexte 2">
            <a:extLst>
              <a:ext uri="{FF2B5EF4-FFF2-40B4-BE49-F238E27FC236}">
                <a16:creationId xmlns:a16="http://schemas.microsoft.com/office/drawing/2014/main" id="{59B070D8-9646-408E-BB98-4CEF156FFE39}"/>
              </a:ext>
            </a:extLst>
          </p:cNvPr>
          <p:cNvSpPr txBox="1"/>
          <p:nvPr/>
        </p:nvSpPr>
        <p:spPr>
          <a:xfrm>
            <a:off x="414780" y="716437"/>
            <a:ext cx="1978427" cy="584775"/>
          </a:xfrm>
          <a:prstGeom prst="rect">
            <a:avLst/>
          </a:prstGeom>
          <a:noFill/>
        </p:spPr>
        <p:txBody>
          <a:bodyPr wrap="none" rtlCol="0">
            <a:spAutoFit/>
          </a:bodyPr>
          <a:lstStyle/>
          <a:p>
            <a:r>
              <a:rPr lang="fr-FR" sz="3200" dirty="0" err="1"/>
              <a:t>Soil</a:t>
            </a:r>
            <a:r>
              <a:rPr lang="fr-FR" sz="3200" dirty="0"/>
              <a:t> </a:t>
            </a:r>
            <a:r>
              <a:rPr lang="fr-FR" sz="3200" dirty="0" err="1"/>
              <a:t>mixing</a:t>
            </a:r>
            <a:endParaRPr lang="fr-FR" sz="3200" dirty="0"/>
          </a:p>
        </p:txBody>
      </p:sp>
      <p:pic>
        <p:nvPicPr>
          <p:cNvPr id="6" name="Image 5">
            <a:extLst>
              <a:ext uri="{FF2B5EF4-FFF2-40B4-BE49-F238E27FC236}">
                <a16:creationId xmlns:a16="http://schemas.microsoft.com/office/drawing/2014/main" id="{7147667F-E7D4-4095-BF3A-00EC65B05EF0}"/>
              </a:ext>
            </a:extLst>
          </p:cNvPr>
          <p:cNvPicPr>
            <a:picLocks noChangeAspect="1"/>
          </p:cNvPicPr>
          <p:nvPr/>
        </p:nvPicPr>
        <p:blipFill>
          <a:blip r:embed="rId3"/>
          <a:stretch>
            <a:fillRect/>
          </a:stretch>
        </p:blipFill>
        <p:spPr>
          <a:xfrm>
            <a:off x="225135" y="2156135"/>
            <a:ext cx="4248150" cy="2762250"/>
          </a:xfrm>
          <a:prstGeom prst="rect">
            <a:avLst/>
          </a:prstGeom>
        </p:spPr>
      </p:pic>
      <p:pic>
        <p:nvPicPr>
          <p:cNvPr id="7" name="Image 6">
            <a:extLst>
              <a:ext uri="{FF2B5EF4-FFF2-40B4-BE49-F238E27FC236}">
                <a16:creationId xmlns:a16="http://schemas.microsoft.com/office/drawing/2014/main" id="{3C5CEFD6-35DD-4A1D-BF06-AF855D877697}"/>
              </a:ext>
            </a:extLst>
          </p:cNvPr>
          <p:cNvPicPr>
            <a:picLocks noChangeAspect="1"/>
          </p:cNvPicPr>
          <p:nvPr/>
        </p:nvPicPr>
        <p:blipFill>
          <a:blip r:embed="rId4"/>
          <a:stretch>
            <a:fillRect/>
          </a:stretch>
        </p:blipFill>
        <p:spPr>
          <a:xfrm>
            <a:off x="5029200" y="1672983"/>
            <a:ext cx="3649018" cy="4586512"/>
          </a:xfrm>
          <a:prstGeom prst="rect">
            <a:avLst/>
          </a:prstGeom>
        </p:spPr>
      </p:pic>
    </p:spTree>
    <p:extLst>
      <p:ext uri="{BB962C8B-B14F-4D97-AF65-F5344CB8AC3E}">
        <p14:creationId xmlns:p14="http://schemas.microsoft.com/office/powerpoint/2010/main" val="1807102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renforcement des sols</a:t>
            </a:r>
          </a:p>
        </p:txBody>
      </p:sp>
      <p:sp>
        <p:nvSpPr>
          <p:cNvPr id="3" name="ZoneTexte 2">
            <a:extLst>
              <a:ext uri="{FF2B5EF4-FFF2-40B4-BE49-F238E27FC236}">
                <a16:creationId xmlns:a16="http://schemas.microsoft.com/office/drawing/2014/main" id="{59B070D8-9646-408E-BB98-4CEF156FFE39}"/>
              </a:ext>
            </a:extLst>
          </p:cNvPr>
          <p:cNvSpPr txBox="1"/>
          <p:nvPr/>
        </p:nvSpPr>
        <p:spPr>
          <a:xfrm>
            <a:off x="414780" y="716437"/>
            <a:ext cx="1978427" cy="584775"/>
          </a:xfrm>
          <a:prstGeom prst="rect">
            <a:avLst/>
          </a:prstGeom>
          <a:noFill/>
        </p:spPr>
        <p:txBody>
          <a:bodyPr wrap="none" rtlCol="0">
            <a:spAutoFit/>
          </a:bodyPr>
          <a:lstStyle/>
          <a:p>
            <a:r>
              <a:rPr lang="fr-FR" sz="3200" dirty="0" err="1"/>
              <a:t>Soil</a:t>
            </a:r>
            <a:r>
              <a:rPr lang="fr-FR" sz="3200" dirty="0"/>
              <a:t> </a:t>
            </a:r>
            <a:r>
              <a:rPr lang="fr-FR" sz="3200" dirty="0" err="1"/>
              <a:t>mixing</a:t>
            </a:r>
            <a:endParaRPr lang="fr-FR" sz="3200" dirty="0"/>
          </a:p>
        </p:txBody>
      </p:sp>
      <p:pic>
        <p:nvPicPr>
          <p:cNvPr id="8" name="Image 7">
            <a:extLst>
              <a:ext uri="{FF2B5EF4-FFF2-40B4-BE49-F238E27FC236}">
                <a16:creationId xmlns:a16="http://schemas.microsoft.com/office/drawing/2014/main" id="{F29B6022-643E-476B-8AC3-422E11D0697F}"/>
              </a:ext>
            </a:extLst>
          </p:cNvPr>
          <p:cNvPicPr>
            <a:picLocks noChangeAspect="1"/>
          </p:cNvPicPr>
          <p:nvPr/>
        </p:nvPicPr>
        <p:blipFill>
          <a:blip r:embed="rId3"/>
          <a:stretch>
            <a:fillRect/>
          </a:stretch>
        </p:blipFill>
        <p:spPr>
          <a:xfrm>
            <a:off x="277537" y="1459377"/>
            <a:ext cx="3351783" cy="2423060"/>
          </a:xfrm>
          <a:prstGeom prst="rect">
            <a:avLst/>
          </a:prstGeom>
        </p:spPr>
      </p:pic>
      <p:pic>
        <p:nvPicPr>
          <p:cNvPr id="9" name="Image 8">
            <a:extLst>
              <a:ext uri="{FF2B5EF4-FFF2-40B4-BE49-F238E27FC236}">
                <a16:creationId xmlns:a16="http://schemas.microsoft.com/office/drawing/2014/main" id="{9AE0FC76-D35C-4BB0-852C-5F57390A88F1}"/>
              </a:ext>
            </a:extLst>
          </p:cNvPr>
          <p:cNvPicPr>
            <a:picLocks noChangeAspect="1"/>
          </p:cNvPicPr>
          <p:nvPr/>
        </p:nvPicPr>
        <p:blipFill>
          <a:blip r:embed="rId4"/>
          <a:stretch>
            <a:fillRect/>
          </a:stretch>
        </p:blipFill>
        <p:spPr>
          <a:xfrm>
            <a:off x="537328" y="4003562"/>
            <a:ext cx="6900421" cy="2760169"/>
          </a:xfrm>
          <a:prstGeom prst="rect">
            <a:avLst/>
          </a:prstGeom>
        </p:spPr>
      </p:pic>
      <p:pic>
        <p:nvPicPr>
          <p:cNvPr id="10" name="Image 9">
            <a:extLst>
              <a:ext uri="{FF2B5EF4-FFF2-40B4-BE49-F238E27FC236}">
                <a16:creationId xmlns:a16="http://schemas.microsoft.com/office/drawing/2014/main" id="{35CF3DC8-15C1-45E6-AAFA-8B91C4D50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7326" y="1489435"/>
            <a:ext cx="3603501" cy="2404211"/>
          </a:xfrm>
          <a:prstGeom prst="rect">
            <a:avLst/>
          </a:prstGeom>
        </p:spPr>
      </p:pic>
    </p:spTree>
    <p:extLst>
      <p:ext uri="{BB962C8B-B14F-4D97-AF65-F5344CB8AC3E}">
        <p14:creationId xmlns:p14="http://schemas.microsoft.com/office/powerpoint/2010/main" val="9208047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renforcement des sols</a:t>
            </a:r>
          </a:p>
        </p:txBody>
      </p:sp>
      <p:sp>
        <p:nvSpPr>
          <p:cNvPr id="3" name="ZoneTexte 2">
            <a:extLst>
              <a:ext uri="{FF2B5EF4-FFF2-40B4-BE49-F238E27FC236}">
                <a16:creationId xmlns:a16="http://schemas.microsoft.com/office/drawing/2014/main" id="{59B070D8-9646-408E-BB98-4CEF156FFE39}"/>
              </a:ext>
            </a:extLst>
          </p:cNvPr>
          <p:cNvSpPr txBox="1"/>
          <p:nvPr/>
        </p:nvSpPr>
        <p:spPr>
          <a:xfrm>
            <a:off x="414780" y="716437"/>
            <a:ext cx="3036409" cy="584775"/>
          </a:xfrm>
          <a:prstGeom prst="rect">
            <a:avLst/>
          </a:prstGeom>
          <a:noFill/>
        </p:spPr>
        <p:txBody>
          <a:bodyPr wrap="none" rtlCol="0">
            <a:spAutoFit/>
          </a:bodyPr>
          <a:lstStyle/>
          <a:p>
            <a:r>
              <a:rPr lang="fr-FR" sz="3200" dirty="0"/>
              <a:t>Inclusions rigides</a:t>
            </a:r>
          </a:p>
        </p:txBody>
      </p:sp>
      <p:pic>
        <p:nvPicPr>
          <p:cNvPr id="7" name="Image 6">
            <a:extLst>
              <a:ext uri="{FF2B5EF4-FFF2-40B4-BE49-F238E27FC236}">
                <a16:creationId xmlns:a16="http://schemas.microsoft.com/office/drawing/2014/main" id="{FA83FA5C-D22C-419A-965B-17CDB9E0A7A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52" y="1817487"/>
            <a:ext cx="4246857" cy="3070904"/>
          </a:xfrm>
          <a:prstGeom prst="rect">
            <a:avLst/>
          </a:prstGeom>
          <a:noFill/>
          <a:ln>
            <a:noFill/>
          </a:ln>
        </p:spPr>
      </p:pic>
      <p:pic>
        <p:nvPicPr>
          <p:cNvPr id="11" name="Picture 2">
            <a:extLst>
              <a:ext uri="{FF2B5EF4-FFF2-40B4-BE49-F238E27FC236}">
                <a16:creationId xmlns:a16="http://schemas.microsoft.com/office/drawing/2014/main" id="{88FE93DB-160C-494C-8469-F97FF6F00136}"/>
              </a:ext>
            </a:extLst>
          </p:cNvPr>
          <p:cNvPicPr>
            <a:picLocks noChangeAspect="1" noChangeArrowheads="1"/>
          </p:cNvPicPr>
          <p:nvPr/>
        </p:nvPicPr>
        <p:blipFill rotWithShape="1">
          <a:blip r:embed="rId4" cstate="print"/>
          <a:srcRect l="-1" r="1314" b="833"/>
          <a:stretch/>
        </p:blipFill>
        <p:spPr bwMode="auto">
          <a:xfrm>
            <a:off x="5359585" y="1518928"/>
            <a:ext cx="2553452" cy="3617390"/>
          </a:xfrm>
          <a:prstGeom prst="rect">
            <a:avLst/>
          </a:prstGeom>
          <a:noFill/>
          <a:ln w="9525">
            <a:noFill/>
            <a:miter lim="800000"/>
            <a:headEnd/>
            <a:tailEnd/>
          </a:ln>
        </p:spPr>
      </p:pic>
      <p:sp>
        <p:nvSpPr>
          <p:cNvPr id="4" name="Rectangle 3">
            <a:extLst>
              <a:ext uri="{FF2B5EF4-FFF2-40B4-BE49-F238E27FC236}">
                <a16:creationId xmlns:a16="http://schemas.microsoft.com/office/drawing/2014/main" id="{F8E05A22-B942-4333-B90C-675508CBE1FA}"/>
              </a:ext>
            </a:extLst>
          </p:cNvPr>
          <p:cNvSpPr/>
          <p:nvPr/>
        </p:nvSpPr>
        <p:spPr>
          <a:xfrm>
            <a:off x="5180228" y="915913"/>
            <a:ext cx="2761653" cy="369332"/>
          </a:xfrm>
          <a:prstGeom prst="rect">
            <a:avLst/>
          </a:prstGeom>
        </p:spPr>
        <p:txBody>
          <a:bodyPr wrap="none">
            <a:spAutoFit/>
          </a:bodyPr>
          <a:lstStyle/>
          <a:p>
            <a:r>
              <a:rPr lang="fr-FR" dirty="0"/>
              <a:t>Projet national ASIRI (2012)</a:t>
            </a:r>
          </a:p>
        </p:txBody>
      </p:sp>
      <p:sp>
        <p:nvSpPr>
          <p:cNvPr id="12" name="Rectangle 11">
            <a:extLst>
              <a:ext uri="{FF2B5EF4-FFF2-40B4-BE49-F238E27FC236}">
                <a16:creationId xmlns:a16="http://schemas.microsoft.com/office/drawing/2014/main" id="{85B44720-B954-4017-B7C2-051DBA913702}"/>
              </a:ext>
            </a:extLst>
          </p:cNvPr>
          <p:cNvSpPr/>
          <p:nvPr/>
        </p:nvSpPr>
        <p:spPr>
          <a:xfrm>
            <a:off x="5276067" y="5696874"/>
            <a:ext cx="2877070" cy="369332"/>
          </a:xfrm>
          <a:prstGeom prst="rect">
            <a:avLst/>
          </a:prstGeom>
        </p:spPr>
        <p:txBody>
          <a:bodyPr wrap="none">
            <a:spAutoFit/>
          </a:bodyPr>
          <a:lstStyle/>
          <a:p>
            <a:r>
              <a:rPr lang="fr-FR" dirty="0"/>
              <a:t>Projet national ASIRI+ (2024)</a:t>
            </a:r>
          </a:p>
        </p:txBody>
      </p:sp>
    </p:spTree>
    <p:extLst>
      <p:ext uri="{BB962C8B-B14F-4D97-AF65-F5344CB8AC3E}">
        <p14:creationId xmlns:p14="http://schemas.microsoft.com/office/powerpoint/2010/main" val="652408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renforcement des sols</a:t>
            </a:r>
          </a:p>
        </p:txBody>
      </p:sp>
      <p:sp>
        <p:nvSpPr>
          <p:cNvPr id="3" name="ZoneTexte 2">
            <a:extLst>
              <a:ext uri="{FF2B5EF4-FFF2-40B4-BE49-F238E27FC236}">
                <a16:creationId xmlns:a16="http://schemas.microsoft.com/office/drawing/2014/main" id="{59B070D8-9646-408E-BB98-4CEF156FFE39}"/>
              </a:ext>
            </a:extLst>
          </p:cNvPr>
          <p:cNvSpPr txBox="1"/>
          <p:nvPr/>
        </p:nvSpPr>
        <p:spPr>
          <a:xfrm>
            <a:off x="414780" y="716437"/>
            <a:ext cx="3036409" cy="584775"/>
          </a:xfrm>
          <a:prstGeom prst="rect">
            <a:avLst/>
          </a:prstGeom>
          <a:noFill/>
        </p:spPr>
        <p:txBody>
          <a:bodyPr wrap="none" rtlCol="0">
            <a:spAutoFit/>
          </a:bodyPr>
          <a:lstStyle/>
          <a:p>
            <a:r>
              <a:rPr lang="fr-FR" sz="3200" dirty="0"/>
              <a:t>Inclusions rigides</a:t>
            </a:r>
          </a:p>
        </p:txBody>
      </p:sp>
      <p:pic>
        <p:nvPicPr>
          <p:cNvPr id="8" name="(CMC) animation CMC FR">
            <a:hlinkClick r:id="" action="ppaction://media"/>
            <a:extLst>
              <a:ext uri="{FF2B5EF4-FFF2-40B4-BE49-F238E27FC236}">
                <a16:creationId xmlns:a16="http://schemas.microsoft.com/office/drawing/2014/main" id="{C3764155-B114-4100-92AD-A10493DE8769}"/>
              </a:ext>
            </a:extLst>
          </p:cNvPr>
          <p:cNvPicPr>
            <a:picLocks noChangeAspect="1"/>
          </p:cNvPicPr>
          <p:nvPr>
            <a:videoFile r:link="rId1"/>
            <p:extLst>
              <p:ext uri="{DAA4B4D4-6D71-4841-9C94-3DE7FCFB9230}">
                <p14:media xmlns:p14="http://schemas.microsoft.com/office/powerpoint/2010/main" r:embed="rId2">
                  <p14:trim st="451"/>
                </p14:media>
              </p:ext>
            </p:extLst>
          </p:nvPr>
        </p:nvPicPr>
        <p:blipFill>
          <a:blip r:embed="rId5"/>
          <a:stretch>
            <a:fillRect/>
          </a:stretch>
        </p:blipFill>
        <p:spPr>
          <a:xfrm>
            <a:off x="185393" y="1297200"/>
            <a:ext cx="8289303" cy="4662733"/>
          </a:xfrm>
          <a:prstGeom prst="rect">
            <a:avLst/>
          </a:prstGeom>
        </p:spPr>
      </p:pic>
    </p:spTree>
    <p:extLst>
      <p:ext uri="{BB962C8B-B14F-4D97-AF65-F5344CB8AC3E}">
        <p14:creationId xmlns:p14="http://schemas.microsoft.com/office/powerpoint/2010/main" val="368263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fullScrn="1">
              <p:cMediaNode vol="80000">
                <p:cTn id="12" fill="hold" display="0">
                  <p:stCondLst>
                    <p:cond delay="indefinite"/>
                  </p:stCondLst>
                </p:cTn>
                <p:tgtEl>
                  <p:spTgt spid="8"/>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renforcement des sols</a:t>
            </a:r>
          </a:p>
        </p:txBody>
      </p:sp>
      <p:sp>
        <p:nvSpPr>
          <p:cNvPr id="3" name="ZoneTexte 2">
            <a:extLst>
              <a:ext uri="{FF2B5EF4-FFF2-40B4-BE49-F238E27FC236}">
                <a16:creationId xmlns:a16="http://schemas.microsoft.com/office/drawing/2014/main" id="{59B070D8-9646-408E-BB98-4CEF156FFE39}"/>
              </a:ext>
            </a:extLst>
          </p:cNvPr>
          <p:cNvSpPr txBox="1"/>
          <p:nvPr/>
        </p:nvSpPr>
        <p:spPr>
          <a:xfrm>
            <a:off x="414780" y="716437"/>
            <a:ext cx="3036409" cy="584775"/>
          </a:xfrm>
          <a:prstGeom prst="rect">
            <a:avLst/>
          </a:prstGeom>
          <a:noFill/>
        </p:spPr>
        <p:txBody>
          <a:bodyPr wrap="none" rtlCol="0">
            <a:spAutoFit/>
          </a:bodyPr>
          <a:lstStyle/>
          <a:p>
            <a:r>
              <a:rPr lang="fr-FR" sz="3200" dirty="0"/>
              <a:t>Inclusions rigides</a:t>
            </a:r>
          </a:p>
        </p:txBody>
      </p:sp>
      <p:pic>
        <p:nvPicPr>
          <p:cNvPr id="6" name="Image 5">
            <a:extLst>
              <a:ext uri="{FF2B5EF4-FFF2-40B4-BE49-F238E27FC236}">
                <a16:creationId xmlns:a16="http://schemas.microsoft.com/office/drawing/2014/main" id="{D910FF12-761C-49AF-BB07-101983B0C0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152" y="1264941"/>
            <a:ext cx="2556571" cy="3307059"/>
          </a:xfrm>
          <a:prstGeom prst="rect">
            <a:avLst/>
          </a:prstGeom>
        </p:spPr>
      </p:pic>
      <p:pic>
        <p:nvPicPr>
          <p:cNvPr id="13" name="Image 12">
            <a:extLst>
              <a:ext uri="{FF2B5EF4-FFF2-40B4-BE49-F238E27FC236}">
                <a16:creationId xmlns:a16="http://schemas.microsoft.com/office/drawing/2014/main" id="{93D7EDE5-5008-47C7-A559-2EE1A018B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864" y="4676480"/>
            <a:ext cx="2808141" cy="2106106"/>
          </a:xfrm>
          <a:prstGeom prst="rect">
            <a:avLst/>
          </a:prstGeom>
        </p:spPr>
      </p:pic>
      <p:pic>
        <p:nvPicPr>
          <p:cNvPr id="15" name="Image 14">
            <a:extLst>
              <a:ext uri="{FF2B5EF4-FFF2-40B4-BE49-F238E27FC236}">
                <a16:creationId xmlns:a16="http://schemas.microsoft.com/office/drawing/2014/main" id="{30711E73-01BB-4E9C-81AE-A2A028553D69}"/>
              </a:ext>
            </a:extLst>
          </p:cNvPr>
          <p:cNvPicPr>
            <a:picLocks noChangeAspect="1"/>
          </p:cNvPicPr>
          <p:nvPr/>
        </p:nvPicPr>
        <p:blipFill>
          <a:blip r:embed="rId5"/>
          <a:stretch>
            <a:fillRect/>
          </a:stretch>
        </p:blipFill>
        <p:spPr>
          <a:xfrm>
            <a:off x="3769707" y="576179"/>
            <a:ext cx="4318491" cy="2885800"/>
          </a:xfrm>
          <a:prstGeom prst="rect">
            <a:avLst/>
          </a:prstGeom>
        </p:spPr>
      </p:pic>
      <p:pic>
        <p:nvPicPr>
          <p:cNvPr id="16" name="Picture 4" descr="C:\Users\lb2136\Documents\PUBLI\2014 - Travaux\P7300998bis vue generale.jpg">
            <a:extLst>
              <a:ext uri="{FF2B5EF4-FFF2-40B4-BE49-F238E27FC236}">
                <a16:creationId xmlns:a16="http://schemas.microsoft.com/office/drawing/2014/main" id="{2A1195CC-19C3-49E0-A026-C9847D094AEF}"/>
              </a:ext>
            </a:extLst>
          </p:cNvPr>
          <p:cNvPicPr>
            <a:picLocks noChangeAspect="1" noChangeArrowheads="1"/>
          </p:cNvPicPr>
          <p:nvPr/>
        </p:nvPicPr>
        <p:blipFill>
          <a:blip r:embed="rId6" cstate="print"/>
          <a:srcRect/>
          <a:stretch>
            <a:fillRect/>
          </a:stretch>
        </p:blipFill>
        <p:spPr bwMode="auto">
          <a:xfrm>
            <a:off x="3824598" y="3542829"/>
            <a:ext cx="4319299" cy="3240000"/>
          </a:xfrm>
          <a:prstGeom prst="rect">
            <a:avLst/>
          </a:prstGeom>
          <a:noFill/>
          <a:ln w="9525">
            <a:noFill/>
            <a:miter lim="800000"/>
            <a:headEnd/>
            <a:tailEnd/>
          </a:ln>
        </p:spPr>
      </p:pic>
    </p:spTree>
    <p:extLst>
      <p:ext uri="{BB962C8B-B14F-4D97-AF65-F5344CB8AC3E}">
        <p14:creationId xmlns:p14="http://schemas.microsoft.com/office/powerpoint/2010/main" val="2077510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renforcement des sols</a:t>
            </a:r>
          </a:p>
        </p:txBody>
      </p:sp>
      <p:sp>
        <p:nvSpPr>
          <p:cNvPr id="3" name="ZoneTexte 2">
            <a:extLst>
              <a:ext uri="{FF2B5EF4-FFF2-40B4-BE49-F238E27FC236}">
                <a16:creationId xmlns:a16="http://schemas.microsoft.com/office/drawing/2014/main" id="{59B070D8-9646-408E-BB98-4CEF156FFE39}"/>
              </a:ext>
            </a:extLst>
          </p:cNvPr>
          <p:cNvSpPr txBox="1"/>
          <p:nvPr/>
        </p:nvSpPr>
        <p:spPr>
          <a:xfrm>
            <a:off x="414780" y="716437"/>
            <a:ext cx="3036409" cy="584775"/>
          </a:xfrm>
          <a:prstGeom prst="rect">
            <a:avLst/>
          </a:prstGeom>
          <a:noFill/>
        </p:spPr>
        <p:txBody>
          <a:bodyPr wrap="none" rtlCol="0">
            <a:spAutoFit/>
          </a:bodyPr>
          <a:lstStyle/>
          <a:p>
            <a:r>
              <a:rPr lang="fr-FR" sz="3200" dirty="0"/>
              <a:t>Inclusions rigides</a:t>
            </a:r>
          </a:p>
        </p:txBody>
      </p:sp>
      <p:pic>
        <p:nvPicPr>
          <p:cNvPr id="8" name="Picture 37" descr="augerf">
            <a:extLst>
              <a:ext uri="{FF2B5EF4-FFF2-40B4-BE49-F238E27FC236}">
                <a16:creationId xmlns:a16="http://schemas.microsoft.com/office/drawing/2014/main" id="{A8376B2C-B717-4C57-8F84-08089B6B1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45" y="1393029"/>
            <a:ext cx="3290888" cy="4889500"/>
          </a:xfrm>
          <a:prstGeom prst="rect">
            <a:avLst/>
          </a:prstGeom>
          <a:noFill/>
          <a:ln w="19050">
            <a:solidFill>
              <a:srgbClr val="666699"/>
            </a:solidFill>
            <a:miter lim="800000"/>
            <a:headEnd/>
            <a:tailEnd/>
          </a:ln>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F70F6393-523D-4551-A8E9-C29D55805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6781" y="1416622"/>
            <a:ext cx="956987" cy="4861060"/>
          </a:xfrm>
          <a:prstGeom prst="rect">
            <a:avLst/>
          </a:prstGeom>
        </p:spPr>
      </p:pic>
      <p:pic>
        <p:nvPicPr>
          <p:cNvPr id="4" name="Image 3">
            <a:extLst>
              <a:ext uri="{FF2B5EF4-FFF2-40B4-BE49-F238E27FC236}">
                <a16:creationId xmlns:a16="http://schemas.microsoft.com/office/drawing/2014/main" id="{8CB5571B-CA22-47BC-95CB-8281BA549EFD}"/>
              </a:ext>
            </a:extLst>
          </p:cNvPr>
          <p:cNvPicPr>
            <a:picLocks noChangeAspect="1"/>
          </p:cNvPicPr>
          <p:nvPr/>
        </p:nvPicPr>
        <p:blipFill>
          <a:blip r:embed="rId5"/>
          <a:stretch>
            <a:fillRect/>
          </a:stretch>
        </p:blipFill>
        <p:spPr>
          <a:xfrm>
            <a:off x="4743859" y="977858"/>
            <a:ext cx="3747516" cy="5373624"/>
          </a:xfrm>
          <a:prstGeom prst="rect">
            <a:avLst/>
          </a:prstGeom>
        </p:spPr>
      </p:pic>
    </p:spTree>
    <p:extLst>
      <p:ext uri="{BB962C8B-B14F-4D97-AF65-F5344CB8AC3E}">
        <p14:creationId xmlns:p14="http://schemas.microsoft.com/office/powerpoint/2010/main" val="32697199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renforcement des sols</a:t>
            </a:r>
          </a:p>
        </p:txBody>
      </p:sp>
      <p:sp>
        <p:nvSpPr>
          <p:cNvPr id="3" name="ZoneTexte 2">
            <a:extLst>
              <a:ext uri="{FF2B5EF4-FFF2-40B4-BE49-F238E27FC236}">
                <a16:creationId xmlns:a16="http://schemas.microsoft.com/office/drawing/2014/main" id="{59B070D8-9646-408E-BB98-4CEF156FFE39}"/>
              </a:ext>
            </a:extLst>
          </p:cNvPr>
          <p:cNvSpPr txBox="1"/>
          <p:nvPr/>
        </p:nvSpPr>
        <p:spPr>
          <a:xfrm>
            <a:off x="414780" y="716437"/>
            <a:ext cx="7540269" cy="584775"/>
          </a:xfrm>
          <a:prstGeom prst="rect">
            <a:avLst/>
          </a:prstGeom>
          <a:noFill/>
        </p:spPr>
        <p:txBody>
          <a:bodyPr wrap="none" rtlCol="0">
            <a:spAutoFit/>
          </a:bodyPr>
          <a:lstStyle/>
          <a:p>
            <a:r>
              <a:rPr lang="fr-FR" sz="3200" dirty="0"/>
              <a:t>Inclusions rigides : </a:t>
            </a:r>
            <a:r>
              <a:rPr lang="fr-FR" sz="2400" dirty="0"/>
              <a:t>Plateforme de transfert de charge</a:t>
            </a:r>
          </a:p>
        </p:txBody>
      </p:sp>
      <p:pic>
        <p:nvPicPr>
          <p:cNvPr id="7" name="Picture 3" descr="C:\Users\lb2136\Documents\PUBLI\2014 - Travaux\Travaux\Figures\Figure 4b - Inclusions rigides avec dallettes (photothèque Vinci).jpg">
            <a:extLst>
              <a:ext uri="{FF2B5EF4-FFF2-40B4-BE49-F238E27FC236}">
                <a16:creationId xmlns:a16="http://schemas.microsoft.com/office/drawing/2014/main" id="{92EC72F2-9ACB-45F0-B384-047018718ADB}"/>
              </a:ext>
            </a:extLst>
          </p:cNvPr>
          <p:cNvPicPr>
            <a:picLocks noChangeAspect="1" noChangeArrowheads="1"/>
          </p:cNvPicPr>
          <p:nvPr/>
        </p:nvPicPr>
        <p:blipFill>
          <a:blip r:embed="rId3" cstate="print"/>
          <a:srcRect/>
          <a:stretch>
            <a:fillRect/>
          </a:stretch>
        </p:blipFill>
        <p:spPr bwMode="auto">
          <a:xfrm>
            <a:off x="258224" y="1397855"/>
            <a:ext cx="3341270" cy="2505953"/>
          </a:xfrm>
          <a:prstGeom prst="rect">
            <a:avLst/>
          </a:prstGeom>
          <a:noFill/>
          <a:ln w="9525">
            <a:noFill/>
            <a:miter lim="800000"/>
            <a:headEnd/>
            <a:tailEnd/>
          </a:ln>
        </p:spPr>
      </p:pic>
      <p:pic>
        <p:nvPicPr>
          <p:cNvPr id="10" name="Picture 5">
            <a:extLst>
              <a:ext uri="{FF2B5EF4-FFF2-40B4-BE49-F238E27FC236}">
                <a16:creationId xmlns:a16="http://schemas.microsoft.com/office/drawing/2014/main" id="{BCAA9358-1F4C-4780-9047-66E38E49B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61" y="3960368"/>
            <a:ext cx="3732624" cy="2799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a:extLst>
              <a:ext uri="{FF2B5EF4-FFF2-40B4-BE49-F238E27FC236}">
                <a16:creationId xmlns:a16="http://schemas.microsoft.com/office/drawing/2014/main" id="{A2779328-CB98-42AC-A737-5BC3A23DC8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5823" y="2886502"/>
            <a:ext cx="3610228" cy="270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11">
            <a:extLst>
              <a:ext uri="{FF2B5EF4-FFF2-40B4-BE49-F238E27FC236}">
                <a16:creationId xmlns:a16="http://schemas.microsoft.com/office/drawing/2014/main" id="{553570CF-2FB3-427B-B482-AD19170F210D}"/>
              </a:ext>
            </a:extLst>
          </p:cNvPr>
          <p:cNvSpPr txBox="1"/>
          <p:nvPr/>
        </p:nvSpPr>
        <p:spPr>
          <a:xfrm>
            <a:off x="3911131" y="1337490"/>
            <a:ext cx="3568156" cy="1200329"/>
          </a:xfrm>
          <a:prstGeom prst="rect">
            <a:avLst/>
          </a:prstGeom>
          <a:noFill/>
        </p:spPr>
        <p:txBody>
          <a:bodyPr wrap="none" rtlCol="0">
            <a:spAutoFit/>
          </a:bodyPr>
          <a:lstStyle/>
          <a:p>
            <a:r>
              <a:rPr lang="fr-FR" sz="2400" dirty="0"/>
              <a:t>Granulaire ou traitée</a:t>
            </a:r>
          </a:p>
          <a:p>
            <a:r>
              <a:rPr lang="fr-FR" sz="2400" dirty="0"/>
              <a:t>Renforcée ou non par GSY</a:t>
            </a:r>
          </a:p>
          <a:p>
            <a:r>
              <a:rPr lang="fr-FR" sz="2400" dirty="0"/>
              <a:t>Avec ou non </a:t>
            </a:r>
            <a:r>
              <a:rPr lang="fr-FR" sz="2400" dirty="0" err="1"/>
              <a:t>dalettes</a:t>
            </a:r>
            <a:r>
              <a:rPr lang="fr-FR" sz="2400" dirty="0"/>
              <a:t> sur IR</a:t>
            </a:r>
          </a:p>
        </p:txBody>
      </p:sp>
    </p:spTree>
    <p:extLst>
      <p:ext uri="{BB962C8B-B14F-4D97-AF65-F5344CB8AC3E}">
        <p14:creationId xmlns:p14="http://schemas.microsoft.com/office/powerpoint/2010/main" val="2727217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Quelques définitions</a:t>
            </a:r>
          </a:p>
        </p:txBody>
      </p:sp>
      <p:sp>
        <p:nvSpPr>
          <p:cNvPr id="7" name="Rectangle 6">
            <a:extLst>
              <a:ext uri="{FF2B5EF4-FFF2-40B4-BE49-F238E27FC236}">
                <a16:creationId xmlns:a16="http://schemas.microsoft.com/office/drawing/2014/main" id="{A66CFEC7-A96F-412A-8F90-F9F2F691DD92}"/>
              </a:ext>
            </a:extLst>
          </p:cNvPr>
          <p:cNvSpPr/>
          <p:nvPr/>
        </p:nvSpPr>
        <p:spPr>
          <a:xfrm>
            <a:off x="457200" y="1069646"/>
            <a:ext cx="6763732" cy="369332"/>
          </a:xfrm>
          <a:prstGeom prst="rect">
            <a:avLst/>
          </a:prstGeom>
        </p:spPr>
        <p:txBody>
          <a:bodyPr wrap="square">
            <a:spAutoFit/>
          </a:bodyPr>
          <a:lstStyle/>
          <a:p>
            <a:r>
              <a:rPr lang="fr-FR" dirty="0"/>
              <a:t>Cas des groupes de pieux</a:t>
            </a:r>
          </a:p>
        </p:txBody>
      </p:sp>
      <p:pic>
        <p:nvPicPr>
          <p:cNvPr id="3" name="Image 2">
            <a:extLst>
              <a:ext uri="{FF2B5EF4-FFF2-40B4-BE49-F238E27FC236}">
                <a16:creationId xmlns:a16="http://schemas.microsoft.com/office/drawing/2014/main" id="{5506F724-2F79-4A97-BB78-F4C2257A1B30}"/>
              </a:ext>
            </a:extLst>
          </p:cNvPr>
          <p:cNvPicPr>
            <a:picLocks noChangeAspect="1"/>
          </p:cNvPicPr>
          <p:nvPr/>
        </p:nvPicPr>
        <p:blipFill>
          <a:blip r:embed="rId3"/>
          <a:stretch>
            <a:fillRect/>
          </a:stretch>
        </p:blipFill>
        <p:spPr>
          <a:xfrm>
            <a:off x="850790" y="1799342"/>
            <a:ext cx="6607534" cy="3767191"/>
          </a:xfrm>
          <a:prstGeom prst="rect">
            <a:avLst/>
          </a:prstGeom>
        </p:spPr>
      </p:pic>
    </p:spTree>
    <p:extLst>
      <p:ext uri="{BB962C8B-B14F-4D97-AF65-F5344CB8AC3E}">
        <p14:creationId xmlns:p14="http://schemas.microsoft.com/office/powerpoint/2010/main" val="1688076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AB0EE8-F95A-40D8-80D0-A4601198594A}"/>
              </a:ext>
            </a:extLst>
          </p:cNvPr>
          <p:cNvSpPr>
            <a:spLocks noGrp="1"/>
          </p:cNvSpPr>
          <p:nvPr>
            <p:ph type="ctrTitle"/>
          </p:nvPr>
        </p:nvSpPr>
        <p:spPr/>
        <p:txBody>
          <a:bodyPr/>
          <a:lstStyle/>
          <a:p>
            <a:r>
              <a:rPr lang="fr-FR" dirty="0"/>
              <a:t>Merci</a:t>
            </a:r>
          </a:p>
        </p:txBody>
      </p:sp>
      <p:sp>
        <p:nvSpPr>
          <p:cNvPr id="4" name="Espace réservé du numéro de diapositive 3">
            <a:extLst>
              <a:ext uri="{FF2B5EF4-FFF2-40B4-BE49-F238E27FC236}">
                <a16:creationId xmlns:a16="http://schemas.microsoft.com/office/drawing/2014/main" id="{A4653006-55FC-4752-A27B-CCB9F653C24C}"/>
              </a:ext>
            </a:extLst>
          </p:cNvPr>
          <p:cNvSpPr>
            <a:spLocks noGrp="1"/>
          </p:cNvSpPr>
          <p:nvPr>
            <p:ph type="sldNum" sz="quarter" idx="11"/>
          </p:nvPr>
        </p:nvSpPr>
        <p:spPr/>
        <p:txBody>
          <a:bodyPr/>
          <a:lstStyle/>
          <a:p>
            <a:pPr algn="r"/>
            <a:fld id="{256D3EEF-DE4E-429D-8EC4-DDC531AFF587}" type="slidenum">
              <a:rPr kumimoji="0" lang="fr-FR" sz="1000" smtClean="0"/>
              <a:pPr algn="r"/>
              <a:t>60</a:t>
            </a:fld>
            <a:endParaRPr kumimoji="0" lang="fr-FR"/>
          </a:p>
        </p:txBody>
      </p:sp>
      <p:pic>
        <p:nvPicPr>
          <p:cNvPr id="6" name="Image 5">
            <a:extLst>
              <a:ext uri="{FF2B5EF4-FFF2-40B4-BE49-F238E27FC236}">
                <a16:creationId xmlns:a16="http://schemas.microsoft.com/office/drawing/2014/main" id="{5DCAA133-B5E0-4768-9F7E-70508CF8B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026004" cy="4030474"/>
          </a:xfrm>
          <a:prstGeom prst="rect">
            <a:avLst/>
          </a:prstGeom>
        </p:spPr>
      </p:pic>
      <p:pic>
        <p:nvPicPr>
          <p:cNvPr id="8" name="Image 7">
            <a:extLst>
              <a:ext uri="{FF2B5EF4-FFF2-40B4-BE49-F238E27FC236}">
                <a16:creationId xmlns:a16="http://schemas.microsoft.com/office/drawing/2014/main" id="{E1A7017D-9518-4E3B-820B-590B02E71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285" y="-1"/>
            <a:ext cx="5392131" cy="4044099"/>
          </a:xfrm>
          <a:prstGeom prst="rect">
            <a:avLst/>
          </a:prstGeom>
        </p:spPr>
      </p:pic>
    </p:spTree>
    <p:extLst>
      <p:ext uri="{BB962C8B-B14F-4D97-AF65-F5344CB8AC3E}">
        <p14:creationId xmlns:p14="http://schemas.microsoft.com/office/powerpoint/2010/main" val="2418925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fondations profondes</a:t>
            </a:r>
          </a:p>
        </p:txBody>
      </p:sp>
      <p:pic>
        <p:nvPicPr>
          <p:cNvPr id="8" name="Image 7">
            <a:extLst>
              <a:ext uri="{FF2B5EF4-FFF2-40B4-BE49-F238E27FC236}">
                <a16:creationId xmlns:a16="http://schemas.microsoft.com/office/drawing/2014/main" id="{C6F4CF49-5D76-454B-9008-39B1345610F5}"/>
              </a:ext>
            </a:extLst>
          </p:cNvPr>
          <p:cNvPicPr>
            <a:picLocks noChangeAspect="1"/>
          </p:cNvPicPr>
          <p:nvPr/>
        </p:nvPicPr>
        <p:blipFill>
          <a:blip r:embed="rId3"/>
          <a:stretch>
            <a:fillRect/>
          </a:stretch>
        </p:blipFill>
        <p:spPr>
          <a:xfrm>
            <a:off x="112232" y="3820288"/>
            <a:ext cx="8441267" cy="3037712"/>
          </a:xfrm>
          <a:prstGeom prst="rect">
            <a:avLst/>
          </a:prstGeom>
        </p:spPr>
      </p:pic>
      <p:pic>
        <p:nvPicPr>
          <p:cNvPr id="9" name="Image 8">
            <a:extLst>
              <a:ext uri="{FF2B5EF4-FFF2-40B4-BE49-F238E27FC236}">
                <a16:creationId xmlns:a16="http://schemas.microsoft.com/office/drawing/2014/main" id="{718E4771-5CC5-40C8-B217-54154C63C98C}"/>
              </a:ext>
            </a:extLst>
          </p:cNvPr>
          <p:cNvPicPr>
            <a:picLocks noChangeAspect="1"/>
          </p:cNvPicPr>
          <p:nvPr/>
        </p:nvPicPr>
        <p:blipFill>
          <a:blip r:embed="rId4"/>
          <a:stretch>
            <a:fillRect/>
          </a:stretch>
        </p:blipFill>
        <p:spPr>
          <a:xfrm>
            <a:off x="1430275" y="847652"/>
            <a:ext cx="5832691" cy="3118292"/>
          </a:xfrm>
          <a:prstGeom prst="rect">
            <a:avLst/>
          </a:prstGeom>
        </p:spPr>
      </p:pic>
    </p:spTree>
    <p:extLst>
      <p:ext uri="{BB962C8B-B14F-4D97-AF65-F5344CB8AC3E}">
        <p14:creationId xmlns:p14="http://schemas.microsoft.com/office/powerpoint/2010/main" val="1919393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fondations profondes</a:t>
            </a:r>
          </a:p>
        </p:txBody>
      </p:sp>
      <p:pic>
        <p:nvPicPr>
          <p:cNvPr id="3" name="Image 2">
            <a:extLst>
              <a:ext uri="{FF2B5EF4-FFF2-40B4-BE49-F238E27FC236}">
                <a16:creationId xmlns:a16="http://schemas.microsoft.com/office/drawing/2014/main" id="{4D244389-CAF3-474B-B109-6799B0A0BEE3}"/>
              </a:ext>
            </a:extLst>
          </p:cNvPr>
          <p:cNvPicPr>
            <a:picLocks noChangeAspect="1"/>
          </p:cNvPicPr>
          <p:nvPr/>
        </p:nvPicPr>
        <p:blipFill>
          <a:blip r:embed="rId3"/>
          <a:stretch>
            <a:fillRect/>
          </a:stretch>
        </p:blipFill>
        <p:spPr>
          <a:xfrm>
            <a:off x="1651000" y="679928"/>
            <a:ext cx="5676900" cy="3096997"/>
          </a:xfrm>
          <a:prstGeom prst="rect">
            <a:avLst/>
          </a:prstGeom>
        </p:spPr>
      </p:pic>
      <p:pic>
        <p:nvPicPr>
          <p:cNvPr id="4" name="Image 3">
            <a:extLst>
              <a:ext uri="{FF2B5EF4-FFF2-40B4-BE49-F238E27FC236}">
                <a16:creationId xmlns:a16="http://schemas.microsoft.com/office/drawing/2014/main" id="{DB24E769-F2F4-4FF2-A0B3-86C700F6473A}"/>
              </a:ext>
            </a:extLst>
          </p:cNvPr>
          <p:cNvPicPr>
            <a:picLocks noChangeAspect="1"/>
          </p:cNvPicPr>
          <p:nvPr/>
        </p:nvPicPr>
        <p:blipFill>
          <a:blip r:embed="rId4"/>
          <a:stretch>
            <a:fillRect/>
          </a:stretch>
        </p:blipFill>
        <p:spPr>
          <a:xfrm>
            <a:off x="254000" y="3965551"/>
            <a:ext cx="8343900" cy="2892449"/>
          </a:xfrm>
          <a:prstGeom prst="rect">
            <a:avLst/>
          </a:prstGeom>
        </p:spPr>
      </p:pic>
    </p:spTree>
    <p:extLst>
      <p:ext uri="{BB962C8B-B14F-4D97-AF65-F5344CB8AC3E}">
        <p14:creationId xmlns:p14="http://schemas.microsoft.com/office/powerpoint/2010/main" val="1311873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p:cNvSpPr>
          <p:nvPr>
            <p:ph type="body" sz="quarter" idx="13"/>
          </p:nvPr>
        </p:nvSpPr>
        <p:spPr>
          <a:xfrm>
            <a:off x="395536" y="116632"/>
            <a:ext cx="8077200" cy="455712"/>
          </a:xfrm>
        </p:spPr>
        <p:txBody>
          <a:bodyPr>
            <a:noAutofit/>
          </a:bodyPr>
          <a:lstStyle/>
          <a:p>
            <a:r>
              <a:rPr lang="fr-FR" sz="2400" dirty="0"/>
              <a:t>Techniques de fondations profondes</a:t>
            </a:r>
          </a:p>
        </p:txBody>
      </p:sp>
      <p:pic>
        <p:nvPicPr>
          <p:cNvPr id="4" name="Image 3">
            <a:extLst>
              <a:ext uri="{FF2B5EF4-FFF2-40B4-BE49-F238E27FC236}">
                <a16:creationId xmlns:a16="http://schemas.microsoft.com/office/drawing/2014/main" id="{AA51F266-3126-4FEE-A5D9-9CA2EF417F77}"/>
              </a:ext>
            </a:extLst>
          </p:cNvPr>
          <p:cNvPicPr>
            <a:picLocks noChangeAspect="1"/>
          </p:cNvPicPr>
          <p:nvPr/>
        </p:nvPicPr>
        <p:blipFill>
          <a:blip r:embed="rId3"/>
          <a:stretch>
            <a:fillRect/>
          </a:stretch>
        </p:blipFill>
        <p:spPr>
          <a:xfrm>
            <a:off x="1157515" y="631372"/>
            <a:ext cx="5779588" cy="3160712"/>
          </a:xfrm>
          <a:prstGeom prst="rect">
            <a:avLst/>
          </a:prstGeom>
        </p:spPr>
      </p:pic>
      <p:sp>
        <p:nvSpPr>
          <p:cNvPr id="5" name="Rectangle 4">
            <a:extLst>
              <a:ext uri="{FF2B5EF4-FFF2-40B4-BE49-F238E27FC236}">
                <a16:creationId xmlns:a16="http://schemas.microsoft.com/office/drawing/2014/main" id="{5E18B45A-6EC7-4CCE-BD9D-D14FD51A7CB5}"/>
              </a:ext>
            </a:extLst>
          </p:cNvPr>
          <p:cNvSpPr/>
          <p:nvPr/>
        </p:nvSpPr>
        <p:spPr>
          <a:xfrm>
            <a:off x="1003300" y="3543300"/>
            <a:ext cx="1854200"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1A65427B-52D2-4C43-8340-305BF6661FDD}"/>
              </a:ext>
            </a:extLst>
          </p:cNvPr>
          <p:cNvPicPr>
            <a:picLocks noChangeAspect="1"/>
          </p:cNvPicPr>
          <p:nvPr/>
        </p:nvPicPr>
        <p:blipFill>
          <a:blip r:embed="rId4"/>
          <a:stretch>
            <a:fillRect/>
          </a:stretch>
        </p:blipFill>
        <p:spPr>
          <a:xfrm>
            <a:off x="81643" y="3739976"/>
            <a:ext cx="8509000" cy="3118024"/>
          </a:xfrm>
          <a:prstGeom prst="rect">
            <a:avLst/>
          </a:prstGeom>
        </p:spPr>
      </p:pic>
    </p:spTree>
    <p:extLst>
      <p:ext uri="{BB962C8B-B14F-4D97-AF65-F5344CB8AC3E}">
        <p14:creationId xmlns:p14="http://schemas.microsoft.com/office/powerpoint/2010/main" val="93226135"/>
      </p:ext>
    </p:extLst>
  </p:cSld>
  <p:clrMapOvr>
    <a:masterClrMapping/>
  </p:clrMapOvr>
</p:sld>
</file>

<file path=ppt/theme/theme1.xml><?xml version="1.0" encoding="utf-8"?>
<a:theme xmlns:a="http://schemas.openxmlformats.org/drawingml/2006/main" name="Plaquette commercial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Pitchbook</Template>
  <TotalTime>0</TotalTime>
  <Words>1458</Words>
  <Application>Microsoft Office PowerPoint</Application>
  <PresentationFormat>Affichage à l'écran (4:3)</PresentationFormat>
  <Paragraphs>318</Paragraphs>
  <Slides>60</Slides>
  <Notes>58</Notes>
  <HiddenSlides>0</HiddenSlides>
  <MMClips>1</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2</vt:i4>
      </vt:variant>
      <vt:variant>
        <vt:lpstr>Titres des diapositives</vt:lpstr>
      </vt:variant>
      <vt:variant>
        <vt:i4>60</vt:i4>
      </vt:variant>
    </vt:vector>
  </HeadingPairs>
  <TitlesOfParts>
    <vt:vector size="68" baseType="lpstr">
      <vt:lpstr>Arial</vt:lpstr>
      <vt:lpstr>Calibri</vt:lpstr>
      <vt:lpstr>Symbol</vt:lpstr>
      <vt:lpstr>Times New Roman</vt:lpstr>
      <vt:lpstr>Wingdings</vt:lpstr>
      <vt:lpstr>Plaquette commerciale</vt:lpstr>
      <vt:lpstr>Equation.3</vt:lpstr>
      <vt:lpstr>Designer.Drawing.8</vt:lpstr>
      <vt:lpstr>Fondations Profonde s</vt:lpstr>
      <vt:lpstr>Sommaire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2014-10-06T15:19:44Z</dcterms:created>
  <dcterms:modified xsi:type="dcterms:W3CDTF">2023-11-12T21:06:10Z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1036</vt:i4>
  </property>
  <property fmtid="{D5CDD505-2E9C-101B-9397-08002B2CF9AE}" pid="3" name="_Version">
    <vt:lpwstr>12.0.4518</vt:lpwstr>
  </property>
</Properties>
</file>