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0279975" cy="4280852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90"/>
    <a:srgbClr val="0023D2"/>
    <a:srgbClr val="281DB9"/>
    <a:srgbClr val="A5BBE0"/>
    <a:srgbClr val="006600"/>
    <a:srgbClr val="008000"/>
    <a:srgbClr val="013279"/>
    <a:srgbClr val="001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43" autoAdjust="0"/>
    <p:restoredTop sz="94660"/>
  </p:normalViewPr>
  <p:slideViewPr>
    <p:cSldViewPr snapToGrid="0">
      <p:cViewPr varScale="1">
        <p:scale>
          <a:sx n="27" d="100"/>
          <a:sy n="27" d="100"/>
        </p:scale>
        <p:origin x="14" y="149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D9AFB-E4EF-4B22-8DFF-26BB38F6D9D5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8D309-6785-4776-B336-3A5C35F56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2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10775" cy="14903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4600" y="22483763"/>
            <a:ext cx="22710775" cy="10336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E60B-73DA-4E45-B417-2845192A762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629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2CAA7-DF27-432F-B00E-9E434D8D0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41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2EA01-0091-45CB-8184-72033B1EB4F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941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8F4-D41C-4941-AE00-526D4171FE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498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5338" y="10672763"/>
            <a:ext cx="26117550" cy="178069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65338" y="28648025"/>
            <a:ext cx="26117550" cy="93646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A0A6-4D40-4279-B781-E51B47A6CFB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420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B210C-BB22-48A9-9CF4-C0020E4058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893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5963" cy="82740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95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85975" y="15636875"/>
            <a:ext cx="12809538" cy="22999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28900" y="10493375"/>
            <a:ext cx="128730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28900" y="15636875"/>
            <a:ext cx="12873038" cy="229997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B2D8-7FA2-44CA-9756-9C5F054463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32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0185C-9EB3-4CCA-BE2F-9CAD8AD0AE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43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A57E0-ED18-4A27-BD40-F7424FDB30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844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DA55-8507-4521-AE2E-D1A7764BBD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235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ED6F0-34EC-47CF-81AF-C7F8BB03ED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575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1AB2B132-46D9-4678-9442-DF7C1B8748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9051"/>
            <a:ext cx="30247051" cy="42870512"/>
          </a:xfrm>
          <a:prstGeom prst="rect">
            <a:avLst/>
          </a:prstGeom>
        </p:spPr>
      </p:pic>
      <p:sp>
        <p:nvSpPr>
          <p:cNvPr id="2063" name="Rectangle 23"/>
          <p:cNvSpPr>
            <a:spLocks noChangeArrowheads="1"/>
          </p:cNvSpPr>
          <p:nvPr/>
        </p:nvSpPr>
        <p:spPr bwMode="auto">
          <a:xfrm>
            <a:off x="1343025" y="4806950"/>
            <a:ext cx="27717750" cy="469667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fr-FR" sz="4400" b="1" cap="small" dirty="0" smtClean="0">
                <a:solidFill>
                  <a:srgbClr val="17484D"/>
                </a:solidFill>
                <a:latin typeface="Arial"/>
                <a:cs typeface="Arial"/>
              </a:rPr>
              <a:t>Résumé de l’étude proposée (5 lignes max)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4400" dirty="0" smtClean="0">
                <a:latin typeface="Tahoma" panose="020B0604030504040204" pitchFamily="34" charset="0"/>
              </a:rPr>
              <a:t>2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4400" dirty="0" smtClean="0">
                <a:latin typeface="Tahoma" panose="020B0604030504040204" pitchFamily="34" charset="0"/>
              </a:rPr>
              <a:t>3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4400" dirty="0" smtClean="0">
                <a:latin typeface="Tahoma" panose="020B0604030504040204" pitchFamily="34" charset="0"/>
              </a:rPr>
              <a:t>4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4400" dirty="0" smtClean="0">
                <a:latin typeface="Tahoma" panose="020B0604030504040204" pitchFamily="34" charset="0"/>
              </a:rPr>
              <a:t>5</a:t>
            </a: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474" y="-19051"/>
            <a:ext cx="7271576" cy="2720976"/>
          </a:xfrm>
          <a:prstGeom prst="rect">
            <a:avLst/>
          </a:prstGeom>
        </p:spPr>
      </p:pic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22382874" y="41812882"/>
            <a:ext cx="10942802" cy="68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crosoft New Tai Lue" panose="020B0502040204020203" pitchFamily="34" charset="0"/>
              </a:rPr>
              <a:t>http://gm.insa-lyon.fr/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98" name="Picture 50" descr="Unitag_QRCode_14908526485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7437" y="40859241"/>
            <a:ext cx="1992537" cy="1992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438150" y="41812882"/>
            <a:ext cx="23291800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357C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7195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195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195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195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195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fr-FR" altLang="fr-FR" sz="4600" dirty="0" smtClean="0">
                <a:solidFill>
                  <a:schemeClr val="bg1"/>
                </a:solidFill>
                <a:latin typeface="Tahoma" panose="020B0604030504040204" pitchFamily="34" charset="0"/>
              </a:rPr>
              <a:t>Auteur1, auteur2</a:t>
            </a:r>
            <a:endParaRPr lang="fr-FR" altLang="fr-FR" sz="4600" b="1" baseline="30000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095500" y="307635"/>
            <a:ext cx="20893881" cy="2523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i="1" dirty="0" smtClean="0">
                <a:solidFill>
                  <a:srgbClr val="91B76C"/>
                </a:solidFill>
                <a:latin typeface="Arial"/>
                <a:cs typeface="Arial"/>
              </a:rPr>
              <a:t>TITRE</a:t>
            </a:r>
            <a:endParaRPr lang="fr-FR" i="1" dirty="0">
              <a:solidFill>
                <a:srgbClr val="91B76C"/>
              </a:solidFill>
              <a:latin typeface="Arial"/>
              <a:cs typeface="Arial"/>
            </a:endParaRPr>
          </a:p>
          <a:p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2302556" y="11289049"/>
            <a:ext cx="9531350" cy="8684995"/>
          </a:xfrm>
          <a:prstGeom prst="rect">
            <a:avLst/>
          </a:prstGeom>
          <a:solidFill>
            <a:srgbClr val="1748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IMAGE pour l’élément de départ (à placer dans ce cadre)</a:t>
            </a:r>
            <a:endParaRPr lang="fr-FR" dirty="0"/>
          </a:p>
        </p:txBody>
      </p:sp>
      <p:sp>
        <p:nvSpPr>
          <p:cNvPr id="50" name="Titre 1"/>
          <p:cNvSpPr txBox="1">
            <a:spLocks/>
          </p:cNvSpPr>
          <p:nvPr/>
        </p:nvSpPr>
        <p:spPr bwMode="auto">
          <a:xfrm>
            <a:off x="13950268" y="11879494"/>
            <a:ext cx="15333437" cy="650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Présentation détaillée du problème à résoudre ou de l’élément de nature observé (8 lignes max)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3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4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5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6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7</a:t>
            </a:r>
          </a:p>
          <a:p>
            <a:pPr algn="l">
              <a:lnSpc>
                <a:spcPct val="120000"/>
              </a:lnSpc>
            </a:pPr>
            <a:r>
              <a:rPr lang="fr-FR" sz="4400" dirty="0">
                <a:solidFill>
                  <a:srgbClr val="91B76C"/>
                </a:solidFill>
                <a:latin typeface="Arial"/>
                <a:cs typeface="Arial"/>
              </a:rPr>
              <a:t>8</a:t>
            </a:r>
            <a:r>
              <a:rPr lang="fr-FR" sz="4400" dirty="0" smtClean="0">
                <a:solidFill>
                  <a:srgbClr val="91B76C"/>
                </a:solidFill>
                <a:latin typeface="Arial"/>
                <a:cs typeface="Arial"/>
              </a:rPr>
              <a:t>. </a:t>
            </a:r>
            <a:endParaRPr lang="fr-FR" sz="4400" dirty="0">
              <a:solidFill>
                <a:srgbClr val="91B76C"/>
              </a:solidFill>
              <a:latin typeface="Arial"/>
              <a:cs typeface="Arial"/>
            </a:endParaRPr>
          </a:p>
        </p:txBody>
      </p:sp>
      <p:sp>
        <p:nvSpPr>
          <p:cNvPr id="51" name="Titre 1"/>
          <p:cNvSpPr txBox="1">
            <a:spLocks/>
          </p:cNvSpPr>
          <p:nvPr/>
        </p:nvSpPr>
        <p:spPr bwMode="auto">
          <a:xfrm>
            <a:off x="1074738" y="22512497"/>
            <a:ext cx="15333437" cy="650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bg1"/>
                </a:solidFill>
                <a:latin typeface="Arial"/>
                <a:cs typeface="Arial"/>
              </a:rPr>
              <a:t>Présentation de l’élément de nature solution au problème à résoudre ou idée à partir de l’élément de nature observé (8 lignes max)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</a:p>
          <a:p>
            <a:pPr algn="l">
              <a:lnSpc>
                <a:spcPct val="120000"/>
              </a:lnSpc>
            </a:pPr>
            <a:r>
              <a:rPr lang="fr-FR" sz="4400" dirty="0">
                <a:solidFill>
                  <a:schemeClr val="bg1"/>
                </a:solidFill>
                <a:latin typeface="Arial"/>
                <a:cs typeface="Arial"/>
              </a:rPr>
              <a:t>8</a:t>
            </a:r>
            <a:r>
              <a:rPr lang="fr-FR" sz="4400" dirty="0" smtClean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endParaRPr lang="fr-FR"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179462" y="22093916"/>
            <a:ext cx="9531350" cy="8684995"/>
          </a:xfrm>
          <a:prstGeom prst="rect">
            <a:avLst/>
          </a:prstGeom>
          <a:solidFill>
            <a:srgbClr val="1748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IMAGE</a:t>
            </a:r>
          </a:p>
          <a:p>
            <a:pPr algn="ctr"/>
            <a:r>
              <a:rPr lang="fr-FR" dirty="0"/>
              <a:t>(à placer dans ce cadre)</a:t>
            </a:r>
          </a:p>
          <a:p>
            <a:pPr algn="ctr"/>
            <a:endParaRPr lang="fr-FR" dirty="0"/>
          </a:p>
        </p:txBody>
      </p:sp>
      <p:sp>
        <p:nvSpPr>
          <p:cNvPr id="53" name="Titre 1"/>
          <p:cNvSpPr txBox="1">
            <a:spLocks/>
          </p:cNvSpPr>
          <p:nvPr/>
        </p:nvSpPr>
        <p:spPr bwMode="auto">
          <a:xfrm>
            <a:off x="16408175" y="31036641"/>
            <a:ext cx="12875530" cy="975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Présentation de l’idée finale détaillée techniquement </a:t>
            </a:r>
            <a:r>
              <a:rPr lang="fr-FR" sz="440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fr-FR" sz="4400" smtClean="0">
                <a:solidFill>
                  <a:schemeClr val="tx1"/>
                </a:solidFill>
                <a:latin typeface="Arial"/>
                <a:cs typeface="Arial"/>
              </a:rPr>
              <a:t>12 </a:t>
            </a: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lignes max)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4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6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7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8</a:t>
            </a:r>
            <a:endParaRPr lang="fr-FR" sz="44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9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10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11</a:t>
            </a:r>
          </a:p>
          <a:p>
            <a:pPr algn="l">
              <a:lnSpc>
                <a:spcPct val="120000"/>
              </a:lnSpc>
            </a:pPr>
            <a:r>
              <a:rPr lang="fr-FR" sz="4400" dirty="0" smtClean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endParaRPr lang="fr-FR" sz="4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74738" y="31936870"/>
            <a:ext cx="14698662" cy="8684995"/>
          </a:xfrm>
          <a:prstGeom prst="rect">
            <a:avLst/>
          </a:prstGeom>
          <a:solidFill>
            <a:srgbClr val="1748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IMAGES</a:t>
            </a:r>
          </a:p>
          <a:p>
            <a:pPr algn="ctr"/>
            <a:r>
              <a:rPr lang="fr-FR" dirty="0"/>
              <a:t>(à placer dans ce cadre)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124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Microsoft New Tai Lue</vt:lpstr>
      <vt:lpstr>Tahoma</vt:lpstr>
      <vt:lpstr>Modèle par défaut</vt:lpstr>
      <vt:lpstr>Présentation PowerPoint</vt:lpstr>
    </vt:vector>
  </TitlesOfParts>
  <Company>insa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ebiotteau</dc:creator>
  <cp:lastModifiedBy>Fabrice VILLE</cp:lastModifiedBy>
  <cp:revision>17</cp:revision>
  <dcterms:created xsi:type="dcterms:W3CDTF">2009-11-17T08:48:54Z</dcterms:created>
  <dcterms:modified xsi:type="dcterms:W3CDTF">2019-03-05T19:58:59Z</dcterms:modified>
</cp:coreProperties>
</file>