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6DBB6-130E-4AA5-80A7-159680138E00}" type="datetimeFigureOut">
              <a:rPr lang="fr-FR" smtClean="0"/>
              <a:pPr/>
              <a:t>10/04/2013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E2B09-CDA1-4943-9AEC-CCAC34EEF06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fr.espacenet.com/publicationDetails/originalDocument?CC=FR&amp;NR=2455153A1&amp;KC=A1&amp;FT=D&amp;date=19801121&amp;DB=fr.espacenet.com&amp;locale=fr_F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6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484784"/>
            <a:ext cx="5472608" cy="410445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763688" y="404664"/>
            <a:ext cx="4167936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Serrures à combinaison</a:t>
            </a:r>
            <a:endParaRPr lang="fr-FR" sz="3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2843808" y="5805264"/>
            <a:ext cx="2769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Vieux cadenas de bicyclette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609.JPG"/>
          <p:cNvPicPr>
            <a:picLocks noChangeAspect="1"/>
          </p:cNvPicPr>
          <p:nvPr/>
        </p:nvPicPr>
        <p:blipFill>
          <a:blip r:embed="rId2" cstate="print"/>
          <a:srcRect l="27163" t="27950" r="21650" b="25850"/>
          <a:stretch>
            <a:fillRect/>
          </a:stretch>
        </p:blipFill>
        <p:spPr>
          <a:xfrm>
            <a:off x="4355976" y="1412776"/>
            <a:ext cx="3084888" cy="2088232"/>
          </a:xfrm>
          <a:prstGeom prst="rect">
            <a:avLst/>
          </a:prstGeom>
        </p:spPr>
      </p:pic>
      <p:pic>
        <p:nvPicPr>
          <p:cNvPr id="3" name="Image 2" descr="DSC03615.JPG"/>
          <p:cNvPicPr>
            <a:picLocks noChangeAspect="1"/>
          </p:cNvPicPr>
          <p:nvPr/>
        </p:nvPicPr>
        <p:blipFill>
          <a:blip r:embed="rId3" cstate="print"/>
          <a:srcRect l="27950" t="12201" r="24013" b="21650"/>
          <a:stretch>
            <a:fillRect/>
          </a:stretch>
        </p:blipFill>
        <p:spPr>
          <a:xfrm>
            <a:off x="395536" y="980728"/>
            <a:ext cx="3276935" cy="338437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9512" y="4869160"/>
            <a:ext cx="86409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Chaque </a:t>
            </a:r>
            <a:r>
              <a:rPr lang="fr-FR" b="1" dirty="0" smtClean="0"/>
              <a:t>disque numéroté </a:t>
            </a:r>
            <a:r>
              <a:rPr lang="fr-FR" dirty="0" smtClean="0"/>
              <a:t>comprend une </a:t>
            </a:r>
            <a:r>
              <a:rPr lang="fr-FR" b="1" dirty="0" smtClean="0"/>
              <a:t>rainure de clavette </a:t>
            </a:r>
            <a:r>
              <a:rPr lang="fr-FR" dirty="0" smtClean="0"/>
              <a:t>liée au disque.</a:t>
            </a:r>
          </a:p>
          <a:p>
            <a:r>
              <a:rPr lang="fr-FR" dirty="0" smtClean="0"/>
              <a:t>Pour rentrer </a:t>
            </a:r>
            <a:r>
              <a:rPr lang="fr-FR" b="1" dirty="0" smtClean="0"/>
              <a:t>l’axe</a:t>
            </a:r>
            <a:r>
              <a:rPr lang="fr-FR" dirty="0" smtClean="0"/>
              <a:t> dans les disques, les rainures de clavettes doivent être </a:t>
            </a:r>
            <a:r>
              <a:rPr lang="fr-FR" b="1" dirty="0" smtClean="0"/>
              <a:t>alignées</a:t>
            </a:r>
            <a:r>
              <a:rPr lang="fr-FR" dirty="0" smtClean="0"/>
              <a:t> (bonne combinaison).</a:t>
            </a:r>
          </a:p>
          <a:p>
            <a:r>
              <a:rPr lang="fr-FR" dirty="0" smtClean="0"/>
              <a:t>Une fois le cadenas fermé, on tourne les disques qui bloquent les </a:t>
            </a:r>
            <a:r>
              <a:rPr lang="fr-FR" b="1" dirty="0" smtClean="0"/>
              <a:t>ergots en translation</a:t>
            </a:r>
            <a:r>
              <a:rPr lang="fr-FR" dirty="0" smtClean="0"/>
              <a:t>, le cadenas est </a:t>
            </a:r>
            <a:r>
              <a:rPr lang="fr-FR" b="1" dirty="0" smtClean="0"/>
              <a:t>verrouillé.</a:t>
            </a:r>
            <a:endParaRPr lang="fr-FR" b="1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1259632" y="2708920"/>
            <a:ext cx="864096" cy="2232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 flipV="1">
            <a:off x="2843808" y="3429000"/>
            <a:ext cx="1800200" cy="15121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1691680" y="2708920"/>
            <a:ext cx="3384376" cy="25202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5724128" y="2780928"/>
            <a:ext cx="864096" cy="30243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460" t="24082" r="17613" b="48871"/>
          <a:stretch>
            <a:fillRect/>
          </a:stretch>
        </p:blipFill>
        <p:spPr bwMode="auto">
          <a:xfrm>
            <a:off x="827584" y="908720"/>
            <a:ext cx="71287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835696" y="0"/>
            <a:ext cx="5382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Serrure à combinaison d’une valise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39552" y="836712"/>
            <a:ext cx="8245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</a:t>
            </a:r>
            <a:r>
              <a:rPr lang="fr-FR" b="1" dirty="0" smtClean="0"/>
              <a:t>loquet</a:t>
            </a:r>
            <a:r>
              <a:rPr lang="fr-FR" dirty="0" smtClean="0"/>
              <a:t> 52 est bloqué par le </a:t>
            </a:r>
            <a:r>
              <a:rPr lang="fr-FR" b="1" dirty="0" smtClean="0"/>
              <a:t>verrou</a:t>
            </a:r>
            <a:r>
              <a:rPr lang="fr-FR" dirty="0" smtClean="0"/>
              <a:t> D quand la serrure n’a pas la bonne combinaison</a:t>
            </a:r>
            <a:endParaRPr lang="fr-F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7460" t="50436" r="17613" b="26454"/>
          <a:stretch>
            <a:fillRect/>
          </a:stretch>
        </p:blipFill>
        <p:spPr bwMode="auto">
          <a:xfrm>
            <a:off x="827584" y="4077072"/>
            <a:ext cx="7128792" cy="239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2483768" y="6237312"/>
            <a:ext cx="1916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Coupe 4-4 figure 3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395536" y="3789040"/>
            <a:ext cx="1707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Galets chiffrés A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868144" y="4005064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Manchons B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452320" y="3573016"/>
            <a:ext cx="88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Arbre C</a:t>
            </a:r>
            <a:endParaRPr lang="fr-FR" dirty="0"/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1187624" y="1196752"/>
            <a:ext cx="720080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2328530" y="1124744"/>
            <a:ext cx="1883430" cy="7572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V="1">
            <a:off x="1691680" y="2996952"/>
            <a:ext cx="1224136" cy="7920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1619672" y="4149080"/>
            <a:ext cx="1224136" cy="216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 flipV="1">
            <a:off x="3419872" y="2420888"/>
            <a:ext cx="2520280" cy="16561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stCxn id="9" idx="1"/>
          </p:cNvCxnSpPr>
          <p:nvPr/>
        </p:nvCxnSpPr>
        <p:spPr>
          <a:xfrm flipH="1">
            <a:off x="4355976" y="4189730"/>
            <a:ext cx="1512168" cy="6074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stCxn id="10" idx="1"/>
          </p:cNvCxnSpPr>
          <p:nvPr/>
        </p:nvCxnSpPr>
        <p:spPr>
          <a:xfrm flipH="1" flipV="1">
            <a:off x="5652120" y="2564904"/>
            <a:ext cx="1800200" cy="119277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flipH="1" flipV="1">
            <a:off x="1115616" y="2564904"/>
            <a:ext cx="1944216" cy="38164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V="1">
            <a:off x="3995936" y="1382233"/>
            <a:ext cx="2543087" cy="49990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539552" y="548680"/>
            <a:ext cx="2866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D’après le brevet </a:t>
            </a:r>
            <a:r>
              <a:rPr lang="fr-FR" dirty="0" smtClean="0">
                <a:hlinkClick r:id="rId3"/>
              </a:rPr>
              <a:t>FR2455153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45178" t="60257" r="31788" b="22024"/>
          <a:stretch>
            <a:fillRect/>
          </a:stretch>
        </p:blipFill>
        <p:spPr bwMode="auto">
          <a:xfrm>
            <a:off x="1619672" y="2852936"/>
            <a:ext cx="491454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7460" t="50436" r="17613" b="26454"/>
          <a:stretch>
            <a:fillRect/>
          </a:stretch>
        </p:blipFill>
        <p:spPr bwMode="auto">
          <a:xfrm>
            <a:off x="179512" y="476672"/>
            <a:ext cx="877124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467544" y="602128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Quand on tourne un galet A, le manchon B tourne aussi (les dents 32 du manchon B correspondent avec les dentures internes 30 du galet A)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2627784" y="980728"/>
            <a:ext cx="216024" cy="51125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 flipV="1">
            <a:off x="2555776" y="1268760"/>
            <a:ext cx="1656184" cy="48245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5008728" y="4940490"/>
            <a:ext cx="1291464" cy="11528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3419872" y="4626591"/>
            <a:ext cx="469740" cy="17547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27460" t="50436" r="17613" b="26454"/>
          <a:stretch>
            <a:fillRect/>
          </a:stretch>
        </p:blipFill>
        <p:spPr bwMode="auto">
          <a:xfrm>
            <a:off x="755576" y="332656"/>
            <a:ext cx="7128792" cy="239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46359" t="24820" r="30016" b="51555"/>
          <a:stretch>
            <a:fillRect/>
          </a:stretch>
        </p:blipFill>
        <p:spPr bwMode="auto">
          <a:xfrm>
            <a:off x="539552" y="2708920"/>
            <a:ext cx="36004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467544" y="5877272"/>
            <a:ext cx="1916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Coupe 5-5 figure 4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1286540" y="510363"/>
            <a:ext cx="2817627" cy="54226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995936" y="2780928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Quand le verrou D est </a:t>
            </a:r>
            <a:r>
              <a:rPr lang="fr-FR" b="1" dirty="0" smtClean="0"/>
              <a:t>horizontal,</a:t>
            </a:r>
            <a:r>
              <a:rPr lang="fr-FR" dirty="0" smtClean="0"/>
              <a:t> tous les galets A sont à la </a:t>
            </a:r>
            <a:r>
              <a:rPr lang="fr-FR" b="1" dirty="0" smtClean="0"/>
              <a:t>bonne combinaison</a:t>
            </a:r>
            <a:r>
              <a:rPr lang="fr-FR" dirty="0" smtClean="0"/>
              <a:t>, le loquet 52 et ses pattes 76 peuvent être retirés.</a:t>
            </a:r>
            <a:endParaRPr lang="fr-F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27460" t="24082" r="17613" b="48871"/>
          <a:stretch>
            <a:fillRect/>
          </a:stretch>
        </p:blipFill>
        <p:spPr bwMode="auto">
          <a:xfrm>
            <a:off x="4025892" y="3789040"/>
            <a:ext cx="511810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necteur droit avec flèche 9"/>
          <p:cNvCxnSpPr/>
          <p:nvPr/>
        </p:nvCxnSpPr>
        <p:spPr>
          <a:xfrm flipH="1">
            <a:off x="2771800" y="3068960"/>
            <a:ext cx="2664296" cy="12241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3635896" y="692696"/>
            <a:ext cx="4464496" cy="2160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4788024" y="3356992"/>
            <a:ext cx="3096344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2195736" y="1700808"/>
            <a:ext cx="2880320" cy="180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>
            <a:off x="5114260" y="3615070"/>
            <a:ext cx="42531" cy="113768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 flipV="1">
            <a:off x="2339752" y="1484784"/>
            <a:ext cx="3384376" cy="13681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7540" t="48445" r="32969" b="40481"/>
          <a:stretch>
            <a:fillRect/>
          </a:stretch>
        </p:blipFill>
        <p:spPr bwMode="auto">
          <a:xfrm>
            <a:off x="395536" y="3068960"/>
            <a:ext cx="459411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7460" t="24082" r="17613" b="48871"/>
          <a:stretch>
            <a:fillRect/>
          </a:stretch>
        </p:blipFill>
        <p:spPr bwMode="auto">
          <a:xfrm>
            <a:off x="899592" y="0"/>
            <a:ext cx="71287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46359" t="24820" r="30016" b="51555"/>
          <a:stretch>
            <a:fillRect/>
          </a:stretch>
        </p:blipFill>
        <p:spPr bwMode="auto">
          <a:xfrm>
            <a:off x="5148064" y="2636912"/>
            <a:ext cx="36004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95536" y="5805264"/>
            <a:ext cx="5610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verrou D tourne autour de l’axe formé par les </a:t>
            </a:r>
            <a:r>
              <a:rPr lang="fr-FR" b="1" dirty="0" smtClean="0"/>
              <a:t>pattes 54</a:t>
            </a:r>
            <a:endParaRPr lang="fr-FR" b="1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4211960" y="4797152"/>
            <a:ext cx="1512168" cy="10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1569493" y="4722125"/>
            <a:ext cx="3650579" cy="115514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5580112" y="2420888"/>
            <a:ext cx="288032" cy="33843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1475656" y="4221088"/>
            <a:ext cx="6048672" cy="16561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1403648" y="1052736"/>
            <a:ext cx="1008112" cy="47525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4743115" y="6237312"/>
            <a:ext cx="4400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Deux </a:t>
            </a:r>
            <a:r>
              <a:rPr lang="fr-FR" b="1" dirty="0" smtClean="0"/>
              <a:t>ressorts</a:t>
            </a:r>
            <a:r>
              <a:rPr lang="fr-FR" dirty="0" smtClean="0"/>
              <a:t> poussent le verrou vers le haut</a:t>
            </a:r>
            <a:endParaRPr lang="fr-FR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V="1">
            <a:off x="5796136" y="4653136"/>
            <a:ext cx="504056" cy="16561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 flipV="1">
            <a:off x="3707904" y="4581128"/>
            <a:ext cx="1800200" cy="17281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 flipV="1">
            <a:off x="1835696" y="4581128"/>
            <a:ext cx="3168352" cy="17281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58172" t="27774" r="25000" b="35313"/>
          <a:stretch>
            <a:fillRect/>
          </a:stretch>
        </p:blipFill>
        <p:spPr bwMode="auto">
          <a:xfrm>
            <a:off x="323528" y="692696"/>
            <a:ext cx="3024336" cy="530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203848" y="620688"/>
            <a:ext cx="5212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Galets A à la </a:t>
            </a:r>
            <a:r>
              <a:rPr lang="fr-FR" b="1" dirty="0" smtClean="0"/>
              <a:t>bonne combinaison </a:t>
            </a:r>
            <a:r>
              <a:rPr lang="fr-FR" dirty="0" smtClean="0"/>
              <a:t>=&gt; Verrou </a:t>
            </a:r>
            <a:r>
              <a:rPr lang="fr-FR" b="1" dirty="0" smtClean="0"/>
              <a:t>horizontal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017964" y="4005064"/>
            <a:ext cx="6193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Si un galet </a:t>
            </a:r>
            <a:r>
              <a:rPr lang="fr-FR" b="1" dirty="0" smtClean="0"/>
              <a:t>n’est  pas à la bonne combinaison</a:t>
            </a:r>
            <a:r>
              <a:rPr lang="fr-FR" dirty="0" smtClean="0"/>
              <a:t>, le verrou </a:t>
            </a:r>
            <a:r>
              <a:rPr lang="fr-FR" b="1" dirty="0" smtClean="0"/>
              <a:t>s’incline</a:t>
            </a:r>
            <a:endParaRPr lang="fr-FR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6892" t="50436" r="51457" b="28065"/>
          <a:stretch>
            <a:fillRect/>
          </a:stretch>
        </p:blipFill>
        <p:spPr bwMode="auto">
          <a:xfrm>
            <a:off x="4355976" y="1052735"/>
            <a:ext cx="1944216" cy="287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avec flèche 6"/>
          <p:cNvCxnSpPr/>
          <p:nvPr/>
        </p:nvCxnSpPr>
        <p:spPr>
          <a:xfrm flipH="1">
            <a:off x="1979712" y="1412776"/>
            <a:ext cx="864096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2555776" y="908720"/>
            <a:ext cx="4176464" cy="12961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2771800" y="1124744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Manchon</a:t>
            </a:r>
            <a:endParaRPr lang="fr-FR" dirty="0"/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3779912" y="1412776"/>
            <a:ext cx="1440160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>
            <a:off x="2627784" y="4305300"/>
            <a:ext cx="5096991" cy="9959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27460" t="50436" r="19444" b="26454"/>
          <a:stretch>
            <a:fillRect/>
          </a:stretch>
        </p:blipFill>
        <p:spPr bwMode="auto">
          <a:xfrm>
            <a:off x="0" y="548680"/>
            <a:ext cx="889248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611560" y="3861048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</a:t>
            </a:r>
            <a:r>
              <a:rPr lang="fr-FR" b="1" dirty="0" smtClean="0"/>
              <a:t>changer la combinaison</a:t>
            </a:r>
            <a:r>
              <a:rPr lang="fr-FR" dirty="0" smtClean="0"/>
              <a:t>, on pousse le levier 82 vers la gauche, le ressort 34 se comprime  et les manchons B se </a:t>
            </a:r>
            <a:r>
              <a:rPr lang="fr-FR" b="1" dirty="0" smtClean="0"/>
              <a:t>désolidarisent</a:t>
            </a:r>
            <a:r>
              <a:rPr lang="fr-FR" dirty="0" smtClean="0"/>
              <a:t> des galets A.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4932040" y="3068960"/>
            <a:ext cx="864096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V="1">
            <a:off x="827584" y="1484784"/>
            <a:ext cx="1008112" cy="27363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2555776" y="1412776"/>
            <a:ext cx="1152128" cy="28083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3707904" y="1052736"/>
            <a:ext cx="2448272" cy="31683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229</Words>
  <Application>Microsoft Office PowerPoint</Application>
  <PresentationFormat>Affichage à l'écran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Company>INSA LYON SITE PLASTURGIE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htollenaere</dc:creator>
  <cp:lastModifiedBy>htollenaere</cp:lastModifiedBy>
  <cp:revision>17</cp:revision>
  <dcterms:created xsi:type="dcterms:W3CDTF">2013-04-10T07:55:53Z</dcterms:created>
  <dcterms:modified xsi:type="dcterms:W3CDTF">2013-04-10T11:35:26Z</dcterms:modified>
</cp:coreProperties>
</file>