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26FE-DC6B-4DE1-94EF-9EF04FDBFBEB}" type="datetimeFigureOut">
              <a:rPr lang="fr-FR" smtClean="0"/>
              <a:t>21/10/2020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5BFAE-1588-4B1B-9A77-35A19D113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3420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26FE-DC6B-4DE1-94EF-9EF04FDBFBEB}" type="datetimeFigureOut">
              <a:rPr lang="fr-FR" smtClean="0"/>
              <a:t>21/10/2020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5BFAE-1588-4B1B-9A77-35A19D113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15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26FE-DC6B-4DE1-94EF-9EF04FDBFBEB}" type="datetimeFigureOut">
              <a:rPr lang="fr-FR" smtClean="0"/>
              <a:t>21/10/2020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5BFAE-1588-4B1B-9A77-35A19D113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824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26FE-DC6B-4DE1-94EF-9EF04FDBFBEB}" type="datetimeFigureOut">
              <a:rPr lang="fr-FR" smtClean="0"/>
              <a:t>21/10/2020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5BFAE-1588-4B1B-9A77-35A19D113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464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26FE-DC6B-4DE1-94EF-9EF04FDBFBEB}" type="datetimeFigureOut">
              <a:rPr lang="fr-FR" smtClean="0"/>
              <a:t>21/10/2020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5BFAE-1588-4B1B-9A77-35A19D113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17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26FE-DC6B-4DE1-94EF-9EF04FDBFBEB}" type="datetimeFigureOut">
              <a:rPr lang="fr-FR" smtClean="0"/>
              <a:t>21/10/2020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5BFAE-1588-4B1B-9A77-35A19D113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7999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26FE-DC6B-4DE1-94EF-9EF04FDBFBEB}" type="datetimeFigureOut">
              <a:rPr lang="fr-FR" smtClean="0"/>
              <a:t>21/10/2020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5BFAE-1588-4B1B-9A77-35A19D113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98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26FE-DC6B-4DE1-94EF-9EF04FDBFBEB}" type="datetimeFigureOut">
              <a:rPr lang="fr-FR" smtClean="0"/>
              <a:t>21/10/2020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5BFAE-1588-4B1B-9A77-35A19D113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87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26FE-DC6B-4DE1-94EF-9EF04FDBFBEB}" type="datetimeFigureOut">
              <a:rPr lang="fr-FR" smtClean="0"/>
              <a:t>21/10/2020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5BFAE-1588-4B1B-9A77-35A19D113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383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26FE-DC6B-4DE1-94EF-9EF04FDBFBEB}" type="datetimeFigureOut">
              <a:rPr lang="fr-FR" smtClean="0"/>
              <a:t>21/10/2020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5BFAE-1588-4B1B-9A77-35A19D113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446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26FE-DC6B-4DE1-94EF-9EF04FDBFBEB}" type="datetimeFigureOut">
              <a:rPr lang="fr-FR" smtClean="0"/>
              <a:t>21/10/2020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5BFAE-1588-4B1B-9A77-35A19D113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816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526FE-DC6B-4DE1-94EF-9EF04FDBFBEB}" type="datetimeFigureOut">
              <a:rPr lang="fr-FR" smtClean="0"/>
              <a:t>21/10/2020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5BFAE-1588-4B1B-9A77-35A19D113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3169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69104" y="211165"/>
            <a:ext cx="2964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Contrat didactique</a:t>
            </a:r>
            <a:endParaRPr lang="fr-FR" sz="2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468735" y="4085276"/>
            <a:ext cx="109807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400" dirty="0" smtClean="0"/>
              <a:t>Le TD dure 1h50, il démarre à l’heure H (1</a:t>
            </a:r>
            <a:r>
              <a:rPr lang="fr-FR" sz="2400" baseline="30000" dirty="0" smtClean="0"/>
              <a:t>er</a:t>
            </a:r>
            <a:r>
              <a:rPr lang="fr-FR" sz="2400" dirty="0" smtClean="0"/>
              <a:t> créneau de la demi-journée) ou H + 10’ (2è créneau)</a:t>
            </a:r>
          </a:p>
          <a:p>
            <a:pPr marL="285750" indent="-285750">
              <a:buFontTx/>
              <a:buChar char="-"/>
            </a:pPr>
            <a:r>
              <a:rPr lang="fr-FR" sz="2400" dirty="0" smtClean="0"/>
              <a:t>Pas de téléphone portable sur les tables (sinon coup de sifflet et/ou carton jaune…)</a:t>
            </a:r>
          </a:p>
          <a:p>
            <a:pPr marL="285750" indent="-285750">
              <a:buFontTx/>
              <a:buChar char="-"/>
            </a:pPr>
            <a:r>
              <a:rPr lang="fr-FR" sz="2400" dirty="0" smtClean="0"/>
              <a:t>TD obligatoires, absences déclarées sur ADE</a:t>
            </a:r>
          </a:p>
          <a:p>
            <a:pPr marL="285750" indent="-285750">
              <a:buFontTx/>
              <a:buChar char="-"/>
            </a:pPr>
            <a:r>
              <a:rPr lang="fr-FR" sz="2400" dirty="0" smtClean="0"/>
              <a:t>« Pause » culture technique ou autre au milieu du TD </a:t>
            </a:r>
            <a:r>
              <a:rPr lang="fr-FR" sz="2400" dirty="0" smtClean="0"/>
              <a:t> </a:t>
            </a:r>
            <a:r>
              <a:rPr lang="fr-FR" sz="2400" dirty="0" smtClean="0"/>
              <a:t>(sans sortir de la salle</a:t>
            </a:r>
            <a:r>
              <a:rPr lang="fr-FR" sz="2400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fr-FR" sz="2400" dirty="0" smtClean="0"/>
              <a:t>Masque obligatoire (sur le nez et la bouche)</a:t>
            </a:r>
            <a:endParaRPr lang="fr-FR" sz="2400" dirty="0" smtClean="0"/>
          </a:p>
          <a:p>
            <a:pPr marL="285750" indent="-285750">
              <a:buFontTx/>
              <a:buChar char="-"/>
            </a:pPr>
            <a:r>
              <a:rPr lang="fr-FR" sz="2400" dirty="0" smtClean="0"/>
              <a:t>DS de 2h en fin de semestre (cours, TD autorisés)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760078" y="796939"/>
            <a:ext cx="1086711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Objectifs principaux: </a:t>
            </a:r>
          </a:p>
          <a:p>
            <a:r>
              <a:rPr lang="fr-FR" sz="2400" dirty="0"/>
              <a:t>	</a:t>
            </a:r>
            <a:r>
              <a:rPr lang="fr-FR" sz="2400" dirty="0" smtClean="0"/>
              <a:t>Analyse de moulage : </a:t>
            </a:r>
          </a:p>
          <a:p>
            <a:r>
              <a:rPr lang="fr-FR" sz="2400" dirty="0"/>
              <a:t>		</a:t>
            </a:r>
            <a:r>
              <a:rPr lang="fr-FR" sz="2400" dirty="0" smtClean="0"/>
              <a:t>Savoir tracer les plages de joint, lignes de joint, surfaces de joint. </a:t>
            </a:r>
          </a:p>
          <a:p>
            <a:r>
              <a:rPr lang="fr-FR" sz="2400" dirty="0"/>
              <a:t>	</a:t>
            </a:r>
            <a:r>
              <a:rPr lang="fr-FR" sz="2400" dirty="0" smtClean="0"/>
              <a:t>	Représenter une empreinte si on donne la pièce avec les lignes 			vues et cachées.</a:t>
            </a:r>
          </a:p>
          <a:p>
            <a:r>
              <a:rPr lang="fr-FR" sz="2400" dirty="0"/>
              <a:t>	</a:t>
            </a:r>
            <a:r>
              <a:rPr lang="fr-FR" sz="2400" dirty="0" smtClean="0"/>
              <a:t>Lecture de plan de moule : </a:t>
            </a:r>
          </a:p>
          <a:p>
            <a:r>
              <a:rPr lang="fr-FR" sz="2400" dirty="0"/>
              <a:t>	</a:t>
            </a:r>
            <a:r>
              <a:rPr lang="fr-FR" sz="2400" dirty="0" smtClean="0"/>
              <a:t>	Identifier les différentes classes d’équivalence </a:t>
            </a:r>
          </a:p>
          <a:p>
            <a:r>
              <a:rPr lang="fr-FR" sz="2400" dirty="0"/>
              <a:t>	</a:t>
            </a:r>
            <a:r>
              <a:rPr lang="fr-FR" sz="2400" dirty="0" smtClean="0"/>
              <a:t>	Ecrire le grafcet de fonctionnement du moule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3867848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55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Herve Tollenaere</dc:creator>
  <cp:lastModifiedBy>Herve Tollenaere</cp:lastModifiedBy>
  <cp:revision>7</cp:revision>
  <dcterms:created xsi:type="dcterms:W3CDTF">2019-11-14T13:28:44Z</dcterms:created>
  <dcterms:modified xsi:type="dcterms:W3CDTF">2020-10-21T11:40:23Z</dcterms:modified>
</cp:coreProperties>
</file>