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66971-D288-4BA6-9CA0-2AC672594180}" type="datetimeFigureOut">
              <a:rPr lang="fr-FR" smtClean="0"/>
              <a:pPr/>
              <a:t>12/04/2013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8CEF4-B680-4DAE-89E0-6681DD23BB7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orldwide.espacenet.com/publicationDetails/originalDocument?CC=WO&amp;NR=0214615A1&amp;KC=A1&amp;FT=D&amp;ND=3&amp;date=20020221&amp;DB=EPODOC&amp;locale=fr_FR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orldwide.espacenet.com/publicationDetails/originalDocument?CC=FR&amp;NR=2724190A1&amp;KC=A1&amp;FT=D&amp;ND=3&amp;date=19960308&amp;DB=EPODOC&amp;locale=fr_FR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fr.espacenet.com/publicationDetails/originalDocument?CC=FR&amp;NR=2701975A1&amp;KC=A1&amp;FT=D&amp;date=19940902&amp;DB=fr.espacenet.com&amp;locale=fr_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1412776"/>
            <a:ext cx="2021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2"/>
              </a:rPr>
              <a:t>Brevet WO0214615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331640" y="476672"/>
            <a:ext cx="584365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Mécanisme de WC double chasse</a:t>
            </a:r>
            <a:endParaRPr lang="fr-FR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3586" t="25219" r="29500" b="21625"/>
          <a:stretch>
            <a:fillRect/>
          </a:stretch>
        </p:blipFill>
        <p:spPr bwMode="auto">
          <a:xfrm>
            <a:off x="683568" y="2132856"/>
            <a:ext cx="36004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4355976" y="4149080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On a une </a:t>
            </a:r>
            <a:r>
              <a:rPr lang="fr-FR" b="1" dirty="0" smtClean="0"/>
              <a:t>manette</a:t>
            </a:r>
            <a:r>
              <a:rPr lang="fr-FR" dirty="0" smtClean="0"/>
              <a:t> de chaque côté pour actionner </a:t>
            </a:r>
            <a:r>
              <a:rPr lang="fr-FR" b="1" dirty="0" smtClean="0"/>
              <a:t>la grande chasse</a:t>
            </a:r>
            <a:r>
              <a:rPr lang="fr-FR" dirty="0" smtClean="0"/>
              <a:t> ou la </a:t>
            </a:r>
            <a:r>
              <a:rPr lang="fr-FR" b="1" dirty="0" smtClean="0"/>
              <a:t>petite chasse.</a:t>
            </a:r>
            <a:endParaRPr lang="fr-FR" b="1" dirty="0"/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3383280" y="3413760"/>
            <a:ext cx="2412856" cy="8073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48536" t="29156" r="28670" b="19657"/>
          <a:stretch>
            <a:fillRect/>
          </a:stretch>
        </p:blipFill>
        <p:spPr bwMode="auto">
          <a:xfrm>
            <a:off x="2555776" y="0"/>
            <a:ext cx="3384376" cy="570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251520" y="5589240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Quand on tire sur le </a:t>
            </a:r>
            <a:r>
              <a:rPr lang="fr-FR" b="1" dirty="0" smtClean="0"/>
              <a:t>pommeau </a:t>
            </a:r>
            <a:r>
              <a:rPr lang="fr-FR" dirty="0" smtClean="0"/>
              <a:t>21 le fût 26 vissé sur le tube 24 s’élève. L’eau s’écoule dans les </a:t>
            </a:r>
            <a:r>
              <a:rPr lang="fr-FR" b="1" dirty="0" smtClean="0"/>
              <a:t>orifices 15</a:t>
            </a:r>
            <a:r>
              <a:rPr lang="fr-FR" dirty="0" smtClean="0"/>
              <a:t>, jusqu’à ce qu’elle arrive au </a:t>
            </a:r>
            <a:r>
              <a:rPr lang="fr-FR" b="1" dirty="0" smtClean="0"/>
              <a:t>niveau I</a:t>
            </a:r>
            <a:endParaRPr lang="fr-FR" b="1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339752" y="1032387"/>
            <a:ext cx="2114261" cy="46288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4211960" y="1887794"/>
            <a:ext cx="197808" cy="3701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4468761" y="2669458"/>
            <a:ext cx="1548581" cy="29791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1017639" y="4807974"/>
            <a:ext cx="2713703" cy="1150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 flipV="1">
            <a:off x="3200400" y="3672348"/>
            <a:ext cx="1227585" cy="22769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115616" y="332656"/>
            <a:ext cx="1855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Petite chasse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71930" t="29156" r="6250" b="19657"/>
          <a:stretch>
            <a:fillRect/>
          </a:stretch>
        </p:blipFill>
        <p:spPr bwMode="auto">
          <a:xfrm>
            <a:off x="3779912" y="0"/>
            <a:ext cx="3312368" cy="582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11560" y="620688"/>
            <a:ext cx="2037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Grande chasse</a:t>
            </a:r>
            <a:endParaRPr lang="fr-FR" sz="24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573325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Quand on tire sur la </a:t>
            </a:r>
            <a:r>
              <a:rPr lang="fr-FR" b="1" dirty="0" smtClean="0"/>
              <a:t>poignée 28</a:t>
            </a:r>
            <a:r>
              <a:rPr lang="fr-FR" dirty="0" smtClean="0"/>
              <a:t>, le </a:t>
            </a:r>
            <a:r>
              <a:rPr lang="fr-FR" b="1" dirty="0" smtClean="0"/>
              <a:t>fût 17 </a:t>
            </a:r>
            <a:r>
              <a:rPr lang="fr-FR" dirty="0" smtClean="0"/>
              <a:t>s’élève, en soulevant le corps tubulaire 3. L’eau s’écoule par les orifices 15 et descend jusqu’à un niveau </a:t>
            </a:r>
            <a:r>
              <a:rPr lang="fr-FR" b="1" dirty="0" smtClean="0"/>
              <a:t>inférieur</a:t>
            </a:r>
            <a:r>
              <a:rPr lang="fr-FR" dirty="0" smtClean="0"/>
              <a:t> au niveau petite chasse.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555776" y="707923"/>
            <a:ext cx="2679901" cy="50973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3923928" y="4114800"/>
            <a:ext cx="1547724" cy="16904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4586748" y="3878826"/>
            <a:ext cx="3153604" cy="1926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3059832" y="4925961"/>
            <a:ext cx="1880878" cy="1167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4586748" y="4704735"/>
            <a:ext cx="2073485" cy="13885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43922" t="22266" r="21379" b="8829"/>
          <a:stretch>
            <a:fillRect/>
          </a:stretch>
        </p:blipFill>
        <p:spPr bwMode="auto">
          <a:xfrm>
            <a:off x="539552" y="188640"/>
            <a:ext cx="4248472" cy="632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5148064" y="836712"/>
            <a:ext cx="2173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Tuyau d’arrivée d’eau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039544" y="285293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Flotteur 36 </a:t>
            </a:r>
            <a:r>
              <a:rPr lang="fr-FR" dirty="0" smtClean="0"/>
              <a:t>qui ferme </a:t>
            </a:r>
            <a:r>
              <a:rPr lang="fr-FR" b="1" dirty="0" smtClean="0"/>
              <a:t>le robinet </a:t>
            </a:r>
            <a:r>
              <a:rPr lang="fr-FR" dirty="0" smtClean="0"/>
              <a:t>34 quand les </a:t>
            </a:r>
            <a:r>
              <a:rPr lang="fr-FR" b="1" dirty="0" smtClean="0"/>
              <a:t>réservoirs</a:t>
            </a:r>
            <a:r>
              <a:rPr lang="fr-FR" dirty="0" smtClean="0"/>
              <a:t> 16 et 18 sont pleins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292080" y="5805264"/>
            <a:ext cx="2331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Manette </a:t>
            </a:r>
            <a:r>
              <a:rPr lang="fr-FR" b="1" dirty="0" smtClean="0"/>
              <a:t>petite chasse 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5292080" y="4365104"/>
            <a:ext cx="2377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Manette </a:t>
            </a:r>
            <a:r>
              <a:rPr lang="fr-FR" b="1" dirty="0" smtClean="0"/>
              <a:t>grande chasse</a:t>
            </a:r>
            <a:endParaRPr lang="fr-FR" b="1" dirty="0"/>
          </a:p>
        </p:txBody>
      </p:sp>
      <p:cxnSp>
        <p:nvCxnSpPr>
          <p:cNvPr id="8" name="Connecteur droit avec flèche 7"/>
          <p:cNvCxnSpPr>
            <a:stCxn id="3" idx="1"/>
          </p:cNvCxnSpPr>
          <p:nvPr/>
        </p:nvCxnSpPr>
        <p:spPr>
          <a:xfrm flipH="1">
            <a:off x="1661160" y="1021378"/>
            <a:ext cx="3486904" cy="5178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3002280" y="1600200"/>
            <a:ext cx="2649840" cy="13247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2362200" y="1478280"/>
            <a:ext cx="5810200" cy="14466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2103120" y="2651760"/>
            <a:ext cx="4358640" cy="655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3413760" y="3337560"/>
            <a:ext cx="3534504" cy="914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 flipV="1">
            <a:off x="4632960" y="3581400"/>
            <a:ext cx="1379200" cy="8557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5" idx="0"/>
          </p:cNvCxnSpPr>
          <p:nvPr/>
        </p:nvCxnSpPr>
        <p:spPr>
          <a:xfrm flipH="1" flipV="1">
            <a:off x="1127760" y="2621280"/>
            <a:ext cx="5330120" cy="31839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6942" t="26203" r="8090" b="29500"/>
          <a:stretch>
            <a:fillRect/>
          </a:stretch>
        </p:blipFill>
        <p:spPr bwMode="auto">
          <a:xfrm>
            <a:off x="395536" y="620688"/>
            <a:ext cx="774486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323529" y="26064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réservoir de gauche 16 se remplit d’abord (le robinet 34 étant au dessus de ce réservoir). Puis l’eau s’écoule dans le réservoir de droite 18, à travers le conduit 70.</a:t>
            </a: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52156" t="45790" r="27260" b="39311"/>
          <a:stretch>
            <a:fillRect/>
          </a:stretch>
        </p:blipFill>
        <p:spPr bwMode="auto">
          <a:xfrm>
            <a:off x="4572000" y="4653136"/>
            <a:ext cx="252028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>
            <a:off x="2195736" y="548680"/>
            <a:ext cx="958944" cy="12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5364088" y="836712"/>
            <a:ext cx="731912" cy="11444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5120640" y="836712"/>
            <a:ext cx="2619712" cy="1053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5867400" y="836712"/>
            <a:ext cx="2088976" cy="41924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>
            <a:off x="2934929" y="548680"/>
            <a:ext cx="3077231" cy="27254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26942" t="29698" r="8090" b="29500"/>
          <a:stretch>
            <a:fillRect/>
          </a:stretch>
        </p:blipFill>
        <p:spPr bwMode="auto">
          <a:xfrm>
            <a:off x="2411760" y="0"/>
            <a:ext cx="4248472" cy="200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27680" t="26203" r="10305" b="17688"/>
          <a:stretch>
            <a:fillRect/>
          </a:stretch>
        </p:blipFill>
        <p:spPr bwMode="auto">
          <a:xfrm>
            <a:off x="1475656" y="1988840"/>
            <a:ext cx="604867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251520" y="3645024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Coupe 6a-6a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1150374" y="1887794"/>
            <a:ext cx="3657600" cy="1828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" y="6021288"/>
            <a:ext cx="882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réservoirs 16 et 18  contiennent  des éléments de </a:t>
            </a:r>
            <a:r>
              <a:rPr lang="fr-FR" b="1" dirty="0" smtClean="0"/>
              <a:t>came</a:t>
            </a:r>
            <a:r>
              <a:rPr lang="fr-FR" dirty="0" smtClean="0"/>
              <a:t> 66 et 68. Quand on tourne la </a:t>
            </a:r>
            <a:r>
              <a:rPr lang="fr-FR" b="1" dirty="0" smtClean="0"/>
              <a:t>manette de gauch</a:t>
            </a:r>
            <a:r>
              <a:rPr lang="fr-FR" dirty="0" smtClean="0"/>
              <a:t>e, seul le réservoir de gauche 16 est </a:t>
            </a:r>
            <a:r>
              <a:rPr lang="fr-FR" b="1" dirty="0" smtClean="0"/>
              <a:t>vidé.</a:t>
            </a:r>
            <a:endParaRPr lang="fr-FR" b="1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2895600" y="3215640"/>
            <a:ext cx="2756520" cy="28776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 flipV="1">
            <a:off x="5745480" y="3230880"/>
            <a:ext cx="518160" cy="28498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611560" y="1188720"/>
            <a:ext cx="2162120" cy="51926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4008120" y="4023360"/>
            <a:ext cx="2240280" cy="2362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26942" t="29698" r="8090" b="29500"/>
          <a:stretch>
            <a:fillRect/>
          </a:stretch>
        </p:blipFill>
        <p:spPr bwMode="auto">
          <a:xfrm>
            <a:off x="2411760" y="0"/>
            <a:ext cx="4248472" cy="200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l="27680" t="24235" r="11044" b="18672"/>
          <a:stretch>
            <a:fillRect/>
          </a:stretch>
        </p:blipFill>
        <p:spPr bwMode="auto">
          <a:xfrm>
            <a:off x="1691680" y="1916832"/>
            <a:ext cx="597666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46977" y="6093296"/>
            <a:ext cx="8329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Quand on tourne la manette de </a:t>
            </a:r>
            <a:r>
              <a:rPr lang="fr-FR" b="1" dirty="0" smtClean="0"/>
              <a:t>droite</a:t>
            </a:r>
            <a:r>
              <a:rPr lang="fr-FR" dirty="0" smtClean="0"/>
              <a:t>, l’élément de came 68 </a:t>
            </a:r>
            <a:r>
              <a:rPr lang="fr-FR" b="1" dirty="0" smtClean="0"/>
              <a:t>entraîne</a:t>
            </a:r>
            <a:r>
              <a:rPr lang="fr-FR" dirty="0" smtClean="0"/>
              <a:t> l’élément de came 66, les </a:t>
            </a:r>
            <a:r>
              <a:rPr lang="fr-FR" b="1" dirty="0" smtClean="0"/>
              <a:t>deux réservoirs sont vidés</a:t>
            </a:r>
            <a:r>
              <a:rPr lang="fr-FR" dirty="0" smtClean="0"/>
              <a:t>. 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3628103" y="1165123"/>
            <a:ext cx="2610465" cy="49997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5940152" y="3185652"/>
            <a:ext cx="18196" cy="29076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43922" t="22106" r="21379" b="8829"/>
          <a:stretch>
            <a:fillRect/>
          </a:stretch>
        </p:blipFill>
        <p:spPr bwMode="auto">
          <a:xfrm>
            <a:off x="2267744" y="0"/>
            <a:ext cx="3672408" cy="548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323528" y="5517232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Dans une autre forme de réalisation, on peut mettre un </a:t>
            </a:r>
            <a:r>
              <a:rPr lang="fr-FR" b="1" dirty="0" smtClean="0"/>
              <a:t>seul réservoir </a:t>
            </a:r>
            <a:r>
              <a:rPr lang="fr-FR" dirty="0" smtClean="0"/>
              <a:t>et une </a:t>
            </a:r>
            <a:r>
              <a:rPr lang="fr-FR" b="1" dirty="0" smtClean="0"/>
              <a:t>butée</a:t>
            </a:r>
            <a:r>
              <a:rPr lang="fr-FR" dirty="0" smtClean="0"/>
              <a:t> sur la manette de droite pour qu’elle tourne d’un angle inférieur à 90° (petite chasse). Le réservoir se videra </a:t>
            </a:r>
            <a:r>
              <a:rPr lang="fr-FR" b="1" dirty="0" smtClean="0"/>
              <a:t>moins</a:t>
            </a:r>
            <a:r>
              <a:rPr lang="fr-FR" dirty="0" smtClean="0"/>
              <a:t> que si on appuie sur la manette de gauche.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 flipV="1">
            <a:off x="4251960" y="2346960"/>
            <a:ext cx="2120240" cy="3242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1432560" y="2758440"/>
            <a:ext cx="4267200" cy="3124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 flipH="1">
            <a:off x="1547664" y="1886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Brevet FR2724190</a:t>
            </a: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 l="45398" t="28172" r="22856" b="22610"/>
          <a:stretch>
            <a:fillRect/>
          </a:stretch>
        </p:blipFill>
        <p:spPr bwMode="auto">
          <a:xfrm>
            <a:off x="1979712" y="836712"/>
            <a:ext cx="4392488" cy="5107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6300192" y="1700808"/>
            <a:ext cx="109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Axes fixes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79512" y="1916832"/>
            <a:ext cx="2134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Levier grande chasse</a:t>
            </a:r>
            <a:endParaRPr lang="fr-FR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1763688" y="1484784"/>
            <a:ext cx="1584176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39552" y="587727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Quand on appuie sur le levier </a:t>
            </a:r>
            <a:r>
              <a:rPr lang="fr-FR" b="1" dirty="0" smtClean="0"/>
              <a:t>petite chass</a:t>
            </a:r>
            <a:r>
              <a:rPr lang="fr-FR" dirty="0" smtClean="0"/>
              <a:t>e, la course du tube 4 est limité par  le contact entre plaque 8 et plaque 19.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3707904" y="1412776"/>
            <a:ext cx="1080120" cy="4536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4328160" y="4404360"/>
            <a:ext cx="2179320" cy="15392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4084320" y="1844824"/>
            <a:ext cx="2143864" cy="754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4" idx="1"/>
          </p:cNvCxnSpPr>
          <p:nvPr/>
        </p:nvCxnSpPr>
        <p:spPr>
          <a:xfrm flipH="1">
            <a:off x="3291840" y="1885474"/>
            <a:ext cx="3008352" cy="415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516216" y="2924944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flotteur 7 </a:t>
            </a:r>
            <a:r>
              <a:rPr lang="fr-FR" b="1" dirty="0" smtClean="0"/>
              <a:t>ralentit</a:t>
            </a:r>
            <a:r>
              <a:rPr lang="fr-FR" dirty="0" smtClean="0"/>
              <a:t> la descente du tube 4 quand il est immergé (poussée d’Archimède). On peut </a:t>
            </a:r>
            <a:r>
              <a:rPr lang="fr-FR" b="1" dirty="0" smtClean="0"/>
              <a:t>régler sa hauteur</a:t>
            </a:r>
            <a:r>
              <a:rPr lang="fr-FR" dirty="0" smtClean="0"/>
              <a:t>, et donc le volume vidé en petite chasse.</a:t>
            </a:r>
            <a:endParaRPr lang="fr-FR" dirty="0"/>
          </a:p>
        </p:txBody>
      </p:sp>
      <p:cxnSp>
        <p:nvCxnSpPr>
          <p:cNvPr id="24" name="Connecteur droit avec flèche 23"/>
          <p:cNvCxnSpPr/>
          <p:nvPr/>
        </p:nvCxnSpPr>
        <p:spPr>
          <a:xfrm flipH="1">
            <a:off x="4358640" y="3140968"/>
            <a:ext cx="2229584" cy="714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l="45398" t="28172" r="22856" b="22610"/>
          <a:stretch>
            <a:fillRect/>
          </a:stretch>
        </p:blipFill>
        <p:spPr bwMode="auto">
          <a:xfrm>
            <a:off x="2123728" y="404664"/>
            <a:ext cx="4392488" cy="5107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6444208" y="1268760"/>
            <a:ext cx="109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Axes fixes</a:t>
            </a:r>
            <a:endParaRPr lang="fr-FR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3491880" y="1052736"/>
            <a:ext cx="288032" cy="4464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83568" y="544522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Quand on appuie sur le levier </a:t>
            </a:r>
            <a:r>
              <a:rPr lang="fr-FR" b="1" dirty="0" smtClean="0"/>
              <a:t>grande chasse</a:t>
            </a:r>
            <a:r>
              <a:rPr lang="fr-FR" dirty="0" smtClean="0"/>
              <a:t>, la plaque 19 s’escamote et le tube 4 peut remonter plus haut.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4228336" y="1412776"/>
            <a:ext cx="2143864" cy="754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4" idx="1"/>
          </p:cNvCxnSpPr>
          <p:nvPr/>
        </p:nvCxnSpPr>
        <p:spPr>
          <a:xfrm flipH="1">
            <a:off x="3435856" y="1453426"/>
            <a:ext cx="3008352" cy="415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 flipV="1">
            <a:off x="3359164" y="2974829"/>
            <a:ext cx="2436972" cy="26144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 flipV="1">
            <a:off x="4406300" y="2237410"/>
            <a:ext cx="3982064" cy="32888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75856" y="476672"/>
            <a:ext cx="1949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hlinkClick r:id="rId2"/>
              </a:rPr>
              <a:t>Brevet  FR2701975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6942" t="29156" r="6250" b="19657"/>
          <a:stretch>
            <a:fillRect/>
          </a:stretch>
        </p:blipFill>
        <p:spPr bwMode="auto">
          <a:xfrm>
            <a:off x="323528" y="1268760"/>
            <a:ext cx="801995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1115616" y="6093296"/>
            <a:ext cx="101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 repos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491880" y="6093296"/>
            <a:ext cx="141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Petite chasse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300192" y="6093296"/>
            <a:ext cx="15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Grande chasse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358</Words>
  <Application>Microsoft Office PowerPoint</Application>
  <PresentationFormat>Affichage à l'écran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htollenaere</dc:creator>
  <cp:lastModifiedBy>htollenaere</cp:lastModifiedBy>
  <cp:revision>18</cp:revision>
  <dcterms:created xsi:type="dcterms:W3CDTF">2013-04-12T08:16:37Z</dcterms:created>
  <dcterms:modified xsi:type="dcterms:W3CDTF">2013-04-12T12:07:05Z</dcterms:modified>
</cp:coreProperties>
</file>