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fr-FR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8FE1-9308-4C9F-B2EA-8BA7422B8AC5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36CF4-AD5A-4F2E-9F8A-6CF52E4D3E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51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tiff"/><Relationship Id="rId7" Type="http://schemas.openxmlformats.org/officeDocument/2006/relationships/hyperlink" Target="http://www.insa-lyon.fr/" TargetMode="External"/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svg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38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/>
        </p:nvSpPr>
        <p:spPr>
          <a:xfrm>
            <a:off x="0" y="-2480"/>
            <a:ext cx="6537932" cy="34611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/>
        </p:nvSpPr>
        <p:spPr>
          <a:xfrm>
            <a:off x="7118433" y="0"/>
            <a:ext cx="2025569" cy="514350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/>
        </p:nvSpPr>
        <p:spPr>
          <a:xfrm>
            <a:off x="6541210" y="-1"/>
            <a:ext cx="2602790" cy="2880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0F19190B-599F-6241-8EB5-B0B244B3F1C1}"/>
              </a:ext>
            </a:extLst>
          </p:cNvPr>
          <p:cNvSpPr/>
          <p:nvPr/>
        </p:nvSpPr>
        <p:spPr>
          <a:xfrm>
            <a:off x="5376932" y="2881094"/>
            <a:ext cx="580500" cy="116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/>
        </p:nvGrpSpPr>
        <p:grpSpPr>
          <a:xfrm>
            <a:off x="641007" y="4685805"/>
            <a:ext cx="427507" cy="465150"/>
            <a:chOff x="1211580" y="5257800"/>
            <a:chExt cx="570009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8" name="Rectangle 297">
            <a:extLst>
              <a:ext uri="{FF2B5EF4-FFF2-40B4-BE49-F238E27FC236}">
                <a16:creationId xmlns:a16="http://schemas.microsoft.com/office/drawing/2014/main" id="{6452CC27-335C-3A40-AB34-21369E9975B8}"/>
              </a:ext>
            </a:extLst>
          </p:cNvPr>
          <p:cNvSpPr/>
          <p:nvPr/>
        </p:nvSpPr>
        <p:spPr>
          <a:xfrm>
            <a:off x="5957431" y="2300141"/>
            <a:ext cx="848613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5F41B1F-D2BA-437F-8E34-AA688F6FC37C}"/>
              </a:ext>
            </a:extLst>
          </p:cNvPr>
          <p:cNvGrpSpPr/>
          <p:nvPr/>
        </p:nvGrpSpPr>
        <p:grpSpPr>
          <a:xfrm>
            <a:off x="4893250" y="135710"/>
            <a:ext cx="1909298" cy="1499137"/>
            <a:chOff x="4893250" y="135710"/>
            <a:chExt cx="1909298" cy="1499137"/>
          </a:xfrm>
        </p:grpSpPr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0B808396-AADD-BE40-86BF-59DC4D96C6F2}"/>
                </a:ext>
              </a:extLst>
            </p:cNvPr>
            <p:cNvSpPr/>
            <p:nvPr/>
          </p:nvSpPr>
          <p:spPr>
            <a:xfrm rot="5400000">
              <a:off x="4890772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5D3D36EF-4FB7-5D49-A4BE-04F605149C4D}"/>
                </a:ext>
              </a:extLst>
            </p:cNvPr>
            <p:cNvSpPr/>
            <p:nvPr/>
          </p:nvSpPr>
          <p:spPr>
            <a:xfrm rot="5400000">
              <a:off x="4916122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E2E5F24-2B34-B94D-9A25-2C40EE203EEF}"/>
                </a:ext>
              </a:extLst>
            </p:cNvPr>
            <p:cNvSpPr/>
            <p:nvPr/>
          </p:nvSpPr>
          <p:spPr>
            <a:xfrm rot="5400000">
              <a:off x="5097293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650794CD-0C7E-A945-9BBD-0C74E397CAF2}"/>
                </a:ext>
              </a:extLst>
            </p:cNvPr>
            <p:cNvSpPr/>
            <p:nvPr/>
          </p:nvSpPr>
          <p:spPr>
            <a:xfrm rot="5400000">
              <a:off x="5122643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E48C113-1DB4-6548-8EFB-8189F254E9B5}"/>
                </a:ext>
              </a:extLst>
            </p:cNvPr>
            <p:cNvSpPr/>
            <p:nvPr/>
          </p:nvSpPr>
          <p:spPr>
            <a:xfrm rot="5400000">
              <a:off x="5303814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B94713B8-5128-C24C-A8B1-B09EB139A31D}"/>
                </a:ext>
              </a:extLst>
            </p:cNvPr>
            <p:cNvSpPr/>
            <p:nvPr/>
          </p:nvSpPr>
          <p:spPr>
            <a:xfrm rot="5400000">
              <a:off x="5329164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7446C118-65D3-6D48-A47B-9EB2C3898A0E}"/>
                </a:ext>
              </a:extLst>
            </p:cNvPr>
            <p:cNvSpPr/>
            <p:nvPr/>
          </p:nvSpPr>
          <p:spPr>
            <a:xfrm rot="5400000">
              <a:off x="5510335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1AC01DD8-0F5A-D143-B59F-E47CD525460D}"/>
                </a:ext>
              </a:extLst>
            </p:cNvPr>
            <p:cNvSpPr/>
            <p:nvPr/>
          </p:nvSpPr>
          <p:spPr>
            <a:xfrm rot="5400000">
              <a:off x="553568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DC1031FD-1E21-064C-9D7E-B4C03010AC86}"/>
                </a:ext>
              </a:extLst>
            </p:cNvPr>
            <p:cNvSpPr/>
            <p:nvPr/>
          </p:nvSpPr>
          <p:spPr>
            <a:xfrm rot="5400000">
              <a:off x="5716856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51685D51-53C2-EF43-82B0-0D227404F738}"/>
                </a:ext>
              </a:extLst>
            </p:cNvPr>
            <p:cNvSpPr/>
            <p:nvPr/>
          </p:nvSpPr>
          <p:spPr>
            <a:xfrm rot="5400000">
              <a:off x="574220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F132E78-1908-7D4D-AAF9-E5B833BCEA86}"/>
                </a:ext>
              </a:extLst>
            </p:cNvPr>
            <p:cNvSpPr/>
            <p:nvPr/>
          </p:nvSpPr>
          <p:spPr>
            <a:xfrm rot="5400000">
              <a:off x="592337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D47DA85D-81DF-EB41-A106-F93B8F375D30}"/>
                </a:ext>
              </a:extLst>
            </p:cNvPr>
            <p:cNvSpPr/>
            <p:nvPr/>
          </p:nvSpPr>
          <p:spPr>
            <a:xfrm rot="5400000">
              <a:off x="594872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2B474137-BC57-F14F-BA1B-BEE42A6ED7FD}"/>
                </a:ext>
              </a:extLst>
            </p:cNvPr>
            <p:cNvSpPr/>
            <p:nvPr/>
          </p:nvSpPr>
          <p:spPr>
            <a:xfrm rot="5400000">
              <a:off x="612989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8F8D9F9A-CAD0-8149-9E5C-A3EF98DA081E}"/>
                </a:ext>
              </a:extLst>
            </p:cNvPr>
            <p:cNvSpPr/>
            <p:nvPr/>
          </p:nvSpPr>
          <p:spPr>
            <a:xfrm rot="5400000">
              <a:off x="615524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6B3C1147-557E-7B40-9E45-968A9F8053D5}"/>
                </a:ext>
              </a:extLst>
            </p:cNvPr>
            <p:cNvSpPr/>
            <p:nvPr/>
          </p:nvSpPr>
          <p:spPr>
            <a:xfrm rot="5400000">
              <a:off x="633641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7C62F939-843A-EE41-8FE6-5C134EB9AD23}"/>
                </a:ext>
              </a:extLst>
            </p:cNvPr>
            <p:cNvSpPr/>
            <p:nvPr/>
          </p:nvSpPr>
          <p:spPr>
            <a:xfrm rot="5400000">
              <a:off x="636176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E8DE9B23-41A7-A244-BBD5-C60A55FECDA1}"/>
                </a:ext>
              </a:extLst>
            </p:cNvPr>
            <p:cNvSpPr/>
            <p:nvPr/>
          </p:nvSpPr>
          <p:spPr>
            <a:xfrm rot="5400000">
              <a:off x="654293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2E62864A-36C2-234C-9B02-BAF155ACB97F}"/>
                </a:ext>
              </a:extLst>
            </p:cNvPr>
            <p:cNvSpPr/>
            <p:nvPr/>
          </p:nvSpPr>
          <p:spPr>
            <a:xfrm rot="5400000">
              <a:off x="656828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D637CA51-5271-5741-9FAA-7485A7B5EF06}"/>
                </a:ext>
              </a:extLst>
            </p:cNvPr>
            <p:cNvSpPr/>
            <p:nvPr/>
          </p:nvSpPr>
          <p:spPr>
            <a:xfrm rot="5400000">
              <a:off x="6749461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31D0032F-E5EA-974E-B7D3-B68E8222D42D}"/>
                </a:ext>
              </a:extLst>
            </p:cNvPr>
            <p:cNvSpPr/>
            <p:nvPr/>
          </p:nvSpPr>
          <p:spPr>
            <a:xfrm rot="5400000">
              <a:off x="6774810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08D43BA6-413A-C740-B136-57DF63293E9A}"/>
                </a:ext>
              </a:extLst>
            </p:cNvPr>
            <p:cNvSpPr/>
            <p:nvPr/>
          </p:nvSpPr>
          <p:spPr>
            <a:xfrm rot="5400000">
              <a:off x="4890772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5B8D07AB-811D-8D4E-8846-666CC79550B6}"/>
                </a:ext>
              </a:extLst>
            </p:cNvPr>
            <p:cNvSpPr/>
            <p:nvPr/>
          </p:nvSpPr>
          <p:spPr>
            <a:xfrm rot="5400000">
              <a:off x="4916122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88FBC3DF-72CD-3B4C-B7D2-11DA766DC7C3}"/>
                </a:ext>
              </a:extLst>
            </p:cNvPr>
            <p:cNvSpPr/>
            <p:nvPr/>
          </p:nvSpPr>
          <p:spPr>
            <a:xfrm rot="5400000">
              <a:off x="5097293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D76B94D7-3DAE-E54F-904C-1E301B56FFB4}"/>
                </a:ext>
              </a:extLst>
            </p:cNvPr>
            <p:cNvSpPr/>
            <p:nvPr/>
          </p:nvSpPr>
          <p:spPr>
            <a:xfrm rot="5400000">
              <a:off x="5122643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06724B2C-B735-A34B-AC13-8100F2FD873C}"/>
                </a:ext>
              </a:extLst>
            </p:cNvPr>
            <p:cNvSpPr/>
            <p:nvPr/>
          </p:nvSpPr>
          <p:spPr>
            <a:xfrm rot="5400000">
              <a:off x="5303814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B74E301F-4FE6-5F49-8368-CE394E25BDD5}"/>
                </a:ext>
              </a:extLst>
            </p:cNvPr>
            <p:cNvSpPr/>
            <p:nvPr/>
          </p:nvSpPr>
          <p:spPr>
            <a:xfrm rot="5400000">
              <a:off x="5329164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0912534E-1785-6E4C-8E62-E63DA3E9E809}"/>
                </a:ext>
              </a:extLst>
            </p:cNvPr>
            <p:cNvSpPr/>
            <p:nvPr/>
          </p:nvSpPr>
          <p:spPr>
            <a:xfrm rot="5400000">
              <a:off x="5510335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5E8F0339-BD2F-F941-BEF5-02B42382FEB2}"/>
                </a:ext>
              </a:extLst>
            </p:cNvPr>
            <p:cNvSpPr/>
            <p:nvPr/>
          </p:nvSpPr>
          <p:spPr>
            <a:xfrm rot="5400000">
              <a:off x="553568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1AFCE83C-5A71-8A43-9B7C-21BEA2189874}"/>
                </a:ext>
              </a:extLst>
            </p:cNvPr>
            <p:cNvSpPr/>
            <p:nvPr/>
          </p:nvSpPr>
          <p:spPr>
            <a:xfrm rot="5400000">
              <a:off x="5716856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1F7FEC37-0D70-2D44-B42B-D629C90F84AD}"/>
                </a:ext>
              </a:extLst>
            </p:cNvPr>
            <p:cNvSpPr/>
            <p:nvPr/>
          </p:nvSpPr>
          <p:spPr>
            <a:xfrm rot="5400000">
              <a:off x="574220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0EED7D96-C49E-AA49-9EE9-C084E1B3E912}"/>
                </a:ext>
              </a:extLst>
            </p:cNvPr>
            <p:cNvSpPr/>
            <p:nvPr/>
          </p:nvSpPr>
          <p:spPr>
            <a:xfrm rot="5400000">
              <a:off x="592337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56E6DE8A-19C6-D44D-9244-ED5AB0ADE347}"/>
                </a:ext>
              </a:extLst>
            </p:cNvPr>
            <p:cNvSpPr/>
            <p:nvPr/>
          </p:nvSpPr>
          <p:spPr>
            <a:xfrm rot="5400000">
              <a:off x="594872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E0FA2A1B-B728-9440-823F-E9A33BF8DCAD}"/>
                </a:ext>
              </a:extLst>
            </p:cNvPr>
            <p:cNvSpPr/>
            <p:nvPr/>
          </p:nvSpPr>
          <p:spPr>
            <a:xfrm rot="5400000">
              <a:off x="612989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DF61BD7F-BD2C-2843-93C9-EE94B56949A3}"/>
                </a:ext>
              </a:extLst>
            </p:cNvPr>
            <p:cNvSpPr/>
            <p:nvPr/>
          </p:nvSpPr>
          <p:spPr>
            <a:xfrm rot="5400000">
              <a:off x="615524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8D13A98F-7AF7-4F48-A8A4-56A1BB1E7B7F}"/>
                </a:ext>
              </a:extLst>
            </p:cNvPr>
            <p:cNvSpPr/>
            <p:nvPr/>
          </p:nvSpPr>
          <p:spPr>
            <a:xfrm rot="5400000">
              <a:off x="633641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97E3C14F-192A-7540-9D25-0454C15CB0EF}"/>
                </a:ext>
              </a:extLst>
            </p:cNvPr>
            <p:cNvSpPr/>
            <p:nvPr/>
          </p:nvSpPr>
          <p:spPr>
            <a:xfrm rot="5400000">
              <a:off x="636176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0C8E467B-8890-F34A-9FCD-64BDBD4C866A}"/>
                </a:ext>
              </a:extLst>
            </p:cNvPr>
            <p:cNvSpPr/>
            <p:nvPr/>
          </p:nvSpPr>
          <p:spPr>
            <a:xfrm rot="5400000">
              <a:off x="654293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218369D0-CB90-5241-8C6D-E03212666E35}"/>
                </a:ext>
              </a:extLst>
            </p:cNvPr>
            <p:cNvSpPr/>
            <p:nvPr/>
          </p:nvSpPr>
          <p:spPr>
            <a:xfrm rot="5400000">
              <a:off x="656828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7C47EC6-D911-8342-9EE0-31B4EB7CB458}"/>
                </a:ext>
              </a:extLst>
            </p:cNvPr>
            <p:cNvSpPr/>
            <p:nvPr/>
          </p:nvSpPr>
          <p:spPr>
            <a:xfrm rot="5400000">
              <a:off x="6749461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D3B159C5-C688-F443-8656-AD9FA647F33F}"/>
                </a:ext>
              </a:extLst>
            </p:cNvPr>
            <p:cNvSpPr/>
            <p:nvPr/>
          </p:nvSpPr>
          <p:spPr>
            <a:xfrm rot="5400000">
              <a:off x="6774810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70018DD4-73DD-4B4F-A848-7CAC6FA8B6D3}"/>
                </a:ext>
              </a:extLst>
            </p:cNvPr>
            <p:cNvSpPr/>
            <p:nvPr/>
          </p:nvSpPr>
          <p:spPr>
            <a:xfrm rot="5400000">
              <a:off x="4890772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1F29CC6F-C331-B44E-911B-D1DD55C4A090}"/>
                </a:ext>
              </a:extLst>
            </p:cNvPr>
            <p:cNvSpPr/>
            <p:nvPr/>
          </p:nvSpPr>
          <p:spPr>
            <a:xfrm rot="5400000">
              <a:off x="4916122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A0D8281-F2D4-F74D-8C49-BC6E2251C30C}"/>
                </a:ext>
              </a:extLst>
            </p:cNvPr>
            <p:cNvSpPr/>
            <p:nvPr/>
          </p:nvSpPr>
          <p:spPr>
            <a:xfrm rot="5400000">
              <a:off x="5097293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594E4529-C344-524A-BE35-2A16446601A5}"/>
                </a:ext>
              </a:extLst>
            </p:cNvPr>
            <p:cNvSpPr/>
            <p:nvPr/>
          </p:nvSpPr>
          <p:spPr>
            <a:xfrm rot="5400000">
              <a:off x="5122643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D4B678AE-8442-554C-B146-122248802126}"/>
                </a:ext>
              </a:extLst>
            </p:cNvPr>
            <p:cNvSpPr/>
            <p:nvPr/>
          </p:nvSpPr>
          <p:spPr>
            <a:xfrm rot="5400000">
              <a:off x="5303814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27E14747-D768-3B4B-86C5-84AD976E8037}"/>
                </a:ext>
              </a:extLst>
            </p:cNvPr>
            <p:cNvSpPr/>
            <p:nvPr/>
          </p:nvSpPr>
          <p:spPr>
            <a:xfrm rot="5400000">
              <a:off x="5329164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7BC928D2-A4BD-DA4A-B1F6-B2EFDF1A67FC}"/>
                </a:ext>
              </a:extLst>
            </p:cNvPr>
            <p:cNvSpPr/>
            <p:nvPr/>
          </p:nvSpPr>
          <p:spPr>
            <a:xfrm rot="5400000">
              <a:off x="5510335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8B72C68D-5A2E-974B-97E1-D1E322F771E5}"/>
                </a:ext>
              </a:extLst>
            </p:cNvPr>
            <p:cNvSpPr/>
            <p:nvPr/>
          </p:nvSpPr>
          <p:spPr>
            <a:xfrm rot="5400000">
              <a:off x="553568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 rot="5400000">
              <a:off x="5716856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 rot="5400000">
              <a:off x="574220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 rot="5400000">
              <a:off x="592337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 rot="5400000">
              <a:off x="594872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 rot="5400000">
              <a:off x="612989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 rot="5400000">
              <a:off x="615524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 rot="5400000">
              <a:off x="633641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 rot="5400000">
              <a:off x="636176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 rot="5400000">
              <a:off x="654293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 rot="5400000">
              <a:off x="656828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 rot="5400000">
              <a:off x="6749461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 rot="5400000">
              <a:off x="6774810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E2CED750-9163-F84A-ACF4-1EB40D08D518}"/>
                </a:ext>
              </a:extLst>
            </p:cNvPr>
            <p:cNvSpPr/>
            <p:nvPr/>
          </p:nvSpPr>
          <p:spPr>
            <a:xfrm rot="5400000">
              <a:off x="4890772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19790CE9-D982-C347-8494-FF43B070E7F9}"/>
                </a:ext>
              </a:extLst>
            </p:cNvPr>
            <p:cNvSpPr/>
            <p:nvPr/>
          </p:nvSpPr>
          <p:spPr>
            <a:xfrm rot="5400000">
              <a:off x="4916122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CE53DA44-CC44-BC45-A968-2465F6E5EB43}"/>
                </a:ext>
              </a:extLst>
            </p:cNvPr>
            <p:cNvSpPr/>
            <p:nvPr/>
          </p:nvSpPr>
          <p:spPr>
            <a:xfrm rot="5400000">
              <a:off x="5097293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FCBB9B79-6BEF-6E41-BEAB-F28BEAEFB1AE}"/>
                </a:ext>
              </a:extLst>
            </p:cNvPr>
            <p:cNvSpPr/>
            <p:nvPr/>
          </p:nvSpPr>
          <p:spPr>
            <a:xfrm rot="5400000">
              <a:off x="5122643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95156D88-FEFA-FB4D-B418-DA43F51D5137}"/>
                </a:ext>
              </a:extLst>
            </p:cNvPr>
            <p:cNvSpPr/>
            <p:nvPr/>
          </p:nvSpPr>
          <p:spPr>
            <a:xfrm rot="5400000">
              <a:off x="5303814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EE2BE648-358F-5E49-9D8B-4B2AE5DF1624}"/>
                </a:ext>
              </a:extLst>
            </p:cNvPr>
            <p:cNvSpPr/>
            <p:nvPr/>
          </p:nvSpPr>
          <p:spPr>
            <a:xfrm rot="5400000">
              <a:off x="5329164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34E8D292-DC6A-AF4E-A886-BA28B7631A85}"/>
                </a:ext>
              </a:extLst>
            </p:cNvPr>
            <p:cNvSpPr/>
            <p:nvPr/>
          </p:nvSpPr>
          <p:spPr>
            <a:xfrm rot="5400000">
              <a:off x="5510335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B96D2331-D3C2-A948-9DE2-79942457F8C4}"/>
                </a:ext>
              </a:extLst>
            </p:cNvPr>
            <p:cNvSpPr/>
            <p:nvPr/>
          </p:nvSpPr>
          <p:spPr>
            <a:xfrm rot="5400000">
              <a:off x="553568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 rot="5400000">
              <a:off x="5716856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 rot="5400000">
              <a:off x="574220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 rot="5400000">
              <a:off x="592337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 rot="5400000">
              <a:off x="594872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 rot="5400000">
              <a:off x="612989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 rot="5400000">
              <a:off x="615524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 rot="5400000">
              <a:off x="633641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 rot="5400000">
              <a:off x="636176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 rot="5400000">
              <a:off x="654293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 rot="5400000">
              <a:off x="656828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 rot="5400000">
              <a:off x="6749461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 rot="5400000">
              <a:off x="6774810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45412CA9-6910-9346-9E7D-AD90FF855E1B}"/>
                </a:ext>
              </a:extLst>
            </p:cNvPr>
            <p:cNvSpPr/>
            <p:nvPr/>
          </p:nvSpPr>
          <p:spPr>
            <a:xfrm rot="5400000">
              <a:off x="4890772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4AAF7ECF-6512-5C4F-9EF2-7E3F692AE4CC}"/>
                </a:ext>
              </a:extLst>
            </p:cNvPr>
            <p:cNvSpPr/>
            <p:nvPr/>
          </p:nvSpPr>
          <p:spPr>
            <a:xfrm rot="5400000">
              <a:off x="4916122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D97161B9-213C-3D48-948D-FC61B7C34A2D}"/>
                </a:ext>
              </a:extLst>
            </p:cNvPr>
            <p:cNvSpPr/>
            <p:nvPr/>
          </p:nvSpPr>
          <p:spPr>
            <a:xfrm rot="5400000">
              <a:off x="5097293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6D58913A-F25F-9D4F-8608-EABC8A9D4924}"/>
                </a:ext>
              </a:extLst>
            </p:cNvPr>
            <p:cNvSpPr/>
            <p:nvPr/>
          </p:nvSpPr>
          <p:spPr>
            <a:xfrm rot="5400000">
              <a:off x="5122643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B3D7CEC6-ADBF-4D47-B19B-73F48C67924F}"/>
                </a:ext>
              </a:extLst>
            </p:cNvPr>
            <p:cNvSpPr/>
            <p:nvPr/>
          </p:nvSpPr>
          <p:spPr>
            <a:xfrm rot="5400000">
              <a:off x="5303814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04EF4A2-1147-8B45-9130-2BFB48579E9A}"/>
                </a:ext>
              </a:extLst>
            </p:cNvPr>
            <p:cNvSpPr/>
            <p:nvPr/>
          </p:nvSpPr>
          <p:spPr>
            <a:xfrm rot="5400000">
              <a:off x="5329164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76023B8B-4D24-5442-B56F-10D3C24E7160}"/>
                </a:ext>
              </a:extLst>
            </p:cNvPr>
            <p:cNvSpPr/>
            <p:nvPr/>
          </p:nvSpPr>
          <p:spPr>
            <a:xfrm rot="5400000">
              <a:off x="5510335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33FC4FA7-E14C-B347-8BE1-E85829AC4ED3}"/>
                </a:ext>
              </a:extLst>
            </p:cNvPr>
            <p:cNvSpPr/>
            <p:nvPr/>
          </p:nvSpPr>
          <p:spPr>
            <a:xfrm rot="5400000">
              <a:off x="553568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 rot="5400000">
              <a:off x="5716856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 rot="5400000">
              <a:off x="574220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 rot="5400000">
              <a:off x="592337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 rot="5400000">
              <a:off x="594872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 rot="5400000">
              <a:off x="612989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 rot="5400000">
              <a:off x="615524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 rot="5400000">
              <a:off x="633641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 rot="5400000">
              <a:off x="636176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 rot="5400000">
              <a:off x="654293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 rot="5400000">
              <a:off x="656828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 rot="5400000">
              <a:off x="6749461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 rot="5400000">
              <a:off x="6774810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C7B84DA9-69D1-D14B-B8DF-082CF68ED369}"/>
                </a:ext>
              </a:extLst>
            </p:cNvPr>
            <p:cNvSpPr/>
            <p:nvPr/>
          </p:nvSpPr>
          <p:spPr>
            <a:xfrm rot="5400000">
              <a:off x="4890772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2A8EF7EB-DC2F-D245-9F55-5DBC8C31B9F4}"/>
                </a:ext>
              </a:extLst>
            </p:cNvPr>
            <p:cNvSpPr/>
            <p:nvPr/>
          </p:nvSpPr>
          <p:spPr>
            <a:xfrm rot="5400000">
              <a:off x="4916122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019ED0AC-2CE3-FE4B-9011-0597289D73D4}"/>
                </a:ext>
              </a:extLst>
            </p:cNvPr>
            <p:cNvSpPr/>
            <p:nvPr/>
          </p:nvSpPr>
          <p:spPr>
            <a:xfrm rot="5400000">
              <a:off x="5097293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E9A1FC39-578A-A84E-A6F6-8A0251DB50A0}"/>
                </a:ext>
              </a:extLst>
            </p:cNvPr>
            <p:cNvSpPr/>
            <p:nvPr/>
          </p:nvSpPr>
          <p:spPr>
            <a:xfrm rot="5400000">
              <a:off x="5122643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66F45323-F6A2-8142-ADE4-37039725563D}"/>
                </a:ext>
              </a:extLst>
            </p:cNvPr>
            <p:cNvSpPr/>
            <p:nvPr/>
          </p:nvSpPr>
          <p:spPr>
            <a:xfrm rot="5400000">
              <a:off x="5303814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BF163B87-71B8-3D43-85D4-674C93F8CA73}"/>
                </a:ext>
              </a:extLst>
            </p:cNvPr>
            <p:cNvSpPr/>
            <p:nvPr/>
          </p:nvSpPr>
          <p:spPr>
            <a:xfrm rot="5400000">
              <a:off x="5329164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B32FBD38-9DB2-E14A-B83C-621A91FFC73D}"/>
                </a:ext>
              </a:extLst>
            </p:cNvPr>
            <p:cNvSpPr/>
            <p:nvPr/>
          </p:nvSpPr>
          <p:spPr>
            <a:xfrm rot="5400000">
              <a:off x="5510335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04EC3ECD-9C63-804C-BA26-30E767BD6FD6}"/>
                </a:ext>
              </a:extLst>
            </p:cNvPr>
            <p:cNvSpPr/>
            <p:nvPr/>
          </p:nvSpPr>
          <p:spPr>
            <a:xfrm rot="5400000">
              <a:off x="553568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 rot="5400000">
              <a:off x="5716856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 rot="5400000">
              <a:off x="574220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 rot="5400000">
              <a:off x="592337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 rot="5400000">
              <a:off x="594872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 rot="5400000">
              <a:off x="612989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 rot="5400000">
              <a:off x="615524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 rot="5400000">
              <a:off x="633641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 rot="5400000">
              <a:off x="636176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 rot="5400000">
              <a:off x="654293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 rot="5400000">
              <a:off x="656828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 rot="5400000">
              <a:off x="6749461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 rot="5400000">
              <a:off x="6774810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CDAA5C20-741B-5349-A4CC-F013B04D8768}"/>
                </a:ext>
              </a:extLst>
            </p:cNvPr>
            <p:cNvSpPr/>
            <p:nvPr/>
          </p:nvSpPr>
          <p:spPr>
            <a:xfrm rot="5400000">
              <a:off x="4890796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5C6CB576-6895-B34C-98CA-A0A3DA6871D0}"/>
                </a:ext>
              </a:extLst>
            </p:cNvPr>
            <p:cNvSpPr/>
            <p:nvPr/>
          </p:nvSpPr>
          <p:spPr>
            <a:xfrm rot="5400000">
              <a:off x="4916122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B0FB8308-EE05-0846-B58A-C6B8E84717AF}"/>
                </a:ext>
              </a:extLst>
            </p:cNvPr>
            <p:cNvSpPr/>
            <p:nvPr/>
          </p:nvSpPr>
          <p:spPr>
            <a:xfrm rot="5400000">
              <a:off x="5097317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24B03A33-EE78-334E-8716-161B9C5E82A6}"/>
                </a:ext>
              </a:extLst>
            </p:cNvPr>
            <p:cNvSpPr/>
            <p:nvPr/>
          </p:nvSpPr>
          <p:spPr>
            <a:xfrm rot="5400000">
              <a:off x="5122643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DDBD2E75-AFBC-BB40-B888-C8F03AC86B66}"/>
                </a:ext>
              </a:extLst>
            </p:cNvPr>
            <p:cNvSpPr/>
            <p:nvPr/>
          </p:nvSpPr>
          <p:spPr>
            <a:xfrm rot="5400000">
              <a:off x="5303838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EBFCE935-9C25-9E41-97A5-2194D0BB45D9}"/>
                </a:ext>
              </a:extLst>
            </p:cNvPr>
            <p:cNvSpPr/>
            <p:nvPr/>
          </p:nvSpPr>
          <p:spPr>
            <a:xfrm rot="5400000">
              <a:off x="5329164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7FBF0E6B-D585-EF43-BB74-2D41C4551917}"/>
                </a:ext>
              </a:extLst>
            </p:cNvPr>
            <p:cNvSpPr/>
            <p:nvPr/>
          </p:nvSpPr>
          <p:spPr>
            <a:xfrm rot="5400000">
              <a:off x="5510359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6FFB1AFA-C203-9546-95FD-0D67ABCD93A1}"/>
                </a:ext>
              </a:extLst>
            </p:cNvPr>
            <p:cNvSpPr/>
            <p:nvPr/>
          </p:nvSpPr>
          <p:spPr>
            <a:xfrm rot="5400000">
              <a:off x="553568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 rot="5400000">
              <a:off x="5716880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 rot="5400000">
              <a:off x="574220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 rot="5400000">
              <a:off x="5923401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 rot="5400000">
              <a:off x="594872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 rot="5400000">
              <a:off x="6129922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 rot="5400000">
              <a:off x="615524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 rot="5400000">
              <a:off x="6336443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 rot="5400000">
              <a:off x="636176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 rot="5400000">
              <a:off x="6542964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 rot="5400000">
              <a:off x="656828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 rot="5400000">
              <a:off x="6749485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 rot="5400000">
              <a:off x="6774810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9F4F67BE-DD4B-D049-A01D-184DD6A23A8C}"/>
                </a:ext>
              </a:extLst>
            </p:cNvPr>
            <p:cNvSpPr/>
            <p:nvPr/>
          </p:nvSpPr>
          <p:spPr>
            <a:xfrm rot="5400000">
              <a:off x="4890796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F3565607-8DBF-A14E-A2CF-43050B502AC4}"/>
                </a:ext>
              </a:extLst>
            </p:cNvPr>
            <p:cNvSpPr/>
            <p:nvPr/>
          </p:nvSpPr>
          <p:spPr>
            <a:xfrm rot="5400000">
              <a:off x="4916122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5447597B-E449-374B-A4E5-D2F639EF6082}"/>
                </a:ext>
              </a:extLst>
            </p:cNvPr>
            <p:cNvSpPr/>
            <p:nvPr/>
          </p:nvSpPr>
          <p:spPr>
            <a:xfrm rot="5400000">
              <a:off x="5097317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862C7717-A5A3-2443-9DE3-48D9E97FF88D}"/>
                </a:ext>
              </a:extLst>
            </p:cNvPr>
            <p:cNvSpPr/>
            <p:nvPr/>
          </p:nvSpPr>
          <p:spPr>
            <a:xfrm rot="5400000">
              <a:off x="5122643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7EAFC8EF-1B1D-4945-B02B-CEC3DAA1AF50}"/>
                </a:ext>
              </a:extLst>
            </p:cNvPr>
            <p:cNvSpPr/>
            <p:nvPr/>
          </p:nvSpPr>
          <p:spPr>
            <a:xfrm rot="5400000">
              <a:off x="5303838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045B90D6-0153-9042-B841-E416E3FC6A6F}"/>
                </a:ext>
              </a:extLst>
            </p:cNvPr>
            <p:cNvSpPr/>
            <p:nvPr/>
          </p:nvSpPr>
          <p:spPr>
            <a:xfrm rot="5400000">
              <a:off x="5329164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7514D5EE-0EC9-1546-97D0-E5B5E7C299DB}"/>
                </a:ext>
              </a:extLst>
            </p:cNvPr>
            <p:cNvSpPr/>
            <p:nvPr/>
          </p:nvSpPr>
          <p:spPr>
            <a:xfrm rot="5400000">
              <a:off x="5510359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D5DBCF73-749A-874C-B13A-AFF024B79CE5}"/>
                </a:ext>
              </a:extLst>
            </p:cNvPr>
            <p:cNvSpPr/>
            <p:nvPr/>
          </p:nvSpPr>
          <p:spPr>
            <a:xfrm rot="5400000">
              <a:off x="553568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 rot="5400000">
              <a:off x="5716880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 rot="5400000">
              <a:off x="574220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 rot="5400000">
              <a:off x="5923401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 rot="5400000">
              <a:off x="594872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 rot="5400000">
              <a:off x="6129922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 rot="5400000">
              <a:off x="615524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 rot="5400000">
              <a:off x="6336443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 rot="5400000">
              <a:off x="636176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 rot="5400000">
              <a:off x="6542964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 rot="5400000">
              <a:off x="656828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 rot="5400000">
              <a:off x="6749485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 rot="5400000">
              <a:off x="6774810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/>
          <p:nvPr/>
        </p:nvSpPr>
        <p:spPr>
          <a:xfrm>
            <a:off x="8221224" y="-30934"/>
            <a:ext cx="897624" cy="2909026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/>
        </p:nvSpPr>
        <p:spPr>
          <a:xfrm>
            <a:off x="5957432" y="3461141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/>
        </p:nvSpPr>
        <p:spPr>
          <a:xfrm>
            <a:off x="6537932" y="2880641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pic>
        <p:nvPicPr>
          <p:cNvPr id="326" name="Graphique 325">
            <a:extLst>
              <a:ext uri="{FF2B5EF4-FFF2-40B4-BE49-F238E27FC236}">
                <a16:creationId xmlns:a16="http://schemas.microsoft.com/office/drawing/2014/main" id="{A0CA0B32-063A-4643-B6E8-8E84465B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078" y="586721"/>
            <a:ext cx="1565910" cy="327205"/>
          </a:xfrm>
          <a:prstGeom prst="rect">
            <a:avLst/>
          </a:prstGeom>
        </p:spPr>
      </p:pic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/>
        </p:nvSpPr>
        <p:spPr>
          <a:xfrm>
            <a:off x="5957432" y="2880641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01" name="Groupe 300">
            <a:extLst>
              <a:ext uri="{FF2B5EF4-FFF2-40B4-BE49-F238E27FC236}">
                <a16:creationId xmlns:a16="http://schemas.microsoft.com/office/drawing/2014/main" id="{1F9E3F2F-65F9-B2DD-7C45-1367C41AE641}"/>
              </a:ext>
            </a:extLst>
          </p:cNvPr>
          <p:cNvGrpSpPr/>
          <p:nvPr/>
        </p:nvGrpSpPr>
        <p:grpSpPr>
          <a:xfrm flipH="1">
            <a:off x="7373566" y="2875955"/>
            <a:ext cx="836547" cy="2269090"/>
            <a:chOff x="10162921" y="4031871"/>
            <a:chExt cx="568233" cy="1623060"/>
          </a:xfrm>
        </p:grpSpPr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B78A581D-6B8D-702B-29C0-C6826468EDA2}"/>
                </a:ext>
              </a:extLst>
            </p:cNvPr>
            <p:cNvCxnSpPr>
              <a:cxnSpLocks/>
            </p:cNvCxnSpPr>
            <p:nvPr/>
          </p:nvCxnSpPr>
          <p:spPr>
            <a:xfrm>
              <a:off x="10162921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A1FC58B1-FD6E-5843-568B-900E30AC160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3346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70C20400-D5AF-1754-BFC2-E552F26EEC00}"/>
                </a:ext>
              </a:extLst>
            </p:cNvPr>
            <p:cNvCxnSpPr>
              <a:cxnSpLocks/>
            </p:cNvCxnSpPr>
            <p:nvPr/>
          </p:nvCxnSpPr>
          <p:spPr>
            <a:xfrm>
              <a:off x="1045030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FB37389E-BED4-8C0A-4A93-18D68E8C5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590729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28E6F35F-E2F7-E707-0010-7EE01EDB3B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3115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" name="Titre 1">
            <a:extLst>
              <a:ext uri="{FF2B5EF4-FFF2-40B4-BE49-F238E27FC236}">
                <a16:creationId xmlns:a16="http://schemas.microsoft.com/office/drawing/2014/main" id="{2B0CA250-BA18-1243-8188-E7191D5148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1234277"/>
            <a:ext cx="5332059" cy="1790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311" name="Sous-titre 2">
            <a:extLst>
              <a:ext uri="{FF2B5EF4-FFF2-40B4-BE49-F238E27FC236}">
                <a16:creationId xmlns:a16="http://schemas.microsoft.com/office/drawing/2014/main" id="{E9F5CB13-26DB-DB49-81E0-7C77BF5B32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077" y="3958662"/>
            <a:ext cx="4749577" cy="62407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Insérez un sous-titre</a:t>
            </a:r>
          </a:p>
        </p:txBody>
      </p:sp>
      <p:grpSp>
        <p:nvGrpSpPr>
          <p:cNvPr id="293" name="Groupe 292">
            <a:extLst>
              <a:ext uri="{FF2B5EF4-FFF2-40B4-BE49-F238E27FC236}">
                <a16:creationId xmlns:a16="http://schemas.microsoft.com/office/drawing/2014/main" id="{80F3A5B5-361A-46BB-9F22-5C00ED245693}"/>
              </a:ext>
            </a:extLst>
          </p:cNvPr>
          <p:cNvGrpSpPr/>
          <p:nvPr/>
        </p:nvGrpSpPr>
        <p:grpSpPr>
          <a:xfrm>
            <a:off x="4893250" y="135710"/>
            <a:ext cx="1909298" cy="1499137"/>
            <a:chOff x="4893250" y="135710"/>
            <a:chExt cx="1909298" cy="1499137"/>
          </a:xfrm>
        </p:grpSpPr>
        <p:sp>
          <p:nvSpPr>
            <p:cNvPr id="307" name="Forme libre 132">
              <a:extLst>
                <a:ext uri="{FF2B5EF4-FFF2-40B4-BE49-F238E27FC236}">
                  <a16:creationId xmlns:a16="http://schemas.microsoft.com/office/drawing/2014/main" id="{B9852EEF-3881-4079-B803-5F111BA06885}"/>
                </a:ext>
              </a:extLst>
            </p:cNvPr>
            <p:cNvSpPr/>
            <p:nvPr/>
          </p:nvSpPr>
          <p:spPr>
            <a:xfrm rot="5400000">
              <a:off x="4890772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8" name="Forme libre 133">
              <a:extLst>
                <a:ext uri="{FF2B5EF4-FFF2-40B4-BE49-F238E27FC236}">
                  <a16:creationId xmlns:a16="http://schemas.microsoft.com/office/drawing/2014/main" id="{2176658C-F2D6-4737-8215-4F2979BFBDF8}"/>
                </a:ext>
              </a:extLst>
            </p:cNvPr>
            <p:cNvSpPr/>
            <p:nvPr/>
          </p:nvSpPr>
          <p:spPr>
            <a:xfrm rot="5400000">
              <a:off x="4916122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9" name="Forme libre 134">
              <a:extLst>
                <a:ext uri="{FF2B5EF4-FFF2-40B4-BE49-F238E27FC236}">
                  <a16:creationId xmlns:a16="http://schemas.microsoft.com/office/drawing/2014/main" id="{65E989A9-2D1D-481B-B761-6D902E5C86D5}"/>
                </a:ext>
              </a:extLst>
            </p:cNvPr>
            <p:cNvSpPr/>
            <p:nvPr/>
          </p:nvSpPr>
          <p:spPr>
            <a:xfrm rot="5400000">
              <a:off x="5097293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9" name="Forme libre 135">
              <a:extLst>
                <a:ext uri="{FF2B5EF4-FFF2-40B4-BE49-F238E27FC236}">
                  <a16:creationId xmlns:a16="http://schemas.microsoft.com/office/drawing/2014/main" id="{46AFED0C-B6E0-4AE7-8819-45496E13AA71}"/>
                </a:ext>
              </a:extLst>
            </p:cNvPr>
            <p:cNvSpPr/>
            <p:nvPr/>
          </p:nvSpPr>
          <p:spPr>
            <a:xfrm rot="5400000">
              <a:off x="5122643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0" name="Forme libre 136">
              <a:extLst>
                <a:ext uri="{FF2B5EF4-FFF2-40B4-BE49-F238E27FC236}">
                  <a16:creationId xmlns:a16="http://schemas.microsoft.com/office/drawing/2014/main" id="{4D0AF300-6C29-49C7-AE56-B0F03FC490F3}"/>
                </a:ext>
              </a:extLst>
            </p:cNvPr>
            <p:cNvSpPr/>
            <p:nvPr/>
          </p:nvSpPr>
          <p:spPr>
            <a:xfrm rot="5400000">
              <a:off x="5303814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1" name="Forme libre 137">
              <a:extLst>
                <a:ext uri="{FF2B5EF4-FFF2-40B4-BE49-F238E27FC236}">
                  <a16:creationId xmlns:a16="http://schemas.microsoft.com/office/drawing/2014/main" id="{F5A01D93-7A69-4C6F-B556-F9C8ECB012BF}"/>
                </a:ext>
              </a:extLst>
            </p:cNvPr>
            <p:cNvSpPr/>
            <p:nvPr/>
          </p:nvSpPr>
          <p:spPr>
            <a:xfrm rot="5400000">
              <a:off x="5329164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2" name="Forme libre 138">
              <a:extLst>
                <a:ext uri="{FF2B5EF4-FFF2-40B4-BE49-F238E27FC236}">
                  <a16:creationId xmlns:a16="http://schemas.microsoft.com/office/drawing/2014/main" id="{4938828F-F3A8-4F4C-8787-4EBC48B9D948}"/>
                </a:ext>
              </a:extLst>
            </p:cNvPr>
            <p:cNvSpPr/>
            <p:nvPr/>
          </p:nvSpPr>
          <p:spPr>
            <a:xfrm rot="5400000">
              <a:off x="5510335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3" name="Forme libre 139">
              <a:extLst>
                <a:ext uri="{FF2B5EF4-FFF2-40B4-BE49-F238E27FC236}">
                  <a16:creationId xmlns:a16="http://schemas.microsoft.com/office/drawing/2014/main" id="{3DE24231-DE73-4DCA-84A3-C66E51FFBF1C}"/>
                </a:ext>
              </a:extLst>
            </p:cNvPr>
            <p:cNvSpPr/>
            <p:nvPr/>
          </p:nvSpPr>
          <p:spPr>
            <a:xfrm rot="5400000">
              <a:off x="553568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5" name="Forme libre 140">
              <a:extLst>
                <a:ext uri="{FF2B5EF4-FFF2-40B4-BE49-F238E27FC236}">
                  <a16:creationId xmlns:a16="http://schemas.microsoft.com/office/drawing/2014/main" id="{5E27BC84-D29F-4F17-9A62-784C7612D559}"/>
                </a:ext>
              </a:extLst>
            </p:cNvPr>
            <p:cNvSpPr/>
            <p:nvPr/>
          </p:nvSpPr>
          <p:spPr>
            <a:xfrm rot="5400000">
              <a:off x="5716856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8" name="Forme libre 141">
              <a:extLst>
                <a:ext uri="{FF2B5EF4-FFF2-40B4-BE49-F238E27FC236}">
                  <a16:creationId xmlns:a16="http://schemas.microsoft.com/office/drawing/2014/main" id="{99B84A79-4D25-4BBE-9D14-1F228A13899A}"/>
                </a:ext>
              </a:extLst>
            </p:cNvPr>
            <p:cNvSpPr/>
            <p:nvPr/>
          </p:nvSpPr>
          <p:spPr>
            <a:xfrm rot="5400000">
              <a:off x="574220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9" name="Forme libre 142">
              <a:extLst>
                <a:ext uri="{FF2B5EF4-FFF2-40B4-BE49-F238E27FC236}">
                  <a16:creationId xmlns:a16="http://schemas.microsoft.com/office/drawing/2014/main" id="{C257754C-CB70-499E-A941-E227BCF27A1C}"/>
                </a:ext>
              </a:extLst>
            </p:cNvPr>
            <p:cNvSpPr/>
            <p:nvPr/>
          </p:nvSpPr>
          <p:spPr>
            <a:xfrm rot="5400000">
              <a:off x="592337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0" name="Forme libre 143">
              <a:extLst>
                <a:ext uri="{FF2B5EF4-FFF2-40B4-BE49-F238E27FC236}">
                  <a16:creationId xmlns:a16="http://schemas.microsoft.com/office/drawing/2014/main" id="{C8F20AA6-3A86-4743-95F8-AD7D22DB9A1D}"/>
                </a:ext>
              </a:extLst>
            </p:cNvPr>
            <p:cNvSpPr/>
            <p:nvPr/>
          </p:nvSpPr>
          <p:spPr>
            <a:xfrm rot="5400000">
              <a:off x="594872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1" name="Forme libre 144">
              <a:extLst>
                <a:ext uri="{FF2B5EF4-FFF2-40B4-BE49-F238E27FC236}">
                  <a16:creationId xmlns:a16="http://schemas.microsoft.com/office/drawing/2014/main" id="{FE7131FB-6DF5-41ED-BAAA-321E993437A3}"/>
                </a:ext>
              </a:extLst>
            </p:cNvPr>
            <p:cNvSpPr/>
            <p:nvPr/>
          </p:nvSpPr>
          <p:spPr>
            <a:xfrm rot="5400000">
              <a:off x="612989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2" name="Forme libre 145">
              <a:extLst>
                <a:ext uri="{FF2B5EF4-FFF2-40B4-BE49-F238E27FC236}">
                  <a16:creationId xmlns:a16="http://schemas.microsoft.com/office/drawing/2014/main" id="{42BE7C6B-3FD6-47C1-8A53-5C7AB761BD49}"/>
                </a:ext>
              </a:extLst>
            </p:cNvPr>
            <p:cNvSpPr/>
            <p:nvPr/>
          </p:nvSpPr>
          <p:spPr>
            <a:xfrm rot="5400000">
              <a:off x="615524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3" name="Forme libre 146">
              <a:extLst>
                <a:ext uri="{FF2B5EF4-FFF2-40B4-BE49-F238E27FC236}">
                  <a16:creationId xmlns:a16="http://schemas.microsoft.com/office/drawing/2014/main" id="{B69A9A24-ABE1-4B73-B8E2-BB84CECCD6B3}"/>
                </a:ext>
              </a:extLst>
            </p:cNvPr>
            <p:cNvSpPr/>
            <p:nvPr/>
          </p:nvSpPr>
          <p:spPr>
            <a:xfrm rot="5400000">
              <a:off x="633641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4" name="Forme libre 147">
              <a:extLst>
                <a:ext uri="{FF2B5EF4-FFF2-40B4-BE49-F238E27FC236}">
                  <a16:creationId xmlns:a16="http://schemas.microsoft.com/office/drawing/2014/main" id="{D8BE86F3-08B3-4045-AD6D-7B8BC2856611}"/>
                </a:ext>
              </a:extLst>
            </p:cNvPr>
            <p:cNvSpPr/>
            <p:nvPr/>
          </p:nvSpPr>
          <p:spPr>
            <a:xfrm rot="5400000">
              <a:off x="636176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5" name="Forme libre 148">
              <a:extLst>
                <a:ext uri="{FF2B5EF4-FFF2-40B4-BE49-F238E27FC236}">
                  <a16:creationId xmlns:a16="http://schemas.microsoft.com/office/drawing/2014/main" id="{13B1C39E-4642-4FD4-97EF-BCE0C652C0AC}"/>
                </a:ext>
              </a:extLst>
            </p:cNvPr>
            <p:cNvSpPr/>
            <p:nvPr/>
          </p:nvSpPr>
          <p:spPr>
            <a:xfrm rot="5400000">
              <a:off x="654293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6" name="Forme libre 149">
              <a:extLst>
                <a:ext uri="{FF2B5EF4-FFF2-40B4-BE49-F238E27FC236}">
                  <a16:creationId xmlns:a16="http://schemas.microsoft.com/office/drawing/2014/main" id="{0C310519-0CDC-493F-B8A1-6785D4C631B4}"/>
                </a:ext>
              </a:extLst>
            </p:cNvPr>
            <p:cNvSpPr/>
            <p:nvPr/>
          </p:nvSpPr>
          <p:spPr>
            <a:xfrm rot="5400000">
              <a:off x="656828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7" name="Forme libre 150">
              <a:extLst>
                <a:ext uri="{FF2B5EF4-FFF2-40B4-BE49-F238E27FC236}">
                  <a16:creationId xmlns:a16="http://schemas.microsoft.com/office/drawing/2014/main" id="{B51F64F1-E9A1-47C5-949D-5C033F964C97}"/>
                </a:ext>
              </a:extLst>
            </p:cNvPr>
            <p:cNvSpPr/>
            <p:nvPr/>
          </p:nvSpPr>
          <p:spPr>
            <a:xfrm rot="5400000">
              <a:off x="6749461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8" name="Forme libre 151">
              <a:extLst>
                <a:ext uri="{FF2B5EF4-FFF2-40B4-BE49-F238E27FC236}">
                  <a16:creationId xmlns:a16="http://schemas.microsoft.com/office/drawing/2014/main" id="{86F8B46A-6FF6-4F76-A711-D5F16D98D954}"/>
                </a:ext>
              </a:extLst>
            </p:cNvPr>
            <p:cNvSpPr/>
            <p:nvPr/>
          </p:nvSpPr>
          <p:spPr>
            <a:xfrm rot="5400000">
              <a:off x="6774810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9" name="Forme libre 152">
              <a:extLst>
                <a:ext uri="{FF2B5EF4-FFF2-40B4-BE49-F238E27FC236}">
                  <a16:creationId xmlns:a16="http://schemas.microsoft.com/office/drawing/2014/main" id="{A778F787-21D6-471F-88E9-9D25277192FB}"/>
                </a:ext>
              </a:extLst>
            </p:cNvPr>
            <p:cNvSpPr/>
            <p:nvPr/>
          </p:nvSpPr>
          <p:spPr>
            <a:xfrm rot="5400000">
              <a:off x="4890772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0" name="Forme libre 153">
              <a:extLst>
                <a:ext uri="{FF2B5EF4-FFF2-40B4-BE49-F238E27FC236}">
                  <a16:creationId xmlns:a16="http://schemas.microsoft.com/office/drawing/2014/main" id="{44F7828A-0C88-44D5-B38E-A4C7F6A46A0F}"/>
                </a:ext>
              </a:extLst>
            </p:cNvPr>
            <p:cNvSpPr/>
            <p:nvPr/>
          </p:nvSpPr>
          <p:spPr>
            <a:xfrm rot="5400000">
              <a:off x="4916122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1" name="Forme libre 154">
              <a:extLst>
                <a:ext uri="{FF2B5EF4-FFF2-40B4-BE49-F238E27FC236}">
                  <a16:creationId xmlns:a16="http://schemas.microsoft.com/office/drawing/2014/main" id="{5B0498C5-2538-42B8-8E94-93185C39D4C4}"/>
                </a:ext>
              </a:extLst>
            </p:cNvPr>
            <p:cNvSpPr/>
            <p:nvPr/>
          </p:nvSpPr>
          <p:spPr>
            <a:xfrm rot="5400000">
              <a:off x="5097293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2" name="Forme libre 155">
              <a:extLst>
                <a:ext uri="{FF2B5EF4-FFF2-40B4-BE49-F238E27FC236}">
                  <a16:creationId xmlns:a16="http://schemas.microsoft.com/office/drawing/2014/main" id="{5AD6F8BD-C1BC-4433-BC94-3A85E3194DF1}"/>
                </a:ext>
              </a:extLst>
            </p:cNvPr>
            <p:cNvSpPr/>
            <p:nvPr/>
          </p:nvSpPr>
          <p:spPr>
            <a:xfrm rot="5400000">
              <a:off x="5122643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3" name="Forme libre 156">
              <a:extLst>
                <a:ext uri="{FF2B5EF4-FFF2-40B4-BE49-F238E27FC236}">
                  <a16:creationId xmlns:a16="http://schemas.microsoft.com/office/drawing/2014/main" id="{9CFD2967-585C-4268-911F-AE26BE368AFD}"/>
                </a:ext>
              </a:extLst>
            </p:cNvPr>
            <p:cNvSpPr/>
            <p:nvPr/>
          </p:nvSpPr>
          <p:spPr>
            <a:xfrm rot="5400000">
              <a:off x="5303814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4" name="Forme libre 157">
              <a:extLst>
                <a:ext uri="{FF2B5EF4-FFF2-40B4-BE49-F238E27FC236}">
                  <a16:creationId xmlns:a16="http://schemas.microsoft.com/office/drawing/2014/main" id="{B9AB7B0C-E065-4651-8EEE-2C06D4F9C1BC}"/>
                </a:ext>
              </a:extLst>
            </p:cNvPr>
            <p:cNvSpPr/>
            <p:nvPr/>
          </p:nvSpPr>
          <p:spPr>
            <a:xfrm rot="5400000">
              <a:off x="5329164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5" name="Forme libre 158">
              <a:extLst>
                <a:ext uri="{FF2B5EF4-FFF2-40B4-BE49-F238E27FC236}">
                  <a16:creationId xmlns:a16="http://schemas.microsoft.com/office/drawing/2014/main" id="{2420B0D7-62A0-40D2-B643-40586B4625AD}"/>
                </a:ext>
              </a:extLst>
            </p:cNvPr>
            <p:cNvSpPr/>
            <p:nvPr/>
          </p:nvSpPr>
          <p:spPr>
            <a:xfrm rot="5400000">
              <a:off x="5510335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6" name="Forme libre 159">
              <a:extLst>
                <a:ext uri="{FF2B5EF4-FFF2-40B4-BE49-F238E27FC236}">
                  <a16:creationId xmlns:a16="http://schemas.microsoft.com/office/drawing/2014/main" id="{CF7C4972-714D-4AC1-B0C9-79CEA41083B1}"/>
                </a:ext>
              </a:extLst>
            </p:cNvPr>
            <p:cNvSpPr/>
            <p:nvPr/>
          </p:nvSpPr>
          <p:spPr>
            <a:xfrm rot="5400000">
              <a:off x="553568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7" name="Forme libre 160">
              <a:extLst>
                <a:ext uri="{FF2B5EF4-FFF2-40B4-BE49-F238E27FC236}">
                  <a16:creationId xmlns:a16="http://schemas.microsoft.com/office/drawing/2014/main" id="{37082002-EDF2-4C99-9E65-B9C21F9C5FCB}"/>
                </a:ext>
              </a:extLst>
            </p:cNvPr>
            <p:cNvSpPr/>
            <p:nvPr/>
          </p:nvSpPr>
          <p:spPr>
            <a:xfrm rot="5400000">
              <a:off x="5716856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8" name="Forme libre 161">
              <a:extLst>
                <a:ext uri="{FF2B5EF4-FFF2-40B4-BE49-F238E27FC236}">
                  <a16:creationId xmlns:a16="http://schemas.microsoft.com/office/drawing/2014/main" id="{0C342B3A-4E87-47A8-AF5D-28876E16EC35}"/>
                </a:ext>
              </a:extLst>
            </p:cNvPr>
            <p:cNvSpPr/>
            <p:nvPr/>
          </p:nvSpPr>
          <p:spPr>
            <a:xfrm rot="5400000">
              <a:off x="574220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9" name="Forme libre 162">
              <a:extLst>
                <a:ext uri="{FF2B5EF4-FFF2-40B4-BE49-F238E27FC236}">
                  <a16:creationId xmlns:a16="http://schemas.microsoft.com/office/drawing/2014/main" id="{2E270DE3-1D68-4EF4-BB6D-D6EFEBA6DAEC}"/>
                </a:ext>
              </a:extLst>
            </p:cNvPr>
            <p:cNvSpPr/>
            <p:nvPr/>
          </p:nvSpPr>
          <p:spPr>
            <a:xfrm rot="5400000">
              <a:off x="592337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0" name="Forme libre 163">
              <a:extLst>
                <a:ext uri="{FF2B5EF4-FFF2-40B4-BE49-F238E27FC236}">
                  <a16:creationId xmlns:a16="http://schemas.microsoft.com/office/drawing/2014/main" id="{627AC812-0F60-40F0-9553-CE87F0512669}"/>
                </a:ext>
              </a:extLst>
            </p:cNvPr>
            <p:cNvSpPr/>
            <p:nvPr/>
          </p:nvSpPr>
          <p:spPr>
            <a:xfrm rot="5400000">
              <a:off x="594872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1" name="Forme libre 164">
              <a:extLst>
                <a:ext uri="{FF2B5EF4-FFF2-40B4-BE49-F238E27FC236}">
                  <a16:creationId xmlns:a16="http://schemas.microsoft.com/office/drawing/2014/main" id="{A9816E92-7ED1-409D-BC03-316D8E234DD3}"/>
                </a:ext>
              </a:extLst>
            </p:cNvPr>
            <p:cNvSpPr/>
            <p:nvPr/>
          </p:nvSpPr>
          <p:spPr>
            <a:xfrm rot="5400000">
              <a:off x="612989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2" name="Forme libre 165">
              <a:extLst>
                <a:ext uri="{FF2B5EF4-FFF2-40B4-BE49-F238E27FC236}">
                  <a16:creationId xmlns:a16="http://schemas.microsoft.com/office/drawing/2014/main" id="{4B330AD2-7B4A-43C4-B70C-56E256E5899A}"/>
                </a:ext>
              </a:extLst>
            </p:cNvPr>
            <p:cNvSpPr/>
            <p:nvPr/>
          </p:nvSpPr>
          <p:spPr>
            <a:xfrm rot="5400000">
              <a:off x="615524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3" name="Forme libre 166">
              <a:extLst>
                <a:ext uri="{FF2B5EF4-FFF2-40B4-BE49-F238E27FC236}">
                  <a16:creationId xmlns:a16="http://schemas.microsoft.com/office/drawing/2014/main" id="{23E2C635-F110-4469-83B3-1D7DF015CB0F}"/>
                </a:ext>
              </a:extLst>
            </p:cNvPr>
            <p:cNvSpPr/>
            <p:nvPr/>
          </p:nvSpPr>
          <p:spPr>
            <a:xfrm rot="5400000">
              <a:off x="633641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4" name="Forme libre 167">
              <a:extLst>
                <a:ext uri="{FF2B5EF4-FFF2-40B4-BE49-F238E27FC236}">
                  <a16:creationId xmlns:a16="http://schemas.microsoft.com/office/drawing/2014/main" id="{3D1C888F-84DD-4EDD-8ECE-9076996A84A3}"/>
                </a:ext>
              </a:extLst>
            </p:cNvPr>
            <p:cNvSpPr/>
            <p:nvPr/>
          </p:nvSpPr>
          <p:spPr>
            <a:xfrm rot="5400000">
              <a:off x="636176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5" name="Forme libre 168">
              <a:extLst>
                <a:ext uri="{FF2B5EF4-FFF2-40B4-BE49-F238E27FC236}">
                  <a16:creationId xmlns:a16="http://schemas.microsoft.com/office/drawing/2014/main" id="{64701902-5C48-4433-BDCB-6101C803D2D0}"/>
                </a:ext>
              </a:extLst>
            </p:cNvPr>
            <p:cNvSpPr/>
            <p:nvPr/>
          </p:nvSpPr>
          <p:spPr>
            <a:xfrm rot="5400000">
              <a:off x="654293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6" name="Forme libre 169">
              <a:extLst>
                <a:ext uri="{FF2B5EF4-FFF2-40B4-BE49-F238E27FC236}">
                  <a16:creationId xmlns:a16="http://schemas.microsoft.com/office/drawing/2014/main" id="{E5145BF3-B756-46B6-978E-B8882FE941A7}"/>
                </a:ext>
              </a:extLst>
            </p:cNvPr>
            <p:cNvSpPr/>
            <p:nvPr/>
          </p:nvSpPr>
          <p:spPr>
            <a:xfrm rot="5400000">
              <a:off x="656828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7" name="Forme libre 170">
              <a:extLst>
                <a:ext uri="{FF2B5EF4-FFF2-40B4-BE49-F238E27FC236}">
                  <a16:creationId xmlns:a16="http://schemas.microsoft.com/office/drawing/2014/main" id="{8A47098B-FEE7-41AC-854C-83481F51B049}"/>
                </a:ext>
              </a:extLst>
            </p:cNvPr>
            <p:cNvSpPr/>
            <p:nvPr/>
          </p:nvSpPr>
          <p:spPr>
            <a:xfrm rot="5400000">
              <a:off x="6749461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8" name="Forme libre 171">
              <a:extLst>
                <a:ext uri="{FF2B5EF4-FFF2-40B4-BE49-F238E27FC236}">
                  <a16:creationId xmlns:a16="http://schemas.microsoft.com/office/drawing/2014/main" id="{30A6FEE7-2CA9-4575-A954-47302A16F2AE}"/>
                </a:ext>
              </a:extLst>
            </p:cNvPr>
            <p:cNvSpPr/>
            <p:nvPr/>
          </p:nvSpPr>
          <p:spPr>
            <a:xfrm rot="5400000">
              <a:off x="6774810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9" name="Forme libre 172">
              <a:extLst>
                <a:ext uri="{FF2B5EF4-FFF2-40B4-BE49-F238E27FC236}">
                  <a16:creationId xmlns:a16="http://schemas.microsoft.com/office/drawing/2014/main" id="{DE71BD25-7F41-445D-BFAE-5E8A3BDB8596}"/>
                </a:ext>
              </a:extLst>
            </p:cNvPr>
            <p:cNvSpPr/>
            <p:nvPr/>
          </p:nvSpPr>
          <p:spPr>
            <a:xfrm rot="5400000">
              <a:off x="4890772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0" name="Forme libre 173">
              <a:extLst>
                <a:ext uri="{FF2B5EF4-FFF2-40B4-BE49-F238E27FC236}">
                  <a16:creationId xmlns:a16="http://schemas.microsoft.com/office/drawing/2014/main" id="{28285968-958E-462F-B761-01DF50415BD7}"/>
                </a:ext>
              </a:extLst>
            </p:cNvPr>
            <p:cNvSpPr/>
            <p:nvPr/>
          </p:nvSpPr>
          <p:spPr>
            <a:xfrm rot="5400000">
              <a:off x="4916122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1" name="Forme libre 174">
              <a:extLst>
                <a:ext uri="{FF2B5EF4-FFF2-40B4-BE49-F238E27FC236}">
                  <a16:creationId xmlns:a16="http://schemas.microsoft.com/office/drawing/2014/main" id="{6ED78E89-1ECD-4614-8BC0-475B0A2AEB3D}"/>
                </a:ext>
              </a:extLst>
            </p:cNvPr>
            <p:cNvSpPr/>
            <p:nvPr/>
          </p:nvSpPr>
          <p:spPr>
            <a:xfrm rot="5400000">
              <a:off x="5097293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2" name="Forme libre 175">
              <a:extLst>
                <a:ext uri="{FF2B5EF4-FFF2-40B4-BE49-F238E27FC236}">
                  <a16:creationId xmlns:a16="http://schemas.microsoft.com/office/drawing/2014/main" id="{5D18C0C9-39A7-4317-A0EB-550587F73F82}"/>
                </a:ext>
              </a:extLst>
            </p:cNvPr>
            <p:cNvSpPr/>
            <p:nvPr/>
          </p:nvSpPr>
          <p:spPr>
            <a:xfrm rot="5400000">
              <a:off x="5122643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3" name="Forme libre 176">
              <a:extLst>
                <a:ext uri="{FF2B5EF4-FFF2-40B4-BE49-F238E27FC236}">
                  <a16:creationId xmlns:a16="http://schemas.microsoft.com/office/drawing/2014/main" id="{F29EDB5B-7265-4A5E-98BC-467E865FBE58}"/>
                </a:ext>
              </a:extLst>
            </p:cNvPr>
            <p:cNvSpPr/>
            <p:nvPr/>
          </p:nvSpPr>
          <p:spPr>
            <a:xfrm rot="5400000">
              <a:off x="5303814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4" name="Forme libre 177">
              <a:extLst>
                <a:ext uri="{FF2B5EF4-FFF2-40B4-BE49-F238E27FC236}">
                  <a16:creationId xmlns:a16="http://schemas.microsoft.com/office/drawing/2014/main" id="{B146C41C-5DC7-4A2C-B59C-BE75F43F1FDF}"/>
                </a:ext>
              </a:extLst>
            </p:cNvPr>
            <p:cNvSpPr/>
            <p:nvPr/>
          </p:nvSpPr>
          <p:spPr>
            <a:xfrm rot="5400000">
              <a:off x="5329164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5" name="Forme libre 178">
              <a:extLst>
                <a:ext uri="{FF2B5EF4-FFF2-40B4-BE49-F238E27FC236}">
                  <a16:creationId xmlns:a16="http://schemas.microsoft.com/office/drawing/2014/main" id="{EAA560E8-B538-44A5-B158-DBFD0FB55396}"/>
                </a:ext>
              </a:extLst>
            </p:cNvPr>
            <p:cNvSpPr/>
            <p:nvPr/>
          </p:nvSpPr>
          <p:spPr>
            <a:xfrm rot="5400000">
              <a:off x="5510335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6" name="Forme libre 179">
              <a:extLst>
                <a:ext uri="{FF2B5EF4-FFF2-40B4-BE49-F238E27FC236}">
                  <a16:creationId xmlns:a16="http://schemas.microsoft.com/office/drawing/2014/main" id="{724124C1-1520-4562-B350-56A507B56943}"/>
                </a:ext>
              </a:extLst>
            </p:cNvPr>
            <p:cNvSpPr/>
            <p:nvPr/>
          </p:nvSpPr>
          <p:spPr>
            <a:xfrm rot="5400000">
              <a:off x="553568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7" name="Forme libre 180">
              <a:extLst>
                <a:ext uri="{FF2B5EF4-FFF2-40B4-BE49-F238E27FC236}">
                  <a16:creationId xmlns:a16="http://schemas.microsoft.com/office/drawing/2014/main" id="{4C8C0807-2935-43F2-89F9-806A94E7D6E7}"/>
                </a:ext>
              </a:extLst>
            </p:cNvPr>
            <p:cNvSpPr/>
            <p:nvPr/>
          </p:nvSpPr>
          <p:spPr>
            <a:xfrm rot="5400000">
              <a:off x="5716856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8" name="Forme libre 181">
              <a:extLst>
                <a:ext uri="{FF2B5EF4-FFF2-40B4-BE49-F238E27FC236}">
                  <a16:creationId xmlns:a16="http://schemas.microsoft.com/office/drawing/2014/main" id="{B6C87048-4E46-49E8-8672-2E2AB7476D2A}"/>
                </a:ext>
              </a:extLst>
            </p:cNvPr>
            <p:cNvSpPr/>
            <p:nvPr/>
          </p:nvSpPr>
          <p:spPr>
            <a:xfrm rot="5400000">
              <a:off x="574220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9" name="Forme libre 182">
              <a:extLst>
                <a:ext uri="{FF2B5EF4-FFF2-40B4-BE49-F238E27FC236}">
                  <a16:creationId xmlns:a16="http://schemas.microsoft.com/office/drawing/2014/main" id="{68AB6FD0-9220-4493-BD9B-69A22C292D9B}"/>
                </a:ext>
              </a:extLst>
            </p:cNvPr>
            <p:cNvSpPr/>
            <p:nvPr/>
          </p:nvSpPr>
          <p:spPr>
            <a:xfrm rot="5400000">
              <a:off x="592337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0" name="Forme libre 183">
              <a:extLst>
                <a:ext uri="{FF2B5EF4-FFF2-40B4-BE49-F238E27FC236}">
                  <a16:creationId xmlns:a16="http://schemas.microsoft.com/office/drawing/2014/main" id="{DD5D5B35-458D-4942-A392-AD970B6EA912}"/>
                </a:ext>
              </a:extLst>
            </p:cNvPr>
            <p:cNvSpPr/>
            <p:nvPr/>
          </p:nvSpPr>
          <p:spPr>
            <a:xfrm rot="5400000">
              <a:off x="594872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1" name="Forme libre 184">
              <a:extLst>
                <a:ext uri="{FF2B5EF4-FFF2-40B4-BE49-F238E27FC236}">
                  <a16:creationId xmlns:a16="http://schemas.microsoft.com/office/drawing/2014/main" id="{B8C05952-E5F2-4701-8ADC-73E158B33CF6}"/>
                </a:ext>
              </a:extLst>
            </p:cNvPr>
            <p:cNvSpPr/>
            <p:nvPr/>
          </p:nvSpPr>
          <p:spPr>
            <a:xfrm rot="5400000">
              <a:off x="612989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2" name="Forme libre 185">
              <a:extLst>
                <a:ext uri="{FF2B5EF4-FFF2-40B4-BE49-F238E27FC236}">
                  <a16:creationId xmlns:a16="http://schemas.microsoft.com/office/drawing/2014/main" id="{28BE1A27-FFB1-4D98-8254-672E534754C0}"/>
                </a:ext>
              </a:extLst>
            </p:cNvPr>
            <p:cNvSpPr/>
            <p:nvPr/>
          </p:nvSpPr>
          <p:spPr>
            <a:xfrm rot="5400000">
              <a:off x="615524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3" name="Forme libre 186">
              <a:extLst>
                <a:ext uri="{FF2B5EF4-FFF2-40B4-BE49-F238E27FC236}">
                  <a16:creationId xmlns:a16="http://schemas.microsoft.com/office/drawing/2014/main" id="{56D77719-4B1B-427F-B11B-419A20B04322}"/>
                </a:ext>
              </a:extLst>
            </p:cNvPr>
            <p:cNvSpPr/>
            <p:nvPr/>
          </p:nvSpPr>
          <p:spPr>
            <a:xfrm rot="5400000">
              <a:off x="633641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4" name="Forme libre 187">
              <a:extLst>
                <a:ext uri="{FF2B5EF4-FFF2-40B4-BE49-F238E27FC236}">
                  <a16:creationId xmlns:a16="http://schemas.microsoft.com/office/drawing/2014/main" id="{645BF1CA-1D6B-486F-A356-DD01E882D9D2}"/>
                </a:ext>
              </a:extLst>
            </p:cNvPr>
            <p:cNvSpPr/>
            <p:nvPr/>
          </p:nvSpPr>
          <p:spPr>
            <a:xfrm rot="5400000">
              <a:off x="636176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5" name="Forme libre 188">
              <a:extLst>
                <a:ext uri="{FF2B5EF4-FFF2-40B4-BE49-F238E27FC236}">
                  <a16:creationId xmlns:a16="http://schemas.microsoft.com/office/drawing/2014/main" id="{B0E68004-5841-4E25-B920-2E235B02A5A2}"/>
                </a:ext>
              </a:extLst>
            </p:cNvPr>
            <p:cNvSpPr/>
            <p:nvPr/>
          </p:nvSpPr>
          <p:spPr>
            <a:xfrm rot="5400000">
              <a:off x="654293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6" name="Forme libre 189">
              <a:extLst>
                <a:ext uri="{FF2B5EF4-FFF2-40B4-BE49-F238E27FC236}">
                  <a16:creationId xmlns:a16="http://schemas.microsoft.com/office/drawing/2014/main" id="{4D696DF5-0F69-446D-896A-90573590A87E}"/>
                </a:ext>
              </a:extLst>
            </p:cNvPr>
            <p:cNvSpPr/>
            <p:nvPr/>
          </p:nvSpPr>
          <p:spPr>
            <a:xfrm rot="5400000">
              <a:off x="656828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7" name="Forme libre 190">
              <a:extLst>
                <a:ext uri="{FF2B5EF4-FFF2-40B4-BE49-F238E27FC236}">
                  <a16:creationId xmlns:a16="http://schemas.microsoft.com/office/drawing/2014/main" id="{BF2B388F-F4E6-4C51-B332-D705A835DE09}"/>
                </a:ext>
              </a:extLst>
            </p:cNvPr>
            <p:cNvSpPr/>
            <p:nvPr/>
          </p:nvSpPr>
          <p:spPr>
            <a:xfrm rot="5400000">
              <a:off x="6749461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8" name="Forme libre 191">
              <a:extLst>
                <a:ext uri="{FF2B5EF4-FFF2-40B4-BE49-F238E27FC236}">
                  <a16:creationId xmlns:a16="http://schemas.microsoft.com/office/drawing/2014/main" id="{B85DD616-C959-4EE7-927C-B99D190C388D}"/>
                </a:ext>
              </a:extLst>
            </p:cNvPr>
            <p:cNvSpPr/>
            <p:nvPr/>
          </p:nvSpPr>
          <p:spPr>
            <a:xfrm rot="5400000">
              <a:off x="6774810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9" name="Forme libre 192">
              <a:extLst>
                <a:ext uri="{FF2B5EF4-FFF2-40B4-BE49-F238E27FC236}">
                  <a16:creationId xmlns:a16="http://schemas.microsoft.com/office/drawing/2014/main" id="{2F9612FE-052F-49E8-A14D-8090476949D0}"/>
                </a:ext>
              </a:extLst>
            </p:cNvPr>
            <p:cNvSpPr/>
            <p:nvPr/>
          </p:nvSpPr>
          <p:spPr>
            <a:xfrm rot="5400000">
              <a:off x="4890772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0" name="Forme libre 193">
              <a:extLst>
                <a:ext uri="{FF2B5EF4-FFF2-40B4-BE49-F238E27FC236}">
                  <a16:creationId xmlns:a16="http://schemas.microsoft.com/office/drawing/2014/main" id="{4F5AA1F1-AC04-4AC2-82D0-664F01EF8B61}"/>
                </a:ext>
              </a:extLst>
            </p:cNvPr>
            <p:cNvSpPr/>
            <p:nvPr/>
          </p:nvSpPr>
          <p:spPr>
            <a:xfrm rot="5400000">
              <a:off x="4916122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1" name="Forme libre 194">
              <a:extLst>
                <a:ext uri="{FF2B5EF4-FFF2-40B4-BE49-F238E27FC236}">
                  <a16:creationId xmlns:a16="http://schemas.microsoft.com/office/drawing/2014/main" id="{C5266873-E0BC-4905-8B10-EEEDF02AA609}"/>
                </a:ext>
              </a:extLst>
            </p:cNvPr>
            <p:cNvSpPr/>
            <p:nvPr/>
          </p:nvSpPr>
          <p:spPr>
            <a:xfrm rot="5400000">
              <a:off x="5097293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2" name="Forme libre 195">
              <a:extLst>
                <a:ext uri="{FF2B5EF4-FFF2-40B4-BE49-F238E27FC236}">
                  <a16:creationId xmlns:a16="http://schemas.microsoft.com/office/drawing/2014/main" id="{65642D33-8042-4F8B-B03A-D9962AA0DC1E}"/>
                </a:ext>
              </a:extLst>
            </p:cNvPr>
            <p:cNvSpPr/>
            <p:nvPr/>
          </p:nvSpPr>
          <p:spPr>
            <a:xfrm rot="5400000">
              <a:off x="5122643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3" name="Forme libre 196">
              <a:extLst>
                <a:ext uri="{FF2B5EF4-FFF2-40B4-BE49-F238E27FC236}">
                  <a16:creationId xmlns:a16="http://schemas.microsoft.com/office/drawing/2014/main" id="{02DD9EE2-66C7-4EBE-98D2-D911523C4CD5}"/>
                </a:ext>
              </a:extLst>
            </p:cNvPr>
            <p:cNvSpPr/>
            <p:nvPr/>
          </p:nvSpPr>
          <p:spPr>
            <a:xfrm rot="5400000">
              <a:off x="5303814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4" name="Forme libre 197">
              <a:extLst>
                <a:ext uri="{FF2B5EF4-FFF2-40B4-BE49-F238E27FC236}">
                  <a16:creationId xmlns:a16="http://schemas.microsoft.com/office/drawing/2014/main" id="{EC7D13F9-9B0D-4F38-BCC5-7F4DAB2D490B}"/>
                </a:ext>
              </a:extLst>
            </p:cNvPr>
            <p:cNvSpPr/>
            <p:nvPr/>
          </p:nvSpPr>
          <p:spPr>
            <a:xfrm rot="5400000">
              <a:off x="5329164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5" name="Forme libre 198">
              <a:extLst>
                <a:ext uri="{FF2B5EF4-FFF2-40B4-BE49-F238E27FC236}">
                  <a16:creationId xmlns:a16="http://schemas.microsoft.com/office/drawing/2014/main" id="{5D225DF6-498A-4ED4-ADE4-5C882413F4A3}"/>
                </a:ext>
              </a:extLst>
            </p:cNvPr>
            <p:cNvSpPr/>
            <p:nvPr/>
          </p:nvSpPr>
          <p:spPr>
            <a:xfrm rot="5400000">
              <a:off x="5510335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6" name="Forme libre 199">
              <a:extLst>
                <a:ext uri="{FF2B5EF4-FFF2-40B4-BE49-F238E27FC236}">
                  <a16:creationId xmlns:a16="http://schemas.microsoft.com/office/drawing/2014/main" id="{5A9BAED5-4EFA-4771-B375-52A0EB2D3E4F}"/>
                </a:ext>
              </a:extLst>
            </p:cNvPr>
            <p:cNvSpPr/>
            <p:nvPr/>
          </p:nvSpPr>
          <p:spPr>
            <a:xfrm rot="5400000">
              <a:off x="553568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7" name="Forme libre 200">
              <a:extLst>
                <a:ext uri="{FF2B5EF4-FFF2-40B4-BE49-F238E27FC236}">
                  <a16:creationId xmlns:a16="http://schemas.microsoft.com/office/drawing/2014/main" id="{F13FCA0F-3C48-47B4-9F4D-1FC039D63F18}"/>
                </a:ext>
              </a:extLst>
            </p:cNvPr>
            <p:cNvSpPr/>
            <p:nvPr/>
          </p:nvSpPr>
          <p:spPr>
            <a:xfrm rot="5400000">
              <a:off x="5716856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8" name="Forme libre 201">
              <a:extLst>
                <a:ext uri="{FF2B5EF4-FFF2-40B4-BE49-F238E27FC236}">
                  <a16:creationId xmlns:a16="http://schemas.microsoft.com/office/drawing/2014/main" id="{1C620229-988F-4E47-941F-734061139D39}"/>
                </a:ext>
              </a:extLst>
            </p:cNvPr>
            <p:cNvSpPr/>
            <p:nvPr/>
          </p:nvSpPr>
          <p:spPr>
            <a:xfrm rot="5400000">
              <a:off x="574220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9" name="Forme libre 202">
              <a:extLst>
                <a:ext uri="{FF2B5EF4-FFF2-40B4-BE49-F238E27FC236}">
                  <a16:creationId xmlns:a16="http://schemas.microsoft.com/office/drawing/2014/main" id="{581E9797-DB09-460E-9D0A-D3754792C607}"/>
                </a:ext>
              </a:extLst>
            </p:cNvPr>
            <p:cNvSpPr/>
            <p:nvPr/>
          </p:nvSpPr>
          <p:spPr>
            <a:xfrm rot="5400000">
              <a:off x="592337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0" name="Forme libre 203">
              <a:extLst>
                <a:ext uri="{FF2B5EF4-FFF2-40B4-BE49-F238E27FC236}">
                  <a16:creationId xmlns:a16="http://schemas.microsoft.com/office/drawing/2014/main" id="{C501C09E-03A9-4FA6-B72B-9F4D329BB4D4}"/>
                </a:ext>
              </a:extLst>
            </p:cNvPr>
            <p:cNvSpPr/>
            <p:nvPr/>
          </p:nvSpPr>
          <p:spPr>
            <a:xfrm rot="5400000">
              <a:off x="594872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1" name="Forme libre 204">
              <a:extLst>
                <a:ext uri="{FF2B5EF4-FFF2-40B4-BE49-F238E27FC236}">
                  <a16:creationId xmlns:a16="http://schemas.microsoft.com/office/drawing/2014/main" id="{08830D47-F144-4738-BC73-9CA6FE07A990}"/>
                </a:ext>
              </a:extLst>
            </p:cNvPr>
            <p:cNvSpPr/>
            <p:nvPr/>
          </p:nvSpPr>
          <p:spPr>
            <a:xfrm rot="5400000">
              <a:off x="612989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2" name="Forme libre 205">
              <a:extLst>
                <a:ext uri="{FF2B5EF4-FFF2-40B4-BE49-F238E27FC236}">
                  <a16:creationId xmlns:a16="http://schemas.microsoft.com/office/drawing/2014/main" id="{73F43385-0B7D-42EB-B161-2454C001D667}"/>
                </a:ext>
              </a:extLst>
            </p:cNvPr>
            <p:cNvSpPr/>
            <p:nvPr/>
          </p:nvSpPr>
          <p:spPr>
            <a:xfrm rot="5400000">
              <a:off x="615524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3" name="Forme libre 206">
              <a:extLst>
                <a:ext uri="{FF2B5EF4-FFF2-40B4-BE49-F238E27FC236}">
                  <a16:creationId xmlns:a16="http://schemas.microsoft.com/office/drawing/2014/main" id="{5D04CB33-1273-4AFC-B79F-9216BC12EDA7}"/>
                </a:ext>
              </a:extLst>
            </p:cNvPr>
            <p:cNvSpPr/>
            <p:nvPr/>
          </p:nvSpPr>
          <p:spPr>
            <a:xfrm rot="5400000">
              <a:off x="633641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4" name="Forme libre 207">
              <a:extLst>
                <a:ext uri="{FF2B5EF4-FFF2-40B4-BE49-F238E27FC236}">
                  <a16:creationId xmlns:a16="http://schemas.microsoft.com/office/drawing/2014/main" id="{22C322D1-9C39-424E-8AA0-A83CE05281BD}"/>
                </a:ext>
              </a:extLst>
            </p:cNvPr>
            <p:cNvSpPr/>
            <p:nvPr/>
          </p:nvSpPr>
          <p:spPr>
            <a:xfrm rot="5400000">
              <a:off x="636176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5" name="Forme libre 208">
              <a:extLst>
                <a:ext uri="{FF2B5EF4-FFF2-40B4-BE49-F238E27FC236}">
                  <a16:creationId xmlns:a16="http://schemas.microsoft.com/office/drawing/2014/main" id="{78476429-DB18-41ED-B721-6D73418BC55F}"/>
                </a:ext>
              </a:extLst>
            </p:cNvPr>
            <p:cNvSpPr/>
            <p:nvPr/>
          </p:nvSpPr>
          <p:spPr>
            <a:xfrm rot="5400000">
              <a:off x="654293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6" name="Forme libre 209">
              <a:extLst>
                <a:ext uri="{FF2B5EF4-FFF2-40B4-BE49-F238E27FC236}">
                  <a16:creationId xmlns:a16="http://schemas.microsoft.com/office/drawing/2014/main" id="{3571C585-BD1A-4DBD-A4FE-8880545324E1}"/>
                </a:ext>
              </a:extLst>
            </p:cNvPr>
            <p:cNvSpPr/>
            <p:nvPr/>
          </p:nvSpPr>
          <p:spPr>
            <a:xfrm rot="5400000">
              <a:off x="656828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7" name="Forme libre 210">
              <a:extLst>
                <a:ext uri="{FF2B5EF4-FFF2-40B4-BE49-F238E27FC236}">
                  <a16:creationId xmlns:a16="http://schemas.microsoft.com/office/drawing/2014/main" id="{96FE6EA4-53FA-4E45-9407-C2F564AF1128}"/>
                </a:ext>
              </a:extLst>
            </p:cNvPr>
            <p:cNvSpPr/>
            <p:nvPr/>
          </p:nvSpPr>
          <p:spPr>
            <a:xfrm rot="5400000">
              <a:off x="6749461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8" name="Forme libre 211">
              <a:extLst>
                <a:ext uri="{FF2B5EF4-FFF2-40B4-BE49-F238E27FC236}">
                  <a16:creationId xmlns:a16="http://schemas.microsoft.com/office/drawing/2014/main" id="{5295D379-6571-434E-B6D2-BBE4FED7CA51}"/>
                </a:ext>
              </a:extLst>
            </p:cNvPr>
            <p:cNvSpPr/>
            <p:nvPr/>
          </p:nvSpPr>
          <p:spPr>
            <a:xfrm rot="5400000">
              <a:off x="6774810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9" name="Forme libre 212">
              <a:extLst>
                <a:ext uri="{FF2B5EF4-FFF2-40B4-BE49-F238E27FC236}">
                  <a16:creationId xmlns:a16="http://schemas.microsoft.com/office/drawing/2014/main" id="{5944DC3D-68F7-45CD-BEC9-E26213476A99}"/>
                </a:ext>
              </a:extLst>
            </p:cNvPr>
            <p:cNvSpPr/>
            <p:nvPr/>
          </p:nvSpPr>
          <p:spPr>
            <a:xfrm rot="5400000">
              <a:off x="4890772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0" name="Forme libre 213">
              <a:extLst>
                <a:ext uri="{FF2B5EF4-FFF2-40B4-BE49-F238E27FC236}">
                  <a16:creationId xmlns:a16="http://schemas.microsoft.com/office/drawing/2014/main" id="{BE47AEA7-F274-4F20-99A0-BC2602D76D7E}"/>
                </a:ext>
              </a:extLst>
            </p:cNvPr>
            <p:cNvSpPr/>
            <p:nvPr/>
          </p:nvSpPr>
          <p:spPr>
            <a:xfrm rot="5400000">
              <a:off x="4916122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1" name="Forme libre 214">
              <a:extLst>
                <a:ext uri="{FF2B5EF4-FFF2-40B4-BE49-F238E27FC236}">
                  <a16:creationId xmlns:a16="http://schemas.microsoft.com/office/drawing/2014/main" id="{F9695575-A1CB-4C3E-9409-598F1EA7E19C}"/>
                </a:ext>
              </a:extLst>
            </p:cNvPr>
            <p:cNvSpPr/>
            <p:nvPr/>
          </p:nvSpPr>
          <p:spPr>
            <a:xfrm rot="5400000">
              <a:off x="5097293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2" name="Forme libre 215">
              <a:extLst>
                <a:ext uri="{FF2B5EF4-FFF2-40B4-BE49-F238E27FC236}">
                  <a16:creationId xmlns:a16="http://schemas.microsoft.com/office/drawing/2014/main" id="{C421E5DA-25E9-4DCB-8D28-C3BB11AC9160}"/>
                </a:ext>
              </a:extLst>
            </p:cNvPr>
            <p:cNvSpPr/>
            <p:nvPr/>
          </p:nvSpPr>
          <p:spPr>
            <a:xfrm rot="5400000">
              <a:off x="5122643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3" name="Forme libre 216">
              <a:extLst>
                <a:ext uri="{FF2B5EF4-FFF2-40B4-BE49-F238E27FC236}">
                  <a16:creationId xmlns:a16="http://schemas.microsoft.com/office/drawing/2014/main" id="{528090AE-E835-44A7-B3DF-CB38F427FB94}"/>
                </a:ext>
              </a:extLst>
            </p:cNvPr>
            <p:cNvSpPr/>
            <p:nvPr/>
          </p:nvSpPr>
          <p:spPr>
            <a:xfrm rot="5400000">
              <a:off x="5303814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4" name="Forme libre 217">
              <a:extLst>
                <a:ext uri="{FF2B5EF4-FFF2-40B4-BE49-F238E27FC236}">
                  <a16:creationId xmlns:a16="http://schemas.microsoft.com/office/drawing/2014/main" id="{3235DD40-2ADD-4B28-AC04-9B2268B4A2DC}"/>
                </a:ext>
              </a:extLst>
            </p:cNvPr>
            <p:cNvSpPr/>
            <p:nvPr/>
          </p:nvSpPr>
          <p:spPr>
            <a:xfrm rot="5400000">
              <a:off x="5329164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5" name="Forme libre 218">
              <a:extLst>
                <a:ext uri="{FF2B5EF4-FFF2-40B4-BE49-F238E27FC236}">
                  <a16:creationId xmlns:a16="http://schemas.microsoft.com/office/drawing/2014/main" id="{9506712E-BBA1-4BAC-89C5-1B7AF0BCD139}"/>
                </a:ext>
              </a:extLst>
            </p:cNvPr>
            <p:cNvSpPr/>
            <p:nvPr/>
          </p:nvSpPr>
          <p:spPr>
            <a:xfrm rot="5400000">
              <a:off x="5510335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6" name="Forme libre 219">
              <a:extLst>
                <a:ext uri="{FF2B5EF4-FFF2-40B4-BE49-F238E27FC236}">
                  <a16:creationId xmlns:a16="http://schemas.microsoft.com/office/drawing/2014/main" id="{1B481296-659C-4BB9-B030-D30ED45DDC8C}"/>
                </a:ext>
              </a:extLst>
            </p:cNvPr>
            <p:cNvSpPr/>
            <p:nvPr/>
          </p:nvSpPr>
          <p:spPr>
            <a:xfrm rot="5400000">
              <a:off x="553568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7" name="Forme libre 220">
              <a:extLst>
                <a:ext uri="{FF2B5EF4-FFF2-40B4-BE49-F238E27FC236}">
                  <a16:creationId xmlns:a16="http://schemas.microsoft.com/office/drawing/2014/main" id="{70FA9C54-F2C9-4757-9CCF-1317B53F5D9A}"/>
                </a:ext>
              </a:extLst>
            </p:cNvPr>
            <p:cNvSpPr/>
            <p:nvPr/>
          </p:nvSpPr>
          <p:spPr>
            <a:xfrm rot="5400000">
              <a:off x="5716856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8" name="Forme libre 221">
              <a:extLst>
                <a:ext uri="{FF2B5EF4-FFF2-40B4-BE49-F238E27FC236}">
                  <a16:creationId xmlns:a16="http://schemas.microsoft.com/office/drawing/2014/main" id="{2D6BFC78-4FDE-4F2C-BA03-7F6A0B44B306}"/>
                </a:ext>
              </a:extLst>
            </p:cNvPr>
            <p:cNvSpPr/>
            <p:nvPr/>
          </p:nvSpPr>
          <p:spPr>
            <a:xfrm rot="5400000">
              <a:off x="574220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9" name="Forme libre 222">
              <a:extLst>
                <a:ext uri="{FF2B5EF4-FFF2-40B4-BE49-F238E27FC236}">
                  <a16:creationId xmlns:a16="http://schemas.microsoft.com/office/drawing/2014/main" id="{3D22DDCF-D434-4D20-825D-D36B9E6FDA1F}"/>
                </a:ext>
              </a:extLst>
            </p:cNvPr>
            <p:cNvSpPr/>
            <p:nvPr/>
          </p:nvSpPr>
          <p:spPr>
            <a:xfrm rot="5400000">
              <a:off x="592337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0" name="Forme libre 223">
              <a:extLst>
                <a:ext uri="{FF2B5EF4-FFF2-40B4-BE49-F238E27FC236}">
                  <a16:creationId xmlns:a16="http://schemas.microsoft.com/office/drawing/2014/main" id="{EC0AB558-B988-4758-9A72-2400E9E8C0D2}"/>
                </a:ext>
              </a:extLst>
            </p:cNvPr>
            <p:cNvSpPr/>
            <p:nvPr/>
          </p:nvSpPr>
          <p:spPr>
            <a:xfrm rot="5400000">
              <a:off x="594872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1" name="Forme libre 224">
              <a:extLst>
                <a:ext uri="{FF2B5EF4-FFF2-40B4-BE49-F238E27FC236}">
                  <a16:creationId xmlns:a16="http://schemas.microsoft.com/office/drawing/2014/main" id="{F9D35AFF-1759-49CC-A83B-F8785F874225}"/>
                </a:ext>
              </a:extLst>
            </p:cNvPr>
            <p:cNvSpPr/>
            <p:nvPr/>
          </p:nvSpPr>
          <p:spPr>
            <a:xfrm rot="5400000">
              <a:off x="612989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2" name="Forme libre 225">
              <a:extLst>
                <a:ext uri="{FF2B5EF4-FFF2-40B4-BE49-F238E27FC236}">
                  <a16:creationId xmlns:a16="http://schemas.microsoft.com/office/drawing/2014/main" id="{1935DE57-456F-4C07-A662-DB6750354691}"/>
                </a:ext>
              </a:extLst>
            </p:cNvPr>
            <p:cNvSpPr/>
            <p:nvPr/>
          </p:nvSpPr>
          <p:spPr>
            <a:xfrm rot="5400000">
              <a:off x="615524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3" name="Forme libre 226">
              <a:extLst>
                <a:ext uri="{FF2B5EF4-FFF2-40B4-BE49-F238E27FC236}">
                  <a16:creationId xmlns:a16="http://schemas.microsoft.com/office/drawing/2014/main" id="{355DD97D-B299-4DA5-8E05-F106DD6717AD}"/>
                </a:ext>
              </a:extLst>
            </p:cNvPr>
            <p:cNvSpPr/>
            <p:nvPr/>
          </p:nvSpPr>
          <p:spPr>
            <a:xfrm rot="5400000">
              <a:off x="633641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4" name="Forme libre 227">
              <a:extLst>
                <a:ext uri="{FF2B5EF4-FFF2-40B4-BE49-F238E27FC236}">
                  <a16:creationId xmlns:a16="http://schemas.microsoft.com/office/drawing/2014/main" id="{5B571980-1AB3-48A7-94EA-6264AE7ED4B7}"/>
                </a:ext>
              </a:extLst>
            </p:cNvPr>
            <p:cNvSpPr/>
            <p:nvPr/>
          </p:nvSpPr>
          <p:spPr>
            <a:xfrm rot="5400000">
              <a:off x="636176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5" name="Forme libre 228">
              <a:extLst>
                <a:ext uri="{FF2B5EF4-FFF2-40B4-BE49-F238E27FC236}">
                  <a16:creationId xmlns:a16="http://schemas.microsoft.com/office/drawing/2014/main" id="{B6AB1109-E02C-405B-87EB-E2961BC8A918}"/>
                </a:ext>
              </a:extLst>
            </p:cNvPr>
            <p:cNvSpPr/>
            <p:nvPr/>
          </p:nvSpPr>
          <p:spPr>
            <a:xfrm rot="5400000">
              <a:off x="654293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6" name="Forme libre 229">
              <a:extLst>
                <a:ext uri="{FF2B5EF4-FFF2-40B4-BE49-F238E27FC236}">
                  <a16:creationId xmlns:a16="http://schemas.microsoft.com/office/drawing/2014/main" id="{DA139358-0FAC-4C6C-AC86-EB15E7B9F6B0}"/>
                </a:ext>
              </a:extLst>
            </p:cNvPr>
            <p:cNvSpPr/>
            <p:nvPr/>
          </p:nvSpPr>
          <p:spPr>
            <a:xfrm rot="5400000">
              <a:off x="656828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7" name="Forme libre 230">
              <a:extLst>
                <a:ext uri="{FF2B5EF4-FFF2-40B4-BE49-F238E27FC236}">
                  <a16:creationId xmlns:a16="http://schemas.microsoft.com/office/drawing/2014/main" id="{356C7A52-C1E5-47B2-A8AB-316F4102042D}"/>
                </a:ext>
              </a:extLst>
            </p:cNvPr>
            <p:cNvSpPr/>
            <p:nvPr/>
          </p:nvSpPr>
          <p:spPr>
            <a:xfrm rot="5400000">
              <a:off x="6749461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8" name="Forme libre 231">
              <a:extLst>
                <a:ext uri="{FF2B5EF4-FFF2-40B4-BE49-F238E27FC236}">
                  <a16:creationId xmlns:a16="http://schemas.microsoft.com/office/drawing/2014/main" id="{1AF06AF7-D5E5-4E35-95C4-F5EDA9F08541}"/>
                </a:ext>
              </a:extLst>
            </p:cNvPr>
            <p:cNvSpPr/>
            <p:nvPr/>
          </p:nvSpPr>
          <p:spPr>
            <a:xfrm rot="5400000">
              <a:off x="6774810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9" name="Forme libre 232">
              <a:extLst>
                <a:ext uri="{FF2B5EF4-FFF2-40B4-BE49-F238E27FC236}">
                  <a16:creationId xmlns:a16="http://schemas.microsoft.com/office/drawing/2014/main" id="{A58369E0-8B86-4A39-A809-29D7E0A704D1}"/>
                </a:ext>
              </a:extLst>
            </p:cNvPr>
            <p:cNvSpPr/>
            <p:nvPr/>
          </p:nvSpPr>
          <p:spPr>
            <a:xfrm rot="5400000">
              <a:off x="4890772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0" name="Forme libre 233">
              <a:extLst>
                <a:ext uri="{FF2B5EF4-FFF2-40B4-BE49-F238E27FC236}">
                  <a16:creationId xmlns:a16="http://schemas.microsoft.com/office/drawing/2014/main" id="{4675C3FA-004B-42B0-A41C-39C9706B8210}"/>
                </a:ext>
              </a:extLst>
            </p:cNvPr>
            <p:cNvSpPr/>
            <p:nvPr/>
          </p:nvSpPr>
          <p:spPr>
            <a:xfrm rot="5400000">
              <a:off x="4916122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1" name="Forme libre 234">
              <a:extLst>
                <a:ext uri="{FF2B5EF4-FFF2-40B4-BE49-F238E27FC236}">
                  <a16:creationId xmlns:a16="http://schemas.microsoft.com/office/drawing/2014/main" id="{B33D3607-CA66-4456-91A1-1800C8979CE0}"/>
                </a:ext>
              </a:extLst>
            </p:cNvPr>
            <p:cNvSpPr/>
            <p:nvPr/>
          </p:nvSpPr>
          <p:spPr>
            <a:xfrm rot="5400000">
              <a:off x="5097293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2" name="Forme libre 235">
              <a:extLst>
                <a:ext uri="{FF2B5EF4-FFF2-40B4-BE49-F238E27FC236}">
                  <a16:creationId xmlns:a16="http://schemas.microsoft.com/office/drawing/2014/main" id="{81C5FB7F-037F-48EC-AD29-652E99BB531B}"/>
                </a:ext>
              </a:extLst>
            </p:cNvPr>
            <p:cNvSpPr/>
            <p:nvPr/>
          </p:nvSpPr>
          <p:spPr>
            <a:xfrm rot="5400000">
              <a:off x="5122643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3" name="Forme libre 236">
              <a:extLst>
                <a:ext uri="{FF2B5EF4-FFF2-40B4-BE49-F238E27FC236}">
                  <a16:creationId xmlns:a16="http://schemas.microsoft.com/office/drawing/2014/main" id="{33ABEDC2-4616-4347-9C81-2D3F97C65106}"/>
                </a:ext>
              </a:extLst>
            </p:cNvPr>
            <p:cNvSpPr/>
            <p:nvPr/>
          </p:nvSpPr>
          <p:spPr>
            <a:xfrm rot="5400000">
              <a:off x="5303814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4" name="Forme libre 237">
              <a:extLst>
                <a:ext uri="{FF2B5EF4-FFF2-40B4-BE49-F238E27FC236}">
                  <a16:creationId xmlns:a16="http://schemas.microsoft.com/office/drawing/2014/main" id="{C58CCCE5-AA7E-428D-AD14-C224A39ACBF8}"/>
                </a:ext>
              </a:extLst>
            </p:cNvPr>
            <p:cNvSpPr/>
            <p:nvPr/>
          </p:nvSpPr>
          <p:spPr>
            <a:xfrm rot="5400000">
              <a:off x="5329164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5" name="Forme libre 238">
              <a:extLst>
                <a:ext uri="{FF2B5EF4-FFF2-40B4-BE49-F238E27FC236}">
                  <a16:creationId xmlns:a16="http://schemas.microsoft.com/office/drawing/2014/main" id="{781F187E-0FF0-41E0-953B-06AEA12A1CFA}"/>
                </a:ext>
              </a:extLst>
            </p:cNvPr>
            <p:cNvSpPr/>
            <p:nvPr/>
          </p:nvSpPr>
          <p:spPr>
            <a:xfrm rot="5400000">
              <a:off x="5510335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6" name="Forme libre 239">
              <a:extLst>
                <a:ext uri="{FF2B5EF4-FFF2-40B4-BE49-F238E27FC236}">
                  <a16:creationId xmlns:a16="http://schemas.microsoft.com/office/drawing/2014/main" id="{699E82D7-34F4-4062-950D-CDFEA4BF1F36}"/>
                </a:ext>
              </a:extLst>
            </p:cNvPr>
            <p:cNvSpPr/>
            <p:nvPr/>
          </p:nvSpPr>
          <p:spPr>
            <a:xfrm rot="5400000">
              <a:off x="553568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7" name="Forme libre 240">
              <a:extLst>
                <a:ext uri="{FF2B5EF4-FFF2-40B4-BE49-F238E27FC236}">
                  <a16:creationId xmlns:a16="http://schemas.microsoft.com/office/drawing/2014/main" id="{BCCA959E-C9B9-4CE4-B22C-055C7CDA584E}"/>
                </a:ext>
              </a:extLst>
            </p:cNvPr>
            <p:cNvSpPr/>
            <p:nvPr/>
          </p:nvSpPr>
          <p:spPr>
            <a:xfrm rot="5400000">
              <a:off x="5716856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8" name="Forme libre 241">
              <a:extLst>
                <a:ext uri="{FF2B5EF4-FFF2-40B4-BE49-F238E27FC236}">
                  <a16:creationId xmlns:a16="http://schemas.microsoft.com/office/drawing/2014/main" id="{70610836-BF96-46DE-B38D-9ECB04B3F5C9}"/>
                </a:ext>
              </a:extLst>
            </p:cNvPr>
            <p:cNvSpPr/>
            <p:nvPr/>
          </p:nvSpPr>
          <p:spPr>
            <a:xfrm rot="5400000">
              <a:off x="574220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9" name="Forme libre 242">
              <a:extLst>
                <a:ext uri="{FF2B5EF4-FFF2-40B4-BE49-F238E27FC236}">
                  <a16:creationId xmlns:a16="http://schemas.microsoft.com/office/drawing/2014/main" id="{11E769F4-CF52-4521-887C-FDF8D696F6EE}"/>
                </a:ext>
              </a:extLst>
            </p:cNvPr>
            <p:cNvSpPr/>
            <p:nvPr/>
          </p:nvSpPr>
          <p:spPr>
            <a:xfrm rot="5400000">
              <a:off x="592337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0" name="Forme libre 243">
              <a:extLst>
                <a:ext uri="{FF2B5EF4-FFF2-40B4-BE49-F238E27FC236}">
                  <a16:creationId xmlns:a16="http://schemas.microsoft.com/office/drawing/2014/main" id="{F9B32A0D-42A8-4061-9731-94E0B7BAE008}"/>
                </a:ext>
              </a:extLst>
            </p:cNvPr>
            <p:cNvSpPr/>
            <p:nvPr/>
          </p:nvSpPr>
          <p:spPr>
            <a:xfrm rot="5400000">
              <a:off x="594872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1" name="Forme libre 244">
              <a:extLst>
                <a:ext uri="{FF2B5EF4-FFF2-40B4-BE49-F238E27FC236}">
                  <a16:creationId xmlns:a16="http://schemas.microsoft.com/office/drawing/2014/main" id="{033F3928-36C5-455A-8D50-E3CD53481652}"/>
                </a:ext>
              </a:extLst>
            </p:cNvPr>
            <p:cNvSpPr/>
            <p:nvPr/>
          </p:nvSpPr>
          <p:spPr>
            <a:xfrm rot="5400000">
              <a:off x="612989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2" name="Forme libre 245">
              <a:extLst>
                <a:ext uri="{FF2B5EF4-FFF2-40B4-BE49-F238E27FC236}">
                  <a16:creationId xmlns:a16="http://schemas.microsoft.com/office/drawing/2014/main" id="{5E2AC0D4-C691-4E20-9CE5-E34774BD99FA}"/>
                </a:ext>
              </a:extLst>
            </p:cNvPr>
            <p:cNvSpPr/>
            <p:nvPr/>
          </p:nvSpPr>
          <p:spPr>
            <a:xfrm rot="5400000">
              <a:off x="615524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3" name="Forme libre 246">
              <a:extLst>
                <a:ext uri="{FF2B5EF4-FFF2-40B4-BE49-F238E27FC236}">
                  <a16:creationId xmlns:a16="http://schemas.microsoft.com/office/drawing/2014/main" id="{F1CD831F-3AB7-451D-98E3-5BE6281D4C87}"/>
                </a:ext>
              </a:extLst>
            </p:cNvPr>
            <p:cNvSpPr/>
            <p:nvPr/>
          </p:nvSpPr>
          <p:spPr>
            <a:xfrm rot="5400000">
              <a:off x="633641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4" name="Forme libre 247">
              <a:extLst>
                <a:ext uri="{FF2B5EF4-FFF2-40B4-BE49-F238E27FC236}">
                  <a16:creationId xmlns:a16="http://schemas.microsoft.com/office/drawing/2014/main" id="{8F91E860-00AC-443D-990C-CEBB3B44B136}"/>
                </a:ext>
              </a:extLst>
            </p:cNvPr>
            <p:cNvSpPr/>
            <p:nvPr/>
          </p:nvSpPr>
          <p:spPr>
            <a:xfrm rot="5400000">
              <a:off x="636176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5" name="Forme libre 248">
              <a:extLst>
                <a:ext uri="{FF2B5EF4-FFF2-40B4-BE49-F238E27FC236}">
                  <a16:creationId xmlns:a16="http://schemas.microsoft.com/office/drawing/2014/main" id="{5D496B7A-F0AA-4189-991B-EAB203037008}"/>
                </a:ext>
              </a:extLst>
            </p:cNvPr>
            <p:cNvSpPr/>
            <p:nvPr/>
          </p:nvSpPr>
          <p:spPr>
            <a:xfrm rot="5400000">
              <a:off x="654293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6" name="Forme libre 249">
              <a:extLst>
                <a:ext uri="{FF2B5EF4-FFF2-40B4-BE49-F238E27FC236}">
                  <a16:creationId xmlns:a16="http://schemas.microsoft.com/office/drawing/2014/main" id="{2FFEE295-93AA-4CAB-A640-634E137446EB}"/>
                </a:ext>
              </a:extLst>
            </p:cNvPr>
            <p:cNvSpPr/>
            <p:nvPr/>
          </p:nvSpPr>
          <p:spPr>
            <a:xfrm rot="5400000">
              <a:off x="656828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7" name="Forme libre 250">
              <a:extLst>
                <a:ext uri="{FF2B5EF4-FFF2-40B4-BE49-F238E27FC236}">
                  <a16:creationId xmlns:a16="http://schemas.microsoft.com/office/drawing/2014/main" id="{F56FE4C0-F21D-4C32-B1C1-A10B15736539}"/>
                </a:ext>
              </a:extLst>
            </p:cNvPr>
            <p:cNvSpPr/>
            <p:nvPr/>
          </p:nvSpPr>
          <p:spPr>
            <a:xfrm rot="5400000">
              <a:off x="6749461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8" name="Forme libre 251">
              <a:extLst>
                <a:ext uri="{FF2B5EF4-FFF2-40B4-BE49-F238E27FC236}">
                  <a16:creationId xmlns:a16="http://schemas.microsoft.com/office/drawing/2014/main" id="{E67CD18B-E94F-49DE-8169-08EB0674A6A3}"/>
                </a:ext>
              </a:extLst>
            </p:cNvPr>
            <p:cNvSpPr/>
            <p:nvPr/>
          </p:nvSpPr>
          <p:spPr>
            <a:xfrm rot="5400000">
              <a:off x="6774810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9" name="Forme libre 252">
              <a:extLst>
                <a:ext uri="{FF2B5EF4-FFF2-40B4-BE49-F238E27FC236}">
                  <a16:creationId xmlns:a16="http://schemas.microsoft.com/office/drawing/2014/main" id="{7C353A0E-79BD-4DB6-A2B4-A0A640201BE9}"/>
                </a:ext>
              </a:extLst>
            </p:cNvPr>
            <p:cNvSpPr/>
            <p:nvPr/>
          </p:nvSpPr>
          <p:spPr>
            <a:xfrm rot="5400000">
              <a:off x="4890796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0" name="Forme libre 253">
              <a:extLst>
                <a:ext uri="{FF2B5EF4-FFF2-40B4-BE49-F238E27FC236}">
                  <a16:creationId xmlns:a16="http://schemas.microsoft.com/office/drawing/2014/main" id="{53743CDE-A17C-4FEC-A66D-4BED3EA25090}"/>
                </a:ext>
              </a:extLst>
            </p:cNvPr>
            <p:cNvSpPr/>
            <p:nvPr/>
          </p:nvSpPr>
          <p:spPr>
            <a:xfrm rot="5400000">
              <a:off x="4916122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1" name="Forme libre 254">
              <a:extLst>
                <a:ext uri="{FF2B5EF4-FFF2-40B4-BE49-F238E27FC236}">
                  <a16:creationId xmlns:a16="http://schemas.microsoft.com/office/drawing/2014/main" id="{3F6D2B15-5039-40EB-B55F-5186558E7E95}"/>
                </a:ext>
              </a:extLst>
            </p:cNvPr>
            <p:cNvSpPr/>
            <p:nvPr/>
          </p:nvSpPr>
          <p:spPr>
            <a:xfrm rot="5400000">
              <a:off x="5097317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2" name="Forme libre 255">
              <a:extLst>
                <a:ext uri="{FF2B5EF4-FFF2-40B4-BE49-F238E27FC236}">
                  <a16:creationId xmlns:a16="http://schemas.microsoft.com/office/drawing/2014/main" id="{158CFC67-8F1F-4DF5-BE75-5C0CA7BBAB0C}"/>
                </a:ext>
              </a:extLst>
            </p:cNvPr>
            <p:cNvSpPr/>
            <p:nvPr/>
          </p:nvSpPr>
          <p:spPr>
            <a:xfrm rot="5400000">
              <a:off x="5122643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3" name="Forme libre 256">
              <a:extLst>
                <a:ext uri="{FF2B5EF4-FFF2-40B4-BE49-F238E27FC236}">
                  <a16:creationId xmlns:a16="http://schemas.microsoft.com/office/drawing/2014/main" id="{B6DBCF20-228C-4601-92E6-48BA95E0C6BC}"/>
                </a:ext>
              </a:extLst>
            </p:cNvPr>
            <p:cNvSpPr/>
            <p:nvPr/>
          </p:nvSpPr>
          <p:spPr>
            <a:xfrm rot="5400000">
              <a:off x="5303838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4" name="Forme libre 257">
              <a:extLst>
                <a:ext uri="{FF2B5EF4-FFF2-40B4-BE49-F238E27FC236}">
                  <a16:creationId xmlns:a16="http://schemas.microsoft.com/office/drawing/2014/main" id="{7E4D84ED-11B8-4D94-9B4B-E5C41223D3B5}"/>
                </a:ext>
              </a:extLst>
            </p:cNvPr>
            <p:cNvSpPr/>
            <p:nvPr/>
          </p:nvSpPr>
          <p:spPr>
            <a:xfrm rot="5400000">
              <a:off x="5329164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5" name="Forme libre 258">
              <a:extLst>
                <a:ext uri="{FF2B5EF4-FFF2-40B4-BE49-F238E27FC236}">
                  <a16:creationId xmlns:a16="http://schemas.microsoft.com/office/drawing/2014/main" id="{4C04CE50-E5F1-4687-B4DA-00668AD8B266}"/>
                </a:ext>
              </a:extLst>
            </p:cNvPr>
            <p:cNvSpPr/>
            <p:nvPr/>
          </p:nvSpPr>
          <p:spPr>
            <a:xfrm rot="5400000">
              <a:off x="5510359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6" name="Forme libre 259">
              <a:extLst>
                <a:ext uri="{FF2B5EF4-FFF2-40B4-BE49-F238E27FC236}">
                  <a16:creationId xmlns:a16="http://schemas.microsoft.com/office/drawing/2014/main" id="{EA82F302-8EBB-47B7-80E2-171F11140BB9}"/>
                </a:ext>
              </a:extLst>
            </p:cNvPr>
            <p:cNvSpPr/>
            <p:nvPr/>
          </p:nvSpPr>
          <p:spPr>
            <a:xfrm rot="5400000">
              <a:off x="553568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7" name="Forme libre 260">
              <a:extLst>
                <a:ext uri="{FF2B5EF4-FFF2-40B4-BE49-F238E27FC236}">
                  <a16:creationId xmlns:a16="http://schemas.microsoft.com/office/drawing/2014/main" id="{0A29A46A-EE79-4477-BF97-543C79AA8462}"/>
                </a:ext>
              </a:extLst>
            </p:cNvPr>
            <p:cNvSpPr/>
            <p:nvPr/>
          </p:nvSpPr>
          <p:spPr>
            <a:xfrm rot="5400000">
              <a:off x="5716880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8" name="Forme libre 261">
              <a:extLst>
                <a:ext uri="{FF2B5EF4-FFF2-40B4-BE49-F238E27FC236}">
                  <a16:creationId xmlns:a16="http://schemas.microsoft.com/office/drawing/2014/main" id="{948390A1-DAC9-47B5-A708-E78B10A53A0D}"/>
                </a:ext>
              </a:extLst>
            </p:cNvPr>
            <p:cNvSpPr/>
            <p:nvPr/>
          </p:nvSpPr>
          <p:spPr>
            <a:xfrm rot="5400000">
              <a:off x="574220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9" name="Forme libre 262">
              <a:extLst>
                <a:ext uri="{FF2B5EF4-FFF2-40B4-BE49-F238E27FC236}">
                  <a16:creationId xmlns:a16="http://schemas.microsoft.com/office/drawing/2014/main" id="{F2B411E2-A32D-4582-A49D-980B5AC6F4B1}"/>
                </a:ext>
              </a:extLst>
            </p:cNvPr>
            <p:cNvSpPr/>
            <p:nvPr/>
          </p:nvSpPr>
          <p:spPr>
            <a:xfrm rot="5400000">
              <a:off x="5923401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0" name="Forme libre 263">
              <a:extLst>
                <a:ext uri="{FF2B5EF4-FFF2-40B4-BE49-F238E27FC236}">
                  <a16:creationId xmlns:a16="http://schemas.microsoft.com/office/drawing/2014/main" id="{D888F241-F687-47E1-8C62-F4C4BDAD6C50}"/>
                </a:ext>
              </a:extLst>
            </p:cNvPr>
            <p:cNvSpPr/>
            <p:nvPr/>
          </p:nvSpPr>
          <p:spPr>
            <a:xfrm rot="5400000">
              <a:off x="594872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1" name="Forme libre 264">
              <a:extLst>
                <a:ext uri="{FF2B5EF4-FFF2-40B4-BE49-F238E27FC236}">
                  <a16:creationId xmlns:a16="http://schemas.microsoft.com/office/drawing/2014/main" id="{71E0A24E-AA7C-4432-85E9-72BB6F9AFF7B}"/>
                </a:ext>
              </a:extLst>
            </p:cNvPr>
            <p:cNvSpPr/>
            <p:nvPr/>
          </p:nvSpPr>
          <p:spPr>
            <a:xfrm rot="5400000">
              <a:off x="6129922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2" name="Forme libre 265">
              <a:extLst>
                <a:ext uri="{FF2B5EF4-FFF2-40B4-BE49-F238E27FC236}">
                  <a16:creationId xmlns:a16="http://schemas.microsoft.com/office/drawing/2014/main" id="{3BCE0E30-4F56-42A4-8290-AFD7675E7B10}"/>
                </a:ext>
              </a:extLst>
            </p:cNvPr>
            <p:cNvSpPr/>
            <p:nvPr/>
          </p:nvSpPr>
          <p:spPr>
            <a:xfrm rot="5400000">
              <a:off x="615524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3" name="Forme libre 266">
              <a:extLst>
                <a:ext uri="{FF2B5EF4-FFF2-40B4-BE49-F238E27FC236}">
                  <a16:creationId xmlns:a16="http://schemas.microsoft.com/office/drawing/2014/main" id="{442B925F-9153-4CDF-B394-B03AFCC438C2}"/>
                </a:ext>
              </a:extLst>
            </p:cNvPr>
            <p:cNvSpPr/>
            <p:nvPr/>
          </p:nvSpPr>
          <p:spPr>
            <a:xfrm rot="5400000">
              <a:off x="6336443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4" name="Forme libre 267">
              <a:extLst>
                <a:ext uri="{FF2B5EF4-FFF2-40B4-BE49-F238E27FC236}">
                  <a16:creationId xmlns:a16="http://schemas.microsoft.com/office/drawing/2014/main" id="{12AEACB0-1174-4B2C-A3AA-90612E2EAF7E}"/>
                </a:ext>
              </a:extLst>
            </p:cNvPr>
            <p:cNvSpPr/>
            <p:nvPr/>
          </p:nvSpPr>
          <p:spPr>
            <a:xfrm rot="5400000">
              <a:off x="636176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5" name="Forme libre 268">
              <a:extLst>
                <a:ext uri="{FF2B5EF4-FFF2-40B4-BE49-F238E27FC236}">
                  <a16:creationId xmlns:a16="http://schemas.microsoft.com/office/drawing/2014/main" id="{4D90F2F0-C98B-4CD1-BCA6-D8F40C713718}"/>
                </a:ext>
              </a:extLst>
            </p:cNvPr>
            <p:cNvSpPr/>
            <p:nvPr/>
          </p:nvSpPr>
          <p:spPr>
            <a:xfrm rot="5400000">
              <a:off x="6542964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6" name="Forme libre 269">
              <a:extLst>
                <a:ext uri="{FF2B5EF4-FFF2-40B4-BE49-F238E27FC236}">
                  <a16:creationId xmlns:a16="http://schemas.microsoft.com/office/drawing/2014/main" id="{095B29DA-5D2E-4858-BCA0-B44070BC02A0}"/>
                </a:ext>
              </a:extLst>
            </p:cNvPr>
            <p:cNvSpPr/>
            <p:nvPr/>
          </p:nvSpPr>
          <p:spPr>
            <a:xfrm rot="5400000">
              <a:off x="656828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7" name="Forme libre 270">
              <a:extLst>
                <a:ext uri="{FF2B5EF4-FFF2-40B4-BE49-F238E27FC236}">
                  <a16:creationId xmlns:a16="http://schemas.microsoft.com/office/drawing/2014/main" id="{68F35009-5500-44E6-BA60-F7B6B2C055A7}"/>
                </a:ext>
              </a:extLst>
            </p:cNvPr>
            <p:cNvSpPr/>
            <p:nvPr/>
          </p:nvSpPr>
          <p:spPr>
            <a:xfrm rot="5400000">
              <a:off x="6749485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8" name="Forme libre 271">
              <a:extLst>
                <a:ext uri="{FF2B5EF4-FFF2-40B4-BE49-F238E27FC236}">
                  <a16:creationId xmlns:a16="http://schemas.microsoft.com/office/drawing/2014/main" id="{26302A77-4553-4D9B-B824-5075B390CA85}"/>
                </a:ext>
              </a:extLst>
            </p:cNvPr>
            <p:cNvSpPr/>
            <p:nvPr/>
          </p:nvSpPr>
          <p:spPr>
            <a:xfrm rot="5400000">
              <a:off x="6774810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9" name="Forme libre 272">
              <a:extLst>
                <a:ext uri="{FF2B5EF4-FFF2-40B4-BE49-F238E27FC236}">
                  <a16:creationId xmlns:a16="http://schemas.microsoft.com/office/drawing/2014/main" id="{A4C5D9F0-0902-4A52-BA97-0161053E1C3F}"/>
                </a:ext>
              </a:extLst>
            </p:cNvPr>
            <p:cNvSpPr/>
            <p:nvPr/>
          </p:nvSpPr>
          <p:spPr>
            <a:xfrm rot="5400000">
              <a:off x="4890796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0" name="Forme libre 273">
              <a:extLst>
                <a:ext uri="{FF2B5EF4-FFF2-40B4-BE49-F238E27FC236}">
                  <a16:creationId xmlns:a16="http://schemas.microsoft.com/office/drawing/2014/main" id="{B92C6ACD-44CD-49A9-B566-15CF8E7A5FDE}"/>
                </a:ext>
              </a:extLst>
            </p:cNvPr>
            <p:cNvSpPr/>
            <p:nvPr/>
          </p:nvSpPr>
          <p:spPr>
            <a:xfrm rot="5400000">
              <a:off x="4916122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1" name="Forme libre 274">
              <a:extLst>
                <a:ext uri="{FF2B5EF4-FFF2-40B4-BE49-F238E27FC236}">
                  <a16:creationId xmlns:a16="http://schemas.microsoft.com/office/drawing/2014/main" id="{9D3ECC9D-DE86-4FEA-879A-4A07F76A4408}"/>
                </a:ext>
              </a:extLst>
            </p:cNvPr>
            <p:cNvSpPr/>
            <p:nvPr/>
          </p:nvSpPr>
          <p:spPr>
            <a:xfrm rot="5400000">
              <a:off x="5097317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2" name="Forme libre 275">
              <a:extLst>
                <a:ext uri="{FF2B5EF4-FFF2-40B4-BE49-F238E27FC236}">
                  <a16:creationId xmlns:a16="http://schemas.microsoft.com/office/drawing/2014/main" id="{E473C145-9812-4054-93E2-49288A6F010D}"/>
                </a:ext>
              </a:extLst>
            </p:cNvPr>
            <p:cNvSpPr/>
            <p:nvPr/>
          </p:nvSpPr>
          <p:spPr>
            <a:xfrm rot="5400000">
              <a:off x="5122643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3" name="Forme libre 276">
              <a:extLst>
                <a:ext uri="{FF2B5EF4-FFF2-40B4-BE49-F238E27FC236}">
                  <a16:creationId xmlns:a16="http://schemas.microsoft.com/office/drawing/2014/main" id="{7BC3C410-3639-46DC-BD28-F165FE487AE2}"/>
                </a:ext>
              </a:extLst>
            </p:cNvPr>
            <p:cNvSpPr/>
            <p:nvPr/>
          </p:nvSpPr>
          <p:spPr>
            <a:xfrm rot="5400000">
              <a:off x="5303838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4" name="Forme libre 277">
              <a:extLst>
                <a:ext uri="{FF2B5EF4-FFF2-40B4-BE49-F238E27FC236}">
                  <a16:creationId xmlns:a16="http://schemas.microsoft.com/office/drawing/2014/main" id="{5385166F-63EE-40F6-B88A-23C73B72193D}"/>
                </a:ext>
              </a:extLst>
            </p:cNvPr>
            <p:cNvSpPr/>
            <p:nvPr/>
          </p:nvSpPr>
          <p:spPr>
            <a:xfrm rot="5400000">
              <a:off x="5329164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5" name="Forme libre 278">
              <a:extLst>
                <a:ext uri="{FF2B5EF4-FFF2-40B4-BE49-F238E27FC236}">
                  <a16:creationId xmlns:a16="http://schemas.microsoft.com/office/drawing/2014/main" id="{01B07AD1-1F1B-492A-8F4D-B09B6DC62130}"/>
                </a:ext>
              </a:extLst>
            </p:cNvPr>
            <p:cNvSpPr/>
            <p:nvPr/>
          </p:nvSpPr>
          <p:spPr>
            <a:xfrm rot="5400000">
              <a:off x="5510359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6" name="Forme libre 279">
              <a:extLst>
                <a:ext uri="{FF2B5EF4-FFF2-40B4-BE49-F238E27FC236}">
                  <a16:creationId xmlns:a16="http://schemas.microsoft.com/office/drawing/2014/main" id="{61ADC707-FC73-4AC4-804F-4A581AA0F1F9}"/>
                </a:ext>
              </a:extLst>
            </p:cNvPr>
            <p:cNvSpPr/>
            <p:nvPr/>
          </p:nvSpPr>
          <p:spPr>
            <a:xfrm rot="5400000">
              <a:off x="553568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7" name="Forme libre 280">
              <a:extLst>
                <a:ext uri="{FF2B5EF4-FFF2-40B4-BE49-F238E27FC236}">
                  <a16:creationId xmlns:a16="http://schemas.microsoft.com/office/drawing/2014/main" id="{C97017E2-BC06-4F04-905A-1F62538CA550}"/>
                </a:ext>
              </a:extLst>
            </p:cNvPr>
            <p:cNvSpPr/>
            <p:nvPr/>
          </p:nvSpPr>
          <p:spPr>
            <a:xfrm rot="5400000">
              <a:off x="5716880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8" name="Forme libre 281">
              <a:extLst>
                <a:ext uri="{FF2B5EF4-FFF2-40B4-BE49-F238E27FC236}">
                  <a16:creationId xmlns:a16="http://schemas.microsoft.com/office/drawing/2014/main" id="{C889B342-B2DB-4535-BB0C-74B9CCD01ED7}"/>
                </a:ext>
              </a:extLst>
            </p:cNvPr>
            <p:cNvSpPr/>
            <p:nvPr/>
          </p:nvSpPr>
          <p:spPr>
            <a:xfrm rot="5400000">
              <a:off x="574220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9" name="Forme libre 282">
              <a:extLst>
                <a:ext uri="{FF2B5EF4-FFF2-40B4-BE49-F238E27FC236}">
                  <a16:creationId xmlns:a16="http://schemas.microsoft.com/office/drawing/2014/main" id="{D59E6E1E-85E9-4D9C-A3CD-F8659709695C}"/>
                </a:ext>
              </a:extLst>
            </p:cNvPr>
            <p:cNvSpPr/>
            <p:nvPr/>
          </p:nvSpPr>
          <p:spPr>
            <a:xfrm rot="5400000">
              <a:off x="5923401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0" name="Forme libre 283">
              <a:extLst>
                <a:ext uri="{FF2B5EF4-FFF2-40B4-BE49-F238E27FC236}">
                  <a16:creationId xmlns:a16="http://schemas.microsoft.com/office/drawing/2014/main" id="{C7884E82-F1C6-42F5-A13E-DC040B0B4DFA}"/>
                </a:ext>
              </a:extLst>
            </p:cNvPr>
            <p:cNvSpPr/>
            <p:nvPr/>
          </p:nvSpPr>
          <p:spPr>
            <a:xfrm rot="5400000">
              <a:off x="594872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1" name="Forme libre 284">
              <a:extLst>
                <a:ext uri="{FF2B5EF4-FFF2-40B4-BE49-F238E27FC236}">
                  <a16:creationId xmlns:a16="http://schemas.microsoft.com/office/drawing/2014/main" id="{9FCA1D1B-CDC0-4DF2-8C67-83E3BCCDD09F}"/>
                </a:ext>
              </a:extLst>
            </p:cNvPr>
            <p:cNvSpPr/>
            <p:nvPr/>
          </p:nvSpPr>
          <p:spPr>
            <a:xfrm rot="5400000">
              <a:off x="6129922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2" name="Forme libre 285">
              <a:extLst>
                <a:ext uri="{FF2B5EF4-FFF2-40B4-BE49-F238E27FC236}">
                  <a16:creationId xmlns:a16="http://schemas.microsoft.com/office/drawing/2014/main" id="{AFA01984-ACB8-4302-8917-0A0B29972C54}"/>
                </a:ext>
              </a:extLst>
            </p:cNvPr>
            <p:cNvSpPr/>
            <p:nvPr/>
          </p:nvSpPr>
          <p:spPr>
            <a:xfrm rot="5400000">
              <a:off x="615524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3" name="Forme libre 286">
              <a:extLst>
                <a:ext uri="{FF2B5EF4-FFF2-40B4-BE49-F238E27FC236}">
                  <a16:creationId xmlns:a16="http://schemas.microsoft.com/office/drawing/2014/main" id="{4E805DDE-1A8A-44E9-886E-9440AC8BA273}"/>
                </a:ext>
              </a:extLst>
            </p:cNvPr>
            <p:cNvSpPr/>
            <p:nvPr/>
          </p:nvSpPr>
          <p:spPr>
            <a:xfrm rot="5400000">
              <a:off x="6336443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4" name="Forme libre 287">
              <a:extLst>
                <a:ext uri="{FF2B5EF4-FFF2-40B4-BE49-F238E27FC236}">
                  <a16:creationId xmlns:a16="http://schemas.microsoft.com/office/drawing/2014/main" id="{B1136127-5BD0-49F8-8576-2AFB90B3E4E6}"/>
                </a:ext>
              </a:extLst>
            </p:cNvPr>
            <p:cNvSpPr/>
            <p:nvPr/>
          </p:nvSpPr>
          <p:spPr>
            <a:xfrm rot="5400000">
              <a:off x="636176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5" name="Forme libre 288">
              <a:extLst>
                <a:ext uri="{FF2B5EF4-FFF2-40B4-BE49-F238E27FC236}">
                  <a16:creationId xmlns:a16="http://schemas.microsoft.com/office/drawing/2014/main" id="{94037FE4-7F75-4E9B-B9E1-E47EB096360C}"/>
                </a:ext>
              </a:extLst>
            </p:cNvPr>
            <p:cNvSpPr/>
            <p:nvPr/>
          </p:nvSpPr>
          <p:spPr>
            <a:xfrm rot="5400000">
              <a:off x="6542964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6" name="Forme libre 289">
              <a:extLst>
                <a:ext uri="{FF2B5EF4-FFF2-40B4-BE49-F238E27FC236}">
                  <a16:creationId xmlns:a16="http://schemas.microsoft.com/office/drawing/2014/main" id="{009C8895-BDEC-4C93-A9FD-C03979B76297}"/>
                </a:ext>
              </a:extLst>
            </p:cNvPr>
            <p:cNvSpPr/>
            <p:nvPr/>
          </p:nvSpPr>
          <p:spPr>
            <a:xfrm rot="5400000">
              <a:off x="656828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7" name="Forme libre 290">
              <a:extLst>
                <a:ext uri="{FF2B5EF4-FFF2-40B4-BE49-F238E27FC236}">
                  <a16:creationId xmlns:a16="http://schemas.microsoft.com/office/drawing/2014/main" id="{4ADD1D21-C186-42E4-8E67-96BA4FA87A4E}"/>
                </a:ext>
              </a:extLst>
            </p:cNvPr>
            <p:cNvSpPr/>
            <p:nvPr/>
          </p:nvSpPr>
          <p:spPr>
            <a:xfrm rot="5400000">
              <a:off x="6749485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8" name="Forme libre 291">
              <a:extLst>
                <a:ext uri="{FF2B5EF4-FFF2-40B4-BE49-F238E27FC236}">
                  <a16:creationId xmlns:a16="http://schemas.microsoft.com/office/drawing/2014/main" id="{7157D658-30D7-4E99-A593-F12CD4F50E0F}"/>
                </a:ext>
              </a:extLst>
            </p:cNvPr>
            <p:cNvSpPr/>
            <p:nvPr/>
          </p:nvSpPr>
          <p:spPr>
            <a:xfrm rot="5400000">
              <a:off x="6774810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487" name="Espace réservé du numéro de diapositive 5">
            <a:extLst>
              <a:ext uri="{FF2B5EF4-FFF2-40B4-BE49-F238E27FC236}">
                <a16:creationId xmlns:a16="http://schemas.microsoft.com/office/drawing/2014/main" id="{EB0DE79E-0ADD-6F45-A1D8-C93E2EFD24C1}"/>
              </a:ext>
            </a:extLst>
          </p:cNvPr>
          <p:cNvSpPr txBox="1">
            <a:spLocks/>
          </p:cNvSpPr>
          <p:nvPr/>
        </p:nvSpPr>
        <p:spPr>
          <a:xfrm>
            <a:off x="6895176" y="4767263"/>
            <a:ext cx="18703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20B5-15EF-AF40-B82A-48D1C0FEEF2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0" name="Espace réservé du pied de page 4">
            <a:extLst>
              <a:ext uri="{FF2B5EF4-FFF2-40B4-BE49-F238E27FC236}">
                <a16:creationId xmlns:a16="http://schemas.microsoft.com/office/drawing/2014/main" id="{56790EB6-9EFA-BA4A-84A4-C20726D0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 algn="ctr"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91" name="Espace réservé de la date 3">
            <a:extLst>
              <a:ext uri="{FF2B5EF4-FFF2-40B4-BE49-F238E27FC236}">
                <a16:creationId xmlns:a16="http://schemas.microsoft.com/office/drawing/2014/main" id="{D5AEF8EF-EDA2-4F44-9523-727E9DBC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5344" y="4767263"/>
            <a:ext cx="1480705" cy="274637"/>
          </a:xfr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D6274D-7113-6B4E-909A-3A47A2512EC0}" type="datetime1">
              <a:rPr lang="fr-FR" smtClean="0"/>
              <a:pPr/>
              <a:t>08/10/2024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801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9033" y="1346766"/>
            <a:ext cx="43289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05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47EC3FE-14DB-B047-BE0C-A4228838AA12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4A3D580C-350D-D041-9BB6-3BDA5F506086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C2135C-6DB7-B54F-B070-BD923C7915A8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E0187592-CA9A-8948-A234-4E7A7C08ED67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864B02EA-A450-D949-A307-F323BD2821B3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D3BC08DD-8354-F043-8367-27BE811C6622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8AF91EBA-0CFB-0E4F-8BEE-45B93E5CE30F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613D74BA-FC6A-E343-93BC-D67ED2FF3306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1D2A3185-87A8-E243-874D-9B336C20DF82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297A65C6-2004-4DA2-87D6-E89458C3C1AB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Espace réservé du numéro de diapositive 5">
            <a:extLst>
              <a:ext uri="{FF2B5EF4-FFF2-40B4-BE49-F238E27FC236}">
                <a16:creationId xmlns:a16="http://schemas.microsoft.com/office/drawing/2014/main" id="{63507EA2-5AAF-42CE-B724-920287D42B38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Espace réservé du contenu 5">
            <a:extLst>
              <a:ext uri="{FF2B5EF4-FFF2-40B4-BE49-F238E27FC236}">
                <a16:creationId xmlns:a16="http://schemas.microsoft.com/office/drawing/2014/main" id="{AE6938E3-D67A-DB44-8C16-1C49671E80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2188" y="560388"/>
            <a:ext cx="4060825" cy="3665537"/>
          </a:xfrm>
          <a:prstGeom prst="rect">
            <a:avLst/>
          </a:prstGeom>
        </p:spPr>
        <p:txBody>
          <a:bodyPr anchor="t"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lang="fr-FR" sz="1600" b="1" i="0" kern="1200" cap="all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300" b="0"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 i="0"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 dirty="0"/>
              <a:t>INSÉREZ UN 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F9C146CE-3DCC-9E4E-BE07-DA9B38B2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7170" y="-6563"/>
            <a:ext cx="4337958" cy="51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88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0" y="1346766"/>
            <a:ext cx="435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06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92ACAF9-CD7B-C24C-B19E-4D5A3CEA37BF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610ACB71-8121-7C4C-B6EB-AD360DD07E0C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88FBC2-0155-4747-9B92-49A1A42DD0B9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29D0BC67-D46C-9045-88BC-79665C050A81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C01F1483-887B-3A49-BFDF-4E6933D5D874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BF0A3571-9082-3145-ACB1-F88821E996F9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2DADBAE-B5D7-3F4B-90EC-32F30DA4923C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6A562F3E-9FDD-F440-AA50-BB1D2125733E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1E93F838-36D0-8B45-A437-E43726FF4D9F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3542351A-77F7-4200-BFA2-A3C31293B2CB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Espace réservé du numéro de diapositive 5">
            <a:extLst>
              <a:ext uri="{FF2B5EF4-FFF2-40B4-BE49-F238E27FC236}">
                <a16:creationId xmlns:a16="http://schemas.microsoft.com/office/drawing/2014/main" id="{466251EB-1928-4D54-86E4-5E8139D74FB2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Espace réservé du contenu 5">
            <a:extLst>
              <a:ext uri="{FF2B5EF4-FFF2-40B4-BE49-F238E27FC236}">
                <a16:creationId xmlns:a16="http://schemas.microsoft.com/office/drawing/2014/main" id="{946324F6-CA10-CC45-9B46-E1566B78CA1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2188" y="560388"/>
            <a:ext cx="4060825" cy="3665537"/>
          </a:xfrm>
          <a:prstGeom prst="rect">
            <a:avLst/>
          </a:prstGeom>
        </p:spPr>
        <p:txBody>
          <a:bodyPr anchor="t"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lang="fr-FR" sz="1600" b="1" i="0" kern="1200" cap="all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300" b="0"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 i="0"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 dirty="0"/>
              <a:t>INSÉREZ UN 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C0AB4A8A-DDA1-1D46-B023-F89D7DA2B9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5852" y="0"/>
            <a:ext cx="4336554" cy="51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89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8728" y="1346766"/>
            <a:ext cx="435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07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042AEBE-EB7D-5C43-A731-B48B9524EE76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0E977C83-DC9D-C14C-968C-111CA4A67BDB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3E9DD7-5E82-024D-BA9D-93507DE5489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D4BF9ECD-C89F-2346-B634-AE83C17E14E5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F570A7FB-3BE9-9C47-B3A9-7AB8659EC34F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80B80E28-4973-4F44-90B2-BE036F703AE7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8FCA2D46-A604-B44B-AC2C-F08D120980FC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16F021F0-D9A4-854E-BF15-959089CD8131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60123795-117F-CB4E-8F38-30EC0FCF92D6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Espace réservé du numéro de diapositive 5">
            <a:extLst>
              <a:ext uri="{FF2B5EF4-FFF2-40B4-BE49-F238E27FC236}">
                <a16:creationId xmlns:a16="http://schemas.microsoft.com/office/drawing/2014/main" id="{F3B63F7B-39F8-47CC-A5A3-5DC19A43F69B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Espace réservé du numéro de diapositive 5">
            <a:extLst>
              <a:ext uri="{FF2B5EF4-FFF2-40B4-BE49-F238E27FC236}">
                <a16:creationId xmlns:a16="http://schemas.microsoft.com/office/drawing/2014/main" id="{4DF67D02-0B39-4196-8B7C-43DE80428465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Espace réservé du contenu 5">
            <a:extLst>
              <a:ext uri="{FF2B5EF4-FFF2-40B4-BE49-F238E27FC236}">
                <a16:creationId xmlns:a16="http://schemas.microsoft.com/office/drawing/2014/main" id="{5A2386F6-D9AE-0C4E-AFDF-80083BA3EC0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2188" y="560388"/>
            <a:ext cx="4060825" cy="3665537"/>
          </a:xfrm>
          <a:prstGeom prst="rect">
            <a:avLst/>
          </a:prstGeom>
        </p:spPr>
        <p:txBody>
          <a:bodyPr anchor="t"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lang="fr-FR" sz="1600" b="1" i="0" kern="1200" cap="all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300" b="0"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 i="0"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 dirty="0"/>
              <a:t>INSÉREZ UN 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9E276497-384B-4A41-AC94-02A59B21E2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8729" y="0"/>
            <a:ext cx="4359863" cy="517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20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&amp;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3DE62E4-236E-478E-814B-6A2664A36129}"/>
              </a:ext>
            </a:extLst>
          </p:cNvPr>
          <p:cNvGrpSpPr/>
          <p:nvPr/>
        </p:nvGrpSpPr>
        <p:grpSpPr>
          <a:xfrm>
            <a:off x="8575240" y="104838"/>
            <a:ext cx="445962" cy="446788"/>
            <a:chOff x="8575240" y="104838"/>
            <a:chExt cx="445962" cy="446788"/>
          </a:xfrm>
        </p:grpSpPr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 rot="5400000">
              <a:off x="8572856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 rot="5400000">
              <a:off x="8597239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 rot="5400000">
              <a:off x="8771498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 rot="5400000">
              <a:off x="8795881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 rot="5400000">
              <a:off x="8970139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 rot="5400000">
              <a:off x="8994522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 rot="5400000">
              <a:off x="8572879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 rot="5400000">
              <a:off x="8597239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 rot="5400000">
              <a:off x="8771521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 rot="5400000">
              <a:off x="8795881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 rot="5400000">
              <a:off x="8970163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 rot="5400000">
              <a:off x="8994522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 rot="5400000">
              <a:off x="8572879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 rot="5400000">
              <a:off x="8597239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 rot="5400000">
              <a:off x="8771521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 rot="5400000">
              <a:off x="8795881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 rot="5400000">
              <a:off x="8970163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 rot="5400000">
              <a:off x="8994522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8" name="Groupe 297">
            <a:extLst>
              <a:ext uri="{FF2B5EF4-FFF2-40B4-BE49-F238E27FC236}">
                <a16:creationId xmlns:a16="http://schemas.microsoft.com/office/drawing/2014/main" id="{806BD873-8B20-5F48-BE75-A72310BB6A48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99" name="Graphique 318">
              <a:extLst>
                <a:ext uri="{FF2B5EF4-FFF2-40B4-BE49-F238E27FC236}">
                  <a16:creationId xmlns:a16="http://schemas.microsoft.com/office/drawing/2014/main" id="{E38380DC-890A-7F4F-B9B6-69D35B9F5C33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373FEA-7283-024B-9219-1F851018D3C1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1" name="Groupe 300">
              <a:extLst>
                <a:ext uri="{FF2B5EF4-FFF2-40B4-BE49-F238E27FC236}">
                  <a16:creationId xmlns:a16="http://schemas.microsoft.com/office/drawing/2014/main" id="{8C10C866-F9C2-2F40-A025-2C7413CC732A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03" name="Connecteur droit 302">
                <a:extLst>
                  <a:ext uri="{FF2B5EF4-FFF2-40B4-BE49-F238E27FC236}">
                    <a16:creationId xmlns:a16="http://schemas.microsoft.com/office/drawing/2014/main" id="{3CCF2E07-EA29-AE49-AE15-E4C1374A6111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Connecteur droit 303">
                <a:extLst>
                  <a:ext uri="{FF2B5EF4-FFF2-40B4-BE49-F238E27FC236}">
                    <a16:creationId xmlns:a16="http://schemas.microsoft.com/office/drawing/2014/main" id="{C4F44A62-4B6F-0A4C-AECD-F89229DE82CB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Connecteur droit 304">
                <a:extLst>
                  <a:ext uri="{FF2B5EF4-FFF2-40B4-BE49-F238E27FC236}">
                    <a16:creationId xmlns:a16="http://schemas.microsoft.com/office/drawing/2014/main" id="{B8D127EF-C39A-EB4F-8F44-85DD02C686D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Connecteur droit 305">
                <a:extLst>
                  <a:ext uri="{FF2B5EF4-FFF2-40B4-BE49-F238E27FC236}">
                    <a16:creationId xmlns:a16="http://schemas.microsoft.com/office/drawing/2014/main" id="{326DEFF7-7C78-154E-B538-21DC7BC1BE8E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" name="Espace réservé du numéro de diapositive 5">
              <a:extLst>
                <a:ext uri="{FF2B5EF4-FFF2-40B4-BE49-F238E27FC236}">
                  <a16:creationId xmlns:a16="http://schemas.microsoft.com/office/drawing/2014/main" id="{5F16A7C1-CF12-6645-A19F-E916CEEA27BE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8" name="Rectangle 307">
            <a:extLst>
              <a:ext uri="{FF2B5EF4-FFF2-40B4-BE49-F238E27FC236}">
                <a16:creationId xmlns:a16="http://schemas.microsoft.com/office/drawing/2014/main" id="{8D9150F8-249C-E042-8D92-E950CA1BB324}"/>
              </a:ext>
            </a:extLst>
          </p:cNvPr>
          <p:cNvSpPr/>
          <p:nvPr/>
        </p:nvSpPr>
        <p:spPr>
          <a:xfrm>
            <a:off x="-8101" y="0"/>
            <a:ext cx="84774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309" name="Connecteur droit 308">
            <a:extLst>
              <a:ext uri="{FF2B5EF4-FFF2-40B4-BE49-F238E27FC236}">
                <a16:creationId xmlns:a16="http://schemas.microsoft.com/office/drawing/2014/main" id="{FE829DB8-6E62-094B-B564-5F6BE22041A1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Connecteur droit 309">
            <a:extLst>
              <a:ext uri="{FF2B5EF4-FFF2-40B4-BE49-F238E27FC236}">
                <a16:creationId xmlns:a16="http://schemas.microsoft.com/office/drawing/2014/main" id="{A398F35C-1A93-E74C-B34B-50316B0C13A5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Connecteur droit 310">
            <a:extLst>
              <a:ext uri="{FF2B5EF4-FFF2-40B4-BE49-F238E27FC236}">
                <a16:creationId xmlns:a16="http://schemas.microsoft.com/office/drawing/2014/main" id="{E9586205-3F2B-EA45-A706-3200A31BE294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itre 1">
            <a:extLst>
              <a:ext uri="{FF2B5EF4-FFF2-40B4-BE49-F238E27FC236}">
                <a16:creationId xmlns:a16="http://schemas.microsoft.com/office/drawing/2014/main" id="{5F34B512-ABE7-C34C-B225-09B69EDE39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cap="all" baseline="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314" name="Espace réservé de la date 3">
            <a:extLst>
              <a:ext uri="{FF2B5EF4-FFF2-40B4-BE49-F238E27FC236}">
                <a16:creationId xmlns:a16="http://schemas.microsoft.com/office/drawing/2014/main" id="{4100B002-5E82-E940-8F28-05E8C53B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9555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315" name="Espace réservé du pied de page 4">
            <a:extLst>
              <a:ext uri="{FF2B5EF4-FFF2-40B4-BE49-F238E27FC236}">
                <a16:creationId xmlns:a16="http://schemas.microsoft.com/office/drawing/2014/main" id="{B87D46F8-5741-9549-A550-2560F8DC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292" y="4767263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64149F-62FE-49E9-BE1E-AAF364D6F37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11155" y="1195388"/>
            <a:ext cx="7566120" cy="345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6858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1430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16002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0574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7F91A2-5B30-4604-895B-E4D1DE9E3A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560" y="189122"/>
            <a:ext cx="345950" cy="4037013"/>
          </a:xfrm>
          <a:prstGeom prst="rect">
            <a:avLst/>
          </a:prstGeom>
        </p:spPr>
        <p:txBody>
          <a:bodyPr vert="vert270">
            <a:noAutofit/>
          </a:bodyPr>
          <a:lstStyle>
            <a:lvl1pPr marL="0" indent="0" algn="r">
              <a:buNone/>
              <a:defRPr kumimoji="0" lang="fr-FR" sz="1300" b="0" i="0" u="none" strike="noStrike" kern="1200" cap="all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  <a:lvl3pPr marL="9144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3pPr>
            <a:lvl4pPr marL="13716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4pPr>
            <a:lvl5pPr marL="18288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1. INSÉREZ </a:t>
            </a:r>
            <a:r>
              <a:rPr lang="fr-FR" dirty="0" err="1"/>
              <a:t>lE</a:t>
            </a:r>
            <a:r>
              <a:rPr lang="fr-FR" dirty="0"/>
              <a:t> TITRE</a:t>
            </a:r>
          </a:p>
        </p:txBody>
      </p:sp>
      <p:sp>
        <p:nvSpPr>
          <p:cNvPr id="317" name="Espace réservé du numéro de diapositive 5">
            <a:extLst>
              <a:ext uri="{FF2B5EF4-FFF2-40B4-BE49-F238E27FC236}">
                <a16:creationId xmlns:a16="http://schemas.microsoft.com/office/drawing/2014/main" id="{D23465C2-3538-47D0-9201-B75A80458222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2949CA8-25CB-4CDD-8635-98FEA708236F}"/>
              </a:ext>
            </a:extLst>
          </p:cNvPr>
          <p:cNvGrpSpPr/>
          <p:nvPr/>
        </p:nvGrpSpPr>
        <p:grpSpPr>
          <a:xfrm>
            <a:off x="8575240" y="104838"/>
            <a:ext cx="445962" cy="446788"/>
            <a:chOff x="8575240" y="104838"/>
            <a:chExt cx="445962" cy="446788"/>
          </a:xfrm>
        </p:grpSpPr>
        <p:sp>
          <p:nvSpPr>
            <p:cNvPr id="41" name="Forme libre 232">
              <a:extLst>
                <a:ext uri="{FF2B5EF4-FFF2-40B4-BE49-F238E27FC236}">
                  <a16:creationId xmlns:a16="http://schemas.microsoft.com/office/drawing/2014/main" id="{B0565C21-FE09-4AFA-A7F7-72EDA67FA192}"/>
                </a:ext>
              </a:extLst>
            </p:cNvPr>
            <p:cNvSpPr/>
            <p:nvPr/>
          </p:nvSpPr>
          <p:spPr>
            <a:xfrm rot="5400000">
              <a:off x="8572856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" name="Forme libre 233">
              <a:extLst>
                <a:ext uri="{FF2B5EF4-FFF2-40B4-BE49-F238E27FC236}">
                  <a16:creationId xmlns:a16="http://schemas.microsoft.com/office/drawing/2014/main" id="{7E1C5F12-71BA-433A-94E7-61F61A0B1FE0}"/>
                </a:ext>
              </a:extLst>
            </p:cNvPr>
            <p:cNvSpPr/>
            <p:nvPr/>
          </p:nvSpPr>
          <p:spPr>
            <a:xfrm rot="5400000">
              <a:off x="8597239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" name="Forme libre 234">
              <a:extLst>
                <a:ext uri="{FF2B5EF4-FFF2-40B4-BE49-F238E27FC236}">
                  <a16:creationId xmlns:a16="http://schemas.microsoft.com/office/drawing/2014/main" id="{481B4DD9-8CE0-466D-B2FF-A54EAF271252}"/>
                </a:ext>
              </a:extLst>
            </p:cNvPr>
            <p:cNvSpPr/>
            <p:nvPr/>
          </p:nvSpPr>
          <p:spPr>
            <a:xfrm rot="5400000">
              <a:off x="8771498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" name="Forme libre 235">
              <a:extLst>
                <a:ext uri="{FF2B5EF4-FFF2-40B4-BE49-F238E27FC236}">
                  <a16:creationId xmlns:a16="http://schemas.microsoft.com/office/drawing/2014/main" id="{4C2D9FD7-CCD4-4A2A-A52D-7EC49DD4710F}"/>
                </a:ext>
              </a:extLst>
            </p:cNvPr>
            <p:cNvSpPr/>
            <p:nvPr/>
          </p:nvSpPr>
          <p:spPr>
            <a:xfrm rot="5400000">
              <a:off x="8795881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" name="Forme libre 236">
              <a:extLst>
                <a:ext uri="{FF2B5EF4-FFF2-40B4-BE49-F238E27FC236}">
                  <a16:creationId xmlns:a16="http://schemas.microsoft.com/office/drawing/2014/main" id="{4BD31C95-E89F-4AA1-945D-3811513E04EA}"/>
                </a:ext>
              </a:extLst>
            </p:cNvPr>
            <p:cNvSpPr/>
            <p:nvPr/>
          </p:nvSpPr>
          <p:spPr>
            <a:xfrm rot="5400000">
              <a:off x="8970139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" name="Forme libre 237">
              <a:extLst>
                <a:ext uri="{FF2B5EF4-FFF2-40B4-BE49-F238E27FC236}">
                  <a16:creationId xmlns:a16="http://schemas.microsoft.com/office/drawing/2014/main" id="{6F1A43ED-7302-4159-876B-8CF6E6CAB80A}"/>
                </a:ext>
              </a:extLst>
            </p:cNvPr>
            <p:cNvSpPr/>
            <p:nvPr/>
          </p:nvSpPr>
          <p:spPr>
            <a:xfrm rot="5400000">
              <a:off x="8994522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" name="Forme libre 252">
              <a:extLst>
                <a:ext uri="{FF2B5EF4-FFF2-40B4-BE49-F238E27FC236}">
                  <a16:creationId xmlns:a16="http://schemas.microsoft.com/office/drawing/2014/main" id="{91167697-CFB9-481D-BBB7-AFB2ECE101FF}"/>
                </a:ext>
              </a:extLst>
            </p:cNvPr>
            <p:cNvSpPr/>
            <p:nvPr/>
          </p:nvSpPr>
          <p:spPr>
            <a:xfrm rot="5400000">
              <a:off x="8572879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" name="Forme libre 253">
              <a:extLst>
                <a:ext uri="{FF2B5EF4-FFF2-40B4-BE49-F238E27FC236}">
                  <a16:creationId xmlns:a16="http://schemas.microsoft.com/office/drawing/2014/main" id="{9280CC0D-E7C4-45A5-B69C-1A6276054CBE}"/>
                </a:ext>
              </a:extLst>
            </p:cNvPr>
            <p:cNvSpPr/>
            <p:nvPr/>
          </p:nvSpPr>
          <p:spPr>
            <a:xfrm rot="5400000">
              <a:off x="8597239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" name="Forme libre 254">
              <a:extLst>
                <a:ext uri="{FF2B5EF4-FFF2-40B4-BE49-F238E27FC236}">
                  <a16:creationId xmlns:a16="http://schemas.microsoft.com/office/drawing/2014/main" id="{3EE32C5F-AA85-41C8-85FA-770676AE2689}"/>
                </a:ext>
              </a:extLst>
            </p:cNvPr>
            <p:cNvSpPr/>
            <p:nvPr/>
          </p:nvSpPr>
          <p:spPr>
            <a:xfrm rot="5400000">
              <a:off x="8771521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" name="Forme libre 255">
              <a:extLst>
                <a:ext uri="{FF2B5EF4-FFF2-40B4-BE49-F238E27FC236}">
                  <a16:creationId xmlns:a16="http://schemas.microsoft.com/office/drawing/2014/main" id="{B2D2F493-83FB-49EB-B4F8-5CC47AEB4120}"/>
                </a:ext>
              </a:extLst>
            </p:cNvPr>
            <p:cNvSpPr/>
            <p:nvPr/>
          </p:nvSpPr>
          <p:spPr>
            <a:xfrm rot="5400000">
              <a:off x="8795881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" name="Forme libre 256">
              <a:extLst>
                <a:ext uri="{FF2B5EF4-FFF2-40B4-BE49-F238E27FC236}">
                  <a16:creationId xmlns:a16="http://schemas.microsoft.com/office/drawing/2014/main" id="{3E50E599-3D09-4FB2-BA13-9A9C6EADF3D8}"/>
                </a:ext>
              </a:extLst>
            </p:cNvPr>
            <p:cNvSpPr/>
            <p:nvPr/>
          </p:nvSpPr>
          <p:spPr>
            <a:xfrm rot="5400000">
              <a:off x="8970163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" name="Forme libre 257">
              <a:extLst>
                <a:ext uri="{FF2B5EF4-FFF2-40B4-BE49-F238E27FC236}">
                  <a16:creationId xmlns:a16="http://schemas.microsoft.com/office/drawing/2014/main" id="{699CFDF1-7E21-45C4-9516-0332414E659A}"/>
                </a:ext>
              </a:extLst>
            </p:cNvPr>
            <p:cNvSpPr/>
            <p:nvPr/>
          </p:nvSpPr>
          <p:spPr>
            <a:xfrm rot="5400000">
              <a:off x="8994522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" name="Forme libre 272">
              <a:extLst>
                <a:ext uri="{FF2B5EF4-FFF2-40B4-BE49-F238E27FC236}">
                  <a16:creationId xmlns:a16="http://schemas.microsoft.com/office/drawing/2014/main" id="{CE1A333E-2184-45BC-90C8-ECC3B0BF9855}"/>
                </a:ext>
              </a:extLst>
            </p:cNvPr>
            <p:cNvSpPr/>
            <p:nvPr/>
          </p:nvSpPr>
          <p:spPr>
            <a:xfrm rot="5400000">
              <a:off x="8572879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" name="Forme libre 273">
              <a:extLst>
                <a:ext uri="{FF2B5EF4-FFF2-40B4-BE49-F238E27FC236}">
                  <a16:creationId xmlns:a16="http://schemas.microsoft.com/office/drawing/2014/main" id="{C63B0C40-1E24-4AD5-8B25-625EE996FB43}"/>
                </a:ext>
              </a:extLst>
            </p:cNvPr>
            <p:cNvSpPr/>
            <p:nvPr/>
          </p:nvSpPr>
          <p:spPr>
            <a:xfrm rot="5400000">
              <a:off x="8597239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" name="Forme libre 274">
              <a:extLst>
                <a:ext uri="{FF2B5EF4-FFF2-40B4-BE49-F238E27FC236}">
                  <a16:creationId xmlns:a16="http://schemas.microsoft.com/office/drawing/2014/main" id="{182F897E-03D8-49B5-A603-D4480A7F0E57}"/>
                </a:ext>
              </a:extLst>
            </p:cNvPr>
            <p:cNvSpPr/>
            <p:nvPr/>
          </p:nvSpPr>
          <p:spPr>
            <a:xfrm rot="5400000">
              <a:off x="8771521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" name="Forme libre 275">
              <a:extLst>
                <a:ext uri="{FF2B5EF4-FFF2-40B4-BE49-F238E27FC236}">
                  <a16:creationId xmlns:a16="http://schemas.microsoft.com/office/drawing/2014/main" id="{D108A520-F757-4A48-AB61-C70F4CF8D626}"/>
                </a:ext>
              </a:extLst>
            </p:cNvPr>
            <p:cNvSpPr/>
            <p:nvPr/>
          </p:nvSpPr>
          <p:spPr>
            <a:xfrm rot="5400000">
              <a:off x="8795881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" name="Forme libre 276">
              <a:extLst>
                <a:ext uri="{FF2B5EF4-FFF2-40B4-BE49-F238E27FC236}">
                  <a16:creationId xmlns:a16="http://schemas.microsoft.com/office/drawing/2014/main" id="{651D174C-9B9B-47C1-9BE5-CA40A81A7397}"/>
                </a:ext>
              </a:extLst>
            </p:cNvPr>
            <p:cNvSpPr/>
            <p:nvPr/>
          </p:nvSpPr>
          <p:spPr>
            <a:xfrm rot="5400000">
              <a:off x="8970163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" name="Forme libre 277">
              <a:extLst>
                <a:ext uri="{FF2B5EF4-FFF2-40B4-BE49-F238E27FC236}">
                  <a16:creationId xmlns:a16="http://schemas.microsoft.com/office/drawing/2014/main" id="{B30DEA7D-C072-4C7F-88F7-349AF8875D81}"/>
                </a:ext>
              </a:extLst>
            </p:cNvPr>
            <p:cNvSpPr/>
            <p:nvPr/>
          </p:nvSpPr>
          <p:spPr>
            <a:xfrm rot="5400000">
              <a:off x="8994522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820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38F56B-6590-454A-A477-89566D845E2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116243" y="1370014"/>
            <a:ext cx="3708000" cy="3190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6858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1430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16002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0574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6" name="Forme libre 305">
            <a:extLst>
              <a:ext uri="{FF2B5EF4-FFF2-40B4-BE49-F238E27FC236}">
                <a16:creationId xmlns:a16="http://schemas.microsoft.com/office/drawing/2014/main" id="{D952848A-1610-CB4D-B89B-F7F54AF44E10}"/>
              </a:ext>
            </a:extLst>
          </p:cNvPr>
          <p:cNvSpPr/>
          <p:nvPr/>
        </p:nvSpPr>
        <p:spPr>
          <a:xfrm rot="5400000">
            <a:off x="8572856" y="-2062446"/>
            <a:ext cx="48774" cy="4671"/>
          </a:xfrm>
          <a:custGeom>
            <a:avLst/>
            <a:gdLst>
              <a:gd name="connsiteX0" fmla="*/ 0 w 99191"/>
              <a:gd name="connsiteY0" fmla="*/ 0 h 9500"/>
              <a:gd name="connsiteX1" fmla="*/ 99192 w 99191"/>
              <a:gd name="connsiteY1" fmla="*/ 0 h 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91" h="9500">
                <a:moveTo>
                  <a:pt x="0" y="0"/>
                </a:moveTo>
                <a:lnTo>
                  <a:pt x="99192" y="0"/>
                </a:lnTo>
              </a:path>
            </a:pathLst>
          </a:custGeom>
          <a:ln w="9508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308" name="Forme libre 307">
            <a:extLst>
              <a:ext uri="{FF2B5EF4-FFF2-40B4-BE49-F238E27FC236}">
                <a16:creationId xmlns:a16="http://schemas.microsoft.com/office/drawing/2014/main" id="{2F026F1F-486C-C24F-BA7C-32A9458EC07E}"/>
              </a:ext>
            </a:extLst>
          </p:cNvPr>
          <p:cNvSpPr/>
          <p:nvPr/>
        </p:nvSpPr>
        <p:spPr>
          <a:xfrm rot="5400000">
            <a:off x="8771498" y="-2062446"/>
            <a:ext cx="48774" cy="4671"/>
          </a:xfrm>
          <a:custGeom>
            <a:avLst/>
            <a:gdLst>
              <a:gd name="connsiteX0" fmla="*/ 0 w 99191"/>
              <a:gd name="connsiteY0" fmla="*/ 0 h 9500"/>
              <a:gd name="connsiteX1" fmla="*/ 99192 w 99191"/>
              <a:gd name="connsiteY1" fmla="*/ 0 h 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91" h="9500">
                <a:moveTo>
                  <a:pt x="0" y="0"/>
                </a:moveTo>
                <a:lnTo>
                  <a:pt x="99192" y="0"/>
                </a:lnTo>
              </a:path>
            </a:pathLst>
          </a:custGeom>
          <a:ln w="9508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310" name="Forme libre 309">
            <a:extLst>
              <a:ext uri="{FF2B5EF4-FFF2-40B4-BE49-F238E27FC236}">
                <a16:creationId xmlns:a16="http://schemas.microsoft.com/office/drawing/2014/main" id="{137DA949-F4FB-0C47-ADC9-153CA475BA13}"/>
              </a:ext>
            </a:extLst>
          </p:cNvPr>
          <p:cNvSpPr/>
          <p:nvPr/>
        </p:nvSpPr>
        <p:spPr>
          <a:xfrm rot="5400000">
            <a:off x="8970139" y="-2062446"/>
            <a:ext cx="48774" cy="4671"/>
          </a:xfrm>
          <a:custGeom>
            <a:avLst/>
            <a:gdLst>
              <a:gd name="connsiteX0" fmla="*/ 0 w 99191"/>
              <a:gd name="connsiteY0" fmla="*/ 0 h 9500"/>
              <a:gd name="connsiteX1" fmla="*/ 99192 w 99191"/>
              <a:gd name="connsiteY1" fmla="*/ 0 h 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191" h="9500">
                <a:moveTo>
                  <a:pt x="0" y="0"/>
                </a:moveTo>
                <a:lnTo>
                  <a:pt x="99192" y="0"/>
                </a:lnTo>
              </a:path>
            </a:pathLst>
          </a:custGeom>
          <a:ln w="9508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100448B-D44B-4759-997E-BC2436111E28}"/>
              </a:ext>
            </a:extLst>
          </p:cNvPr>
          <p:cNvGrpSpPr/>
          <p:nvPr/>
        </p:nvGrpSpPr>
        <p:grpSpPr>
          <a:xfrm>
            <a:off x="8575240" y="104838"/>
            <a:ext cx="445962" cy="446788"/>
            <a:chOff x="8575240" y="104838"/>
            <a:chExt cx="445962" cy="446788"/>
          </a:xfrm>
        </p:grpSpPr>
        <p:sp>
          <p:nvSpPr>
            <p:cNvPr id="526" name="Forme libre 525">
              <a:extLst>
                <a:ext uri="{FF2B5EF4-FFF2-40B4-BE49-F238E27FC236}">
                  <a16:creationId xmlns:a16="http://schemas.microsoft.com/office/drawing/2014/main" id="{C14445C7-CF7B-1C44-8FC3-FDC455C10B40}"/>
                </a:ext>
              </a:extLst>
            </p:cNvPr>
            <p:cNvSpPr/>
            <p:nvPr/>
          </p:nvSpPr>
          <p:spPr>
            <a:xfrm rot="5400000">
              <a:off x="8572856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7" name="Forme libre 526">
              <a:extLst>
                <a:ext uri="{FF2B5EF4-FFF2-40B4-BE49-F238E27FC236}">
                  <a16:creationId xmlns:a16="http://schemas.microsoft.com/office/drawing/2014/main" id="{D4ED9936-D870-F14A-B2DF-89AEA3927866}"/>
                </a:ext>
              </a:extLst>
            </p:cNvPr>
            <p:cNvSpPr/>
            <p:nvPr/>
          </p:nvSpPr>
          <p:spPr>
            <a:xfrm rot="5400000">
              <a:off x="8597239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8" name="Forme libre 527">
              <a:extLst>
                <a:ext uri="{FF2B5EF4-FFF2-40B4-BE49-F238E27FC236}">
                  <a16:creationId xmlns:a16="http://schemas.microsoft.com/office/drawing/2014/main" id="{E8BFF88D-ED6C-8B45-ABE1-AA9ADF93BC7F}"/>
                </a:ext>
              </a:extLst>
            </p:cNvPr>
            <p:cNvSpPr/>
            <p:nvPr/>
          </p:nvSpPr>
          <p:spPr>
            <a:xfrm rot="5400000">
              <a:off x="8771498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9" name="Forme libre 528">
              <a:extLst>
                <a:ext uri="{FF2B5EF4-FFF2-40B4-BE49-F238E27FC236}">
                  <a16:creationId xmlns:a16="http://schemas.microsoft.com/office/drawing/2014/main" id="{26A79867-2CD1-DC4B-8BE7-425050019058}"/>
                </a:ext>
              </a:extLst>
            </p:cNvPr>
            <p:cNvSpPr/>
            <p:nvPr/>
          </p:nvSpPr>
          <p:spPr>
            <a:xfrm rot="5400000">
              <a:off x="8795881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0" name="Forme libre 529">
              <a:extLst>
                <a:ext uri="{FF2B5EF4-FFF2-40B4-BE49-F238E27FC236}">
                  <a16:creationId xmlns:a16="http://schemas.microsoft.com/office/drawing/2014/main" id="{58AA2C55-29A9-7542-ADC1-4D3F1C7BBC19}"/>
                </a:ext>
              </a:extLst>
            </p:cNvPr>
            <p:cNvSpPr/>
            <p:nvPr/>
          </p:nvSpPr>
          <p:spPr>
            <a:xfrm rot="5400000">
              <a:off x="8970139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1" name="Forme libre 530">
              <a:extLst>
                <a:ext uri="{FF2B5EF4-FFF2-40B4-BE49-F238E27FC236}">
                  <a16:creationId xmlns:a16="http://schemas.microsoft.com/office/drawing/2014/main" id="{09C7B21E-A13D-2346-9714-B34765530FD7}"/>
                </a:ext>
              </a:extLst>
            </p:cNvPr>
            <p:cNvSpPr/>
            <p:nvPr/>
          </p:nvSpPr>
          <p:spPr>
            <a:xfrm rot="5400000">
              <a:off x="8994522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6" name="Forme libre 545">
              <a:extLst>
                <a:ext uri="{FF2B5EF4-FFF2-40B4-BE49-F238E27FC236}">
                  <a16:creationId xmlns:a16="http://schemas.microsoft.com/office/drawing/2014/main" id="{9DB9A951-9D46-AB4B-808C-A88D80D3D776}"/>
                </a:ext>
              </a:extLst>
            </p:cNvPr>
            <p:cNvSpPr/>
            <p:nvPr/>
          </p:nvSpPr>
          <p:spPr>
            <a:xfrm rot="5400000">
              <a:off x="8572879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7" name="Forme libre 546">
              <a:extLst>
                <a:ext uri="{FF2B5EF4-FFF2-40B4-BE49-F238E27FC236}">
                  <a16:creationId xmlns:a16="http://schemas.microsoft.com/office/drawing/2014/main" id="{6D87B672-9187-4F4E-98DC-26FBFDE6190E}"/>
                </a:ext>
              </a:extLst>
            </p:cNvPr>
            <p:cNvSpPr/>
            <p:nvPr/>
          </p:nvSpPr>
          <p:spPr>
            <a:xfrm rot="5400000">
              <a:off x="8597239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8" name="Forme libre 547">
              <a:extLst>
                <a:ext uri="{FF2B5EF4-FFF2-40B4-BE49-F238E27FC236}">
                  <a16:creationId xmlns:a16="http://schemas.microsoft.com/office/drawing/2014/main" id="{C8863D4C-50AE-3F47-8BF1-B484CA53F428}"/>
                </a:ext>
              </a:extLst>
            </p:cNvPr>
            <p:cNvSpPr/>
            <p:nvPr/>
          </p:nvSpPr>
          <p:spPr>
            <a:xfrm rot="5400000">
              <a:off x="8771521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9" name="Forme libre 548">
              <a:extLst>
                <a:ext uri="{FF2B5EF4-FFF2-40B4-BE49-F238E27FC236}">
                  <a16:creationId xmlns:a16="http://schemas.microsoft.com/office/drawing/2014/main" id="{19D714A6-5361-E841-92D7-B58C35583641}"/>
                </a:ext>
              </a:extLst>
            </p:cNvPr>
            <p:cNvSpPr/>
            <p:nvPr/>
          </p:nvSpPr>
          <p:spPr>
            <a:xfrm rot="5400000">
              <a:off x="8795881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0" name="Forme libre 549">
              <a:extLst>
                <a:ext uri="{FF2B5EF4-FFF2-40B4-BE49-F238E27FC236}">
                  <a16:creationId xmlns:a16="http://schemas.microsoft.com/office/drawing/2014/main" id="{65CDC794-D510-2349-A226-F19A895122B6}"/>
                </a:ext>
              </a:extLst>
            </p:cNvPr>
            <p:cNvSpPr/>
            <p:nvPr/>
          </p:nvSpPr>
          <p:spPr>
            <a:xfrm rot="5400000">
              <a:off x="8970163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1" name="Forme libre 550">
              <a:extLst>
                <a:ext uri="{FF2B5EF4-FFF2-40B4-BE49-F238E27FC236}">
                  <a16:creationId xmlns:a16="http://schemas.microsoft.com/office/drawing/2014/main" id="{E03266A2-B25E-3140-9AD8-BEA9B965ACDD}"/>
                </a:ext>
              </a:extLst>
            </p:cNvPr>
            <p:cNvSpPr/>
            <p:nvPr/>
          </p:nvSpPr>
          <p:spPr>
            <a:xfrm rot="5400000">
              <a:off x="8994522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6" name="Forme libre 565">
              <a:extLst>
                <a:ext uri="{FF2B5EF4-FFF2-40B4-BE49-F238E27FC236}">
                  <a16:creationId xmlns:a16="http://schemas.microsoft.com/office/drawing/2014/main" id="{146CFE10-DD00-1342-BA8C-7FC07B0336E6}"/>
                </a:ext>
              </a:extLst>
            </p:cNvPr>
            <p:cNvSpPr/>
            <p:nvPr/>
          </p:nvSpPr>
          <p:spPr>
            <a:xfrm rot="5400000">
              <a:off x="8572879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7" name="Forme libre 566">
              <a:extLst>
                <a:ext uri="{FF2B5EF4-FFF2-40B4-BE49-F238E27FC236}">
                  <a16:creationId xmlns:a16="http://schemas.microsoft.com/office/drawing/2014/main" id="{43E7FE42-1014-6743-8DB9-25337C891809}"/>
                </a:ext>
              </a:extLst>
            </p:cNvPr>
            <p:cNvSpPr/>
            <p:nvPr/>
          </p:nvSpPr>
          <p:spPr>
            <a:xfrm rot="5400000">
              <a:off x="8597239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8" name="Forme libre 567">
              <a:extLst>
                <a:ext uri="{FF2B5EF4-FFF2-40B4-BE49-F238E27FC236}">
                  <a16:creationId xmlns:a16="http://schemas.microsoft.com/office/drawing/2014/main" id="{999D6B93-66B2-DF4E-A24A-0C5BFD9101AE}"/>
                </a:ext>
              </a:extLst>
            </p:cNvPr>
            <p:cNvSpPr/>
            <p:nvPr/>
          </p:nvSpPr>
          <p:spPr>
            <a:xfrm rot="5400000">
              <a:off x="8771521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9" name="Forme libre 568">
              <a:extLst>
                <a:ext uri="{FF2B5EF4-FFF2-40B4-BE49-F238E27FC236}">
                  <a16:creationId xmlns:a16="http://schemas.microsoft.com/office/drawing/2014/main" id="{57E2356A-6569-E84E-A348-591FF0962B53}"/>
                </a:ext>
              </a:extLst>
            </p:cNvPr>
            <p:cNvSpPr/>
            <p:nvPr/>
          </p:nvSpPr>
          <p:spPr>
            <a:xfrm rot="5400000">
              <a:off x="8795881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0" name="Forme libre 569">
              <a:extLst>
                <a:ext uri="{FF2B5EF4-FFF2-40B4-BE49-F238E27FC236}">
                  <a16:creationId xmlns:a16="http://schemas.microsoft.com/office/drawing/2014/main" id="{F7F28359-DBCF-FF46-9907-618C51378698}"/>
                </a:ext>
              </a:extLst>
            </p:cNvPr>
            <p:cNvSpPr/>
            <p:nvPr/>
          </p:nvSpPr>
          <p:spPr>
            <a:xfrm rot="5400000">
              <a:off x="8970163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1" name="Forme libre 570">
              <a:extLst>
                <a:ext uri="{FF2B5EF4-FFF2-40B4-BE49-F238E27FC236}">
                  <a16:creationId xmlns:a16="http://schemas.microsoft.com/office/drawing/2014/main" id="{C4A59DBF-FD4A-DD44-BC8D-216F30E2C8E1}"/>
                </a:ext>
              </a:extLst>
            </p:cNvPr>
            <p:cNvSpPr/>
            <p:nvPr/>
          </p:nvSpPr>
          <p:spPr>
            <a:xfrm rot="5400000">
              <a:off x="8994522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7" name="Groupe 296">
            <a:extLst>
              <a:ext uri="{FF2B5EF4-FFF2-40B4-BE49-F238E27FC236}">
                <a16:creationId xmlns:a16="http://schemas.microsoft.com/office/drawing/2014/main" id="{8D5C38DA-D326-1547-B6B6-B7360E711C09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301" name="Graphique 318">
              <a:extLst>
                <a:ext uri="{FF2B5EF4-FFF2-40B4-BE49-F238E27FC236}">
                  <a16:creationId xmlns:a16="http://schemas.microsoft.com/office/drawing/2014/main" id="{56AC8092-3A60-324D-9842-6AA81EE97F79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DB299E13-C6E2-BB40-B8AD-0369A0400F31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3" name="Groupe 302">
              <a:extLst>
                <a:ext uri="{FF2B5EF4-FFF2-40B4-BE49-F238E27FC236}">
                  <a16:creationId xmlns:a16="http://schemas.microsoft.com/office/drawing/2014/main" id="{631025E9-C209-E84E-BAF8-E13B2FC2ABEF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586" name="Connecteur droit 585">
                <a:extLst>
                  <a:ext uri="{FF2B5EF4-FFF2-40B4-BE49-F238E27FC236}">
                    <a16:creationId xmlns:a16="http://schemas.microsoft.com/office/drawing/2014/main" id="{3CBD7641-EEAD-074A-ACD2-474D0E078C24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Connecteur droit 586">
                <a:extLst>
                  <a:ext uri="{FF2B5EF4-FFF2-40B4-BE49-F238E27FC236}">
                    <a16:creationId xmlns:a16="http://schemas.microsoft.com/office/drawing/2014/main" id="{F3D983E0-3C76-C64A-903C-3BCA6B7A87B0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Connecteur droit 587">
                <a:extLst>
                  <a:ext uri="{FF2B5EF4-FFF2-40B4-BE49-F238E27FC236}">
                    <a16:creationId xmlns:a16="http://schemas.microsoft.com/office/drawing/2014/main" id="{413A707D-2E1D-F74D-91C3-665E2DBE875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Connecteur droit 588">
                <a:extLst>
                  <a:ext uri="{FF2B5EF4-FFF2-40B4-BE49-F238E27FC236}">
                    <a16:creationId xmlns:a16="http://schemas.microsoft.com/office/drawing/2014/main" id="{3BF0CA3B-4E82-EA46-A12E-A6C1D794C183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4" name="Espace réservé du numéro de diapositive 5">
              <a:extLst>
                <a:ext uri="{FF2B5EF4-FFF2-40B4-BE49-F238E27FC236}">
                  <a16:creationId xmlns:a16="http://schemas.microsoft.com/office/drawing/2014/main" id="{D59FC3D1-95AA-0F48-8505-D44F8A42758D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592" name="Rectangle 591">
            <a:extLst>
              <a:ext uri="{FF2B5EF4-FFF2-40B4-BE49-F238E27FC236}">
                <a16:creationId xmlns:a16="http://schemas.microsoft.com/office/drawing/2014/main" id="{704BC2AF-96D9-6244-ABB1-EA1B60DA84C8}"/>
              </a:ext>
            </a:extLst>
          </p:cNvPr>
          <p:cNvSpPr/>
          <p:nvPr/>
        </p:nvSpPr>
        <p:spPr>
          <a:xfrm>
            <a:off x="-8101" y="0"/>
            <a:ext cx="84774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593" name="Connecteur droit 592">
            <a:extLst>
              <a:ext uri="{FF2B5EF4-FFF2-40B4-BE49-F238E27FC236}">
                <a16:creationId xmlns:a16="http://schemas.microsoft.com/office/drawing/2014/main" id="{8451EEA0-7852-F24C-9928-53699DC50C27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Connecteur droit 593">
            <a:extLst>
              <a:ext uri="{FF2B5EF4-FFF2-40B4-BE49-F238E27FC236}">
                <a16:creationId xmlns:a16="http://schemas.microsoft.com/office/drawing/2014/main" id="{CC0A7665-1747-E544-837D-BAE9DF61B9BB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Connecteur droit 594">
            <a:extLst>
              <a:ext uri="{FF2B5EF4-FFF2-40B4-BE49-F238E27FC236}">
                <a16:creationId xmlns:a16="http://schemas.microsoft.com/office/drawing/2014/main" id="{F008C1F7-2CFE-EC49-9F5C-62CEEA04B25C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7" name="Titre 1">
            <a:extLst>
              <a:ext uri="{FF2B5EF4-FFF2-40B4-BE49-F238E27FC236}">
                <a16:creationId xmlns:a16="http://schemas.microsoft.com/office/drawing/2014/main" id="{737B1610-23E6-9747-B6BD-D65D49CC08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cap="all" baseline="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598" name="Espace réservé de la date 3">
            <a:extLst>
              <a:ext uri="{FF2B5EF4-FFF2-40B4-BE49-F238E27FC236}">
                <a16:creationId xmlns:a16="http://schemas.microsoft.com/office/drawing/2014/main" id="{7127898A-94D2-784C-B6D4-7F8615D1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9555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599" name="Espace réservé du pied de page 4">
            <a:extLst>
              <a:ext uri="{FF2B5EF4-FFF2-40B4-BE49-F238E27FC236}">
                <a16:creationId xmlns:a16="http://schemas.microsoft.com/office/drawing/2014/main" id="{FF663D2A-71D4-F740-8B43-65AB3AB9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292" y="4767263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02" name="Espace réservé du contenu 2">
            <a:extLst>
              <a:ext uri="{FF2B5EF4-FFF2-40B4-BE49-F238E27FC236}">
                <a16:creationId xmlns:a16="http://schemas.microsoft.com/office/drawing/2014/main" id="{0BB08150-C3DD-4925-8FD8-0F9487A1F3D5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969417" y="1370014"/>
            <a:ext cx="3708000" cy="31902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6858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1430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16002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03" name="Espace réservé du numéro de diapositive 5">
            <a:extLst>
              <a:ext uri="{FF2B5EF4-FFF2-40B4-BE49-F238E27FC236}">
                <a16:creationId xmlns:a16="http://schemas.microsoft.com/office/drawing/2014/main" id="{E37BF83E-1C94-4642-B6CC-6EB81B44B639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D42A394-D80F-4F3F-8583-1F7BE5A03A5D}"/>
              </a:ext>
            </a:extLst>
          </p:cNvPr>
          <p:cNvGrpSpPr/>
          <p:nvPr/>
        </p:nvGrpSpPr>
        <p:grpSpPr>
          <a:xfrm>
            <a:off x="8575240" y="104838"/>
            <a:ext cx="445962" cy="446788"/>
            <a:chOff x="8575240" y="104838"/>
            <a:chExt cx="445962" cy="446788"/>
          </a:xfrm>
        </p:grpSpPr>
        <p:sp>
          <p:nvSpPr>
            <p:cNvPr id="45" name="Forme libre 525">
              <a:extLst>
                <a:ext uri="{FF2B5EF4-FFF2-40B4-BE49-F238E27FC236}">
                  <a16:creationId xmlns:a16="http://schemas.microsoft.com/office/drawing/2014/main" id="{15E7788D-906E-4F22-BEAC-21F4314A3CB5}"/>
                </a:ext>
              </a:extLst>
            </p:cNvPr>
            <p:cNvSpPr/>
            <p:nvPr/>
          </p:nvSpPr>
          <p:spPr>
            <a:xfrm rot="5400000">
              <a:off x="8572856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" name="Forme libre 526">
              <a:extLst>
                <a:ext uri="{FF2B5EF4-FFF2-40B4-BE49-F238E27FC236}">
                  <a16:creationId xmlns:a16="http://schemas.microsoft.com/office/drawing/2014/main" id="{19F7EDC9-F317-4420-8E9B-E9EA07F8DC4F}"/>
                </a:ext>
              </a:extLst>
            </p:cNvPr>
            <p:cNvSpPr/>
            <p:nvPr/>
          </p:nvSpPr>
          <p:spPr>
            <a:xfrm rot="5400000">
              <a:off x="8597239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" name="Forme libre 527">
              <a:extLst>
                <a:ext uri="{FF2B5EF4-FFF2-40B4-BE49-F238E27FC236}">
                  <a16:creationId xmlns:a16="http://schemas.microsoft.com/office/drawing/2014/main" id="{3B9ABEF3-1AEE-4CAA-A2EF-4E47E61D675F}"/>
                </a:ext>
              </a:extLst>
            </p:cNvPr>
            <p:cNvSpPr/>
            <p:nvPr/>
          </p:nvSpPr>
          <p:spPr>
            <a:xfrm rot="5400000">
              <a:off x="8771498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" name="Forme libre 528">
              <a:extLst>
                <a:ext uri="{FF2B5EF4-FFF2-40B4-BE49-F238E27FC236}">
                  <a16:creationId xmlns:a16="http://schemas.microsoft.com/office/drawing/2014/main" id="{7BBF4824-2338-43C9-ACB6-BF2B495790AF}"/>
                </a:ext>
              </a:extLst>
            </p:cNvPr>
            <p:cNvSpPr/>
            <p:nvPr/>
          </p:nvSpPr>
          <p:spPr>
            <a:xfrm rot="5400000">
              <a:off x="8795881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" name="Forme libre 529">
              <a:extLst>
                <a:ext uri="{FF2B5EF4-FFF2-40B4-BE49-F238E27FC236}">
                  <a16:creationId xmlns:a16="http://schemas.microsoft.com/office/drawing/2014/main" id="{D184A6B9-7FE2-4EEF-8E76-6A2355F7A90B}"/>
                </a:ext>
              </a:extLst>
            </p:cNvPr>
            <p:cNvSpPr/>
            <p:nvPr/>
          </p:nvSpPr>
          <p:spPr>
            <a:xfrm rot="5400000">
              <a:off x="8970139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" name="Forme libre 530">
              <a:extLst>
                <a:ext uri="{FF2B5EF4-FFF2-40B4-BE49-F238E27FC236}">
                  <a16:creationId xmlns:a16="http://schemas.microsoft.com/office/drawing/2014/main" id="{A3C9178D-EA27-4942-BA2B-A27778FA7C21}"/>
                </a:ext>
              </a:extLst>
            </p:cNvPr>
            <p:cNvSpPr/>
            <p:nvPr/>
          </p:nvSpPr>
          <p:spPr>
            <a:xfrm rot="5400000">
              <a:off x="8994522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" name="Forme libre 545">
              <a:extLst>
                <a:ext uri="{FF2B5EF4-FFF2-40B4-BE49-F238E27FC236}">
                  <a16:creationId xmlns:a16="http://schemas.microsoft.com/office/drawing/2014/main" id="{F0BDF585-C2C6-477D-A7D3-093360E7311C}"/>
                </a:ext>
              </a:extLst>
            </p:cNvPr>
            <p:cNvSpPr/>
            <p:nvPr/>
          </p:nvSpPr>
          <p:spPr>
            <a:xfrm rot="5400000">
              <a:off x="8572879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" name="Forme libre 546">
              <a:extLst>
                <a:ext uri="{FF2B5EF4-FFF2-40B4-BE49-F238E27FC236}">
                  <a16:creationId xmlns:a16="http://schemas.microsoft.com/office/drawing/2014/main" id="{A980376B-0991-4C2B-BEA4-DD7006F2153F}"/>
                </a:ext>
              </a:extLst>
            </p:cNvPr>
            <p:cNvSpPr/>
            <p:nvPr/>
          </p:nvSpPr>
          <p:spPr>
            <a:xfrm rot="5400000">
              <a:off x="8597239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" name="Forme libre 547">
              <a:extLst>
                <a:ext uri="{FF2B5EF4-FFF2-40B4-BE49-F238E27FC236}">
                  <a16:creationId xmlns:a16="http://schemas.microsoft.com/office/drawing/2014/main" id="{ED8A0FB7-339F-4E6C-A9A1-C28D15669CB0}"/>
                </a:ext>
              </a:extLst>
            </p:cNvPr>
            <p:cNvSpPr/>
            <p:nvPr/>
          </p:nvSpPr>
          <p:spPr>
            <a:xfrm rot="5400000">
              <a:off x="8771521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" name="Forme libre 548">
              <a:extLst>
                <a:ext uri="{FF2B5EF4-FFF2-40B4-BE49-F238E27FC236}">
                  <a16:creationId xmlns:a16="http://schemas.microsoft.com/office/drawing/2014/main" id="{CDBCFA8A-05E5-4CDE-93D9-976DE9A4DD36}"/>
                </a:ext>
              </a:extLst>
            </p:cNvPr>
            <p:cNvSpPr/>
            <p:nvPr/>
          </p:nvSpPr>
          <p:spPr>
            <a:xfrm rot="5400000">
              <a:off x="8795881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" name="Forme libre 549">
              <a:extLst>
                <a:ext uri="{FF2B5EF4-FFF2-40B4-BE49-F238E27FC236}">
                  <a16:creationId xmlns:a16="http://schemas.microsoft.com/office/drawing/2014/main" id="{A365243A-47BD-49DC-9CE6-C328322FC0B6}"/>
                </a:ext>
              </a:extLst>
            </p:cNvPr>
            <p:cNvSpPr/>
            <p:nvPr/>
          </p:nvSpPr>
          <p:spPr>
            <a:xfrm rot="5400000">
              <a:off x="8970163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" name="Forme libre 550">
              <a:extLst>
                <a:ext uri="{FF2B5EF4-FFF2-40B4-BE49-F238E27FC236}">
                  <a16:creationId xmlns:a16="http://schemas.microsoft.com/office/drawing/2014/main" id="{19FB42FE-028A-4165-9CA3-A08C24A2588A}"/>
                </a:ext>
              </a:extLst>
            </p:cNvPr>
            <p:cNvSpPr/>
            <p:nvPr/>
          </p:nvSpPr>
          <p:spPr>
            <a:xfrm rot="5400000">
              <a:off x="8994522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" name="Forme libre 565">
              <a:extLst>
                <a:ext uri="{FF2B5EF4-FFF2-40B4-BE49-F238E27FC236}">
                  <a16:creationId xmlns:a16="http://schemas.microsoft.com/office/drawing/2014/main" id="{606DE60E-6A73-4508-965D-6F0D3FF565D4}"/>
                </a:ext>
              </a:extLst>
            </p:cNvPr>
            <p:cNvSpPr/>
            <p:nvPr/>
          </p:nvSpPr>
          <p:spPr>
            <a:xfrm rot="5400000">
              <a:off x="8572879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8" name="Forme libre 566">
              <a:extLst>
                <a:ext uri="{FF2B5EF4-FFF2-40B4-BE49-F238E27FC236}">
                  <a16:creationId xmlns:a16="http://schemas.microsoft.com/office/drawing/2014/main" id="{97966914-34AE-4B6A-A8D8-E49A321CD808}"/>
                </a:ext>
              </a:extLst>
            </p:cNvPr>
            <p:cNvSpPr/>
            <p:nvPr/>
          </p:nvSpPr>
          <p:spPr>
            <a:xfrm rot="5400000">
              <a:off x="8597239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9" name="Forme libre 567">
              <a:extLst>
                <a:ext uri="{FF2B5EF4-FFF2-40B4-BE49-F238E27FC236}">
                  <a16:creationId xmlns:a16="http://schemas.microsoft.com/office/drawing/2014/main" id="{A4A05031-40BB-4DA5-95EE-95816740E624}"/>
                </a:ext>
              </a:extLst>
            </p:cNvPr>
            <p:cNvSpPr/>
            <p:nvPr/>
          </p:nvSpPr>
          <p:spPr>
            <a:xfrm rot="5400000">
              <a:off x="8771521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0" name="Forme libre 568">
              <a:extLst>
                <a:ext uri="{FF2B5EF4-FFF2-40B4-BE49-F238E27FC236}">
                  <a16:creationId xmlns:a16="http://schemas.microsoft.com/office/drawing/2014/main" id="{3A738D30-7802-4268-9694-DA2E3B43D05E}"/>
                </a:ext>
              </a:extLst>
            </p:cNvPr>
            <p:cNvSpPr/>
            <p:nvPr/>
          </p:nvSpPr>
          <p:spPr>
            <a:xfrm rot="5400000">
              <a:off x="8795881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1" name="Forme libre 569">
              <a:extLst>
                <a:ext uri="{FF2B5EF4-FFF2-40B4-BE49-F238E27FC236}">
                  <a16:creationId xmlns:a16="http://schemas.microsoft.com/office/drawing/2014/main" id="{D06A90A6-BCC6-4D31-8EC4-ACEA59AEDA08}"/>
                </a:ext>
              </a:extLst>
            </p:cNvPr>
            <p:cNvSpPr/>
            <p:nvPr/>
          </p:nvSpPr>
          <p:spPr>
            <a:xfrm rot="5400000">
              <a:off x="8970163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62" name="Forme libre 570">
              <a:extLst>
                <a:ext uri="{FF2B5EF4-FFF2-40B4-BE49-F238E27FC236}">
                  <a16:creationId xmlns:a16="http://schemas.microsoft.com/office/drawing/2014/main" id="{15B79FA1-6E85-49BA-8877-6ECE65C8E3E1}"/>
                </a:ext>
              </a:extLst>
            </p:cNvPr>
            <p:cNvSpPr/>
            <p:nvPr/>
          </p:nvSpPr>
          <p:spPr>
            <a:xfrm rot="5400000">
              <a:off x="8994522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6D5A2915-2BAC-A149-9BF4-F213C743D6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560" y="189122"/>
            <a:ext cx="345950" cy="4037013"/>
          </a:xfrm>
          <a:prstGeom prst="rect">
            <a:avLst/>
          </a:prstGeom>
        </p:spPr>
        <p:txBody>
          <a:bodyPr vert="vert270">
            <a:noAutofit/>
          </a:bodyPr>
          <a:lstStyle>
            <a:lvl1pPr marL="0" indent="0" algn="r">
              <a:buNone/>
              <a:defRPr kumimoji="0" lang="fr-FR" sz="1300" b="0" i="0" u="none" strike="noStrike" kern="1200" cap="all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  <a:lvl3pPr marL="9144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3pPr>
            <a:lvl4pPr marL="13716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4pPr>
            <a:lvl5pPr marL="18288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1. INSÉREZ </a:t>
            </a:r>
            <a:r>
              <a:rPr lang="fr-FR" dirty="0" err="1"/>
              <a:t>lE</a:t>
            </a:r>
            <a:r>
              <a:rPr lang="fr-FR" dirty="0"/>
              <a:t> TITRE</a:t>
            </a:r>
          </a:p>
        </p:txBody>
      </p:sp>
    </p:spTree>
    <p:extLst>
      <p:ext uri="{BB962C8B-B14F-4D97-AF65-F5344CB8AC3E}">
        <p14:creationId xmlns:p14="http://schemas.microsoft.com/office/powerpoint/2010/main" val="405413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C8CC031D-2D72-4556-AEEA-1591989D258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29739" y="1403701"/>
            <a:ext cx="4252395" cy="28335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6858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1430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16002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0574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Insérez du texte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9555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292" y="4767263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A002A-BE2F-E881-4C0F-DE8DA37F7057}"/>
              </a:ext>
            </a:extLst>
          </p:cNvPr>
          <p:cNvSpPr/>
          <p:nvPr/>
        </p:nvSpPr>
        <p:spPr>
          <a:xfrm>
            <a:off x="-8101" y="0"/>
            <a:ext cx="84774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Espace réservé pour une image  24">
            <a:extLst>
              <a:ext uri="{FF2B5EF4-FFF2-40B4-BE49-F238E27FC236}">
                <a16:creationId xmlns:a16="http://schemas.microsoft.com/office/drawing/2014/main" id="{EF5DE5EE-9B4F-EB47-935A-CA57112D52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9846" y="1430518"/>
            <a:ext cx="1269193" cy="1254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r>
              <a:rPr lang="fr-FR" dirty="0"/>
              <a:t>Ajoutez une image</a:t>
            </a:r>
          </a:p>
        </p:txBody>
      </p:sp>
      <p:sp>
        <p:nvSpPr>
          <p:cNvPr id="29" name="Espace réservé pour une image  24">
            <a:extLst>
              <a:ext uri="{FF2B5EF4-FFF2-40B4-BE49-F238E27FC236}">
                <a16:creationId xmlns:a16="http://schemas.microsoft.com/office/drawing/2014/main" id="{A1E6303D-C394-1B42-95E0-77E70761A6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27784" y="1430518"/>
            <a:ext cx="1269193" cy="1254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100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Ajoutez une image</a:t>
            </a:r>
          </a:p>
        </p:txBody>
      </p:sp>
      <p:sp>
        <p:nvSpPr>
          <p:cNvPr id="30" name="Espace réservé pour une image  24">
            <a:extLst>
              <a:ext uri="{FF2B5EF4-FFF2-40B4-BE49-F238E27FC236}">
                <a16:creationId xmlns:a16="http://schemas.microsoft.com/office/drawing/2014/main" id="{632B15E4-73DE-EA4D-95FE-1CB9CB0567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29846" y="2835847"/>
            <a:ext cx="1269193" cy="1254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100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Ajoutez une image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7A6B2F7C-51FE-C44C-8CD2-1E851E4D96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27784" y="2835847"/>
            <a:ext cx="1269193" cy="1254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100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Ajoutez une image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D49A3D8A-3860-E04D-AFBA-7286AEB40A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243" y="444910"/>
            <a:ext cx="7561174" cy="51993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cap="all" baseline="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5821019-D715-524F-9DD5-E1E2E0CEFA40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2" name="Graphique 318">
              <a:extLst>
                <a:ext uri="{FF2B5EF4-FFF2-40B4-BE49-F238E27FC236}">
                  <a16:creationId xmlns:a16="http://schemas.microsoft.com/office/drawing/2014/main" id="{9BDC5DC2-E564-7A46-A1F2-C778B6DE0E80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33887FA-760A-744D-AB49-82589A94234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3E8762A2-67F3-6C4D-A047-69FBC0BC602C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5670D6C-3B60-C740-BC16-34D3D0B2E281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9B35A271-460F-794A-AABE-6D0BDF89C959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6C2F0B5E-9F40-3447-949E-89F4D72F902E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8AE78866-702D-5C4A-9A97-42ADB4086054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94C07600-875A-D947-9907-B9B25B581EDD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1E2CEAC-EFBE-4346-9BF6-B16EDC55553F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4277D83F-97A3-48A4-9684-9B4B17166C04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F02287E-A560-4F67-B82B-BD0796619BE1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du numéro de diapositive 5">
            <a:extLst>
              <a:ext uri="{FF2B5EF4-FFF2-40B4-BE49-F238E27FC236}">
                <a16:creationId xmlns:a16="http://schemas.microsoft.com/office/drawing/2014/main" id="{3E098BCE-DE5A-41F1-9ED0-192F9A33574E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032A193-3F27-47C6-B4C3-ABDA25070ABF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87BC746-D464-48B0-B23C-AF1A4E620E61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1503B1CB-9A88-4A2C-AD7B-3BE25BE91418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numéro de diapositive 5">
            <a:extLst>
              <a:ext uri="{FF2B5EF4-FFF2-40B4-BE49-F238E27FC236}">
                <a16:creationId xmlns:a16="http://schemas.microsoft.com/office/drawing/2014/main" id="{F868167D-CE73-4EF4-A5C3-9528C217F2E5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1928716E-9F94-2349-8760-D02B43F12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560" y="189122"/>
            <a:ext cx="345950" cy="4037013"/>
          </a:xfrm>
          <a:prstGeom prst="rect">
            <a:avLst/>
          </a:prstGeom>
        </p:spPr>
        <p:txBody>
          <a:bodyPr vert="vert270">
            <a:noAutofit/>
          </a:bodyPr>
          <a:lstStyle>
            <a:lvl1pPr marL="0" indent="0" algn="r">
              <a:buNone/>
              <a:defRPr kumimoji="0" lang="fr-FR" sz="1300" b="0" i="0" u="none" strike="noStrike" kern="1200" cap="all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  <a:lvl3pPr marL="9144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3pPr>
            <a:lvl4pPr marL="13716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4pPr>
            <a:lvl5pPr marL="18288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1. INSÉREZ </a:t>
            </a:r>
            <a:r>
              <a:rPr lang="fr-FR" dirty="0" err="1"/>
              <a:t>lE</a:t>
            </a:r>
            <a:r>
              <a:rPr lang="fr-FR" dirty="0"/>
              <a:t> TITRE</a:t>
            </a:r>
          </a:p>
        </p:txBody>
      </p:sp>
    </p:spTree>
    <p:extLst>
      <p:ext uri="{BB962C8B-B14F-4D97-AF65-F5344CB8AC3E}">
        <p14:creationId xmlns:p14="http://schemas.microsoft.com/office/powerpoint/2010/main" val="138092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472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contenu 2">
            <a:extLst>
              <a:ext uri="{FF2B5EF4-FFF2-40B4-BE49-F238E27FC236}">
                <a16:creationId xmlns:a16="http://schemas.microsoft.com/office/drawing/2014/main" id="{4B908C91-21D7-46D4-B801-CED4EA52973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116243" y="1616232"/>
            <a:ext cx="3503575" cy="28335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6858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1430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16002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0574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Insérez du texte ici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0C0C03-F05C-8E7E-78C3-A5A6E2330425}"/>
              </a:ext>
            </a:extLst>
          </p:cNvPr>
          <p:cNvSpPr/>
          <p:nvPr/>
        </p:nvSpPr>
        <p:spPr>
          <a:xfrm>
            <a:off x="5031665" y="0"/>
            <a:ext cx="263565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9555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292" y="4767263"/>
            <a:ext cx="1437727" cy="27463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A002A-BE2F-E881-4C0F-DE8DA37F7057}"/>
              </a:ext>
            </a:extLst>
          </p:cNvPr>
          <p:cNvSpPr/>
          <p:nvPr/>
        </p:nvSpPr>
        <p:spPr>
          <a:xfrm>
            <a:off x="-8101" y="0"/>
            <a:ext cx="84774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0FE39-42C5-0A33-7FF5-D633739A366F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18CB68-3DD1-0884-7507-1962545F662A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3E04CC-CA08-AF51-1C19-88C479C41125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10F04482-A74F-048E-16F4-A5A781B6FC2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26947" y="598006"/>
            <a:ext cx="2627047" cy="1862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100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Ajoutez une image</a:t>
            </a:r>
          </a:p>
        </p:txBody>
      </p:sp>
      <p:sp>
        <p:nvSpPr>
          <p:cNvPr id="33" name="Espace réservé pour une image  24">
            <a:extLst>
              <a:ext uri="{FF2B5EF4-FFF2-40B4-BE49-F238E27FC236}">
                <a16:creationId xmlns:a16="http://schemas.microsoft.com/office/drawing/2014/main" id="{5684AE75-A481-1D7A-12AD-9418CCC85C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26947" y="2787774"/>
            <a:ext cx="2627047" cy="1862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100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Ajoutez une image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63AF9120-1D6C-7148-B0DB-0D42F43DC6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243" y="444910"/>
            <a:ext cx="3902093" cy="51993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cap="all" baseline="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B703D1D-4BFD-1245-A352-A90D55C4F74C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30" name="Graphique 318">
              <a:extLst>
                <a:ext uri="{FF2B5EF4-FFF2-40B4-BE49-F238E27FC236}">
                  <a16:creationId xmlns:a16="http://schemas.microsoft.com/office/drawing/2014/main" id="{AC55804C-A539-8346-BA0B-9DAC2175704C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92F6A0-0082-E54F-85E1-667DB7C664A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E0913A87-E066-0F4B-9D7A-571E639CA7A9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3A55A106-F0B7-CD4F-B482-15B41119D704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E3352D22-82C8-A941-9529-4731917C4B1F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0E34846C-CFF3-3B43-8ECB-517A8A4E446D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CF223765-48B9-F44E-B341-13E69125BF67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Espace réservé du numéro de diapositive 5">
              <a:extLst>
                <a:ext uri="{FF2B5EF4-FFF2-40B4-BE49-F238E27FC236}">
                  <a16:creationId xmlns:a16="http://schemas.microsoft.com/office/drawing/2014/main" id="{E08259F2-DE24-5446-9924-A09D4E743348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Espace réservé du numéro de diapositive 5">
            <a:extLst>
              <a:ext uri="{FF2B5EF4-FFF2-40B4-BE49-F238E27FC236}">
                <a16:creationId xmlns:a16="http://schemas.microsoft.com/office/drawing/2014/main" id="{25CA66F6-0B6E-400E-8C57-76BBCA2058AD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66343ADD-37B3-41B9-AF2B-450596B3422E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811F0812-D15A-7F49-ABA0-04B41FC45A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560" y="189122"/>
            <a:ext cx="345950" cy="4037013"/>
          </a:xfrm>
          <a:prstGeom prst="rect">
            <a:avLst/>
          </a:prstGeom>
        </p:spPr>
        <p:txBody>
          <a:bodyPr vert="vert270">
            <a:noAutofit/>
          </a:bodyPr>
          <a:lstStyle>
            <a:lvl1pPr marL="0" indent="0" algn="r">
              <a:buNone/>
              <a:defRPr kumimoji="0" lang="fr-FR" sz="1300" b="0" i="0" u="none" strike="noStrike" kern="1200" cap="all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  <a:lvl3pPr marL="9144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3pPr>
            <a:lvl4pPr marL="13716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4pPr>
            <a:lvl5pPr marL="18288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1. INSÉREZ </a:t>
            </a:r>
            <a:r>
              <a:rPr lang="fr-FR" dirty="0" err="1"/>
              <a:t>lE</a:t>
            </a:r>
            <a:r>
              <a:rPr lang="fr-FR" dirty="0"/>
              <a:t> TITRE</a:t>
            </a:r>
          </a:p>
        </p:txBody>
      </p:sp>
    </p:spTree>
    <p:extLst>
      <p:ext uri="{BB962C8B-B14F-4D97-AF65-F5344CB8AC3E}">
        <p14:creationId xmlns:p14="http://schemas.microsoft.com/office/powerpoint/2010/main" val="2165340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DC02C224-146C-40D0-AAAD-18911879A4C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783209" y="1616232"/>
            <a:ext cx="3732900" cy="28335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6858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1430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16002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0574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Insérez du texte ici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87900" y="4776228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7423" y="4767263"/>
            <a:ext cx="898060" cy="274637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EA002A-BE2F-E881-4C0F-DE8DA37F7057}"/>
              </a:ext>
            </a:extLst>
          </p:cNvPr>
          <p:cNvSpPr/>
          <p:nvPr/>
        </p:nvSpPr>
        <p:spPr>
          <a:xfrm>
            <a:off x="-8101" y="0"/>
            <a:ext cx="847748" cy="51435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0FE39-42C5-0A33-7FF5-D633739A366F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18CB68-3DD1-0884-7507-1962545F662A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3E04CC-CA08-AF51-1C19-88C479C41125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pour une image  24">
            <a:extLst>
              <a:ext uri="{FF2B5EF4-FFF2-40B4-BE49-F238E27FC236}">
                <a16:creationId xmlns:a16="http://schemas.microsoft.com/office/drawing/2014/main" id="{5684AE75-A481-1D7A-12AD-9418CCC85C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30819" y="0"/>
            <a:ext cx="3208099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200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Ajoutez une image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984311E-22F6-A84D-992F-E39EF1808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523" y="456734"/>
            <a:ext cx="4249932" cy="51993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cap="all" baseline="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8EF92D8-19BB-7142-9D0B-AAF8020E738F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8" name="Graphique 318">
              <a:extLst>
                <a:ext uri="{FF2B5EF4-FFF2-40B4-BE49-F238E27FC236}">
                  <a16:creationId xmlns:a16="http://schemas.microsoft.com/office/drawing/2014/main" id="{F874E86A-CDDC-B040-90D9-98B6F093CE47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1EE5EA-DA1C-8C4C-98A3-7FF826992E40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72661644-9A1B-5C47-B7AE-7B627D59E86A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08830BEB-6408-8745-AC7D-87559D3C82AD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3047ED5A-C6B2-424D-8A86-441EBCD58A3D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54649FDA-E274-AD44-A3DE-0389779527D0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39BA3BAF-5013-D248-82AB-87D43F4BA9DC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Espace réservé du numéro de diapositive 5">
              <a:extLst>
                <a:ext uri="{FF2B5EF4-FFF2-40B4-BE49-F238E27FC236}">
                  <a16:creationId xmlns:a16="http://schemas.microsoft.com/office/drawing/2014/main" id="{CA741E65-30CF-6149-9C1F-4E876B7F3161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Espace réservé du numéro de diapositive 5">
            <a:extLst>
              <a:ext uri="{FF2B5EF4-FFF2-40B4-BE49-F238E27FC236}">
                <a16:creationId xmlns:a16="http://schemas.microsoft.com/office/drawing/2014/main" id="{40768AD6-3C1D-4AE0-A72A-C3258C240DB8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442EB42F-A3FD-4728-AB9C-DEDD92AA3C07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C3C2A72-2ECE-DE4A-8F82-E4BE8CFBD8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560" y="189122"/>
            <a:ext cx="345950" cy="4037013"/>
          </a:xfrm>
          <a:prstGeom prst="rect">
            <a:avLst/>
          </a:prstGeom>
        </p:spPr>
        <p:txBody>
          <a:bodyPr vert="vert270">
            <a:noAutofit/>
          </a:bodyPr>
          <a:lstStyle>
            <a:lvl1pPr marL="0" indent="0" algn="r">
              <a:buNone/>
              <a:defRPr kumimoji="0" lang="fr-FR" sz="1300" b="0" i="0" u="none" strike="noStrike" kern="1200" cap="all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  <a:lvl3pPr marL="9144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3pPr>
            <a:lvl4pPr marL="13716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4pPr>
            <a:lvl5pPr marL="18288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1. INSÉREZ </a:t>
            </a:r>
            <a:r>
              <a:rPr lang="fr-FR" dirty="0" err="1"/>
              <a:t>lE</a:t>
            </a:r>
            <a:r>
              <a:rPr lang="fr-FR" dirty="0"/>
              <a:t> TITRE</a:t>
            </a:r>
          </a:p>
        </p:txBody>
      </p:sp>
    </p:spTree>
    <p:extLst>
      <p:ext uri="{BB962C8B-B14F-4D97-AF65-F5344CB8AC3E}">
        <p14:creationId xmlns:p14="http://schemas.microsoft.com/office/powerpoint/2010/main" val="372265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FA1D04A-3A4C-08CA-33B7-FF0422F5DD03}"/>
              </a:ext>
            </a:extLst>
          </p:cNvPr>
          <p:cNvSpPr/>
          <p:nvPr/>
        </p:nvSpPr>
        <p:spPr>
          <a:xfrm>
            <a:off x="-8101" y="-21741"/>
            <a:ext cx="4798310" cy="5165241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3963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7667" y="4767263"/>
            <a:ext cx="1206369" cy="27463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2F0FE39-42C5-0A33-7FF5-D633739A366F}"/>
              </a:ext>
            </a:extLst>
          </p:cNvPr>
          <p:cNvCxnSpPr/>
          <p:nvPr/>
        </p:nvCxnSpPr>
        <p:spPr>
          <a:xfrm>
            <a:off x="43999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E18CB68-3DD1-0884-7507-1962545F662A}"/>
              </a:ext>
            </a:extLst>
          </p:cNvPr>
          <p:cNvCxnSpPr/>
          <p:nvPr/>
        </p:nvCxnSpPr>
        <p:spPr>
          <a:xfrm>
            <a:off x="50322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3E04CC-CA08-AF51-1C19-88C479C41125}"/>
              </a:ext>
            </a:extLst>
          </p:cNvPr>
          <p:cNvCxnSpPr/>
          <p:nvPr/>
        </p:nvCxnSpPr>
        <p:spPr>
          <a:xfrm>
            <a:off x="566451" y="-17916"/>
            <a:ext cx="0" cy="26148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F1BAD1EB-1AAC-5A41-9388-EC3EA572A2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95078" y="0"/>
            <a:ext cx="3006725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200" b="0" i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fr-FR" dirty="0"/>
              <a:t>Ajoutez une image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14DB3496-971A-8846-9D86-4E398A227E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6243" y="444910"/>
            <a:ext cx="3493621" cy="51993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cap="all" baseline="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A5C4DCB1-D1B3-9745-92E1-7B8021DC1029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9" name="Graphique 318">
              <a:extLst>
                <a:ext uri="{FF2B5EF4-FFF2-40B4-BE49-F238E27FC236}">
                  <a16:creationId xmlns:a16="http://schemas.microsoft.com/office/drawing/2014/main" id="{EF073995-4AB6-F947-8AB2-2D3A093A7FB3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8D9EE3F-5D85-5249-A431-19943076E35A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5C4DCDB8-C68D-334E-88DD-865A099A3EE9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69A2862B-B350-954E-B74B-F658A939EDBD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A4C8B15D-2825-5E47-81A4-CC9679D28EF6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B3FC0368-8CF3-BB4A-9511-62641031CCD2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94A53F43-7712-0E44-B605-325C3D210C85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Espace réservé du numéro de diapositive 5">
              <a:extLst>
                <a:ext uri="{FF2B5EF4-FFF2-40B4-BE49-F238E27FC236}">
                  <a16:creationId xmlns:a16="http://schemas.microsoft.com/office/drawing/2014/main" id="{AD81B8EE-5BB3-A54F-A564-9F2305F15B56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AABFBD22-7254-43B9-8431-A50815A0B1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116243" y="1616232"/>
            <a:ext cx="3503575" cy="28335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6858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1430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16002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0574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Insérez du texte ici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1" name="Espace réservé du numéro de diapositive 5">
            <a:extLst>
              <a:ext uri="{FF2B5EF4-FFF2-40B4-BE49-F238E27FC236}">
                <a16:creationId xmlns:a16="http://schemas.microsoft.com/office/drawing/2014/main" id="{98C14242-8E08-4F9F-AF68-6A9CD6D64245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id="{D67EAFA6-6B56-4FD1-B16F-2C4D3FC5311B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F79B118A-C77D-0B41-87A0-A34AF7FCB3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560" y="189122"/>
            <a:ext cx="345950" cy="4037013"/>
          </a:xfrm>
          <a:prstGeom prst="rect">
            <a:avLst/>
          </a:prstGeom>
        </p:spPr>
        <p:txBody>
          <a:bodyPr vert="vert270">
            <a:noAutofit/>
          </a:bodyPr>
          <a:lstStyle>
            <a:lvl1pPr marL="0" indent="0" algn="r">
              <a:buNone/>
              <a:defRPr kumimoji="0" lang="fr-FR" sz="1300" b="0" i="0" u="none" strike="noStrike" kern="1200" cap="all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  <a:lvl3pPr marL="9144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3pPr>
            <a:lvl4pPr marL="13716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4pPr>
            <a:lvl5pPr marL="1828800" indent="0">
              <a:buNone/>
              <a:defRPr kumimoji="0" lang="fr-FR" sz="1300" b="0" i="0" u="none" strike="noStrike" kern="1200" cap="none" spc="0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1. INSÉREZ </a:t>
            </a:r>
            <a:r>
              <a:rPr lang="fr-FR" dirty="0" err="1"/>
              <a:t>lE</a:t>
            </a:r>
            <a:r>
              <a:rPr lang="fr-FR" dirty="0"/>
              <a:t> TITRE</a:t>
            </a:r>
          </a:p>
        </p:txBody>
      </p:sp>
    </p:spTree>
    <p:extLst>
      <p:ext uri="{BB962C8B-B14F-4D97-AF65-F5344CB8AC3E}">
        <p14:creationId xmlns:p14="http://schemas.microsoft.com/office/powerpoint/2010/main" val="2131406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Espace réservé du contenu 2">
            <a:extLst>
              <a:ext uri="{FF2B5EF4-FFF2-40B4-BE49-F238E27FC236}">
                <a16:creationId xmlns:a16="http://schemas.microsoft.com/office/drawing/2014/main" id="{EF744385-43E3-4B9C-829E-1255EC5065A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94211" y="1299436"/>
            <a:ext cx="7865195" cy="31503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None/>
              <a:defRPr b="0"/>
            </a:lvl1pPr>
            <a:lvl2pPr marL="6858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2pPr>
            <a:lvl3pPr marL="11430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3pPr>
            <a:lvl4pPr marL="16002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057400" indent="-228600"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dirty="0"/>
              <a:t>Insérez du texte ici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F45D9B9-039E-4DDF-AC85-11E50F837B5D}"/>
              </a:ext>
            </a:extLst>
          </p:cNvPr>
          <p:cNvGrpSpPr/>
          <p:nvPr/>
        </p:nvGrpSpPr>
        <p:grpSpPr>
          <a:xfrm>
            <a:off x="8575240" y="104838"/>
            <a:ext cx="445962" cy="446788"/>
            <a:chOff x="8575240" y="104838"/>
            <a:chExt cx="445962" cy="446788"/>
          </a:xfrm>
        </p:grpSpPr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 rot="5400000">
              <a:off x="8572856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 rot="5400000">
              <a:off x="8597239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 rot="5400000">
              <a:off x="8771498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 rot="5400000">
              <a:off x="8795881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 rot="5400000">
              <a:off x="8970139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 rot="5400000">
              <a:off x="8994522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 rot="5400000">
              <a:off x="8572879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 rot="5400000">
              <a:off x="8597239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 rot="5400000">
              <a:off x="8771521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 rot="5400000">
              <a:off x="8795881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 rot="5400000">
              <a:off x="8970163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 rot="5400000">
              <a:off x="8994522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 rot="5400000">
              <a:off x="8572879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 rot="5400000">
              <a:off x="8597239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 rot="5400000">
              <a:off x="8771521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 rot="5400000">
              <a:off x="8795881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 rot="5400000">
              <a:off x="8970163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 rot="5400000">
              <a:off x="8994522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581" name="Espace réservé de la date 3">
            <a:extLst>
              <a:ext uri="{FF2B5EF4-FFF2-40B4-BE49-F238E27FC236}">
                <a16:creationId xmlns:a16="http://schemas.microsoft.com/office/drawing/2014/main" id="{656D3A3B-7E07-015F-EA57-E3F4F59F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13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582" name="Espace réservé du pied de page 4">
            <a:extLst>
              <a:ext uri="{FF2B5EF4-FFF2-40B4-BE49-F238E27FC236}">
                <a16:creationId xmlns:a16="http://schemas.microsoft.com/office/drawing/2014/main" id="{01AC6504-202F-906E-F160-90BFD177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grpSp>
        <p:nvGrpSpPr>
          <p:cNvPr id="298" name="Groupe 297">
            <a:extLst>
              <a:ext uri="{FF2B5EF4-FFF2-40B4-BE49-F238E27FC236}">
                <a16:creationId xmlns:a16="http://schemas.microsoft.com/office/drawing/2014/main" id="{806BD873-8B20-5F48-BE75-A72310BB6A48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99" name="Graphique 318">
              <a:extLst>
                <a:ext uri="{FF2B5EF4-FFF2-40B4-BE49-F238E27FC236}">
                  <a16:creationId xmlns:a16="http://schemas.microsoft.com/office/drawing/2014/main" id="{E38380DC-890A-7F4F-B9B6-69D35B9F5C33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F6373FEA-7283-024B-9219-1F851018D3C1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01" name="Groupe 300">
              <a:extLst>
                <a:ext uri="{FF2B5EF4-FFF2-40B4-BE49-F238E27FC236}">
                  <a16:creationId xmlns:a16="http://schemas.microsoft.com/office/drawing/2014/main" id="{8C10C866-F9C2-2F40-A025-2C7413CC732A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03" name="Connecteur droit 302">
                <a:extLst>
                  <a:ext uri="{FF2B5EF4-FFF2-40B4-BE49-F238E27FC236}">
                    <a16:creationId xmlns:a16="http://schemas.microsoft.com/office/drawing/2014/main" id="{3CCF2E07-EA29-AE49-AE15-E4C1374A6111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Connecteur droit 303">
                <a:extLst>
                  <a:ext uri="{FF2B5EF4-FFF2-40B4-BE49-F238E27FC236}">
                    <a16:creationId xmlns:a16="http://schemas.microsoft.com/office/drawing/2014/main" id="{C4F44A62-4B6F-0A4C-AECD-F89229DE82CB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Connecteur droit 304">
                <a:extLst>
                  <a:ext uri="{FF2B5EF4-FFF2-40B4-BE49-F238E27FC236}">
                    <a16:creationId xmlns:a16="http://schemas.microsoft.com/office/drawing/2014/main" id="{B8D127EF-C39A-EB4F-8F44-85DD02C686D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Connecteur droit 305">
                <a:extLst>
                  <a:ext uri="{FF2B5EF4-FFF2-40B4-BE49-F238E27FC236}">
                    <a16:creationId xmlns:a16="http://schemas.microsoft.com/office/drawing/2014/main" id="{326DEFF7-7C78-154E-B538-21DC7BC1BE8E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" name="Espace réservé du numéro de diapositive 5">
              <a:extLst>
                <a:ext uri="{FF2B5EF4-FFF2-40B4-BE49-F238E27FC236}">
                  <a16:creationId xmlns:a16="http://schemas.microsoft.com/office/drawing/2014/main" id="{5F16A7C1-CF12-6645-A19F-E916CEEA27BE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7" name="Titre 1">
            <a:extLst>
              <a:ext uri="{FF2B5EF4-FFF2-40B4-BE49-F238E27FC236}">
                <a16:creationId xmlns:a16="http://schemas.microsoft.com/office/drawing/2014/main" id="{E2EF416B-3AFC-E149-BC44-337A01C07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197" y="444910"/>
            <a:ext cx="7888603" cy="51993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lang="fr-FR" sz="2200" b="1" kern="1200" cap="all" baseline="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310" name="Espace réservé du numéro de diapositive 5">
            <a:extLst>
              <a:ext uri="{FF2B5EF4-FFF2-40B4-BE49-F238E27FC236}">
                <a16:creationId xmlns:a16="http://schemas.microsoft.com/office/drawing/2014/main" id="{5F0E94DD-A29A-4FC3-8E4A-6AA1F222CF32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350369B-3F29-46A4-BE02-367361B036CF}"/>
              </a:ext>
            </a:extLst>
          </p:cNvPr>
          <p:cNvGrpSpPr/>
          <p:nvPr/>
        </p:nvGrpSpPr>
        <p:grpSpPr>
          <a:xfrm>
            <a:off x="8575240" y="104838"/>
            <a:ext cx="445962" cy="446788"/>
            <a:chOff x="8575240" y="104838"/>
            <a:chExt cx="445962" cy="446788"/>
          </a:xfrm>
        </p:grpSpPr>
        <p:sp>
          <p:nvSpPr>
            <p:cNvPr id="36" name="Forme libre 232">
              <a:extLst>
                <a:ext uri="{FF2B5EF4-FFF2-40B4-BE49-F238E27FC236}">
                  <a16:creationId xmlns:a16="http://schemas.microsoft.com/office/drawing/2014/main" id="{6C7AB445-E378-41F8-9484-B2E21E03F8C7}"/>
                </a:ext>
              </a:extLst>
            </p:cNvPr>
            <p:cNvSpPr/>
            <p:nvPr/>
          </p:nvSpPr>
          <p:spPr>
            <a:xfrm rot="5400000">
              <a:off x="8572856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" name="Forme libre 233">
              <a:extLst>
                <a:ext uri="{FF2B5EF4-FFF2-40B4-BE49-F238E27FC236}">
                  <a16:creationId xmlns:a16="http://schemas.microsoft.com/office/drawing/2014/main" id="{CBC7EDBE-D7D7-4ACB-8BC4-3950CFE44ACC}"/>
                </a:ext>
              </a:extLst>
            </p:cNvPr>
            <p:cNvSpPr/>
            <p:nvPr/>
          </p:nvSpPr>
          <p:spPr>
            <a:xfrm rot="5400000">
              <a:off x="8597239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" name="Forme libre 234">
              <a:extLst>
                <a:ext uri="{FF2B5EF4-FFF2-40B4-BE49-F238E27FC236}">
                  <a16:creationId xmlns:a16="http://schemas.microsoft.com/office/drawing/2014/main" id="{228ADD96-C81F-4BD8-B943-5EE9E30143CC}"/>
                </a:ext>
              </a:extLst>
            </p:cNvPr>
            <p:cNvSpPr/>
            <p:nvPr/>
          </p:nvSpPr>
          <p:spPr>
            <a:xfrm rot="5400000">
              <a:off x="8771498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" name="Forme libre 235">
              <a:extLst>
                <a:ext uri="{FF2B5EF4-FFF2-40B4-BE49-F238E27FC236}">
                  <a16:creationId xmlns:a16="http://schemas.microsoft.com/office/drawing/2014/main" id="{D2AC2AB6-5B99-4099-893D-8D045F3ADB40}"/>
                </a:ext>
              </a:extLst>
            </p:cNvPr>
            <p:cNvSpPr/>
            <p:nvPr/>
          </p:nvSpPr>
          <p:spPr>
            <a:xfrm rot="5400000">
              <a:off x="8795881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" name="Forme libre 236">
              <a:extLst>
                <a:ext uri="{FF2B5EF4-FFF2-40B4-BE49-F238E27FC236}">
                  <a16:creationId xmlns:a16="http://schemas.microsoft.com/office/drawing/2014/main" id="{0326C993-CA6F-4D6C-BCDD-8CA2610EF0D8}"/>
                </a:ext>
              </a:extLst>
            </p:cNvPr>
            <p:cNvSpPr/>
            <p:nvPr/>
          </p:nvSpPr>
          <p:spPr>
            <a:xfrm rot="5400000">
              <a:off x="8970139" y="126889"/>
              <a:ext cx="48774" cy="4671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" name="Forme libre 237">
              <a:extLst>
                <a:ext uri="{FF2B5EF4-FFF2-40B4-BE49-F238E27FC236}">
                  <a16:creationId xmlns:a16="http://schemas.microsoft.com/office/drawing/2014/main" id="{D7AFAAFE-12C4-4587-9342-76442AE77015}"/>
                </a:ext>
              </a:extLst>
            </p:cNvPr>
            <p:cNvSpPr/>
            <p:nvPr/>
          </p:nvSpPr>
          <p:spPr>
            <a:xfrm rot="5400000">
              <a:off x="8994522" y="10722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" name="Forme libre 252">
              <a:extLst>
                <a:ext uri="{FF2B5EF4-FFF2-40B4-BE49-F238E27FC236}">
                  <a16:creationId xmlns:a16="http://schemas.microsoft.com/office/drawing/2014/main" id="{779B1A89-875A-4005-92ED-CC884C390A13}"/>
                </a:ext>
              </a:extLst>
            </p:cNvPr>
            <p:cNvSpPr/>
            <p:nvPr/>
          </p:nvSpPr>
          <p:spPr>
            <a:xfrm rot="5400000">
              <a:off x="8572879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" name="Forme libre 253">
              <a:extLst>
                <a:ext uri="{FF2B5EF4-FFF2-40B4-BE49-F238E27FC236}">
                  <a16:creationId xmlns:a16="http://schemas.microsoft.com/office/drawing/2014/main" id="{5773DABA-2446-4222-8206-E25ADB7C0400}"/>
                </a:ext>
              </a:extLst>
            </p:cNvPr>
            <p:cNvSpPr/>
            <p:nvPr/>
          </p:nvSpPr>
          <p:spPr>
            <a:xfrm rot="5400000">
              <a:off x="8597239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" name="Forme libre 254">
              <a:extLst>
                <a:ext uri="{FF2B5EF4-FFF2-40B4-BE49-F238E27FC236}">
                  <a16:creationId xmlns:a16="http://schemas.microsoft.com/office/drawing/2014/main" id="{DB63E8E1-0B2A-4126-A64D-2B36C0B94D1D}"/>
                </a:ext>
              </a:extLst>
            </p:cNvPr>
            <p:cNvSpPr/>
            <p:nvPr/>
          </p:nvSpPr>
          <p:spPr>
            <a:xfrm rot="5400000">
              <a:off x="8771521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" name="Forme libre 255">
              <a:extLst>
                <a:ext uri="{FF2B5EF4-FFF2-40B4-BE49-F238E27FC236}">
                  <a16:creationId xmlns:a16="http://schemas.microsoft.com/office/drawing/2014/main" id="{52B23F3B-1A7E-4319-AE5B-3EA0A0EEA876}"/>
                </a:ext>
              </a:extLst>
            </p:cNvPr>
            <p:cNvSpPr/>
            <p:nvPr/>
          </p:nvSpPr>
          <p:spPr>
            <a:xfrm rot="5400000">
              <a:off x="8795881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" name="Forme libre 256">
              <a:extLst>
                <a:ext uri="{FF2B5EF4-FFF2-40B4-BE49-F238E27FC236}">
                  <a16:creationId xmlns:a16="http://schemas.microsoft.com/office/drawing/2014/main" id="{B722A761-7A65-4183-96BA-18A786F48F33}"/>
                </a:ext>
              </a:extLst>
            </p:cNvPr>
            <p:cNvSpPr/>
            <p:nvPr/>
          </p:nvSpPr>
          <p:spPr>
            <a:xfrm rot="5400000">
              <a:off x="8970163" y="32589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" name="Forme libre 257">
              <a:extLst>
                <a:ext uri="{FF2B5EF4-FFF2-40B4-BE49-F238E27FC236}">
                  <a16:creationId xmlns:a16="http://schemas.microsoft.com/office/drawing/2014/main" id="{895EA280-37F4-4D30-83D6-F12318BC76BA}"/>
                </a:ext>
              </a:extLst>
            </p:cNvPr>
            <p:cNvSpPr/>
            <p:nvPr/>
          </p:nvSpPr>
          <p:spPr>
            <a:xfrm rot="5400000">
              <a:off x="8994522" y="30625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" name="Forme libre 272">
              <a:extLst>
                <a:ext uri="{FF2B5EF4-FFF2-40B4-BE49-F238E27FC236}">
                  <a16:creationId xmlns:a16="http://schemas.microsoft.com/office/drawing/2014/main" id="{DB3A308B-5F81-441A-AE6C-B448E9B46F22}"/>
                </a:ext>
              </a:extLst>
            </p:cNvPr>
            <p:cNvSpPr/>
            <p:nvPr/>
          </p:nvSpPr>
          <p:spPr>
            <a:xfrm rot="5400000">
              <a:off x="8572879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" name="Forme libre 273">
              <a:extLst>
                <a:ext uri="{FF2B5EF4-FFF2-40B4-BE49-F238E27FC236}">
                  <a16:creationId xmlns:a16="http://schemas.microsoft.com/office/drawing/2014/main" id="{022739A0-FFF3-43F1-B567-DC9168786271}"/>
                </a:ext>
              </a:extLst>
            </p:cNvPr>
            <p:cNvSpPr/>
            <p:nvPr/>
          </p:nvSpPr>
          <p:spPr>
            <a:xfrm rot="5400000">
              <a:off x="8597239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" name="Forme libre 274">
              <a:extLst>
                <a:ext uri="{FF2B5EF4-FFF2-40B4-BE49-F238E27FC236}">
                  <a16:creationId xmlns:a16="http://schemas.microsoft.com/office/drawing/2014/main" id="{A079E4E0-20AE-4BBB-91BC-73A53A57123B}"/>
                </a:ext>
              </a:extLst>
            </p:cNvPr>
            <p:cNvSpPr/>
            <p:nvPr/>
          </p:nvSpPr>
          <p:spPr>
            <a:xfrm rot="5400000">
              <a:off x="8771521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" name="Forme libre 275">
              <a:extLst>
                <a:ext uri="{FF2B5EF4-FFF2-40B4-BE49-F238E27FC236}">
                  <a16:creationId xmlns:a16="http://schemas.microsoft.com/office/drawing/2014/main" id="{ED4A3212-9132-4F61-BCB7-0FEA454F1B8F}"/>
                </a:ext>
              </a:extLst>
            </p:cNvPr>
            <p:cNvSpPr/>
            <p:nvPr/>
          </p:nvSpPr>
          <p:spPr>
            <a:xfrm rot="5400000">
              <a:off x="8795881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" name="Forme libre 276">
              <a:extLst>
                <a:ext uri="{FF2B5EF4-FFF2-40B4-BE49-F238E27FC236}">
                  <a16:creationId xmlns:a16="http://schemas.microsoft.com/office/drawing/2014/main" id="{50226F3F-3F21-484E-B63B-8F114A1BDFBA}"/>
                </a:ext>
              </a:extLst>
            </p:cNvPr>
            <p:cNvSpPr/>
            <p:nvPr/>
          </p:nvSpPr>
          <p:spPr>
            <a:xfrm rot="5400000">
              <a:off x="8970163" y="524926"/>
              <a:ext cx="48728" cy="4671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" name="Forme libre 277">
              <a:extLst>
                <a:ext uri="{FF2B5EF4-FFF2-40B4-BE49-F238E27FC236}">
                  <a16:creationId xmlns:a16="http://schemas.microsoft.com/office/drawing/2014/main" id="{9D5D322B-677D-44FE-8190-F75C953702B5}"/>
                </a:ext>
              </a:extLst>
            </p:cNvPr>
            <p:cNvSpPr/>
            <p:nvPr/>
          </p:nvSpPr>
          <p:spPr>
            <a:xfrm rot="5400000">
              <a:off x="8994522" y="505286"/>
              <a:ext cx="4681" cy="48679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32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86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/>
        </p:nvSpPr>
        <p:spPr>
          <a:xfrm>
            <a:off x="1" y="-7455"/>
            <a:ext cx="6537932" cy="34611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/>
        </p:nvSpPr>
        <p:spPr>
          <a:xfrm>
            <a:off x="7118433" y="0"/>
            <a:ext cx="2025569" cy="514350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/>
        </p:nvSpPr>
        <p:spPr>
          <a:xfrm>
            <a:off x="6541210" y="-1"/>
            <a:ext cx="2602790" cy="28806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0F19190B-599F-6241-8EB5-B0B244B3F1C1}"/>
              </a:ext>
            </a:extLst>
          </p:cNvPr>
          <p:cNvSpPr/>
          <p:nvPr/>
        </p:nvSpPr>
        <p:spPr>
          <a:xfrm>
            <a:off x="5376932" y="2881094"/>
            <a:ext cx="580500" cy="1160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/>
        </p:nvGrpSpPr>
        <p:grpSpPr>
          <a:xfrm>
            <a:off x="641007" y="4685805"/>
            <a:ext cx="427507" cy="465150"/>
            <a:chOff x="1211580" y="5257800"/>
            <a:chExt cx="570009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8" name="Rectangle 297">
            <a:extLst>
              <a:ext uri="{FF2B5EF4-FFF2-40B4-BE49-F238E27FC236}">
                <a16:creationId xmlns:a16="http://schemas.microsoft.com/office/drawing/2014/main" id="{6452CC27-335C-3A40-AB34-21369E9975B8}"/>
              </a:ext>
            </a:extLst>
          </p:cNvPr>
          <p:cNvSpPr/>
          <p:nvPr/>
        </p:nvSpPr>
        <p:spPr>
          <a:xfrm>
            <a:off x="5957432" y="2300141"/>
            <a:ext cx="994086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AED55F0-D4FE-4C67-9069-4D873AE76637}"/>
              </a:ext>
            </a:extLst>
          </p:cNvPr>
          <p:cNvGrpSpPr/>
          <p:nvPr/>
        </p:nvGrpSpPr>
        <p:grpSpPr>
          <a:xfrm>
            <a:off x="4893250" y="135710"/>
            <a:ext cx="1909298" cy="1499137"/>
            <a:chOff x="4893250" y="135710"/>
            <a:chExt cx="1909298" cy="1499137"/>
          </a:xfrm>
        </p:grpSpPr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0B808396-AADD-BE40-86BF-59DC4D96C6F2}"/>
                </a:ext>
              </a:extLst>
            </p:cNvPr>
            <p:cNvSpPr/>
            <p:nvPr/>
          </p:nvSpPr>
          <p:spPr>
            <a:xfrm rot="5400000">
              <a:off x="4890772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5D3D36EF-4FB7-5D49-A4BE-04F605149C4D}"/>
                </a:ext>
              </a:extLst>
            </p:cNvPr>
            <p:cNvSpPr/>
            <p:nvPr/>
          </p:nvSpPr>
          <p:spPr>
            <a:xfrm rot="5400000">
              <a:off x="4916122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E2E5F24-2B34-B94D-9A25-2C40EE203EEF}"/>
                </a:ext>
              </a:extLst>
            </p:cNvPr>
            <p:cNvSpPr/>
            <p:nvPr/>
          </p:nvSpPr>
          <p:spPr>
            <a:xfrm rot="5400000">
              <a:off x="5097293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650794CD-0C7E-A945-9BBD-0C74E397CAF2}"/>
                </a:ext>
              </a:extLst>
            </p:cNvPr>
            <p:cNvSpPr/>
            <p:nvPr/>
          </p:nvSpPr>
          <p:spPr>
            <a:xfrm rot="5400000">
              <a:off x="5122643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E48C113-1DB4-6548-8EFB-8189F254E9B5}"/>
                </a:ext>
              </a:extLst>
            </p:cNvPr>
            <p:cNvSpPr/>
            <p:nvPr/>
          </p:nvSpPr>
          <p:spPr>
            <a:xfrm rot="5400000">
              <a:off x="5303814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B94713B8-5128-C24C-A8B1-B09EB139A31D}"/>
                </a:ext>
              </a:extLst>
            </p:cNvPr>
            <p:cNvSpPr/>
            <p:nvPr/>
          </p:nvSpPr>
          <p:spPr>
            <a:xfrm rot="5400000">
              <a:off x="5329164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7446C118-65D3-6D48-A47B-9EB2C3898A0E}"/>
                </a:ext>
              </a:extLst>
            </p:cNvPr>
            <p:cNvSpPr/>
            <p:nvPr/>
          </p:nvSpPr>
          <p:spPr>
            <a:xfrm rot="5400000">
              <a:off x="5510335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1AC01DD8-0F5A-D143-B59F-E47CD525460D}"/>
                </a:ext>
              </a:extLst>
            </p:cNvPr>
            <p:cNvSpPr/>
            <p:nvPr/>
          </p:nvSpPr>
          <p:spPr>
            <a:xfrm rot="5400000">
              <a:off x="553568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DC1031FD-1E21-064C-9D7E-B4C03010AC86}"/>
                </a:ext>
              </a:extLst>
            </p:cNvPr>
            <p:cNvSpPr/>
            <p:nvPr/>
          </p:nvSpPr>
          <p:spPr>
            <a:xfrm rot="5400000">
              <a:off x="5716856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51685D51-53C2-EF43-82B0-0D227404F738}"/>
                </a:ext>
              </a:extLst>
            </p:cNvPr>
            <p:cNvSpPr/>
            <p:nvPr/>
          </p:nvSpPr>
          <p:spPr>
            <a:xfrm rot="5400000">
              <a:off x="574220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F132E78-1908-7D4D-AAF9-E5B833BCEA86}"/>
                </a:ext>
              </a:extLst>
            </p:cNvPr>
            <p:cNvSpPr/>
            <p:nvPr/>
          </p:nvSpPr>
          <p:spPr>
            <a:xfrm rot="5400000">
              <a:off x="592337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D47DA85D-81DF-EB41-A106-F93B8F375D30}"/>
                </a:ext>
              </a:extLst>
            </p:cNvPr>
            <p:cNvSpPr/>
            <p:nvPr/>
          </p:nvSpPr>
          <p:spPr>
            <a:xfrm rot="5400000">
              <a:off x="594872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2B474137-BC57-F14F-BA1B-BEE42A6ED7FD}"/>
                </a:ext>
              </a:extLst>
            </p:cNvPr>
            <p:cNvSpPr/>
            <p:nvPr/>
          </p:nvSpPr>
          <p:spPr>
            <a:xfrm rot="5400000">
              <a:off x="612989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8F8D9F9A-CAD0-8149-9E5C-A3EF98DA081E}"/>
                </a:ext>
              </a:extLst>
            </p:cNvPr>
            <p:cNvSpPr/>
            <p:nvPr/>
          </p:nvSpPr>
          <p:spPr>
            <a:xfrm rot="5400000">
              <a:off x="615524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6B3C1147-557E-7B40-9E45-968A9F8053D5}"/>
                </a:ext>
              </a:extLst>
            </p:cNvPr>
            <p:cNvSpPr/>
            <p:nvPr/>
          </p:nvSpPr>
          <p:spPr>
            <a:xfrm rot="5400000">
              <a:off x="633641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7C62F939-843A-EE41-8FE6-5C134EB9AD23}"/>
                </a:ext>
              </a:extLst>
            </p:cNvPr>
            <p:cNvSpPr/>
            <p:nvPr/>
          </p:nvSpPr>
          <p:spPr>
            <a:xfrm rot="5400000">
              <a:off x="636176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E8DE9B23-41A7-A244-BBD5-C60A55FECDA1}"/>
                </a:ext>
              </a:extLst>
            </p:cNvPr>
            <p:cNvSpPr/>
            <p:nvPr/>
          </p:nvSpPr>
          <p:spPr>
            <a:xfrm rot="5400000">
              <a:off x="654293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2E62864A-36C2-234C-9B02-BAF155ACB97F}"/>
                </a:ext>
              </a:extLst>
            </p:cNvPr>
            <p:cNvSpPr/>
            <p:nvPr/>
          </p:nvSpPr>
          <p:spPr>
            <a:xfrm rot="5400000">
              <a:off x="656828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D637CA51-5271-5741-9FAA-7485A7B5EF06}"/>
                </a:ext>
              </a:extLst>
            </p:cNvPr>
            <p:cNvSpPr/>
            <p:nvPr/>
          </p:nvSpPr>
          <p:spPr>
            <a:xfrm rot="5400000">
              <a:off x="6749461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31D0032F-E5EA-974E-B7D3-B68E8222D42D}"/>
                </a:ext>
              </a:extLst>
            </p:cNvPr>
            <p:cNvSpPr/>
            <p:nvPr/>
          </p:nvSpPr>
          <p:spPr>
            <a:xfrm rot="5400000">
              <a:off x="6774810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08D43BA6-413A-C740-B136-57DF63293E9A}"/>
                </a:ext>
              </a:extLst>
            </p:cNvPr>
            <p:cNvSpPr/>
            <p:nvPr/>
          </p:nvSpPr>
          <p:spPr>
            <a:xfrm rot="5400000">
              <a:off x="4890772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5B8D07AB-811D-8D4E-8846-666CC79550B6}"/>
                </a:ext>
              </a:extLst>
            </p:cNvPr>
            <p:cNvSpPr/>
            <p:nvPr/>
          </p:nvSpPr>
          <p:spPr>
            <a:xfrm rot="5400000">
              <a:off x="4916122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88FBC3DF-72CD-3B4C-B7D2-11DA766DC7C3}"/>
                </a:ext>
              </a:extLst>
            </p:cNvPr>
            <p:cNvSpPr/>
            <p:nvPr/>
          </p:nvSpPr>
          <p:spPr>
            <a:xfrm rot="5400000">
              <a:off x="5097293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D76B94D7-3DAE-E54F-904C-1E301B56FFB4}"/>
                </a:ext>
              </a:extLst>
            </p:cNvPr>
            <p:cNvSpPr/>
            <p:nvPr/>
          </p:nvSpPr>
          <p:spPr>
            <a:xfrm rot="5400000">
              <a:off x="5122643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06724B2C-B735-A34B-AC13-8100F2FD873C}"/>
                </a:ext>
              </a:extLst>
            </p:cNvPr>
            <p:cNvSpPr/>
            <p:nvPr/>
          </p:nvSpPr>
          <p:spPr>
            <a:xfrm rot="5400000">
              <a:off x="5303814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B74E301F-4FE6-5F49-8368-CE394E25BDD5}"/>
                </a:ext>
              </a:extLst>
            </p:cNvPr>
            <p:cNvSpPr/>
            <p:nvPr/>
          </p:nvSpPr>
          <p:spPr>
            <a:xfrm rot="5400000">
              <a:off x="5329164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0912534E-1785-6E4C-8E62-E63DA3E9E809}"/>
                </a:ext>
              </a:extLst>
            </p:cNvPr>
            <p:cNvSpPr/>
            <p:nvPr/>
          </p:nvSpPr>
          <p:spPr>
            <a:xfrm rot="5400000">
              <a:off x="5510335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5E8F0339-BD2F-F941-BEF5-02B42382FEB2}"/>
                </a:ext>
              </a:extLst>
            </p:cNvPr>
            <p:cNvSpPr/>
            <p:nvPr/>
          </p:nvSpPr>
          <p:spPr>
            <a:xfrm rot="5400000">
              <a:off x="553568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1AFCE83C-5A71-8A43-9B7C-21BEA2189874}"/>
                </a:ext>
              </a:extLst>
            </p:cNvPr>
            <p:cNvSpPr/>
            <p:nvPr/>
          </p:nvSpPr>
          <p:spPr>
            <a:xfrm rot="5400000">
              <a:off x="5716856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1F7FEC37-0D70-2D44-B42B-D629C90F84AD}"/>
                </a:ext>
              </a:extLst>
            </p:cNvPr>
            <p:cNvSpPr/>
            <p:nvPr/>
          </p:nvSpPr>
          <p:spPr>
            <a:xfrm rot="5400000">
              <a:off x="574220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0EED7D96-C49E-AA49-9EE9-C084E1B3E912}"/>
                </a:ext>
              </a:extLst>
            </p:cNvPr>
            <p:cNvSpPr/>
            <p:nvPr/>
          </p:nvSpPr>
          <p:spPr>
            <a:xfrm rot="5400000">
              <a:off x="592337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56E6DE8A-19C6-D44D-9244-ED5AB0ADE347}"/>
                </a:ext>
              </a:extLst>
            </p:cNvPr>
            <p:cNvSpPr/>
            <p:nvPr/>
          </p:nvSpPr>
          <p:spPr>
            <a:xfrm rot="5400000">
              <a:off x="594872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E0FA2A1B-B728-9440-823F-E9A33BF8DCAD}"/>
                </a:ext>
              </a:extLst>
            </p:cNvPr>
            <p:cNvSpPr/>
            <p:nvPr/>
          </p:nvSpPr>
          <p:spPr>
            <a:xfrm rot="5400000">
              <a:off x="612989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DF61BD7F-BD2C-2843-93C9-EE94B56949A3}"/>
                </a:ext>
              </a:extLst>
            </p:cNvPr>
            <p:cNvSpPr/>
            <p:nvPr/>
          </p:nvSpPr>
          <p:spPr>
            <a:xfrm rot="5400000">
              <a:off x="615524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8D13A98F-7AF7-4F48-A8A4-56A1BB1E7B7F}"/>
                </a:ext>
              </a:extLst>
            </p:cNvPr>
            <p:cNvSpPr/>
            <p:nvPr/>
          </p:nvSpPr>
          <p:spPr>
            <a:xfrm rot="5400000">
              <a:off x="633641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97E3C14F-192A-7540-9D25-0454C15CB0EF}"/>
                </a:ext>
              </a:extLst>
            </p:cNvPr>
            <p:cNvSpPr/>
            <p:nvPr/>
          </p:nvSpPr>
          <p:spPr>
            <a:xfrm rot="5400000">
              <a:off x="636176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0C8E467B-8890-F34A-9FCD-64BDBD4C866A}"/>
                </a:ext>
              </a:extLst>
            </p:cNvPr>
            <p:cNvSpPr/>
            <p:nvPr/>
          </p:nvSpPr>
          <p:spPr>
            <a:xfrm rot="5400000">
              <a:off x="654293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218369D0-CB90-5241-8C6D-E03212666E35}"/>
                </a:ext>
              </a:extLst>
            </p:cNvPr>
            <p:cNvSpPr/>
            <p:nvPr/>
          </p:nvSpPr>
          <p:spPr>
            <a:xfrm rot="5400000">
              <a:off x="656828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7C47EC6-D911-8342-9EE0-31B4EB7CB458}"/>
                </a:ext>
              </a:extLst>
            </p:cNvPr>
            <p:cNvSpPr/>
            <p:nvPr/>
          </p:nvSpPr>
          <p:spPr>
            <a:xfrm rot="5400000">
              <a:off x="6749461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D3B159C5-C688-F443-8656-AD9FA647F33F}"/>
                </a:ext>
              </a:extLst>
            </p:cNvPr>
            <p:cNvSpPr/>
            <p:nvPr/>
          </p:nvSpPr>
          <p:spPr>
            <a:xfrm rot="5400000">
              <a:off x="6774810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70018DD4-73DD-4B4F-A848-7CAC6FA8B6D3}"/>
                </a:ext>
              </a:extLst>
            </p:cNvPr>
            <p:cNvSpPr/>
            <p:nvPr/>
          </p:nvSpPr>
          <p:spPr>
            <a:xfrm rot="5400000">
              <a:off x="4890772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1F29CC6F-C331-B44E-911B-D1DD55C4A090}"/>
                </a:ext>
              </a:extLst>
            </p:cNvPr>
            <p:cNvSpPr/>
            <p:nvPr/>
          </p:nvSpPr>
          <p:spPr>
            <a:xfrm rot="5400000">
              <a:off x="4916122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A0D8281-F2D4-F74D-8C49-BC6E2251C30C}"/>
                </a:ext>
              </a:extLst>
            </p:cNvPr>
            <p:cNvSpPr/>
            <p:nvPr/>
          </p:nvSpPr>
          <p:spPr>
            <a:xfrm rot="5400000">
              <a:off x="5097293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594E4529-C344-524A-BE35-2A16446601A5}"/>
                </a:ext>
              </a:extLst>
            </p:cNvPr>
            <p:cNvSpPr/>
            <p:nvPr/>
          </p:nvSpPr>
          <p:spPr>
            <a:xfrm rot="5400000">
              <a:off x="5122643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D4B678AE-8442-554C-B146-122248802126}"/>
                </a:ext>
              </a:extLst>
            </p:cNvPr>
            <p:cNvSpPr/>
            <p:nvPr/>
          </p:nvSpPr>
          <p:spPr>
            <a:xfrm rot="5400000">
              <a:off x="5303814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27E14747-D768-3B4B-86C5-84AD976E8037}"/>
                </a:ext>
              </a:extLst>
            </p:cNvPr>
            <p:cNvSpPr/>
            <p:nvPr/>
          </p:nvSpPr>
          <p:spPr>
            <a:xfrm rot="5400000">
              <a:off x="5329164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7BC928D2-A4BD-DA4A-B1F6-B2EFDF1A67FC}"/>
                </a:ext>
              </a:extLst>
            </p:cNvPr>
            <p:cNvSpPr/>
            <p:nvPr/>
          </p:nvSpPr>
          <p:spPr>
            <a:xfrm rot="5400000">
              <a:off x="5510335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8B72C68D-5A2E-974B-97E1-D1E322F771E5}"/>
                </a:ext>
              </a:extLst>
            </p:cNvPr>
            <p:cNvSpPr/>
            <p:nvPr/>
          </p:nvSpPr>
          <p:spPr>
            <a:xfrm rot="5400000">
              <a:off x="553568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 rot="5400000">
              <a:off x="5716856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 rot="5400000">
              <a:off x="574220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 rot="5400000">
              <a:off x="592337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 rot="5400000">
              <a:off x="594872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 rot="5400000">
              <a:off x="612989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 rot="5400000">
              <a:off x="615524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 rot="5400000">
              <a:off x="633641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 rot="5400000">
              <a:off x="636176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 rot="5400000">
              <a:off x="654293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 rot="5400000">
              <a:off x="656828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 rot="5400000">
              <a:off x="6749461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 rot="5400000">
              <a:off x="6774810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E2CED750-9163-F84A-ACF4-1EB40D08D518}"/>
                </a:ext>
              </a:extLst>
            </p:cNvPr>
            <p:cNvSpPr/>
            <p:nvPr/>
          </p:nvSpPr>
          <p:spPr>
            <a:xfrm rot="5400000">
              <a:off x="4890772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19790CE9-D982-C347-8494-FF43B070E7F9}"/>
                </a:ext>
              </a:extLst>
            </p:cNvPr>
            <p:cNvSpPr/>
            <p:nvPr/>
          </p:nvSpPr>
          <p:spPr>
            <a:xfrm rot="5400000">
              <a:off x="4916122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CE53DA44-CC44-BC45-A968-2465F6E5EB43}"/>
                </a:ext>
              </a:extLst>
            </p:cNvPr>
            <p:cNvSpPr/>
            <p:nvPr/>
          </p:nvSpPr>
          <p:spPr>
            <a:xfrm rot="5400000">
              <a:off x="5097293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FCBB9B79-6BEF-6E41-BEAB-F28BEAEFB1AE}"/>
                </a:ext>
              </a:extLst>
            </p:cNvPr>
            <p:cNvSpPr/>
            <p:nvPr/>
          </p:nvSpPr>
          <p:spPr>
            <a:xfrm rot="5400000">
              <a:off x="5122643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95156D88-FEFA-FB4D-B418-DA43F51D5137}"/>
                </a:ext>
              </a:extLst>
            </p:cNvPr>
            <p:cNvSpPr/>
            <p:nvPr/>
          </p:nvSpPr>
          <p:spPr>
            <a:xfrm rot="5400000">
              <a:off x="5303814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EE2BE648-358F-5E49-9D8B-4B2AE5DF1624}"/>
                </a:ext>
              </a:extLst>
            </p:cNvPr>
            <p:cNvSpPr/>
            <p:nvPr/>
          </p:nvSpPr>
          <p:spPr>
            <a:xfrm rot="5400000">
              <a:off x="5329164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34E8D292-DC6A-AF4E-A886-BA28B7631A85}"/>
                </a:ext>
              </a:extLst>
            </p:cNvPr>
            <p:cNvSpPr/>
            <p:nvPr/>
          </p:nvSpPr>
          <p:spPr>
            <a:xfrm rot="5400000">
              <a:off x="5510335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B96D2331-D3C2-A948-9DE2-79942457F8C4}"/>
                </a:ext>
              </a:extLst>
            </p:cNvPr>
            <p:cNvSpPr/>
            <p:nvPr/>
          </p:nvSpPr>
          <p:spPr>
            <a:xfrm rot="5400000">
              <a:off x="553568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 rot="5400000">
              <a:off x="5716856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 rot="5400000">
              <a:off x="574220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 rot="5400000">
              <a:off x="592337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 rot="5400000">
              <a:off x="594872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 rot="5400000">
              <a:off x="612989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 rot="5400000">
              <a:off x="615524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 rot="5400000">
              <a:off x="633641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 rot="5400000">
              <a:off x="636176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 rot="5400000">
              <a:off x="654293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 rot="5400000">
              <a:off x="656828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 rot="5400000">
              <a:off x="6749461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 rot="5400000">
              <a:off x="6774810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45412CA9-6910-9346-9E7D-AD90FF855E1B}"/>
                </a:ext>
              </a:extLst>
            </p:cNvPr>
            <p:cNvSpPr/>
            <p:nvPr/>
          </p:nvSpPr>
          <p:spPr>
            <a:xfrm rot="5400000">
              <a:off x="4890772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4AAF7ECF-6512-5C4F-9EF2-7E3F692AE4CC}"/>
                </a:ext>
              </a:extLst>
            </p:cNvPr>
            <p:cNvSpPr/>
            <p:nvPr/>
          </p:nvSpPr>
          <p:spPr>
            <a:xfrm rot="5400000">
              <a:off x="4916122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D97161B9-213C-3D48-948D-FC61B7C34A2D}"/>
                </a:ext>
              </a:extLst>
            </p:cNvPr>
            <p:cNvSpPr/>
            <p:nvPr/>
          </p:nvSpPr>
          <p:spPr>
            <a:xfrm rot="5400000">
              <a:off x="5097293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6D58913A-F25F-9D4F-8608-EABC8A9D4924}"/>
                </a:ext>
              </a:extLst>
            </p:cNvPr>
            <p:cNvSpPr/>
            <p:nvPr/>
          </p:nvSpPr>
          <p:spPr>
            <a:xfrm rot="5400000">
              <a:off x="5122643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B3D7CEC6-ADBF-4D47-B19B-73F48C67924F}"/>
                </a:ext>
              </a:extLst>
            </p:cNvPr>
            <p:cNvSpPr/>
            <p:nvPr/>
          </p:nvSpPr>
          <p:spPr>
            <a:xfrm rot="5400000">
              <a:off x="5303814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04EF4A2-1147-8B45-9130-2BFB48579E9A}"/>
                </a:ext>
              </a:extLst>
            </p:cNvPr>
            <p:cNvSpPr/>
            <p:nvPr/>
          </p:nvSpPr>
          <p:spPr>
            <a:xfrm rot="5400000">
              <a:off x="5329164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76023B8B-4D24-5442-B56F-10D3C24E7160}"/>
                </a:ext>
              </a:extLst>
            </p:cNvPr>
            <p:cNvSpPr/>
            <p:nvPr/>
          </p:nvSpPr>
          <p:spPr>
            <a:xfrm rot="5400000">
              <a:off x="5510335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33FC4FA7-E14C-B347-8BE1-E85829AC4ED3}"/>
                </a:ext>
              </a:extLst>
            </p:cNvPr>
            <p:cNvSpPr/>
            <p:nvPr/>
          </p:nvSpPr>
          <p:spPr>
            <a:xfrm rot="5400000">
              <a:off x="553568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 rot="5400000">
              <a:off x="5716856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 rot="5400000">
              <a:off x="574220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 rot="5400000">
              <a:off x="592337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 rot="5400000">
              <a:off x="594872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 rot="5400000">
              <a:off x="612989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 rot="5400000">
              <a:off x="615524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 rot="5400000">
              <a:off x="633641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 rot="5400000">
              <a:off x="636176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 rot="5400000">
              <a:off x="654293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 rot="5400000">
              <a:off x="656828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 rot="5400000">
              <a:off x="6749461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 rot="5400000">
              <a:off x="6774810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C7B84DA9-69D1-D14B-B8DF-082CF68ED369}"/>
                </a:ext>
              </a:extLst>
            </p:cNvPr>
            <p:cNvSpPr/>
            <p:nvPr/>
          </p:nvSpPr>
          <p:spPr>
            <a:xfrm rot="5400000">
              <a:off x="4890772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2A8EF7EB-DC2F-D245-9F55-5DBC8C31B9F4}"/>
                </a:ext>
              </a:extLst>
            </p:cNvPr>
            <p:cNvSpPr/>
            <p:nvPr/>
          </p:nvSpPr>
          <p:spPr>
            <a:xfrm rot="5400000">
              <a:off x="4916122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019ED0AC-2CE3-FE4B-9011-0597289D73D4}"/>
                </a:ext>
              </a:extLst>
            </p:cNvPr>
            <p:cNvSpPr/>
            <p:nvPr/>
          </p:nvSpPr>
          <p:spPr>
            <a:xfrm rot="5400000">
              <a:off x="5097293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E9A1FC39-578A-A84E-A6F6-8A0251DB50A0}"/>
                </a:ext>
              </a:extLst>
            </p:cNvPr>
            <p:cNvSpPr/>
            <p:nvPr/>
          </p:nvSpPr>
          <p:spPr>
            <a:xfrm rot="5400000">
              <a:off x="5122643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66F45323-F6A2-8142-ADE4-37039725563D}"/>
                </a:ext>
              </a:extLst>
            </p:cNvPr>
            <p:cNvSpPr/>
            <p:nvPr/>
          </p:nvSpPr>
          <p:spPr>
            <a:xfrm rot="5400000">
              <a:off x="5303814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BF163B87-71B8-3D43-85D4-674C93F8CA73}"/>
                </a:ext>
              </a:extLst>
            </p:cNvPr>
            <p:cNvSpPr/>
            <p:nvPr/>
          </p:nvSpPr>
          <p:spPr>
            <a:xfrm rot="5400000">
              <a:off x="5329164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B32FBD38-9DB2-E14A-B83C-621A91FFC73D}"/>
                </a:ext>
              </a:extLst>
            </p:cNvPr>
            <p:cNvSpPr/>
            <p:nvPr/>
          </p:nvSpPr>
          <p:spPr>
            <a:xfrm rot="5400000">
              <a:off x="5510335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04EC3ECD-9C63-804C-BA26-30E767BD6FD6}"/>
                </a:ext>
              </a:extLst>
            </p:cNvPr>
            <p:cNvSpPr/>
            <p:nvPr/>
          </p:nvSpPr>
          <p:spPr>
            <a:xfrm rot="5400000">
              <a:off x="553568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 rot="5400000">
              <a:off x="5716856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 rot="5400000">
              <a:off x="574220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 rot="5400000">
              <a:off x="592337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 rot="5400000">
              <a:off x="594872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 rot="5400000">
              <a:off x="612989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 rot="5400000">
              <a:off x="615524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 rot="5400000">
              <a:off x="633641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 rot="5400000">
              <a:off x="636176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 rot="5400000">
              <a:off x="654293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 rot="5400000">
              <a:off x="656828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 rot="5400000">
              <a:off x="6749461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 rot="5400000">
              <a:off x="6774810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CDAA5C20-741B-5349-A4CC-F013B04D8768}"/>
                </a:ext>
              </a:extLst>
            </p:cNvPr>
            <p:cNvSpPr/>
            <p:nvPr/>
          </p:nvSpPr>
          <p:spPr>
            <a:xfrm rot="5400000">
              <a:off x="4890796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5C6CB576-6895-B34C-98CA-A0A3DA6871D0}"/>
                </a:ext>
              </a:extLst>
            </p:cNvPr>
            <p:cNvSpPr/>
            <p:nvPr/>
          </p:nvSpPr>
          <p:spPr>
            <a:xfrm rot="5400000">
              <a:off x="4916122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B0FB8308-EE05-0846-B58A-C6B8E84717AF}"/>
                </a:ext>
              </a:extLst>
            </p:cNvPr>
            <p:cNvSpPr/>
            <p:nvPr/>
          </p:nvSpPr>
          <p:spPr>
            <a:xfrm rot="5400000">
              <a:off x="5097317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24B03A33-EE78-334E-8716-161B9C5E82A6}"/>
                </a:ext>
              </a:extLst>
            </p:cNvPr>
            <p:cNvSpPr/>
            <p:nvPr/>
          </p:nvSpPr>
          <p:spPr>
            <a:xfrm rot="5400000">
              <a:off x="5122643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DDBD2E75-AFBC-BB40-B888-C8F03AC86B66}"/>
                </a:ext>
              </a:extLst>
            </p:cNvPr>
            <p:cNvSpPr/>
            <p:nvPr/>
          </p:nvSpPr>
          <p:spPr>
            <a:xfrm rot="5400000">
              <a:off x="5303838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EBFCE935-9C25-9E41-97A5-2194D0BB45D9}"/>
                </a:ext>
              </a:extLst>
            </p:cNvPr>
            <p:cNvSpPr/>
            <p:nvPr/>
          </p:nvSpPr>
          <p:spPr>
            <a:xfrm rot="5400000">
              <a:off x="5329164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7FBF0E6B-D585-EF43-BB74-2D41C4551917}"/>
                </a:ext>
              </a:extLst>
            </p:cNvPr>
            <p:cNvSpPr/>
            <p:nvPr/>
          </p:nvSpPr>
          <p:spPr>
            <a:xfrm rot="5400000">
              <a:off x="5510359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6FFB1AFA-C203-9546-95FD-0D67ABCD93A1}"/>
                </a:ext>
              </a:extLst>
            </p:cNvPr>
            <p:cNvSpPr/>
            <p:nvPr/>
          </p:nvSpPr>
          <p:spPr>
            <a:xfrm rot="5400000">
              <a:off x="553568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 rot="5400000">
              <a:off x="5716880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 rot="5400000">
              <a:off x="574220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 rot="5400000">
              <a:off x="5923401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 rot="5400000">
              <a:off x="594872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 rot="5400000">
              <a:off x="6129922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 rot="5400000">
              <a:off x="615524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 rot="5400000">
              <a:off x="6336443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 rot="5400000">
              <a:off x="636176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 rot="5400000">
              <a:off x="6542964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 rot="5400000">
              <a:off x="656828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 rot="5400000">
              <a:off x="6749485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 rot="5400000">
              <a:off x="6774810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9F4F67BE-DD4B-D049-A01D-184DD6A23A8C}"/>
                </a:ext>
              </a:extLst>
            </p:cNvPr>
            <p:cNvSpPr/>
            <p:nvPr/>
          </p:nvSpPr>
          <p:spPr>
            <a:xfrm rot="5400000">
              <a:off x="4890796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F3565607-8DBF-A14E-A2CF-43050B502AC4}"/>
                </a:ext>
              </a:extLst>
            </p:cNvPr>
            <p:cNvSpPr/>
            <p:nvPr/>
          </p:nvSpPr>
          <p:spPr>
            <a:xfrm rot="5400000">
              <a:off x="4916122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5447597B-E449-374B-A4E5-D2F639EF6082}"/>
                </a:ext>
              </a:extLst>
            </p:cNvPr>
            <p:cNvSpPr/>
            <p:nvPr/>
          </p:nvSpPr>
          <p:spPr>
            <a:xfrm rot="5400000">
              <a:off x="5097317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862C7717-A5A3-2443-9DE3-48D9E97FF88D}"/>
                </a:ext>
              </a:extLst>
            </p:cNvPr>
            <p:cNvSpPr/>
            <p:nvPr/>
          </p:nvSpPr>
          <p:spPr>
            <a:xfrm rot="5400000">
              <a:off x="5122643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7EAFC8EF-1B1D-4945-B02B-CEC3DAA1AF50}"/>
                </a:ext>
              </a:extLst>
            </p:cNvPr>
            <p:cNvSpPr/>
            <p:nvPr/>
          </p:nvSpPr>
          <p:spPr>
            <a:xfrm rot="5400000">
              <a:off x="5303838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045B90D6-0153-9042-B841-E416E3FC6A6F}"/>
                </a:ext>
              </a:extLst>
            </p:cNvPr>
            <p:cNvSpPr/>
            <p:nvPr/>
          </p:nvSpPr>
          <p:spPr>
            <a:xfrm rot="5400000">
              <a:off x="5329164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7514D5EE-0EC9-1546-97D0-E5B5E7C299DB}"/>
                </a:ext>
              </a:extLst>
            </p:cNvPr>
            <p:cNvSpPr/>
            <p:nvPr/>
          </p:nvSpPr>
          <p:spPr>
            <a:xfrm rot="5400000">
              <a:off x="5510359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D5DBCF73-749A-874C-B13A-AFF024B79CE5}"/>
                </a:ext>
              </a:extLst>
            </p:cNvPr>
            <p:cNvSpPr/>
            <p:nvPr/>
          </p:nvSpPr>
          <p:spPr>
            <a:xfrm rot="5400000">
              <a:off x="553568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 rot="5400000">
              <a:off x="5716880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 rot="5400000">
              <a:off x="574220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 rot="5400000">
              <a:off x="5923401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 rot="5400000">
              <a:off x="594872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 rot="5400000">
              <a:off x="6129922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 rot="5400000">
              <a:off x="615524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 rot="5400000">
              <a:off x="6336443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 rot="5400000">
              <a:off x="636176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 rot="5400000">
              <a:off x="6542964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 rot="5400000">
              <a:off x="656828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 rot="5400000">
              <a:off x="6749485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 rot="5400000">
              <a:off x="6774810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/>
          <p:nvPr/>
        </p:nvSpPr>
        <p:spPr>
          <a:xfrm>
            <a:off x="8221224" y="-30934"/>
            <a:ext cx="897624" cy="2909026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/>
        </p:nvSpPr>
        <p:spPr>
          <a:xfrm>
            <a:off x="5957432" y="3461141"/>
            <a:ext cx="580500" cy="58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/>
        </p:nvSpPr>
        <p:spPr>
          <a:xfrm>
            <a:off x="6537932" y="2880641"/>
            <a:ext cx="580500" cy="58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pic>
        <p:nvPicPr>
          <p:cNvPr id="326" name="Graphique 325">
            <a:extLst>
              <a:ext uri="{FF2B5EF4-FFF2-40B4-BE49-F238E27FC236}">
                <a16:creationId xmlns:a16="http://schemas.microsoft.com/office/drawing/2014/main" id="{A0CA0B32-063A-4643-B6E8-8E84465B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078" y="586721"/>
            <a:ext cx="1565910" cy="327205"/>
          </a:xfrm>
          <a:prstGeom prst="rect">
            <a:avLst/>
          </a:prstGeom>
        </p:spPr>
      </p:pic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/>
        </p:nvSpPr>
        <p:spPr>
          <a:xfrm>
            <a:off x="5957432" y="2880641"/>
            <a:ext cx="580500" cy="58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301" name="Groupe 300">
            <a:extLst>
              <a:ext uri="{FF2B5EF4-FFF2-40B4-BE49-F238E27FC236}">
                <a16:creationId xmlns:a16="http://schemas.microsoft.com/office/drawing/2014/main" id="{1F9E3F2F-65F9-B2DD-7C45-1367C41AE641}"/>
              </a:ext>
            </a:extLst>
          </p:cNvPr>
          <p:cNvGrpSpPr/>
          <p:nvPr/>
        </p:nvGrpSpPr>
        <p:grpSpPr>
          <a:xfrm flipH="1">
            <a:off x="7373566" y="2875955"/>
            <a:ext cx="836547" cy="2269090"/>
            <a:chOff x="10162921" y="4031871"/>
            <a:chExt cx="568233" cy="1623060"/>
          </a:xfrm>
        </p:grpSpPr>
        <p:cxnSp>
          <p:nvCxnSpPr>
            <p:cNvPr id="312" name="Connecteur droit 311">
              <a:extLst>
                <a:ext uri="{FF2B5EF4-FFF2-40B4-BE49-F238E27FC236}">
                  <a16:creationId xmlns:a16="http://schemas.microsoft.com/office/drawing/2014/main" id="{B78A581D-6B8D-702B-29C0-C6826468EDA2}"/>
                </a:ext>
              </a:extLst>
            </p:cNvPr>
            <p:cNvCxnSpPr>
              <a:cxnSpLocks/>
            </p:cNvCxnSpPr>
            <p:nvPr/>
          </p:nvCxnSpPr>
          <p:spPr>
            <a:xfrm>
              <a:off x="10162921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A1FC58B1-FD6E-5843-568B-900E30AC160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3346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70C20400-D5AF-1754-BFC2-E552F26EEC00}"/>
                </a:ext>
              </a:extLst>
            </p:cNvPr>
            <p:cNvCxnSpPr>
              <a:cxnSpLocks/>
            </p:cNvCxnSpPr>
            <p:nvPr/>
          </p:nvCxnSpPr>
          <p:spPr>
            <a:xfrm>
              <a:off x="1045030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FB37389E-BED4-8C0A-4A93-18D68E8C5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590729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28E6F35F-E2F7-E707-0010-7EE01EDB3B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31154" y="4031871"/>
              <a:ext cx="0" cy="162306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" name="Titre 1">
            <a:extLst>
              <a:ext uri="{FF2B5EF4-FFF2-40B4-BE49-F238E27FC236}">
                <a16:creationId xmlns:a16="http://schemas.microsoft.com/office/drawing/2014/main" id="{7D68A43A-4D7E-0943-9676-F4B7D39185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1234277"/>
            <a:ext cx="5332059" cy="1790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311" name="Sous-titre 2">
            <a:extLst>
              <a:ext uri="{FF2B5EF4-FFF2-40B4-BE49-F238E27FC236}">
                <a16:creationId xmlns:a16="http://schemas.microsoft.com/office/drawing/2014/main" id="{E2292186-6622-0642-B732-F6899514F6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077" y="3958662"/>
            <a:ext cx="4749577" cy="62407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Insérez un sous-titre</a:t>
            </a:r>
          </a:p>
        </p:txBody>
      </p:sp>
      <p:sp>
        <p:nvSpPr>
          <p:cNvPr id="317" name="Espace réservé du numéro de diapositive 5">
            <a:extLst>
              <a:ext uri="{FF2B5EF4-FFF2-40B4-BE49-F238E27FC236}">
                <a16:creationId xmlns:a16="http://schemas.microsoft.com/office/drawing/2014/main" id="{77B6BACE-C975-ED43-B496-99CC22EC4457}"/>
              </a:ext>
            </a:extLst>
          </p:cNvPr>
          <p:cNvSpPr txBox="1">
            <a:spLocks/>
          </p:cNvSpPr>
          <p:nvPr/>
        </p:nvSpPr>
        <p:spPr>
          <a:xfrm>
            <a:off x="6895176" y="4767263"/>
            <a:ext cx="18703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  <p:grpSp>
        <p:nvGrpSpPr>
          <p:cNvPr id="293" name="Groupe 292">
            <a:extLst>
              <a:ext uri="{FF2B5EF4-FFF2-40B4-BE49-F238E27FC236}">
                <a16:creationId xmlns:a16="http://schemas.microsoft.com/office/drawing/2014/main" id="{FB346E3E-DD22-4562-8E16-90AD4A4787FA}"/>
              </a:ext>
            </a:extLst>
          </p:cNvPr>
          <p:cNvGrpSpPr/>
          <p:nvPr/>
        </p:nvGrpSpPr>
        <p:grpSpPr>
          <a:xfrm>
            <a:off x="4893250" y="135710"/>
            <a:ext cx="1909298" cy="1499137"/>
            <a:chOff x="4893250" y="135710"/>
            <a:chExt cx="1909298" cy="1499137"/>
          </a:xfrm>
        </p:grpSpPr>
        <p:sp>
          <p:nvSpPr>
            <p:cNvPr id="307" name="Forme libre 132">
              <a:extLst>
                <a:ext uri="{FF2B5EF4-FFF2-40B4-BE49-F238E27FC236}">
                  <a16:creationId xmlns:a16="http://schemas.microsoft.com/office/drawing/2014/main" id="{F97BB44E-FCCD-4306-9426-CAA4F0E1DA4A}"/>
                </a:ext>
              </a:extLst>
            </p:cNvPr>
            <p:cNvSpPr/>
            <p:nvPr/>
          </p:nvSpPr>
          <p:spPr>
            <a:xfrm rot="5400000">
              <a:off x="4890772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8" name="Forme libre 133">
              <a:extLst>
                <a:ext uri="{FF2B5EF4-FFF2-40B4-BE49-F238E27FC236}">
                  <a16:creationId xmlns:a16="http://schemas.microsoft.com/office/drawing/2014/main" id="{33601A5E-4961-4B82-ABDA-EEBFF2EBCC5A}"/>
                </a:ext>
              </a:extLst>
            </p:cNvPr>
            <p:cNvSpPr/>
            <p:nvPr/>
          </p:nvSpPr>
          <p:spPr>
            <a:xfrm rot="5400000">
              <a:off x="4916122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9" name="Forme libre 134">
              <a:extLst>
                <a:ext uri="{FF2B5EF4-FFF2-40B4-BE49-F238E27FC236}">
                  <a16:creationId xmlns:a16="http://schemas.microsoft.com/office/drawing/2014/main" id="{A76B508B-1390-45E5-A34D-2337D63B24CA}"/>
                </a:ext>
              </a:extLst>
            </p:cNvPr>
            <p:cNvSpPr/>
            <p:nvPr/>
          </p:nvSpPr>
          <p:spPr>
            <a:xfrm rot="5400000">
              <a:off x="5097293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19" name="Forme libre 135">
              <a:extLst>
                <a:ext uri="{FF2B5EF4-FFF2-40B4-BE49-F238E27FC236}">
                  <a16:creationId xmlns:a16="http://schemas.microsoft.com/office/drawing/2014/main" id="{337A6ACD-3743-4E9C-8CF7-0414D3D716F6}"/>
                </a:ext>
              </a:extLst>
            </p:cNvPr>
            <p:cNvSpPr/>
            <p:nvPr/>
          </p:nvSpPr>
          <p:spPr>
            <a:xfrm rot="5400000">
              <a:off x="5122643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0" name="Forme libre 136">
              <a:extLst>
                <a:ext uri="{FF2B5EF4-FFF2-40B4-BE49-F238E27FC236}">
                  <a16:creationId xmlns:a16="http://schemas.microsoft.com/office/drawing/2014/main" id="{34E1EED1-F9CA-40CF-88BB-0888B7EC0E9C}"/>
                </a:ext>
              </a:extLst>
            </p:cNvPr>
            <p:cNvSpPr/>
            <p:nvPr/>
          </p:nvSpPr>
          <p:spPr>
            <a:xfrm rot="5400000">
              <a:off x="5303814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1" name="Forme libre 137">
              <a:extLst>
                <a:ext uri="{FF2B5EF4-FFF2-40B4-BE49-F238E27FC236}">
                  <a16:creationId xmlns:a16="http://schemas.microsoft.com/office/drawing/2014/main" id="{0B625AAC-7FBF-4E63-BB76-2B5DFC4FC16E}"/>
                </a:ext>
              </a:extLst>
            </p:cNvPr>
            <p:cNvSpPr/>
            <p:nvPr/>
          </p:nvSpPr>
          <p:spPr>
            <a:xfrm rot="5400000">
              <a:off x="5329164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2" name="Forme libre 138">
              <a:extLst>
                <a:ext uri="{FF2B5EF4-FFF2-40B4-BE49-F238E27FC236}">
                  <a16:creationId xmlns:a16="http://schemas.microsoft.com/office/drawing/2014/main" id="{5ECAF954-59BE-4FFB-9E11-3D4916F6EFEB}"/>
                </a:ext>
              </a:extLst>
            </p:cNvPr>
            <p:cNvSpPr/>
            <p:nvPr/>
          </p:nvSpPr>
          <p:spPr>
            <a:xfrm rot="5400000">
              <a:off x="5510335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3" name="Forme libre 139">
              <a:extLst>
                <a:ext uri="{FF2B5EF4-FFF2-40B4-BE49-F238E27FC236}">
                  <a16:creationId xmlns:a16="http://schemas.microsoft.com/office/drawing/2014/main" id="{A10726E2-6DE2-4384-8017-87D1B2FEE2EA}"/>
                </a:ext>
              </a:extLst>
            </p:cNvPr>
            <p:cNvSpPr/>
            <p:nvPr/>
          </p:nvSpPr>
          <p:spPr>
            <a:xfrm rot="5400000">
              <a:off x="553568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5" name="Forme libre 140">
              <a:extLst>
                <a:ext uri="{FF2B5EF4-FFF2-40B4-BE49-F238E27FC236}">
                  <a16:creationId xmlns:a16="http://schemas.microsoft.com/office/drawing/2014/main" id="{2184D521-6BEF-43DD-BC16-03FAEFB47CC4}"/>
                </a:ext>
              </a:extLst>
            </p:cNvPr>
            <p:cNvSpPr/>
            <p:nvPr/>
          </p:nvSpPr>
          <p:spPr>
            <a:xfrm rot="5400000">
              <a:off x="5716856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8" name="Forme libre 141">
              <a:extLst>
                <a:ext uri="{FF2B5EF4-FFF2-40B4-BE49-F238E27FC236}">
                  <a16:creationId xmlns:a16="http://schemas.microsoft.com/office/drawing/2014/main" id="{8A961DD9-0A59-4112-BF5C-C4FB1035CD7A}"/>
                </a:ext>
              </a:extLst>
            </p:cNvPr>
            <p:cNvSpPr/>
            <p:nvPr/>
          </p:nvSpPr>
          <p:spPr>
            <a:xfrm rot="5400000">
              <a:off x="5742205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29" name="Forme libre 142">
              <a:extLst>
                <a:ext uri="{FF2B5EF4-FFF2-40B4-BE49-F238E27FC236}">
                  <a16:creationId xmlns:a16="http://schemas.microsoft.com/office/drawing/2014/main" id="{90289927-24CD-478B-9D5D-EA515C4BD689}"/>
                </a:ext>
              </a:extLst>
            </p:cNvPr>
            <p:cNvSpPr/>
            <p:nvPr/>
          </p:nvSpPr>
          <p:spPr>
            <a:xfrm rot="5400000">
              <a:off x="592337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0" name="Forme libre 143">
              <a:extLst>
                <a:ext uri="{FF2B5EF4-FFF2-40B4-BE49-F238E27FC236}">
                  <a16:creationId xmlns:a16="http://schemas.microsoft.com/office/drawing/2014/main" id="{B7F40BDF-12FF-452A-B1E4-A753151C5BF7}"/>
                </a:ext>
              </a:extLst>
            </p:cNvPr>
            <p:cNvSpPr/>
            <p:nvPr/>
          </p:nvSpPr>
          <p:spPr>
            <a:xfrm rot="5400000">
              <a:off x="594872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1" name="Forme libre 144">
              <a:extLst>
                <a:ext uri="{FF2B5EF4-FFF2-40B4-BE49-F238E27FC236}">
                  <a16:creationId xmlns:a16="http://schemas.microsoft.com/office/drawing/2014/main" id="{AD36F48B-407D-40B1-8949-48E9A370217B}"/>
                </a:ext>
              </a:extLst>
            </p:cNvPr>
            <p:cNvSpPr/>
            <p:nvPr/>
          </p:nvSpPr>
          <p:spPr>
            <a:xfrm rot="5400000">
              <a:off x="6129897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2" name="Forme libre 145">
              <a:extLst>
                <a:ext uri="{FF2B5EF4-FFF2-40B4-BE49-F238E27FC236}">
                  <a16:creationId xmlns:a16="http://schemas.microsoft.com/office/drawing/2014/main" id="{3B77BDF2-196E-4C71-9B7B-C1ACD3DD69E4}"/>
                </a:ext>
              </a:extLst>
            </p:cNvPr>
            <p:cNvSpPr/>
            <p:nvPr/>
          </p:nvSpPr>
          <p:spPr>
            <a:xfrm rot="5400000">
              <a:off x="6155247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3" name="Forme libre 146">
              <a:extLst>
                <a:ext uri="{FF2B5EF4-FFF2-40B4-BE49-F238E27FC236}">
                  <a16:creationId xmlns:a16="http://schemas.microsoft.com/office/drawing/2014/main" id="{D76F0F2B-8A7F-46CA-85EA-549954F09289}"/>
                </a:ext>
              </a:extLst>
            </p:cNvPr>
            <p:cNvSpPr/>
            <p:nvPr/>
          </p:nvSpPr>
          <p:spPr>
            <a:xfrm rot="5400000">
              <a:off x="633641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4" name="Forme libre 147">
              <a:extLst>
                <a:ext uri="{FF2B5EF4-FFF2-40B4-BE49-F238E27FC236}">
                  <a16:creationId xmlns:a16="http://schemas.microsoft.com/office/drawing/2014/main" id="{AF1A93D5-C70C-40C2-B44B-CC919099EF89}"/>
                </a:ext>
              </a:extLst>
            </p:cNvPr>
            <p:cNvSpPr/>
            <p:nvPr/>
          </p:nvSpPr>
          <p:spPr>
            <a:xfrm rot="5400000">
              <a:off x="636176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5" name="Forme libre 148">
              <a:extLst>
                <a:ext uri="{FF2B5EF4-FFF2-40B4-BE49-F238E27FC236}">
                  <a16:creationId xmlns:a16="http://schemas.microsoft.com/office/drawing/2014/main" id="{4B2EE6AC-F5F2-4C75-A5AC-A8CC3B3EF29A}"/>
                </a:ext>
              </a:extLst>
            </p:cNvPr>
            <p:cNvSpPr/>
            <p:nvPr/>
          </p:nvSpPr>
          <p:spPr>
            <a:xfrm rot="5400000">
              <a:off x="6542939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6" name="Forme libre 149">
              <a:extLst>
                <a:ext uri="{FF2B5EF4-FFF2-40B4-BE49-F238E27FC236}">
                  <a16:creationId xmlns:a16="http://schemas.microsoft.com/office/drawing/2014/main" id="{14045BD5-73DF-43B1-B782-711F23A6026F}"/>
                </a:ext>
              </a:extLst>
            </p:cNvPr>
            <p:cNvSpPr/>
            <p:nvPr/>
          </p:nvSpPr>
          <p:spPr>
            <a:xfrm rot="5400000">
              <a:off x="6568289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7" name="Forme libre 150">
              <a:extLst>
                <a:ext uri="{FF2B5EF4-FFF2-40B4-BE49-F238E27FC236}">
                  <a16:creationId xmlns:a16="http://schemas.microsoft.com/office/drawing/2014/main" id="{84CE604E-FAEF-4BED-BD95-FD6E9FF0AC80}"/>
                </a:ext>
              </a:extLst>
            </p:cNvPr>
            <p:cNvSpPr/>
            <p:nvPr/>
          </p:nvSpPr>
          <p:spPr>
            <a:xfrm rot="5400000">
              <a:off x="6749461" y="158636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8" name="Forme libre 151">
              <a:extLst>
                <a:ext uri="{FF2B5EF4-FFF2-40B4-BE49-F238E27FC236}">
                  <a16:creationId xmlns:a16="http://schemas.microsoft.com/office/drawing/2014/main" id="{10E12A73-F12B-49F4-A659-258396D0CB5E}"/>
                </a:ext>
              </a:extLst>
            </p:cNvPr>
            <p:cNvSpPr/>
            <p:nvPr/>
          </p:nvSpPr>
          <p:spPr>
            <a:xfrm rot="5400000">
              <a:off x="6774810" y="138193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39" name="Forme libre 152">
              <a:extLst>
                <a:ext uri="{FF2B5EF4-FFF2-40B4-BE49-F238E27FC236}">
                  <a16:creationId xmlns:a16="http://schemas.microsoft.com/office/drawing/2014/main" id="{D636965B-7CEB-4944-AA26-B3FAAD5B6BFC}"/>
                </a:ext>
              </a:extLst>
            </p:cNvPr>
            <p:cNvSpPr/>
            <p:nvPr/>
          </p:nvSpPr>
          <p:spPr>
            <a:xfrm rot="5400000">
              <a:off x="4890772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0" name="Forme libre 153">
              <a:extLst>
                <a:ext uri="{FF2B5EF4-FFF2-40B4-BE49-F238E27FC236}">
                  <a16:creationId xmlns:a16="http://schemas.microsoft.com/office/drawing/2014/main" id="{218B0FF4-D67E-4053-9299-3AFA53AB809B}"/>
                </a:ext>
              </a:extLst>
            </p:cNvPr>
            <p:cNvSpPr/>
            <p:nvPr/>
          </p:nvSpPr>
          <p:spPr>
            <a:xfrm rot="5400000">
              <a:off x="4916122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1" name="Forme libre 154">
              <a:extLst>
                <a:ext uri="{FF2B5EF4-FFF2-40B4-BE49-F238E27FC236}">
                  <a16:creationId xmlns:a16="http://schemas.microsoft.com/office/drawing/2014/main" id="{7DCA47E8-6E8A-4F4A-AB44-2B3A4E86532D}"/>
                </a:ext>
              </a:extLst>
            </p:cNvPr>
            <p:cNvSpPr/>
            <p:nvPr/>
          </p:nvSpPr>
          <p:spPr>
            <a:xfrm rot="5400000">
              <a:off x="5097293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2" name="Forme libre 155">
              <a:extLst>
                <a:ext uri="{FF2B5EF4-FFF2-40B4-BE49-F238E27FC236}">
                  <a16:creationId xmlns:a16="http://schemas.microsoft.com/office/drawing/2014/main" id="{E53D9E84-3812-40E1-8149-A42E804A411E}"/>
                </a:ext>
              </a:extLst>
            </p:cNvPr>
            <p:cNvSpPr/>
            <p:nvPr/>
          </p:nvSpPr>
          <p:spPr>
            <a:xfrm rot="5400000">
              <a:off x="5122643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3" name="Forme libre 156">
              <a:extLst>
                <a:ext uri="{FF2B5EF4-FFF2-40B4-BE49-F238E27FC236}">
                  <a16:creationId xmlns:a16="http://schemas.microsoft.com/office/drawing/2014/main" id="{FB7A3E00-2499-4C7A-9DF0-FC9C0603168F}"/>
                </a:ext>
              </a:extLst>
            </p:cNvPr>
            <p:cNvSpPr/>
            <p:nvPr/>
          </p:nvSpPr>
          <p:spPr>
            <a:xfrm rot="5400000">
              <a:off x="5303814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4" name="Forme libre 157">
              <a:extLst>
                <a:ext uri="{FF2B5EF4-FFF2-40B4-BE49-F238E27FC236}">
                  <a16:creationId xmlns:a16="http://schemas.microsoft.com/office/drawing/2014/main" id="{0CF14ADB-A3F3-49D5-9742-6EC1109AFE8C}"/>
                </a:ext>
              </a:extLst>
            </p:cNvPr>
            <p:cNvSpPr/>
            <p:nvPr/>
          </p:nvSpPr>
          <p:spPr>
            <a:xfrm rot="5400000">
              <a:off x="5329164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5" name="Forme libre 158">
              <a:extLst>
                <a:ext uri="{FF2B5EF4-FFF2-40B4-BE49-F238E27FC236}">
                  <a16:creationId xmlns:a16="http://schemas.microsoft.com/office/drawing/2014/main" id="{B30118F4-4818-4A16-85B6-10C5A79E7345}"/>
                </a:ext>
              </a:extLst>
            </p:cNvPr>
            <p:cNvSpPr/>
            <p:nvPr/>
          </p:nvSpPr>
          <p:spPr>
            <a:xfrm rot="5400000">
              <a:off x="5510335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6" name="Forme libre 159">
              <a:extLst>
                <a:ext uri="{FF2B5EF4-FFF2-40B4-BE49-F238E27FC236}">
                  <a16:creationId xmlns:a16="http://schemas.microsoft.com/office/drawing/2014/main" id="{A66A2B2F-85D3-4622-8169-202FF4F272E3}"/>
                </a:ext>
              </a:extLst>
            </p:cNvPr>
            <p:cNvSpPr/>
            <p:nvPr/>
          </p:nvSpPr>
          <p:spPr>
            <a:xfrm rot="5400000">
              <a:off x="553568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7" name="Forme libre 160">
              <a:extLst>
                <a:ext uri="{FF2B5EF4-FFF2-40B4-BE49-F238E27FC236}">
                  <a16:creationId xmlns:a16="http://schemas.microsoft.com/office/drawing/2014/main" id="{7A982289-9BEB-41D6-882D-77E1C321E0A2}"/>
                </a:ext>
              </a:extLst>
            </p:cNvPr>
            <p:cNvSpPr/>
            <p:nvPr/>
          </p:nvSpPr>
          <p:spPr>
            <a:xfrm rot="5400000">
              <a:off x="5716856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8" name="Forme libre 161">
              <a:extLst>
                <a:ext uri="{FF2B5EF4-FFF2-40B4-BE49-F238E27FC236}">
                  <a16:creationId xmlns:a16="http://schemas.microsoft.com/office/drawing/2014/main" id="{E102C64F-A31C-4996-A6F0-08B9846A58CF}"/>
                </a:ext>
              </a:extLst>
            </p:cNvPr>
            <p:cNvSpPr/>
            <p:nvPr/>
          </p:nvSpPr>
          <p:spPr>
            <a:xfrm rot="5400000">
              <a:off x="5742205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49" name="Forme libre 162">
              <a:extLst>
                <a:ext uri="{FF2B5EF4-FFF2-40B4-BE49-F238E27FC236}">
                  <a16:creationId xmlns:a16="http://schemas.microsoft.com/office/drawing/2014/main" id="{AF2DE058-D083-4DF3-A1EC-C327847F46D5}"/>
                </a:ext>
              </a:extLst>
            </p:cNvPr>
            <p:cNvSpPr/>
            <p:nvPr/>
          </p:nvSpPr>
          <p:spPr>
            <a:xfrm rot="5400000">
              <a:off x="592337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0" name="Forme libre 163">
              <a:extLst>
                <a:ext uri="{FF2B5EF4-FFF2-40B4-BE49-F238E27FC236}">
                  <a16:creationId xmlns:a16="http://schemas.microsoft.com/office/drawing/2014/main" id="{994CAE0D-87C6-4F14-8A65-14C9D1A21FBE}"/>
                </a:ext>
              </a:extLst>
            </p:cNvPr>
            <p:cNvSpPr/>
            <p:nvPr/>
          </p:nvSpPr>
          <p:spPr>
            <a:xfrm rot="5400000">
              <a:off x="594872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1" name="Forme libre 164">
              <a:extLst>
                <a:ext uri="{FF2B5EF4-FFF2-40B4-BE49-F238E27FC236}">
                  <a16:creationId xmlns:a16="http://schemas.microsoft.com/office/drawing/2014/main" id="{5208B762-3706-4D84-ADFC-35E0973EA0EC}"/>
                </a:ext>
              </a:extLst>
            </p:cNvPr>
            <p:cNvSpPr/>
            <p:nvPr/>
          </p:nvSpPr>
          <p:spPr>
            <a:xfrm rot="5400000">
              <a:off x="6129897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2" name="Forme libre 165">
              <a:extLst>
                <a:ext uri="{FF2B5EF4-FFF2-40B4-BE49-F238E27FC236}">
                  <a16:creationId xmlns:a16="http://schemas.microsoft.com/office/drawing/2014/main" id="{B4C7A406-B452-4A36-B4FB-4027D6D52EB1}"/>
                </a:ext>
              </a:extLst>
            </p:cNvPr>
            <p:cNvSpPr/>
            <p:nvPr/>
          </p:nvSpPr>
          <p:spPr>
            <a:xfrm rot="5400000">
              <a:off x="6155247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3" name="Forme libre 166">
              <a:extLst>
                <a:ext uri="{FF2B5EF4-FFF2-40B4-BE49-F238E27FC236}">
                  <a16:creationId xmlns:a16="http://schemas.microsoft.com/office/drawing/2014/main" id="{4A7CACC0-10E8-4759-9D56-B19CED0B641B}"/>
                </a:ext>
              </a:extLst>
            </p:cNvPr>
            <p:cNvSpPr/>
            <p:nvPr/>
          </p:nvSpPr>
          <p:spPr>
            <a:xfrm rot="5400000">
              <a:off x="633641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4" name="Forme libre 167">
              <a:extLst>
                <a:ext uri="{FF2B5EF4-FFF2-40B4-BE49-F238E27FC236}">
                  <a16:creationId xmlns:a16="http://schemas.microsoft.com/office/drawing/2014/main" id="{DD0D6848-ACE2-467E-8ECD-6D7F7CB9AF1F}"/>
                </a:ext>
              </a:extLst>
            </p:cNvPr>
            <p:cNvSpPr/>
            <p:nvPr/>
          </p:nvSpPr>
          <p:spPr>
            <a:xfrm rot="5400000">
              <a:off x="636176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5" name="Forme libre 168">
              <a:extLst>
                <a:ext uri="{FF2B5EF4-FFF2-40B4-BE49-F238E27FC236}">
                  <a16:creationId xmlns:a16="http://schemas.microsoft.com/office/drawing/2014/main" id="{7A2CA44F-6933-4A5B-B194-AF3983F76A8E}"/>
                </a:ext>
              </a:extLst>
            </p:cNvPr>
            <p:cNvSpPr/>
            <p:nvPr/>
          </p:nvSpPr>
          <p:spPr>
            <a:xfrm rot="5400000">
              <a:off x="6542939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6" name="Forme libre 169">
              <a:extLst>
                <a:ext uri="{FF2B5EF4-FFF2-40B4-BE49-F238E27FC236}">
                  <a16:creationId xmlns:a16="http://schemas.microsoft.com/office/drawing/2014/main" id="{87F3960E-E18B-4B39-8242-E0BEC90F432A}"/>
                </a:ext>
              </a:extLst>
            </p:cNvPr>
            <p:cNvSpPr/>
            <p:nvPr/>
          </p:nvSpPr>
          <p:spPr>
            <a:xfrm rot="5400000">
              <a:off x="6568289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7" name="Forme libre 170">
              <a:extLst>
                <a:ext uri="{FF2B5EF4-FFF2-40B4-BE49-F238E27FC236}">
                  <a16:creationId xmlns:a16="http://schemas.microsoft.com/office/drawing/2014/main" id="{34F76E41-6394-49D1-8B96-FF564DAB8CB6}"/>
                </a:ext>
              </a:extLst>
            </p:cNvPr>
            <p:cNvSpPr/>
            <p:nvPr/>
          </p:nvSpPr>
          <p:spPr>
            <a:xfrm rot="5400000">
              <a:off x="6749461" y="36556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8" name="Forme libre 171">
              <a:extLst>
                <a:ext uri="{FF2B5EF4-FFF2-40B4-BE49-F238E27FC236}">
                  <a16:creationId xmlns:a16="http://schemas.microsoft.com/office/drawing/2014/main" id="{EA134CD5-D431-4EC4-A06B-6F7361E94590}"/>
                </a:ext>
              </a:extLst>
            </p:cNvPr>
            <p:cNvSpPr/>
            <p:nvPr/>
          </p:nvSpPr>
          <p:spPr>
            <a:xfrm rot="5400000">
              <a:off x="6774810" y="345118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59" name="Forme libre 172">
              <a:extLst>
                <a:ext uri="{FF2B5EF4-FFF2-40B4-BE49-F238E27FC236}">
                  <a16:creationId xmlns:a16="http://schemas.microsoft.com/office/drawing/2014/main" id="{1BEDD602-09EE-44C2-902A-BE3DEEF8F0B0}"/>
                </a:ext>
              </a:extLst>
            </p:cNvPr>
            <p:cNvSpPr/>
            <p:nvPr/>
          </p:nvSpPr>
          <p:spPr>
            <a:xfrm rot="5400000">
              <a:off x="4890772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0" name="Forme libre 173">
              <a:extLst>
                <a:ext uri="{FF2B5EF4-FFF2-40B4-BE49-F238E27FC236}">
                  <a16:creationId xmlns:a16="http://schemas.microsoft.com/office/drawing/2014/main" id="{3A8D0337-40F1-47BC-984A-AFEAA5316B39}"/>
                </a:ext>
              </a:extLst>
            </p:cNvPr>
            <p:cNvSpPr/>
            <p:nvPr/>
          </p:nvSpPr>
          <p:spPr>
            <a:xfrm rot="5400000">
              <a:off x="4916122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1" name="Forme libre 174">
              <a:extLst>
                <a:ext uri="{FF2B5EF4-FFF2-40B4-BE49-F238E27FC236}">
                  <a16:creationId xmlns:a16="http://schemas.microsoft.com/office/drawing/2014/main" id="{945810A2-1950-4C67-8B61-0320CBBD4899}"/>
                </a:ext>
              </a:extLst>
            </p:cNvPr>
            <p:cNvSpPr/>
            <p:nvPr/>
          </p:nvSpPr>
          <p:spPr>
            <a:xfrm rot="5400000">
              <a:off x="5097293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2" name="Forme libre 175">
              <a:extLst>
                <a:ext uri="{FF2B5EF4-FFF2-40B4-BE49-F238E27FC236}">
                  <a16:creationId xmlns:a16="http://schemas.microsoft.com/office/drawing/2014/main" id="{A1958A76-6482-450E-ABDE-4C625B7BF0B5}"/>
                </a:ext>
              </a:extLst>
            </p:cNvPr>
            <p:cNvSpPr/>
            <p:nvPr/>
          </p:nvSpPr>
          <p:spPr>
            <a:xfrm rot="5400000">
              <a:off x="5122643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3" name="Forme libre 176">
              <a:extLst>
                <a:ext uri="{FF2B5EF4-FFF2-40B4-BE49-F238E27FC236}">
                  <a16:creationId xmlns:a16="http://schemas.microsoft.com/office/drawing/2014/main" id="{A51AE08D-1C2B-4531-AC73-DA79137D879E}"/>
                </a:ext>
              </a:extLst>
            </p:cNvPr>
            <p:cNvSpPr/>
            <p:nvPr/>
          </p:nvSpPr>
          <p:spPr>
            <a:xfrm rot="5400000">
              <a:off x="5303814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4" name="Forme libre 177">
              <a:extLst>
                <a:ext uri="{FF2B5EF4-FFF2-40B4-BE49-F238E27FC236}">
                  <a16:creationId xmlns:a16="http://schemas.microsoft.com/office/drawing/2014/main" id="{5584DB14-3F9C-4AB3-B9BE-F10C9C66BCD6}"/>
                </a:ext>
              </a:extLst>
            </p:cNvPr>
            <p:cNvSpPr/>
            <p:nvPr/>
          </p:nvSpPr>
          <p:spPr>
            <a:xfrm rot="5400000">
              <a:off x="5329164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5" name="Forme libre 178">
              <a:extLst>
                <a:ext uri="{FF2B5EF4-FFF2-40B4-BE49-F238E27FC236}">
                  <a16:creationId xmlns:a16="http://schemas.microsoft.com/office/drawing/2014/main" id="{229FB731-9FC7-4B1D-A202-47EFDAD270F5}"/>
                </a:ext>
              </a:extLst>
            </p:cNvPr>
            <p:cNvSpPr/>
            <p:nvPr/>
          </p:nvSpPr>
          <p:spPr>
            <a:xfrm rot="5400000">
              <a:off x="5510335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6" name="Forme libre 179">
              <a:extLst>
                <a:ext uri="{FF2B5EF4-FFF2-40B4-BE49-F238E27FC236}">
                  <a16:creationId xmlns:a16="http://schemas.microsoft.com/office/drawing/2014/main" id="{F1D9CBDC-DF5E-4131-9564-CC73D70481A3}"/>
                </a:ext>
              </a:extLst>
            </p:cNvPr>
            <p:cNvSpPr/>
            <p:nvPr/>
          </p:nvSpPr>
          <p:spPr>
            <a:xfrm rot="5400000">
              <a:off x="553568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7" name="Forme libre 180">
              <a:extLst>
                <a:ext uri="{FF2B5EF4-FFF2-40B4-BE49-F238E27FC236}">
                  <a16:creationId xmlns:a16="http://schemas.microsoft.com/office/drawing/2014/main" id="{F400FD70-5ACE-4414-A352-8770649675BC}"/>
                </a:ext>
              </a:extLst>
            </p:cNvPr>
            <p:cNvSpPr/>
            <p:nvPr/>
          </p:nvSpPr>
          <p:spPr>
            <a:xfrm rot="5400000">
              <a:off x="5716856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8" name="Forme libre 181">
              <a:extLst>
                <a:ext uri="{FF2B5EF4-FFF2-40B4-BE49-F238E27FC236}">
                  <a16:creationId xmlns:a16="http://schemas.microsoft.com/office/drawing/2014/main" id="{848182D2-418A-44AA-ACF8-8DE738187D8D}"/>
                </a:ext>
              </a:extLst>
            </p:cNvPr>
            <p:cNvSpPr/>
            <p:nvPr/>
          </p:nvSpPr>
          <p:spPr>
            <a:xfrm rot="5400000">
              <a:off x="5742205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69" name="Forme libre 182">
              <a:extLst>
                <a:ext uri="{FF2B5EF4-FFF2-40B4-BE49-F238E27FC236}">
                  <a16:creationId xmlns:a16="http://schemas.microsoft.com/office/drawing/2014/main" id="{CC9C2281-78A9-4431-9B59-43024ED3F0EA}"/>
                </a:ext>
              </a:extLst>
            </p:cNvPr>
            <p:cNvSpPr/>
            <p:nvPr/>
          </p:nvSpPr>
          <p:spPr>
            <a:xfrm rot="5400000">
              <a:off x="592337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0" name="Forme libre 183">
              <a:extLst>
                <a:ext uri="{FF2B5EF4-FFF2-40B4-BE49-F238E27FC236}">
                  <a16:creationId xmlns:a16="http://schemas.microsoft.com/office/drawing/2014/main" id="{0AD287DF-DC81-487C-AFC9-0DC4193C4592}"/>
                </a:ext>
              </a:extLst>
            </p:cNvPr>
            <p:cNvSpPr/>
            <p:nvPr/>
          </p:nvSpPr>
          <p:spPr>
            <a:xfrm rot="5400000">
              <a:off x="594872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1" name="Forme libre 184">
              <a:extLst>
                <a:ext uri="{FF2B5EF4-FFF2-40B4-BE49-F238E27FC236}">
                  <a16:creationId xmlns:a16="http://schemas.microsoft.com/office/drawing/2014/main" id="{419FF2B5-EF3E-4CC2-98AD-9CF698ECC1EB}"/>
                </a:ext>
              </a:extLst>
            </p:cNvPr>
            <p:cNvSpPr/>
            <p:nvPr/>
          </p:nvSpPr>
          <p:spPr>
            <a:xfrm rot="5400000">
              <a:off x="6129897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2" name="Forme libre 185">
              <a:extLst>
                <a:ext uri="{FF2B5EF4-FFF2-40B4-BE49-F238E27FC236}">
                  <a16:creationId xmlns:a16="http://schemas.microsoft.com/office/drawing/2014/main" id="{54EEA0D1-0594-4DAF-94E1-39E92C528EF2}"/>
                </a:ext>
              </a:extLst>
            </p:cNvPr>
            <p:cNvSpPr/>
            <p:nvPr/>
          </p:nvSpPr>
          <p:spPr>
            <a:xfrm rot="5400000">
              <a:off x="6155247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3" name="Forme libre 186">
              <a:extLst>
                <a:ext uri="{FF2B5EF4-FFF2-40B4-BE49-F238E27FC236}">
                  <a16:creationId xmlns:a16="http://schemas.microsoft.com/office/drawing/2014/main" id="{0AB0A291-25E2-4247-9462-9DA5691314B8}"/>
                </a:ext>
              </a:extLst>
            </p:cNvPr>
            <p:cNvSpPr/>
            <p:nvPr/>
          </p:nvSpPr>
          <p:spPr>
            <a:xfrm rot="5400000">
              <a:off x="633641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4" name="Forme libre 187">
              <a:extLst>
                <a:ext uri="{FF2B5EF4-FFF2-40B4-BE49-F238E27FC236}">
                  <a16:creationId xmlns:a16="http://schemas.microsoft.com/office/drawing/2014/main" id="{C8E30251-4E33-4BD8-BA1F-E69E47DA7863}"/>
                </a:ext>
              </a:extLst>
            </p:cNvPr>
            <p:cNvSpPr/>
            <p:nvPr/>
          </p:nvSpPr>
          <p:spPr>
            <a:xfrm rot="5400000">
              <a:off x="636176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5" name="Forme libre 188">
              <a:extLst>
                <a:ext uri="{FF2B5EF4-FFF2-40B4-BE49-F238E27FC236}">
                  <a16:creationId xmlns:a16="http://schemas.microsoft.com/office/drawing/2014/main" id="{5D316C90-7383-4D78-B0F8-A1033AA01FAE}"/>
                </a:ext>
              </a:extLst>
            </p:cNvPr>
            <p:cNvSpPr/>
            <p:nvPr/>
          </p:nvSpPr>
          <p:spPr>
            <a:xfrm rot="5400000">
              <a:off x="6542939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6" name="Forme libre 189">
              <a:extLst>
                <a:ext uri="{FF2B5EF4-FFF2-40B4-BE49-F238E27FC236}">
                  <a16:creationId xmlns:a16="http://schemas.microsoft.com/office/drawing/2014/main" id="{A55C2510-E0A0-4FD8-B3B6-D22A19EE4A66}"/>
                </a:ext>
              </a:extLst>
            </p:cNvPr>
            <p:cNvSpPr/>
            <p:nvPr/>
          </p:nvSpPr>
          <p:spPr>
            <a:xfrm rot="5400000">
              <a:off x="6568289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7" name="Forme libre 190">
              <a:extLst>
                <a:ext uri="{FF2B5EF4-FFF2-40B4-BE49-F238E27FC236}">
                  <a16:creationId xmlns:a16="http://schemas.microsoft.com/office/drawing/2014/main" id="{5907E067-B96D-4D24-9A78-A2D9941C6B39}"/>
                </a:ext>
              </a:extLst>
            </p:cNvPr>
            <p:cNvSpPr/>
            <p:nvPr/>
          </p:nvSpPr>
          <p:spPr>
            <a:xfrm rot="5400000">
              <a:off x="6749461" y="57248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8" name="Forme libre 191">
              <a:extLst>
                <a:ext uri="{FF2B5EF4-FFF2-40B4-BE49-F238E27FC236}">
                  <a16:creationId xmlns:a16="http://schemas.microsoft.com/office/drawing/2014/main" id="{CD21CA87-DDF9-4492-9FF7-EA0D8B28E916}"/>
                </a:ext>
              </a:extLst>
            </p:cNvPr>
            <p:cNvSpPr/>
            <p:nvPr/>
          </p:nvSpPr>
          <p:spPr>
            <a:xfrm rot="5400000">
              <a:off x="6774810" y="55204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79" name="Forme libre 192">
              <a:extLst>
                <a:ext uri="{FF2B5EF4-FFF2-40B4-BE49-F238E27FC236}">
                  <a16:creationId xmlns:a16="http://schemas.microsoft.com/office/drawing/2014/main" id="{731DA10E-75A8-450B-9658-3DD45FF6633E}"/>
                </a:ext>
              </a:extLst>
            </p:cNvPr>
            <p:cNvSpPr/>
            <p:nvPr/>
          </p:nvSpPr>
          <p:spPr>
            <a:xfrm rot="5400000">
              <a:off x="4890772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0" name="Forme libre 193">
              <a:extLst>
                <a:ext uri="{FF2B5EF4-FFF2-40B4-BE49-F238E27FC236}">
                  <a16:creationId xmlns:a16="http://schemas.microsoft.com/office/drawing/2014/main" id="{BD207046-8032-428C-A15B-8B6D73A397F2}"/>
                </a:ext>
              </a:extLst>
            </p:cNvPr>
            <p:cNvSpPr/>
            <p:nvPr/>
          </p:nvSpPr>
          <p:spPr>
            <a:xfrm rot="5400000">
              <a:off x="4916122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1" name="Forme libre 194">
              <a:extLst>
                <a:ext uri="{FF2B5EF4-FFF2-40B4-BE49-F238E27FC236}">
                  <a16:creationId xmlns:a16="http://schemas.microsoft.com/office/drawing/2014/main" id="{58CFB70A-5543-4875-A286-9046750699B4}"/>
                </a:ext>
              </a:extLst>
            </p:cNvPr>
            <p:cNvSpPr/>
            <p:nvPr/>
          </p:nvSpPr>
          <p:spPr>
            <a:xfrm rot="5400000">
              <a:off x="5097293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2" name="Forme libre 195">
              <a:extLst>
                <a:ext uri="{FF2B5EF4-FFF2-40B4-BE49-F238E27FC236}">
                  <a16:creationId xmlns:a16="http://schemas.microsoft.com/office/drawing/2014/main" id="{093755DF-DFD3-4138-867C-6F623322E386}"/>
                </a:ext>
              </a:extLst>
            </p:cNvPr>
            <p:cNvSpPr/>
            <p:nvPr/>
          </p:nvSpPr>
          <p:spPr>
            <a:xfrm rot="5400000">
              <a:off x="5122643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3" name="Forme libre 196">
              <a:extLst>
                <a:ext uri="{FF2B5EF4-FFF2-40B4-BE49-F238E27FC236}">
                  <a16:creationId xmlns:a16="http://schemas.microsoft.com/office/drawing/2014/main" id="{46D9E3F3-E1DB-40E9-81DC-4F30B41C5026}"/>
                </a:ext>
              </a:extLst>
            </p:cNvPr>
            <p:cNvSpPr/>
            <p:nvPr/>
          </p:nvSpPr>
          <p:spPr>
            <a:xfrm rot="5400000">
              <a:off x="5303814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4" name="Forme libre 197">
              <a:extLst>
                <a:ext uri="{FF2B5EF4-FFF2-40B4-BE49-F238E27FC236}">
                  <a16:creationId xmlns:a16="http://schemas.microsoft.com/office/drawing/2014/main" id="{F79DC884-55E5-4866-9B37-20A058DDF889}"/>
                </a:ext>
              </a:extLst>
            </p:cNvPr>
            <p:cNvSpPr/>
            <p:nvPr/>
          </p:nvSpPr>
          <p:spPr>
            <a:xfrm rot="5400000">
              <a:off x="5329164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5" name="Forme libre 198">
              <a:extLst>
                <a:ext uri="{FF2B5EF4-FFF2-40B4-BE49-F238E27FC236}">
                  <a16:creationId xmlns:a16="http://schemas.microsoft.com/office/drawing/2014/main" id="{C3191A82-5C6A-4E7E-B3FE-0190BD4A95C0}"/>
                </a:ext>
              </a:extLst>
            </p:cNvPr>
            <p:cNvSpPr/>
            <p:nvPr/>
          </p:nvSpPr>
          <p:spPr>
            <a:xfrm rot="5400000">
              <a:off x="5510335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6" name="Forme libre 199">
              <a:extLst>
                <a:ext uri="{FF2B5EF4-FFF2-40B4-BE49-F238E27FC236}">
                  <a16:creationId xmlns:a16="http://schemas.microsoft.com/office/drawing/2014/main" id="{D7BA3EDA-AD29-486C-9265-49294FDAA572}"/>
                </a:ext>
              </a:extLst>
            </p:cNvPr>
            <p:cNvSpPr/>
            <p:nvPr/>
          </p:nvSpPr>
          <p:spPr>
            <a:xfrm rot="5400000">
              <a:off x="553568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7" name="Forme libre 200">
              <a:extLst>
                <a:ext uri="{FF2B5EF4-FFF2-40B4-BE49-F238E27FC236}">
                  <a16:creationId xmlns:a16="http://schemas.microsoft.com/office/drawing/2014/main" id="{E469155E-DD86-4A09-9109-5BD40184B0C5}"/>
                </a:ext>
              </a:extLst>
            </p:cNvPr>
            <p:cNvSpPr/>
            <p:nvPr/>
          </p:nvSpPr>
          <p:spPr>
            <a:xfrm rot="5400000">
              <a:off x="5716856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8" name="Forme libre 201">
              <a:extLst>
                <a:ext uri="{FF2B5EF4-FFF2-40B4-BE49-F238E27FC236}">
                  <a16:creationId xmlns:a16="http://schemas.microsoft.com/office/drawing/2014/main" id="{37BBE0D8-D915-4848-9BF4-48AEB3631F42}"/>
                </a:ext>
              </a:extLst>
            </p:cNvPr>
            <p:cNvSpPr/>
            <p:nvPr/>
          </p:nvSpPr>
          <p:spPr>
            <a:xfrm rot="5400000">
              <a:off x="5742205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89" name="Forme libre 202">
              <a:extLst>
                <a:ext uri="{FF2B5EF4-FFF2-40B4-BE49-F238E27FC236}">
                  <a16:creationId xmlns:a16="http://schemas.microsoft.com/office/drawing/2014/main" id="{1777F25B-C574-4A54-8702-2A3B48042CB3}"/>
                </a:ext>
              </a:extLst>
            </p:cNvPr>
            <p:cNvSpPr/>
            <p:nvPr/>
          </p:nvSpPr>
          <p:spPr>
            <a:xfrm rot="5400000">
              <a:off x="592337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0" name="Forme libre 203">
              <a:extLst>
                <a:ext uri="{FF2B5EF4-FFF2-40B4-BE49-F238E27FC236}">
                  <a16:creationId xmlns:a16="http://schemas.microsoft.com/office/drawing/2014/main" id="{536EB61B-0896-4878-8F70-8DF8F460C638}"/>
                </a:ext>
              </a:extLst>
            </p:cNvPr>
            <p:cNvSpPr/>
            <p:nvPr/>
          </p:nvSpPr>
          <p:spPr>
            <a:xfrm rot="5400000">
              <a:off x="594872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1" name="Forme libre 204">
              <a:extLst>
                <a:ext uri="{FF2B5EF4-FFF2-40B4-BE49-F238E27FC236}">
                  <a16:creationId xmlns:a16="http://schemas.microsoft.com/office/drawing/2014/main" id="{9F62FBA2-6668-4BF0-AFAE-5A8EEE2B67AB}"/>
                </a:ext>
              </a:extLst>
            </p:cNvPr>
            <p:cNvSpPr/>
            <p:nvPr/>
          </p:nvSpPr>
          <p:spPr>
            <a:xfrm rot="5400000">
              <a:off x="6129897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2" name="Forme libre 205">
              <a:extLst>
                <a:ext uri="{FF2B5EF4-FFF2-40B4-BE49-F238E27FC236}">
                  <a16:creationId xmlns:a16="http://schemas.microsoft.com/office/drawing/2014/main" id="{DB50AB5A-1E11-4DC0-A0A0-FDE961DC4345}"/>
                </a:ext>
              </a:extLst>
            </p:cNvPr>
            <p:cNvSpPr/>
            <p:nvPr/>
          </p:nvSpPr>
          <p:spPr>
            <a:xfrm rot="5400000">
              <a:off x="6155247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3" name="Forme libre 206">
              <a:extLst>
                <a:ext uri="{FF2B5EF4-FFF2-40B4-BE49-F238E27FC236}">
                  <a16:creationId xmlns:a16="http://schemas.microsoft.com/office/drawing/2014/main" id="{7287C6C2-4BC5-444B-95F4-F175064BFD18}"/>
                </a:ext>
              </a:extLst>
            </p:cNvPr>
            <p:cNvSpPr/>
            <p:nvPr/>
          </p:nvSpPr>
          <p:spPr>
            <a:xfrm rot="5400000">
              <a:off x="633641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4" name="Forme libre 207">
              <a:extLst>
                <a:ext uri="{FF2B5EF4-FFF2-40B4-BE49-F238E27FC236}">
                  <a16:creationId xmlns:a16="http://schemas.microsoft.com/office/drawing/2014/main" id="{E61D0447-A221-4BD6-AA08-BAB6E98AEBF3}"/>
                </a:ext>
              </a:extLst>
            </p:cNvPr>
            <p:cNvSpPr/>
            <p:nvPr/>
          </p:nvSpPr>
          <p:spPr>
            <a:xfrm rot="5400000">
              <a:off x="636176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5" name="Forme libre 208">
              <a:extLst>
                <a:ext uri="{FF2B5EF4-FFF2-40B4-BE49-F238E27FC236}">
                  <a16:creationId xmlns:a16="http://schemas.microsoft.com/office/drawing/2014/main" id="{DD8D949C-7B2F-413C-A6E8-99BA8088BCDE}"/>
                </a:ext>
              </a:extLst>
            </p:cNvPr>
            <p:cNvSpPr/>
            <p:nvPr/>
          </p:nvSpPr>
          <p:spPr>
            <a:xfrm rot="5400000">
              <a:off x="6542939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6" name="Forme libre 209">
              <a:extLst>
                <a:ext uri="{FF2B5EF4-FFF2-40B4-BE49-F238E27FC236}">
                  <a16:creationId xmlns:a16="http://schemas.microsoft.com/office/drawing/2014/main" id="{914565B8-EF00-4C1E-A885-D5E74A564200}"/>
                </a:ext>
              </a:extLst>
            </p:cNvPr>
            <p:cNvSpPr/>
            <p:nvPr/>
          </p:nvSpPr>
          <p:spPr>
            <a:xfrm rot="5400000">
              <a:off x="6568289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7" name="Forme libre 210">
              <a:extLst>
                <a:ext uri="{FF2B5EF4-FFF2-40B4-BE49-F238E27FC236}">
                  <a16:creationId xmlns:a16="http://schemas.microsoft.com/office/drawing/2014/main" id="{3EDF7451-258F-4FB4-B9E3-C665CC83EE0B}"/>
                </a:ext>
              </a:extLst>
            </p:cNvPr>
            <p:cNvSpPr/>
            <p:nvPr/>
          </p:nvSpPr>
          <p:spPr>
            <a:xfrm rot="5400000">
              <a:off x="6749461" y="779412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8" name="Forme libre 211">
              <a:extLst>
                <a:ext uri="{FF2B5EF4-FFF2-40B4-BE49-F238E27FC236}">
                  <a16:creationId xmlns:a16="http://schemas.microsoft.com/office/drawing/2014/main" id="{1BF40BE6-61AE-40C9-A9EB-C1325E09987F}"/>
                </a:ext>
              </a:extLst>
            </p:cNvPr>
            <p:cNvSpPr/>
            <p:nvPr/>
          </p:nvSpPr>
          <p:spPr>
            <a:xfrm rot="5400000">
              <a:off x="6774810" y="75896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99" name="Forme libre 212">
              <a:extLst>
                <a:ext uri="{FF2B5EF4-FFF2-40B4-BE49-F238E27FC236}">
                  <a16:creationId xmlns:a16="http://schemas.microsoft.com/office/drawing/2014/main" id="{12B34CBD-9CAE-487B-89FF-EE53C4F739B6}"/>
                </a:ext>
              </a:extLst>
            </p:cNvPr>
            <p:cNvSpPr/>
            <p:nvPr/>
          </p:nvSpPr>
          <p:spPr>
            <a:xfrm rot="5400000">
              <a:off x="4890772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0" name="Forme libre 213">
              <a:extLst>
                <a:ext uri="{FF2B5EF4-FFF2-40B4-BE49-F238E27FC236}">
                  <a16:creationId xmlns:a16="http://schemas.microsoft.com/office/drawing/2014/main" id="{8533EB71-2104-4DAD-BE47-B6AEF87CCB49}"/>
                </a:ext>
              </a:extLst>
            </p:cNvPr>
            <p:cNvSpPr/>
            <p:nvPr/>
          </p:nvSpPr>
          <p:spPr>
            <a:xfrm rot="5400000">
              <a:off x="4916122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1" name="Forme libre 214">
              <a:extLst>
                <a:ext uri="{FF2B5EF4-FFF2-40B4-BE49-F238E27FC236}">
                  <a16:creationId xmlns:a16="http://schemas.microsoft.com/office/drawing/2014/main" id="{C6775E80-5811-47CE-B0D1-D7012F8C09D4}"/>
                </a:ext>
              </a:extLst>
            </p:cNvPr>
            <p:cNvSpPr/>
            <p:nvPr/>
          </p:nvSpPr>
          <p:spPr>
            <a:xfrm rot="5400000">
              <a:off x="5097293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2" name="Forme libre 215">
              <a:extLst>
                <a:ext uri="{FF2B5EF4-FFF2-40B4-BE49-F238E27FC236}">
                  <a16:creationId xmlns:a16="http://schemas.microsoft.com/office/drawing/2014/main" id="{D2B50B76-772E-4387-881C-73890CAD8E9F}"/>
                </a:ext>
              </a:extLst>
            </p:cNvPr>
            <p:cNvSpPr/>
            <p:nvPr/>
          </p:nvSpPr>
          <p:spPr>
            <a:xfrm rot="5400000">
              <a:off x="5122643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3" name="Forme libre 216">
              <a:extLst>
                <a:ext uri="{FF2B5EF4-FFF2-40B4-BE49-F238E27FC236}">
                  <a16:creationId xmlns:a16="http://schemas.microsoft.com/office/drawing/2014/main" id="{FE1D3850-5E13-48F2-AF40-A1CDCD31C17B}"/>
                </a:ext>
              </a:extLst>
            </p:cNvPr>
            <p:cNvSpPr/>
            <p:nvPr/>
          </p:nvSpPr>
          <p:spPr>
            <a:xfrm rot="5400000">
              <a:off x="5303814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4" name="Forme libre 217">
              <a:extLst>
                <a:ext uri="{FF2B5EF4-FFF2-40B4-BE49-F238E27FC236}">
                  <a16:creationId xmlns:a16="http://schemas.microsoft.com/office/drawing/2014/main" id="{29E2DF4C-3735-4C35-9AB9-C7B5E4AB3589}"/>
                </a:ext>
              </a:extLst>
            </p:cNvPr>
            <p:cNvSpPr/>
            <p:nvPr/>
          </p:nvSpPr>
          <p:spPr>
            <a:xfrm rot="5400000">
              <a:off x="5329164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5" name="Forme libre 218">
              <a:extLst>
                <a:ext uri="{FF2B5EF4-FFF2-40B4-BE49-F238E27FC236}">
                  <a16:creationId xmlns:a16="http://schemas.microsoft.com/office/drawing/2014/main" id="{2581A089-F6D0-487D-B3EA-93C7B866C205}"/>
                </a:ext>
              </a:extLst>
            </p:cNvPr>
            <p:cNvSpPr/>
            <p:nvPr/>
          </p:nvSpPr>
          <p:spPr>
            <a:xfrm rot="5400000">
              <a:off x="5510335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6" name="Forme libre 219">
              <a:extLst>
                <a:ext uri="{FF2B5EF4-FFF2-40B4-BE49-F238E27FC236}">
                  <a16:creationId xmlns:a16="http://schemas.microsoft.com/office/drawing/2014/main" id="{05EBBB97-B75C-4870-9876-8FC1C8419165}"/>
                </a:ext>
              </a:extLst>
            </p:cNvPr>
            <p:cNvSpPr/>
            <p:nvPr/>
          </p:nvSpPr>
          <p:spPr>
            <a:xfrm rot="5400000">
              <a:off x="553568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7" name="Forme libre 220">
              <a:extLst>
                <a:ext uri="{FF2B5EF4-FFF2-40B4-BE49-F238E27FC236}">
                  <a16:creationId xmlns:a16="http://schemas.microsoft.com/office/drawing/2014/main" id="{08269B14-CF60-44AC-A38F-BB55D0D3AAE8}"/>
                </a:ext>
              </a:extLst>
            </p:cNvPr>
            <p:cNvSpPr/>
            <p:nvPr/>
          </p:nvSpPr>
          <p:spPr>
            <a:xfrm rot="5400000">
              <a:off x="5716856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8" name="Forme libre 221">
              <a:extLst>
                <a:ext uri="{FF2B5EF4-FFF2-40B4-BE49-F238E27FC236}">
                  <a16:creationId xmlns:a16="http://schemas.microsoft.com/office/drawing/2014/main" id="{25DF4930-1F66-415B-BB01-47C990A9C5F9}"/>
                </a:ext>
              </a:extLst>
            </p:cNvPr>
            <p:cNvSpPr/>
            <p:nvPr/>
          </p:nvSpPr>
          <p:spPr>
            <a:xfrm rot="5400000">
              <a:off x="5742205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09" name="Forme libre 222">
              <a:extLst>
                <a:ext uri="{FF2B5EF4-FFF2-40B4-BE49-F238E27FC236}">
                  <a16:creationId xmlns:a16="http://schemas.microsoft.com/office/drawing/2014/main" id="{E56DEF45-D497-494B-980C-290CCC432504}"/>
                </a:ext>
              </a:extLst>
            </p:cNvPr>
            <p:cNvSpPr/>
            <p:nvPr/>
          </p:nvSpPr>
          <p:spPr>
            <a:xfrm rot="5400000">
              <a:off x="592337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0" name="Forme libre 223">
              <a:extLst>
                <a:ext uri="{FF2B5EF4-FFF2-40B4-BE49-F238E27FC236}">
                  <a16:creationId xmlns:a16="http://schemas.microsoft.com/office/drawing/2014/main" id="{156E9866-2350-4180-BAA5-D0D1868A1DE0}"/>
                </a:ext>
              </a:extLst>
            </p:cNvPr>
            <p:cNvSpPr/>
            <p:nvPr/>
          </p:nvSpPr>
          <p:spPr>
            <a:xfrm rot="5400000">
              <a:off x="594872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1" name="Forme libre 224">
              <a:extLst>
                <a:ext uri="{FF2B5EF4-FFF2-40B4-BE49-F238E27FC236}">
                  <a16:creationId xmlns:a16="http://schemas.microsoft.com/office/drawing/2014/main" id="{FC0DA544-F00B-46C0-96B0-3FBBAE237DA8}"/>
                </a:ext>
              </a:extLst>
            </p:cNvPr>
            <p:cNvSpPr/>
            <p:nvPr/>
          </p:nvSpPr>
          <p:spPr>
            <a:xfrm rot="5400000">
              <a:off x="6129897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2" name="Forme libre 225">
              <a:extLst>
                <a:ext uri="{FF2B5EF4-FFF2-40B4-BE49-F238E27FC236}">
                  <a16:creationId xmlns:a16="http://schemas.microsoft.com/office/drawing/2014/main" id="{80C6766A-DB6F-41F4-BB49-C8F313D0032D}"/>
                </a:ext>
              </a:extLst>
            </p:cNvPr>
            <p:cNvSpPr/>
            <p:nvPr/>
          </p:nvSpPr>
          <p:spPr>
            <a:xfrm rot="5400000">
              <a:off x="6155247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3" name="Forme libre 226">
              <a:extLst>
                <a:ext uri="{FF2B5EF4-FFF2-40B4-BE49-F238E27FC236}">
                  <a16:creationId xmlns:a16="http://schemas.microsoft.com/office/drawing/2014/main" id="{6056D134-06EA-4D8E-A193-6448636936B6}"/>
                </a:ext>
              </a:extLst>
            </p:cNvPr>
            <p:cNvSpPr/>
            <p:nvPr/>
          </p:nvSpPr>
          <p:spPr>
            <a:xfrm rot="5400000">
              <a:off x="633641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4" name="Forme libre 227">
              <a:extLst>
                <a:ext uri="{FF2B5EF4-FFF2-40B4-BE49-F238E27FC236}">
                  <a16:creationId xmlns:a16="http://schemas.microsoft.com/office/drawing/2014/main" id="{C8A27775-102B-48AD-BF7A-90D2F985E12B}"/>
                </a:ext>
              </a:extLst>
            </p:cNvPr>
            <p:cNvSpPr/>
            <p:nvPr/>
          </p:nvSpPr>
          <p:spPr>
            <a:xfrm rot="5400000">
              <a:off x="636176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5" name="Forme libre 228">
              <a:extLst>
                <a:ext uri="{FF2B5EF4-FFF2-40B4-BE49-F238E27FC236}">
                  <a16:creationId xmlns:a16="http://schemas.microsoft.com/office/drawing/2014/main" id="{D3E21188-7519-4198-9681-58B58FF80DF4}"/>
                </a:ext>
              </a:extLst>
            </p:cNvPr>
            <p:cNvSpPr/>
            <p:nvPr/>
          </p:nvSpPr>
          <p:spPr>
            <a:xfrm rot="5400000">
              <a:off x="6542939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6" name="Forme libre 229">
              <a:extLst>
                <a:ext uri="{FF2B5EF4-FFF2-40B4-BE49-F238E27FC236}">
                  <a16:creationId xmlns:a16="http://schemas.microsoft.com/office/drawing/2014/main" id="{3C98FF9C-4670-4A0D-B537-0D3F561F086D}"/>
                </a:ext>
              </a:extLst>
            </p:cNvPr>
            <p:cNvSpPr/>
            <p:nvPr/>
          </p:nvSpPr>
          <p:spPr>
            <a:xfrm rot="5400000">
              <a:off x="6568289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7" name="Forme libre 230">
              <a:extLst>
                <a:ext uri="{FF2B5EF4-FFF2-40B4-BE49-F238E27FC236}">
                  <a16:creationId xmlns:a16="http://schemas.microsoft.com/office/drawing/2014/main" id="{2BE3B408-E18B-439E-B825-136F0877CF87}"/>
                </a:ext>
              </a:extLst>
            </p:cNvPr>
            <p:cNvSpPr/>
            <p:nvPr/>
          </p:nvSpPr>
          <p:spPr>
            <a:xfrm rot="5400000">
              <a:off x="6749461" y="986337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8" name="Forme libre 231">
              <a:extLst>
                <a:ext uri="{FF2B5EF4-FFF2-40B4-BE49-F238E27FC236}">
                  <a16:creationId xmlns:a16="http://schemas.microsoft.com/office/drawing/2014/main" id="{11339371-4618-43C5-96A8-678419120F5B}"/>
                </a:ext>
              </a:extLst>
            </p:cNvPr>
            <p:cNvSpPr/>
            <p:nvPr/>
          </p:nvSpPr>
          <p:spPr>
            <a:xfrm rot="5400000">
              <a:off x="6774810" y="965894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19" name="Forme libre 232">
              <a:extLst>
                <a:ext uri="{FF2B5EF4-FFF2-40B4-BE49-F238E27FC236}">
                  <a16:creationId xmlns:a16="http://schemas.microsoft.com/office/drawing/2014/main" id="{15768251-EA35-42EA-A42C-BA817892DB82}"/>
                </a:ext>
              </a:extLst>
            </p:cNvPr>
            <p:cNvSpPr/>
            <p:nvPr/>
          </p:nvSpPr>
          <p:spPr>
            <a:xfrm rot="5400000">
              <a:off x="4890772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0" name="Forme libre 233">
              <a:extLst>
                <a:ext uri="{FF2B5EF4-FFF2-40B4-BE49-F238E27FC236}">
                  <a16:creationId xmlns:a16="http://schemas.microsoft.com/office/drawing/2014/main" id="{155D3E7F-0945-4D2C-843E-49737DA44276}"/>
                </a:ext>
              </a:extLst>
            </p:cNvPr>
            <p:cNvSpPr/>
            <p:nvPr/>
          </p:nvSpPr>
          <p:spPr>
            <a:xfrm rot="5400000">
              <a:off x="4916122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1" name="Forme libre 234">
              <a:extLst>
                <a:ext uri="{FF2B5EF4-FFF2-40B4-BE49-F238E27FC236}">
                  <a16:creationId xmlns:a16="http://schemas.microsoft.com/office/drawing/2014/main" id="{2AB4A2C6-A389-41E7-9911-77330598F166}"/>
                </a:ext>
              </a:extLst>
            </p:cNvPr>
            <p:cNvSpPr/>
            <p:nvPr/>
          </p:nvSpPr>
          <p:spPr>
            <a:xfrm rot="5400000">
              <a:off x="5097293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2" name="Forme libre 235">
              <a:extLst>
                <a:ext uri="{FF2B5EF4-FFF2-40B4-BE49-F238E27FC236}">
                  <a16:creationId xmlns:a16="http://schemas.microsoft.com/office/drawing/2014/main" id="{7890C79A-755F-42D2-984F-A51066F5077F}"/>
                </a:ext>
              </a:extLst>
            </p:cNvPr>
            <p:cNvSpPr/>
            <p:nvPr/>
          </p:nvSpPr>
          <p:spPr>
            <a:xfrm rot="5400000">
              <a:off x="5122643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3" name="Forme libre 236">
              <a:extLst>
                <a:ext uri="{FF2B5EF4-FFF2-40B4-BE49-F238E27FC236}">
                  <a16:creationId xmlns:a16="http://schemas.microsoft.com/office/drawing/2014/main" id="{ABF33704-A27B-43B6-B68D-E3DB83C639FD}"/>
                </a:ext>
              </a:extLst>
            </p:cNvPr>
            <p:cNvSpPr/>
            <p:nvPr/>
          </p:nvSpPr>
          <p:spPr>
            <a:xfrm rot="5400000">
              <a:off x="5303814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4" name="Forme libre 237">
              <a:extLst>
                <a:ext uri="{FF2B5EF4-FFF2-40B4-BE49-F238E27FC236}">
                  <a16:creationId xmlns:a16="http://schemas.microsoft.com/office/drawing/2014/main" id="{0B7A2EE8-3892-46B8-8BB1-1EEA8A5CC816}"/>
                </a:ext>
              </a:extLst>
            </p:cNvPr>
            <p:cNvSpPr/>
            <p:nvPr/>
          </p:nvSpPr>
          <p:spPr>
            <a:xfrm rot="5400000">
              <a:off x="5329164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5" name="Forme libre 238">
              <a:extLst>
                <a:ext uri="{FF2B5EF4-FFF2-40B4-BE49-F238E27FC236}">
                  <a16:creationId xmlns:a16="http://schemas.microsoft.com/office/drawing/2014/main" id="{FB3C1151-CF66-4349-B009-404EC194191C}"/>
                </a:ext>
              </a:extLst>
            </p:cNvPr>
            <p:cNvSpPr/>
            <p:nvPr/>
          </p:nvSpPr>
          <p:spPr>
            <a:xfrm rot="5400000">
              <a:off x="5510335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6" name="Forme libre 239">
              <a:extLst>
                <a:ext uri="{FF2B5EF4-FFF2-40B4-BE49-F238E27FC236}">
                  <a16:creationId xmlns:a16="http://schemas.microsoft.com/office/drawing/2014/main" id="{436F142E-653A-472A-9046-BAAAE8FD07F4}"/>
                </a:ext>
              </a:extLst>
            </p:cNvPr>
            <p:cNvSpPr/>
            <p:nvPr/>
          </p:nvSpPr>
          <p:spPr>
            <a:xfrm rot="5400000">
              <a:off x="553568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7" name="Forme libre 240">
              <a:extLst>
                <a:ext uri="{FF2B5EF4-FFF2-40B4-BE49-F238E27FC236}">
                  <a16:creationId xmlns:a16="http://schemas.microsoft.com/office/drawing/2014/main" id="{E0BEA0DC-8A43-4A67-B51C-0A31414D1681}"/>
                </a:ext>
              </a:extLst>
            </p:cNvPr>
            <p:cNvSpPr/>
            <p:nvPr/>
          </p:nvSpPr>
          <p:spPr>
            <a:xfrm rot="5400000">
              <a:off x="5716856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8" name="Forme libre 241">
              <a:extLst>
                <a:ext uri="{FF2B5EF4-FFF2-40B4-BE49-F238E27FC236}">
                  <a16:creationId xmlns:a16="http://schemas.microsoft.com/office/drawing/2014/main" id="{14895477-BC19-424A-BB1B-B002FE8B268A}"/>
                </a:ext>
              </a:extLst>
            </p:cNvPr>
            <p:cNvSpPr/>
            <p:nvPr/>
          </p:nvSpPr>
          <p:spPr>
            <a:xfrm rot="5400000">
              <a:off x="5742205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9" name="Forme libre 242">
              <a:extLst>
                <a:ext uri="{FF2B5EF4-FFF2-40B4-BE49-F238E27FC236}">
                  <a16:creationId xmlns:a16="http://schemas.microsoft.com/office/drawing/2014/main" id="{6949BD33-6AB9-4AAC-916D-EEEBA2C8CE99}"/>
                </a:ext>
              </a:extLst>
            </p:cNvPr>
            <p:cNvSpPr/>
            <p:nvPr/>
          </p:nvSpPr>
          <p:spPr>
            <a:xfrm rot="5400000">
              <a:off x="592337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0" name="Forme libre 243">
              <a:extLst>
                <a:ext uri="{FF2B5EF4-FFF2-40B4-BE49-F238E27FC236}">
                  <a16:creationId xmlns:a16="http://schemas.microsoft.com/office/drawing/2014/main" id="{2EB30512-BB97-4B45-8D6E-26E06B9C9AD5}"/>
                </a:ext>
              </a:extLst>
            </p:cNvPr>
            <p:cNvSpPr/>
            <p:nvPr/>
          </p:nvSpPr>
          <p:spPr>
            <a:xfrm rot="5400000">
              <a:off x="594872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1" name="Forme libre 244">
              <a:extLst>
                <a:ext uri="{FF2B5EF4-FFF2-40B4-BE49-F238E27FC236}">
                  <a16:creationId xmlns:a16="http://schemas.microsoft.com/office/drawing/2014/main" id="{FCD1B566-A663-4809-AA01-3B1CEC982430}"/>
                </a:ext>
              </a:extLst>
            </p:cNvPr>
            <p:cNvSpPr/>
            <p:nvPr/>
          </p:nvSpPr>
          <p:spPr>
            <a:xfrm rot="5400000">
              <a:off x="6129897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2" name="Forme libre 245">
              <a:extLst>
                <a:ext uri="{FF2B5EF4-FFF2-40B4-BE49-F238E27FC236}">
                  <a16:creationId xmlns:a16="http://schemas.microsoft.com/office/drawing/2014/main" id="{28EDBA26-22C8-4B5A-9694-519F498FC701}"/>
                </a:ext>
              </a:extLst>
            </p:cNvPr>
            <p:cNvSpPr/>
            <p:nvPr/>
          </p:nvSpPr>
          <p:spPr>
            <a:xfrm rot="5400000">
              <a:off x="6155247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3" name="Forme libre 246">
              <a:extLst>
                <a:ext uri="{FF2B5EF4-FFF2-40B4-BE49-F238E27FC236}">
                  <a16:creationId xmlns:a16="http://schemas.microsoft.com/office/drawing/2014/main" id="{C0BFFF3A-F49D-4662-A226-1AB6CDE627DA}"/>
                </a:ext>
              </a:extLst>
            </p:cNvPr>
            <p:cNvSpPr/>
            <p:nvPr/>
          </p:nvSpPr>
          <p:spPr>
            <a:xfrm rot="5400000">
              <a:off x="633641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4" name="Forme libre 247">
              <a:extLst>
                <a:ext uri="{FF2B5EF4-FFF2-40B4-BE49-F238E27FC236}">
                  <a16:creationId xmlns:a16="http://schemas.microsoft.com/office/drawing/2014/main" id="{76C405F1-B2AC-42D4-B735-858986E49400}"/>
                </a:ext>
              </a:extLst>
            </p:cNvPr>
            <p:cNvSpPr/>
            <p:nvPr/>
          </p:nvSpPr>
          <p:spPr>
            <a:xfrm rot="5400000">
              <a:off x="636176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5" name="Forme libre 248">
              <a:extLst>
                <a:ext uri="{FF2B5EF4-FFF2-40B4-BE49-F238E27FC236}">
                  <a16:creationId xmlns:a16="http://schemas.microsoft.com/office/drawing/2014/main" id="{F1C36A90-BC8E-4502-8186-298E12B9A8BD}"/>
                </a:ext>
              </a:extLst>
            </p:cNvPr>
            <p:cNvSpPr/>
            <p:nvPr/>
          </p:nvSpPr>
          <p:spPr>
            <a:xfrm rot="5400000">
              <a:off x="6542939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6" name="Forme libre 249">
              <a:extLst>
                <a:ext uri="{FF2B5EF4-FFF2-40B4-BE49-F238E27FC236}">
                  <a16:creationId xmlns:a16="http://schemas.microsoft.com/office/drawing/2014/main" id="{6327E5CC-CABD-418D-B9F9-570ABB1BAA1E}"/>
                </a:ext>
              </a:extLst>
            </p:cNvPr>
            <p:cNvSpPr/>
            <p:nvPr/>
          </p:nvSpPr>
          <p:spPr>
            <a:xfrm rot="5400000">
              <a:off x="6568289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7" name="Forme libre 250">
              <a:extLst>
                <a:ext uri="{FF2B5EF4-FFF2-40B4-BE49-F238E27FC236}">
                  <a16:creationId xmlns:a16="http://schemas.microsoft.com/office/drawing/2014/main" id="{F8475EC9-C151-43ED-B32D-820275F599B1}"/>
                </a:ext>
              </a:extLst>
            </p:cNvPr>
            <p:cNvSpPr/>
            <p:nvPr/>
          </p:nvSpPr>
          <p:spPr>
            <a:xfrm rot="5400000">
              <a:off x="6749461" y="1193263"/>
              <a:ext cx="50709" cy="4857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8" name="Forme libre 251">
              <a:extLst>
                <a:ext uri="{FF2B5EF4-FFF2-40B4-BE49-F238E27FC236}">
                  <a16:creationId xmlns:a16="http://schemas.microsoft.com/office/drawing/2014/main" id="{7B0A7DB0-4A9C-42CC-86F4-DD0F4B017970}"/>
                </a:ext>
              </a:extLst>
            </p:cNvPr>
            <p:cNvSpPr/>
            <p:nvPr/>
          </p:nvSpPr>
          <p:spPr>
            <a:xfrm rot="5400000">
              <a:off x="6774810" y="1172819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9" name="Forme libre 252">
              <a:extLst>
                <a:ext uri="{FF2B5EF4-FFF2-40B4-BE49-F238E27FC236}">
                  <a16:creationId xmlns:a16="http://schemas.microsoft.com/office/drawing/2014/main" id="{73636DD8-C15E-4CA0-9A53-9D0F8C7BFB98}"/>
                </a:ext>
              </a:extLst>
            </p:cNvPr>
            <p:cNvSpPr/>
            <p:nvPr/>
          </p:nvSpPr>
          <p:spPr>
            <a:xfrm rot="5400000">
              <a:off x="4890796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0" name="Forme libre 253">
              <a:extLst>
                <a:ext uri="{FF2B5EF4-FFF2-40B4-BE49-F238E27FC236}">
                  <a16:creationId xmlns:a16="http://schemas.microsoft.com/office/drawing/2014/main" id="{DB5250E3-54F7-4878-B2D9-ACBDE6D8E9EA}"/>
                </a:ext>
              </a:extLst>
            </p:cNvPr>
            <p:cNvSpPr/>
            <p:nvPr/>
          </p:nvSpPr>
          <p:spPr>
            <a:xfrm rot="5400000">
              <a:off x="4916122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1" name="Forme libre 254">
              <a:extLst>
                <a:ext uri="{FF2B5EF4-FFF2-40B4-BE49-F238E27FC236}">
                  <a16:creationId xmlns:a16="http://schemas.microsoft.com/office/drawing/2014/main" id="{A507B322-2874-40A4-BBD3-E173D4A9E33E}"/>
                </a:ext>
              </a:extLst>
            </p:cNvPr>
            <p:cNvSpPr/>
            <p:nvPr/>
          </p:nvSpPr>
          <p:spPr>
            <a:xfrm rot="5400000">
              <a:off x="5097317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2" name="Forme libre 255">
              <a:extLst>
                <a:ext uri="{FF2B5EF4-FFF2-40B4-BE49-F238E27FC236}">
                  <a16:creationId xmlns:a16="http://schemas.microsoft.com/office/drawing/2014/main" id="{6E17CB68-5560-4791-9FDF-B221E150B037}"/>
                </a:ext>
              </a:extLst>
            </p:cNvPr>
            <p:cNvSpPr/>
            <p:nvPr/>
          </p:nvSpPr>
          <p:spPr>
            <a:xfrm rot="5400000">
              <a:off x="5122643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3" name="Forme libre 256">
              <a:extLst>
                <a:ext uri="{FF2B5EF4-FFF2-40B4-BE49-F238E27FC236}">
                  <a16:creationId xmlns:a16="http://schemas.microsoft.com/office/drawing/2014/main" id="{362DA42D-42FB-4571-B129-30E1B3A43EE3}"/>
                </a:ext>
              </a:extLst>
            </p:cNvPr>
            <p:cNvSpPr/>
            <p:nvPr/>
          </p:nvSpPr>
          <p:spPr>
            <a:xfrm rot="5400000">
              <a:off x="5303838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4" name="Forme libre 257">
              <a:extLst>
                <a:ext uri="{FF2B5EF4-FFF2-40B4-BE49-F238E27FC236}">
                  <a16:creationId xmlns:a16="http://schemas.microsoft.com/office/drawing/2014/main" id="{2756C6D2-DB0E-45D4-A0AD-E26E83A8E0C4}"/>
                </a:ext>
              </a:extLst>
            </p:cNvPr>
            <p:cNvSpPr/>
            <p:nvPr/>
          </p:nvSpPr>
          <p:spPr>
            <a:xfrm rot="5400000">
              <a:off x="5329164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5" name="Forme libre 258">
              <a:extLst>
                <a:ext uri="{FF2B5EF4-FFF2-40B4-BE49-F238E27FC236}">
                  <a16:creationId xmlns:a16="http://schemas.microsoft.com/office/drawing/2014/main" id="{051F3C9E-6B5D-448E-BCCC-04C7A41A0CF9}"/>
                </a:ext>
              </a:extLst>
            </p:cNvPr>
            <p:cNvSpPr/>
            <p:nvPr/>
          </p:nvSpPr>
          <p:spPr>
            <a:xfrm rot="5400000">
              <a:off x="5510359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6" name="Forme libre 259">
              <a:extLst>
                <a:ext uri="{FF2B5EF4-FFF2-40B4-BE49-F238E27FC236}">
                  <a16:creationId xmlns:a16="http://schemas.microsoft.com/office/drawing/2014/main" id="{54A97A14-7A7A-4284-A01A-58267FFC4478}"/>
                </a:ext>
              </a:extLst>
            </p:cNvPr>
            <p:cNvSpPr/>
            <p:nvPr/>
          </p:nvSpPr>
          <p:spPr>
            <a:xfrm rot="5400000">
              <a:off x="553568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7" name="Forme libre 260">
              <a:extLst>
                <a:ext uri="{FF2B5EF4-FFF2-40B4-BE49-F238E27FC236}">
                  <a16:creationId xmlns:a16="http://schemas.microsoft.com/office/drawing/2014/main" id="{ABED3D4A-CE8C-4A4A-95A6-B8AE2D368479}"/>
                </a:ext>
              </a:extLst>
            </p:cNvPr>
            <p:cNvSpPr/>
            <p:nvPr/>
          </p:nvSpPr>
          <p:spPr>
            <a:xfrm rot="5400000">
              <a:off x="5716880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8" name="Forme libre 261">
              <a:extLst>
                <a:ext uri="{FF2B5EF4-FFF2-40B4-BE49-F238E27FC236}">
                  <a16:creationId xmlns:a16="http://schemas.microsoft.com/office/drawing/2014/main" id="{DA8B0057-B5B7-46C7-87B1-EE3C302DD431}"/>
                </a:ext>
              </a:extLst>
            </p:cNvPr>
            <p:cNvSpPr/>
            <p:nvPr/>
          </p:nvSpPr>
          <p:spPr>
            <a:xfrm rot="5400000">
              <a:off x="5742205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9" name="Forme libre 262">
              <a:extLst>
                <a:ext uri="{FF2B5EF4-FFF2-40B4-BE49-F238E27FC236}">
                  <a16:creationId xmlns:a16="http://schemas.microsoft.com/office/drawing/2014/main" id="{7B54B173-723E-4540-9721-F289496B0C42}"/>
                </a:ext>
              </a:extLst>
            </p:cNvPr>
            <p:cNvSpPr/>
            <p:nvPr/>
          </p:nvSpPr>
          <p:spPr>
            <a:xfrm rot="5400000">
              <a:off x="5923401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0" name="Forme libre 263">
              <a:extLst>
                <a:ext uri="{FF2B5EF4-FFF2-40B4-BE49-F238E27FC236}">
                  <a16:creationId xmlns:a16="http://schemas.microsoft.com/office/drawing/2014/main" id="{DC9087D4-BA51-427C-8D07-08A71CB82EE9}"/>
                </a:ext>
              </a:extLst>
            </p:cNvPr>
            <p:cNvSpPr/>
            <p:nvPr/>
          </p:nvSpPr>
          <p:spPr>
            <a:xfrm rot="5400000">
              <a:off x="594872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1" name="Forme libre 264">
              <a:extLst>
                <a:ext uri="{FF2B5EF4-FFF2-40B4-BE49-F238E27FC236}">
                  <a16:creationId xmlns:a16="http://schemas.microsoft.com/office/drawing/2014/main" id="{CB93CF68-13FA-482B-AD30-AB4062B97D40}"/>
                </a:ext>
              </a:extLst>
            </p:cNvPr>
            <p:cNvSpPr/>
            <p:nvPr/>
          </p:nvSpPr>
          <p:spPr>
            <a:xfrm rot="5400000">
              <a:off x="6129922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2" name="Forme libre 265">
              <a:extLst>
                <a:ext uri="{FF2B5EF4-FFF2-40B4-BE49-F238E27FC236}">
                  <a16:creationId xmlns:a16="http://schemas.microsoft.com/office/drawing/2014/main" id="{62709704-7609-40D4-8E03-14207B3F9E71}"/>
                </a:ext>
              </a:extLst>
            </p:cNvPr>
            <p:cNvSpPr/>
            <p:nvPr/>
          </p:nvSpPr>
          <p:spPr>
            <a:xfrm rot="5400000">
              <a:off x="6155247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3" name="Forme libre 266">
              <a:extLst>
                <a:ext uri="{FF2B5EF4-FFF2-40B4-BE49-F238E27FC236}">
                  <a16:creationId xmlns:a16="http://schemas.microsoft.com/office/drawing/2014/main" id="{0BC423D7-1316-448D-B416-6BB10D5DFE10}"/>
                </a:ext>
              </a:extLst>
            </p:cNvPr>
            <p:cNvSpPr/>
            <p:nvPr/>
          </p:nvSpPr>
          <p:spPr>
            <a:xfrm rot="5400000">
              <a:off x="6336443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4" name="Forme libre 267">
              <a:extLst>
                <a:ext uri="{FF2B5EF4-FFF2-40B4-BE49-F238E27FC236}">
                  <a16:creationId xmlns:a16="http://schemas.microsoft.com/office/drawing/2014/main" id="{FB330097-8A4B-4726-B17F-A00F7C7EDD9C}"/>
                </a:ext>
              </a:extLst>
            </p:cNvPr>
            <p:cNvSpPr/>
            <p:nvPr/>
          </p:nvSpPr>
          <p:spPr>
            <a:xfrm rot="5400000">
              <a:off x="636176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5" name="Forme libre 268">
              <a:extLst>
                <a:ext uri="{FF2B5EF4-FFF2-40B4-BE49-F238E27FC236}">
                  <a16:creationId xmlns:a16="http://schemas.microsoft.com/office/drawing/2014/main" id="{4571019A-B089-44A7-903B-CAB10D24B269}"/>
                </a:ext>
              </a:extLst>
            </p:cNvPr>
            <p:cNvSpPr/>
            <p:nvPr/>
          </p:nvSpPr>
          <p:spPr>
            <a:xfrm rot="5400000">
              <a:off x="6542964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6" name="Forme libre 269">
              <a:extLst>
                <a:ext uri="{FF2B5EF4-FFF2-40B4-BE49-F238E27FC236}">
                  <a16:creationId xmlns:a16="http://schemas.microsoft.com/office/drawing/2014/main" id="{20B5D5E5-04D1-495F-A776-7AC5B712788F}"/>
                </a:ext>
              </a:extLst>
            </p:cNvPr>
            <p:cNvSpPr/>
            <p:nvPr/>
          </p:nvSpPr>
          <p:spPr>
            <a:xfrm rot="5400000">
              <a:off x="6568289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7" name="Forme libre 270">
              <a:extLst>
                <a:ext uri="{FF2B5EF4-FFF2-40B4-BE49-F238E27FC236}">
                  <a16:creationId xmlns:a16="http://schemas.microsoft.com/office/drawing/2014/main" id="{C3DACD19-0838-4019-BDEA-F4AA21908D94}"/>
                </a:ext>
              </a:extLst>
            </p:cNvPr>
            <p:cNvSpPr/>
            <p:nvPr/>
          </p:nvSpPr>
          <p:spPr>
            <a:xfrm rot="5400000">
              <a:off x="6749485" y="1400163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8" name="Forme libre 271">
              <a:extLst>
                <a:ext uri="{FF2B5EF4-FFF2-40B4-BE49-F238E27FC236}">
                  <a16:creationId xmlns:a16="http://schemas.microsoft.com/office/drawing/2014/main" id="{7C16DE0A-D15C-422C-A219-34D9566962B4}"/>
                </a:ext>
              </a:extLst>
            </p:cNvPr>
            <p:cNvSpPr/>
            <p:nvPr/>
          </p:nvSpPr>
          <p:spPr>
            <a:xfrm rot="5400000">
              <a:off x="6774810" y="1379745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9" name="Forme libre 272">
              <a:extLst>
                <a:ext uri="{FF2B5EF4-FFF2-40B4-BE49-F238E27FC236}">
                  <a16:creationId xmlns:a16="http://schemas.microsoft.com/office/drawing/2014/main" id="{12C105EF-95CB-4A98-B3A2-2F848EE80A74}"/>
                </a:ext>
              </a:extLst>
            </p:cNvPr>
            <p:cNvSpPr/>
            <p:nvPr/>
          </p:nvSpPr>
          <p:spPr>
            <a:xfrm rot="5400000">
              <a:off x="4890796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0" name="Forme libre 273">
              <a:extLst>
                <a:ext uri="{FF2B5EF4-FFF2-40B4-BE49-F238E27FC236}">
                  <a16:creationId xmlns:a16="http://schemas.microsoft.com/office/drawing/2014/main" id="{CFB9BE25-F2E1-42BF-9491-6B67CB3D820F}"/>
                </a:ext>
              </a:extLst>
            </p:cNvPr>
            <p:cNvSpPr/>
            <p:nvPr/>
          </p:nvSpPr>
          <p:spPr>
            <a:xfrm rot="5400000">
              <a:off x="4916122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1" name="Forme libre 274">
              <a:extLst>
                <a:ext uri="{FF2B5EF4-FFF2-40B4-BE49-F238E27FC236}">
                  <a16:creationId xmlns:a16="http://schemas.microsoft.com/office/drawing/2014/main" id="{FF6DC044-577A-44A2-BC04-ECDDE99A3BC1}"/>
                </a:ext>
              </a:extLst>
            </p:cNvPr>
            <p:cNvSpPr/>
            <p:nvPr/>
          </p:nvSpPr>
          <p:spPr>
            <a:xfrm rot="5400000">
              <a:off x="5097317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2" name="Forme libre 275">
              <a:extLst>
                <a:ext uri="{FF2B5EF4-FFF2-40B4-BE49-F238E27FC236}">
                  <a16:creationId xmlns:a16="http://schemas.microsoft.com/office/drawing/2014/main" id="{D833DE2A-2C74-40C5-9BC3-EF57858DF30F}"/>
                </a:ext>
              </a:extLst>
            </p:cNvPr>
            <p:cNvSpPr/>
            <p:nvPr/>
          </p:nvSpPr>
          <p:spPr>
            <a:xfrm rot="5400000">
              <a:off x="5122643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3" name="Forme libre 276">
              <a:extLst>
                <a:ext uri="{FF2B5EF4-FFF2-40B4-BE49-F238E27FC236}">
                  <a16:creationId xmlns:a16="http://schemas.microsoft.com/office/drawing/2014/main" id="{6C026F42-50F3-4AFA-8E4C-7BAC28F18B73}"/>
                </a:ext>
              </a:extLst>
            </p:cNvPr>
            <p:cNvSpPr/>
            <p:nvPr/>
          </p:nvSpPr>
          <p:spPr>
            <a:xfrm rot="5400000">
              <a:off x="5303838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4" name="Forme libre 277">
              <a:extLst>
                <a:ext uri="{FF2B5EF4-FFF2-40B4-BE49-F238E27FC236}">
                  <a16:creationId xmlns:a16="http://schemas.microsoft.com/office/drawing/2014/main" id="{EE17816D-AEBB-4F71-861C-D327F769C433}"/>
                </a:ext>
              </a:extLst>
            </p:cNvPr>
            <p:cNvSpPr/>
            <p:nvPr/>
          </p:nvSpPr>
          <p:spPr>
            <a:xfrm rot="5400000">
              <a:off x="5329164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5" name="Forme libre 278">
              <a:extLst>
                <a:ext uri="{FF2B5EF4-FFF2-40B4-BE49-F238E27FC236}">
                  <a16:creationId xmlns:a16="http://schemas.microsoft.com/office/drawing/2014/main" id="{A071BFE2-BE0F-4AB2-A87D-3F9FC0002D52}"/>
                </a:ext>
              </a:extLst>
            </p:cNvPr>
            <p:cNvSpPr/>
            <p:nvPr/>
          </p:nvSpPr>
          <p:spPr>
            <a:xfrm rot="5400000">
              <a:off x="5510359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6" name="Forme libre 279">
              <a:extLst>
                <a:ext uri="{FF2B5EF4-FFF2-40B4-BE49-F238E27FC236}">
                  <a16:creationId xmlns:a16="http://schemas.microsoft.com/office/drawing/2014/main" id="{72288D87-1E9A-49B8-8F0D-EB7DBABD039F}"/>
                </a:ext>
              </a:extLst>
            </p:cNvPr>
            <p:cNvSpPr/>
            <p:nvPr/>
          </p:nvSpPr>
          <p:spPr>
            <a:xfrm rot="5400000">
              <a:off x="553568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7" name="Forme libre 280">
              <a:extLst>
                <a:ext uri="{FF2B5EF4-FFF2-40B4-BE49-F238E27FC236}">
                  <a16:creationId xmlns:a16="http://schemas.microsoft.com/office/drawing/2014/main" id="{62C81A9C-5EB0-47DF-8D36-DC6D5B415F83}"/>
                </a:ext>
              </a:extLst>
            </p:cNvPr>
            <p:cNvSpPr/>
            <p:nvPr/>
          </p:nvSpPr>
          <p:spPr>
            <a:xfrm rot="5400000">
              <a:off x="5716880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8" name="Forme libre 281">
              <a:extLst>
                <a:ext uri="{FF2B5EF4-FFF2-40B4-BE49-F238E27FC236}">
                  <a16:creationId xmlns:a16="http://schemas.microsoft.com/office/drawing/2014/main" id="{41F4480E-C32C-4513-8681-BEFA055B0930}"/>
                </a:ext>
              </a:extLst>
            </p:cNvPr>
            <p:cNvSpPr/>
            <p:nvPr/>
          </p:nvSpPr>
          <p:spPr>
            <a:xfrm rot="5400000">
              <a:off x="5742205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9" name="Forme libre 282">
              <a:extLst>
                <a:ext uri="{FF2B5EF4-FFF2-40B4-BE49-F238E27FC236}">
                  <a16:creationId xmlns:a16="http://schemas.microsoft.com/office/drawing/2014/main" id="{8F1BDE30-107D-496A-9BAF-9F0EB0588995}"/>
                </a:ext>
              </a:extLst>
            </p:cNvPr>
            <p:cNvSpPr/>
            <p:nvPr/>
          </p:nvSpPr>
          <p:spPr>
            <a:xfrm rot="5400000">
              <a:off x="5923401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0" name="Forme libre 283">
              <a:extLst>
                <a:ext uri="{FF2B5EF4-FFF2-40B4-BE49-F238E27FC236}">
                  <a16:creationId xmlns:a16="http://schemas.microsoft.com/office/drawing/2014/main" id="{3FD44165-F00C-484D-AB45-CA9EEB2C0D77}"/>
                </a:ext>
              </a:extLst>
            </p:cNvPr>
            <p:cNvSpPr/>
            <p:nvPr/>
          </p:nvSpPr>
          <p:spPr>
            <a:xfrm rot="5400000">
              <a:off x="594872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1" name="Forme libre 284">
              <a:extLst>
                <a:ext uri="{FF2B5EF4-FFF2-40B4-BE49-F238E27FC236}">
                  <a16:creationId xmlns:a16="http://schemas.microsoft.com/office/drawing/2014/main" id="{73B05930-1B02-432B-9103-616E10A2A7ED}"/>
                </a:ext>
              </a:extLst>
            </p:cNvPr>
            <p:cNvSpPr/>
            <p:nvPr/>
          </p:nvSpPr>
          <p:spPr>
            <a:xfrm rot="5400000">
              <a:off x="6129922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2" name="Forme libre 285">
              <a:extLst>
                <a:ext uri="{FF2B5EF4-FFF2-40B4-BE49-F238E27FC236}">
                  <a16:creationId xmlns:a16="http://schemas.microsoft.com/office/drawing/2014/main" id="{AA5D3428-816A-40DF-8E0D-04B623477AA8}"/>
                </a:ext>
              </a:extLst>
            </p:cNvPr>
            <p:cNvSpPr/>
            <p:nvPr/>
          </p:nvSpPr>
          <p:spPr>
            <a:xfrm rot="5400000">
              <a:off x="6155247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3" name="Forme libre 286">
              <a:extLst>
                <a:ext uri="{FF2B5EF4-FFF2-40B4-BE49-F238E27FC236}">
                  <a16:creationId xmlns:a16="http://schemas.microsoft.com/office/drawing/2014/main" id="{277AE55B-37DE-4CF1-A1E2-4F16558770A0}"/>
                </a:ext>
              </a:extLst>
            </p:cNvPr>
            <p:cNvSpPr/>
            <p:nvPr/>
          </p:nvSpPr>
          <p:spPr>
            <a:xfrm rot="5400000">
              <a:off x="6336443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4" name="Forme libre 287">
              <a:extLst>
                <a:ext uri="{FF2B5EF4-FFF2-40B4-BE49-F238E27FC236}">
                  <a16:creationId xmlns:a16="http://schemas.microsoft.com/office/drawing/2014/main" id="{D4CD0C69-5709-4D1A-8DD7-ECAB48F54ECD}"/>
                </a:ext>
              </a:extLst>
            </p:cNvPr>
            <p:cNvSpPr/>
            <p:nvPr/>
          </p:nvSpPr>
          <p:spPr>
            <a:xfrm rot="5400000">
              <a:off x="636176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5" name="Forme libre 288">
              <a:extLst>
                <a:ext uri="{FF2B5EF4-FFF2-40B4-BE49-F238E27FC236}">
                  <a16:creationId xmlns:a16="http://schemas.microsoft.com/office/drawing/2014/main" id="{4F3B564B-F961-444B-821F-27282B77C631}"/>
                </a:ext>
              </a:extLst>
            </p:cNvPr>
            <p:cNvSpPr/>
            <p:nvPr/>
          </p:nvSpPr>
          <p:spPr>
            <a:xfrm rot="5400000">
              <a:off x="6542964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6" name="Forme libre 289">
              <a:extLst>
                <a:ext uri="{FF2B5EF4-FFF2-40B4-BE49-F238E27FC236}">
                  <a16:creationId xmlns:a16="http://schemas.microsoft.com/office/drawing/2014/main" id="{137669C0-4FEF-46C9-A931-B4C103C30081}"/>
                </a:ext>
              </a:extLst>
            </p:cNvPr>
            <p:cNvSpPr/>
            <p:nvPr/>
          </p:nvSpPr>
          <p:spPr>
            <a:xfrm rot="5400000">
              <a:off x="6568289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7" name="Forme libre 290">
              <a:extLst>
                <a:ext uri="{FF2B5EF4-FFF2-40B4-BE49-F238E27FC236}">
                  <a16:creationId xmlns:a16="http://schemas.microsoft.com/office/drawing/2014/main" id="{ACE8B70B-EEEA-46C7-8649-A61F99FBFE8B}"/>
                </a:ext>
              </a:extLst>
            </p:cNvPr>
            <p:cNvSpPr/>
            <p:nvPr/>
          </p:nvSpPr>
          <p:spPr>
            <a:xfrm rot="5400000">
              <a:off x="6749485" y="1607088"/>
              <a:ext cx="50660" cy="4857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8" name="Forme libre 291">
              <a:extLst>
                <a:ext uri="{FF2B5EF4-FFF2-40B4-BE49-F238E27FC236}">
                  <a16:creationId xmlns:a16="http://schemas.microsoft.com/office/drawing/2014/main" id="{139A835A-7966-4E4D-904B-605A1915AD36}"/>
                </a:ext>
              </a:extLst>
            </p:cNvPr>
            <p:cNvSpPr/>
            <p:nvPr/>
          </p:nvSpPr>
          <p:spPr>
            <a:xfrm rot="5400000">
              <a:off x="6774810" y="1586670"/>
              <a:ext cx="4866" cy="50610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479" name="Espace réservé du pied de page 4">
            <a:extLst>
              <a:ext uri="{FF2B5EF4-FFF2-40B4-BE49-F238E27FC236}">
                <a16:creationId xmlns:a16="http://schemas.microsoft.com/office/drawing/2014/main" id="{ABBB1CDF-5DA1-8D47-A56D-079ECC07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 algn="ctr"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80" name="Espace réservé de la date 3">
            <a:extLst>
              <a:ext uri="{FF2B5EF4-FFF2-40B4-BE49-F238E27FC236}">
                <a16:creationId xmlns:a16="http://schemas.microsoft.com/office/drawing/2014/main" id="{E04D8D51-F7B6-B544-A39F-718BA0B0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5344" y="4767263"/>
            <a:ext cx="1480705" cy="274637"/>
          </a:xfr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D6274D-7113-6B4E-909A-3A47A2512EC0}" type="datetime1">
              <a:rPr lang="fr-FR" smtClean="0"/>
              <a:pPr/>
              <a:t>08/10/2024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3938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65AD56BF-1C7F-337F-EEE5-71D00112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13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5342F0CB-A287-013C-85B4-3680E503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984F878-FAB6-5049-92E0-4FC1A98DB50F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14" name="Graphique 318">
              <a:extLst>
                <a:ext uri="{FF2B5EF4-FFF2-40B4-BE49-F238E27FC236}">
                  <a16:creationId xmlns:a16="http://schemas.microsoft.com/office/drawing/2014/main" id="{40C6E22C-1F1E-5043-8093-622393F1307E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D93FE4-9228-034C-8069-4042FFEFDC56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2E5917B-539A-AA45-9F09-DACD0B2D9962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5A81971-4DBA-BF42-8F27-00093E3479F5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FDF29718-74F7-D84B-B24B-7080159CF748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AEF33FDC-B57E-E548-87BA-280282D44A3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FEAB4345-3AD4-774F-B87F-92CBFCE6CC08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B16F9DC7-66A1-414C-A72D-FFB702E3E6C4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113F27C-009B-4602-8203-9128CBC49E4A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F3A9632C-46C2-4D09-9359-4974774F2961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17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86">
          <p15:clr>
            <a:srgbClr val="FBAE40"/>
          </p15:clr>
        </p15:guide>
        <p15:guide id="4" pos="43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DDDB90DE-D827-E24D-9915-B2AA0B18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13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AB243-98C5-D641-BFCF-ED88F0F62A5F}" type="datetime1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43881E45-D526-6D46-B0C1-D5A047B8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E0A26C45-B3ED-9948-A158-84F544B0DED5}"/>
              </a:ext>
            </a:extLst>
          </p:cNvPr>
          <p:cNvSpPr txBox="1">
            <a:spLocks/>
          </p:cNvSpPr>
          <p:nvPr/>
        </p:nvSpPr>
        <p:spPr>
          <a:xfrm>
            <a:off x="6895176" y="4767263"/>
            <a:ext cx="18703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356431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31">
          <p15:clr>
            <a:srgbClr val="FBAE40"/>
          </p15:clr>
        </p15:guide>
        <p15:guide id="4" orient="horz" pos="48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DE852035-74C3-691B-EB67-227F22DA51AD}"/>
              </a:ext>
            </a:extLst>
          </p:cNvPr>
          <p:cNvGrpSpPr/>
          <p:nvPr/>
        </p:nvGrpSpPr>
        <p:grpSpPr>
          <a:xfrm>
            <a:off x="764677" y="0"/>
            <a:ext cx="439076" cy="240751"/>
            <a:chOff x="1211580" y="5257800"/>
            <a:chExt cx="427808" cy="1623060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82B5EEA6-2B89-8E73-D8FE-26AC48A03F36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91BB6F82-364C-3B54-E377-B98FF9A9DE10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59CD23B9-15FB-E117-64AE-9946CE631AE0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B2D4D333-4478-234B-D9A9-9960FC1557F0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FB31E1E-5478-31A6-3D28-6C4282890A1C}"/>
              </a:ext>
            </a:extLst>
          </p:cNvPr>
          <p:cNvGrpSpPr/>
          <p:nvPr/>
        </p:nvGrpSpPr>
        <p:grpSpPr>
          <a:xfrm>
            <a:off x="3776264" y="4320073"/>
            <a:ext cx="1591473" cy="228595"/>
            <a:chOff x="3085247" y="4011541"/>
            <a:chExt cx="2977490" cy="427679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DF1E949-445B-2F71-B8A7-E00796E8D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5247" y="4013129"/>
              <a:ext cx="443370" cy="424503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D7AB48B-7704-CDFD-A17C-3CF207B79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5822" y="4011541"/>
              <a:ext cx="437131" cy="427679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D33B6B69-CE07-CDFD-76BC-AB0B60313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0158" y="4014715"/>
              <a:ext cx="423684" cy="42133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27D90EE-4B2C-3C9C-D19C-1CF027E18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1047" y="4014715"/>
              <a:ext cx="456055" cy="421330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68AFB1EB-A457-FC83-3B9B-FFC9F0975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4306" y="4014715"/>
              <a:ext cx="428431" cy="42133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7FA0835-F36C-9B0D-18B4-640F0F6E571A}"/>
              </a:ext>
            </a:extLst>
          </p:cNvPr>
          <p:cNvSpPr/>
          <p:nvPr/>
        </p:nvSpPr>
        <p:spPr>
          <a:xfrm>
            <a:off x="6753267" y="-13155"/>
            <a:ext cx="2390734" cy="238674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225949-57E4-8946-7661-A2CC3A491070}"/>
              </a:ext>
            </a:extLst>
          </p:cNvPr>
          <p:cNvSpPr/>
          <p:nvPr/>
        </p:nvSpPr>
        <p:spPr>
          <a:xfrm>
            <a:off x="6731384" y="1208224"/>
            <a:ext cx="580500" cy="1160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C0B51A-76A5-71F6-0857-2377798590F1}"/>
              </a:ext>
            </a:extLst>
          </p:cNvPr>
          <p:cNvSpPr/>
          <p:nvPr/>
        </p:nvSpPr>
        <p:spPr>
          <a:xfrm>
            <a:off x="7311884" y="1793090"/>
            <a:ext cx="580500" cy="58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1A4941-362D-DA01-2397-951AF91CA1EB}"/>
              </a:ext>
            </a:extLst>
          </p:cNvPr>
          <p:cNvSpPr/>
          <p:nvPr/>
        </p:nvSpPr>
        <p:spPr>
          <a:xfrm>
            <a:off x="6720443" y="1801358"/>
            <a:ext cx="580500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43E2D1-3E87-AE4B-E5A1-DF0C17BE65D7}"/>
              </a:ext>
            </a:extLst>
          </p:cNvPr>
          <p:cNvSpPr/>
          <p:nvPr/>
        </p:nvSpPr>
        <p:spPr>
          <a:xfrm>
            <a:off x="-4155" y="4564716"/>
            <a:ext cx="580500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00D2F2-A362-8E57-CFB3-2E3B6B0D4A79}"/>
              </a:ext>
            </a:extLst>
          </p:cNvPr>
          <p:cNvSpPr/>
          <p:nvPr/>
        </p:nvSpPr>
        <p:spPr>
          <a:xfrm>
            <a:off x="-4155" y="3995548"/>
            <a:ext cx="580500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F8EF12-D064-3AB3-57E4-0B06C5CEC387}"/>
              </a:ext>
            </a:extLst>
          </p:cNvPr>
          <p:cNvSpPr/>
          <p:nvPr/>
        </p:nvSpPr>
        <p:spPr>
          <a:xfrm>
            <a:off x="574343" y="4564716"/>
            <a:ext cx="580500" cy="58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dirty="0">
              <a:latin typeface="Arial" panose="020B0604020202020204" pitchFamily="34" charset="0"/>
            </a:endParaRPr>
          </a:p>
        </p:txBody>
      </p:sp>
      <p:sp>
        <p:nvSpPr>
          <p:cNvPr id="24" name="ZoneTexte 10">
            <a:extLst>
              <a:ext uri="{FF2B5EF4-FFF2-40B4-BE49-F238E27FC236}">
                <a16:creationId xmlns:a16="http://schemas.microsoft.com/office/drawing/2014/main" id="{412755E6-491A-2B05-FF0E-FC72D516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263" y="2492640"/>
            <a:ext cx="3669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neva" panose="020B05030304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Suivez les actualités de l’école</a:t>
            </a:r>
            <a:endParaRPr lang="fr-FR" altLang="fr-FR" sz="1800" dirty="0">
              <a:solidFill>
                <a:srgbClr val="0070C0"/>
              </a:solidFill>
              <a:latin typeface="Arial" panose="020B060402020202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chemeClr val="accent2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www.insa-lyon.fr</a:t>
            </a:r>
            <a:endParaRPr lang="fr-FR" altLang="fr-FR" sz="1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2C03EC-C887-A689-76D9-D3F6744E79E3}"/>
              </a:ext>
            </a:extLst>
          </p:cNvPr>
          <p:cNvSpPr/>
          <p:nvPr/>
        </p:nvSpPr>
        <p:spPr>
          <a:xfrm>
            <a:off x="2775675" y="3927950"/>
            <a:ext cx="35926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1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Rejoignez-nous sur les réseaux sociaux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CAAA358-969A-B68A-EBE8-C3E29B317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3343" y="2012658"/>
            <a:ext cx="1337312" cy="2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11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lica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99542E6-D2F7-3D43-B40F-8F210A8DFD16}"/>
              </a:ext>
            </a:extLst>
          </p:cNvPr>
          <p:cNvSpPr txBox="1"/>
          <p:nvPr/>
        </p:nvSpPr>
        <p:spPr>
          <a:xfrm>
            <a:off x="553534" y="444910"/>
            <a:ext cx="7561173" cy="5199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2200" b="1" cap="all" baseline="0" dirty="0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Explications du </a:t>
            </a:r>
            <a:r>
              <a:rPr lang="fr-FR" sz="2200" b="1" cap="all" baseline="0" dirty="0" err="1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fr-FR" sz="2200" b="1" cap="all" baseline="0" dirty="0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(modèle)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E564861-7553-3245-B79C-A77D38D4BEAF}"/>
              </a:ext>
            </a:extLst>
          </p:cNvPr>
          <p:cNvSpPr txBox="1"/>
          <p:nvPr/>
        </p:nvSpPr>
        <p:spPr>
          <a:xfrm>
            <a:off x="694212" y="1302117"/>
            <a:ext cx="7821138" cy="33836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votre disposition dans ce document, des propositions de templates dans 3 déclinaisons de couleurs respectant la charte graphique de l’école : 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 diapositives de titre et de sections.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 sommaire.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 mises en forme avec texte + zone d’image.</a:t>
            </a:r>
          </a:p>
          <a:p>
            <a:pPr marL="492125" marR="0" lvl="1" indent="-2063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Une bibliothèque de pictogrammes.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Pour personnaliser ces templates : Affichage &gt; Masque des diapositives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592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ogram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3B7CBA12-5C53-EB4F-B5D7-E37DE20DBD6F}"/>
              </a:ext>
            </a:extLst>
          </p:cNvPr>
          <p:cNvSpPr txBox="1"/>
          <p:nvPr/>
        </p:nvSpPr>
        <p:spPr>
          <a:xfrm>
            <a:off x="553534" y="444910"/>
            <a:ext cx="7561173" cy="51993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2200" b="1" dirty="0">
                <a:solidFill>
                  <a:srgbClr val="CBB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Pictogrammes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FA08E423-FA66-D944-B531-62391820A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219" y="1360374"/>
            <a:ext cx="996285" cy="996285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C8C81A8A-A587-8A47-87D0-B0A9B4464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33028" y="1360374"/>
            <a:ext cx="996285" cy="996285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FD5C5310-0E7D-9046-B831-3FB261090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073188" y="1360374"/>
            <a:ext cx="996285" cy="996285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BD25DEA1-979D-414E-B64B-8C65D5E6A8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224326" y="1305097"/>
            <a:ext cx="996285" cy="996285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A0F96646-89CB-5D42-B0E2-719D4B781C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43954" y="2427316"/>
            <a:ext cx="996285" cy="996285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83226A4B-B17D-9648-91CF-85C127E3D6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407836" y="2419003"/>
            <a:ext cx="996285" cy="996285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76BB4E62-48EA-DF4A-9716-DE433F641B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338327" y="2427316"/>
            <a:ext cx="996285" cy="996285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83CF58AC-6F0D-024D-9083-7A5EBC752B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145196" y="2427316"/>
            <a:ext cx="996285" cy="996285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1AEDAE47-C212-8047-9DC6-8BE9297988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225316" y="2427316"/>
            <a:ext cx="996285" cy="996285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0315041E-5C7B-5D4E-9D01-12C6CE5F35D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52908" y="3435846"/>
            <a:ext cx="996285" cy="996285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6A0FACA9-9B24-324D-A1F1-CD212E35DEA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561020" y="3435846"/>
            <a:ext cx="996285" cy="996285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043E60D6-F6D3-6D42-A5A4-3B6AB2E3C81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2569132" y="3435846"/>
            <a:ext cx="996285" cy="996285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1186C311-3621-A146-A01A-6A6E68697F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3649252" y="3435846"/>
            <a:ext cx="996285" cy="996285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34080A8A-7362-004C-8909-80D77C3DB1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4513348" y="3435846"/>
            <a:ext cx="996285" cy="996285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C662F796-9B28-7745-9AA4-BE82E91407ED}"/>
              </a:ext>
            </a:extLst>
          </p:cNvPr>
          <p:cNvSpPr txBox="1"/>
          <p:nvPr/>
        </p:nvSpPr>
        <p:spPr>
          <a:xfrm>
            <a:off x="5724982" y="454336"/>
            <a:ext cx="3329890" cy="423144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utiliser les pictogrammes, cliquez sur « Affichage » puis « Masque des diapositives »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Copiez le pictogramme qui vous intéresse.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Cliquez tout en haut sur « Masque des diapositives » puis « Fermer le masque ».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Collez le pictogramme dans votre présentation.</a:t>
            </a:r>
          </a:p>
          <a:p>
            <a:endParaRPr lang="fr-FR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l’onglet « Format de l’image » vous pouvez modifier sa couleur.</a:t>
            </a:r>
          </a:p>
        </p:txBody>
      </p:sp>
    </p:spTree>
    <p:extLst>
      <p:ext uri="{BB962C8B-B14F-4D97-AF65-F5344CB8AC3E}">
        <p14:creationId xmlns:p14="http://schemas.microsoft.com/office/powerpoint/2010/main" val="2675455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93">
            <a:extLst>
              <a:ext uri="{FF2B5EF4-FFF2-40B4-BE49-F238E27FC236}">
                <a16:creationId xmlns:a16="http://schemas.microsoft.com/office/drawing/2014/main" id="{DDCBB3ED-B113-6643-8B9E-D82A4592393E}"/>
              </a:ext>
            </a:extLst>
          </p:cNvPr>
          <p:cNvSpPr/>
          <p:nvPr/>
        </p:nvSpPr>
        <p:spPr>
          <a:xfrm>
            <a:off x="0" y="0"/>
            <a:ext cx="7989517" cy="34158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D048B96-B8CD-9541-863A-0837AC275DA5}"/>
              </a:ext>
            </a:extLst>
          </p:cNvPr>
          <p:cNvSpPr/>
          <p:nvPr/>
        </p:nvSpPr>
        <p:spPr>
          <a:xfrm>
            <a:off x="8002117" y="2820976"/>
            <a:ext cx="1151867" cy="175141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chemeClr val="accent1"/>
              </a:solidFill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4D103D4-817A-E54C-89BE-9D638AFDA40C}"/>
              </a:ext>
            </a:extLst>
          </p:cNvPr>
          <p:cNvSpPr/>
          <p:nvPr/>
        </p:nvSpPr>
        <p:spPr>
          <a:xfrm>
            <a:off x="7991020" y="0"/>
            <a:ext cx="1171770" cy="2909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324" name="Groupe 323">
            <a:extLst>
              <a:ext uri="{FF2B5EF4-FFF2-40B4-BE49-F238E27FC236}">
                <a16:creationId xmlns:a16="http://schemas.microsoft.com/office/drawing/2014/main" id="{525F8385-4300-B74B-9418-398C1DF2B510}"/>
              </a:ext>
            </a:extLst>
          </p:cNvPr>
          <p:cNvGrpSpPr/>
          <p:nvPr/>
        </p:nvGrpSpPr>
        <p:grpSpPr>
          <a:xfrm>
            <a:off x="641913" y="4664545"/>
            <a:ext cx="426600" cy="499110"/>
            <a:chOff x="1211580" y="5257800"/>
            <a:chExt cx="568233" cy="1623060"/>
          </a:xfrm>
        </p:grpSpPr>
        <p:cxnSp>
          <p:nvCxnSpPr>
            <p:cNvPr id="302" name="Connecteur droit 301">
              <a:extLst>
                <a:ext uri="{FF2B5EF4-FFF2-40B4-BE49-F238E27FC236}">
                  <a16:creationId xmlns:a16="http://schemas.microsoft.com/office/drawing/2014/main" id="{0AB8890D-2AA8-C949-92A6-D20B4B37B175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Connecteur droit 302">
              <a:extLst>
                <a:ext uri="{FF2B5EF4-FFF2-40B4-BE49-F238E27FC236}">
                  <a16:creationId xmlns:a16="http://schemas.microsoft.com/office/drawing/2014/main" id="{515E165C-C5FD-DB47-8B0B-3F4A3C3BDA6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Connecteur droit 303">
              <a:extLst>
                <a:ext uri="{FF2B5EF4-FFF2-40B4-BE49-F238E27FC236}">
                  <a16:creationId xmlns:a16="http://schemas.microsoft.com/office/drawing/2014/main" id="{E87A45FA-AF24-0041-AAE4-EF6A84CE5F37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Connecteur droit 304">
              <a:extLst>
                <a:ext uri="{FF2B5EF4-FFF2-40B4-BE49-F238E27FC236}">
                  <a16:creationId xmlns:a16="http://schemas.microsoft.com/office/drawing/2014/main" id="{32F79DDA-C253-3149-8884-F9442BC72AEB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Connecteur droit 305">
              <a:extLst>
                <a:ext uri="{FF2B5EF4-FFF2-40B4-BE49-F238E27FC236}">
                  <a16:creationId xmlns:a16="http://schemas.microsoft.com/office/drawing/2014/main" id="{88117516-B19A-DA46-85B4-AC7333D185FD}"/>
                </a:ext>
              </a:extLst>
            </p:cNvPr>
            <p:cNvCxnSpPr/>
            <p:nvPr/>
          </p:nvCxnSpPr>
          <p:spPr>
            <a:xfrm>
              <a:off x="1779813" y="5257800"/>
              <a:ext cx="0" cy="162306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" name="Graphique 318">
            <a:extLst>
              <a:ext uri="{FF2B5EF4-FFF2-40B4-BE49-F238E27FC236}">
                <a16:creationId xmlns:a16="http://schemas.microsoft.com/office/drawing/2014/main" id="{1C6D5585-D611-2A4D-8115-B20460DCD68F}"/>
              </a:ext>
            </a:extLst>
          </p:cNvPr>
          <p:cNvSpPr>
            <a:spLocks/>
          </p:cNvSpPr>
          <p:nvPr/>
        </p:nvSpPr>
        <p:spPr>
          <a:xfrm>
            <a:off x="7977600" y="0"/>
            <a:ext cx="1166400" cy="1166400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fr-FR" sz="1350" dirty="0"/>
          </a:p>
        </p:txBody>
      </p:sp>
      <p:pic>
        <p:nvPicPr>
          <p:cNvPr id="326" name="Graphique 325">
            <a:extLst>
              <a:ext uri="{FF2B5EF4-FFF2-40B4-BE49-F238E27FC236}">
                <a16:creationId xmlns:a16="http://schemas.microsoft.com/office/drawing/2014/main" id="{A0CA0B32-063A-4643-B6E8-8E84465B5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867" y="586721"/>
            <a:ext cx="1565910" cy="327205"/>
          </a:xfrm>
          <a:prstGeom prst="rect">
            <a:avLst/>
          </a:prstGeom>
        </p:spPr>
      </p:pic>
      <p:sp>
        <p:nvSpPr>
          <p:cNvPr id="339" name="Graphique 336">
            <a:extLst>
              <a:ext uri="{FF2B5EF4-FFF2-40B4-BE49-F238E27FC236}">
                <a16:creationId xmlns:a16="http://schemas.microsoft.com/office/drawing/2014/main" id="{67A3DBEB-ABCF-DB44-A44C-93FD113C99BB}"/>
              </a:ext>
            </a:extLst>
          </p:cNvPr>
          <p:cNvSpPr>
            <a:spLocks noChangeAspect="1"/>
          </p:cNvSpPr>
          <p:nvPr/>
        </p:nvSpPr>
        <p:spPr>
          <a:xfrm rot="10800000">
            <a:off x="4870792" y="1175917"/>
            <a:ext cx="583201" cy="583200"/>
          </a:xfrm>
          <a:custGeom>
            <a:avLst/>
            <a:gdLst>
              <a:gd name="connsiteX0" fmla="*/ 0 w 1371600"/>
              <a:gd name="connsiteY0" fmla="*/ 1371600 h 1371599"/>
              <a:gd name="connsiteX1" fmla="*/ 1371600 w 1371600"/>
              <a:gd name="connsiteY1" fmla="*/ 1371600 h 1371599"/>
              <a:gd name="connsiteX2" fmla="*/ 1371600 w 1371600"/>
              <a:gd name="connsiteY2" fmla="*/ 0 h 1371599"/>
              <a:gd name="connsiteX3" fmla="*/ 0 w 1371600"/>
              <a:gd name="connsiteY3" fmla="*/ 1371600 h 137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371599">
                <a:moveTo>
                  <a:pt x="0" y="1371600"/>
                </a:moveTo>
                <a:lnTo>
                  <a:pt x="1371600" y="1371600"/>
                </a:lnTo>
                <a:lnTo>
                  <a:pt x="1371600" y="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350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AADF6650-CF1F-294C-920E-23A31BC9DD24}"/>
              </a:ext>
            </a:extLst>
          </p:cNvPr>
          <p:cNvSpPr/>
          <p:nvPr/>
        </p:nvSpPr>
        <p:spPr>
          <a:xfrm>
            <a:off x="7992984" y="3995824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5B483C2F-A9F0-6A47-8AAF-5F484CA9AACA}"/>
              </a:ext>
            </a:extLst>
          </p:cNvPr>
          <p:cNvSpPr/>
          <p:nvPr/>
        </p:nvSpPr>
        <p:spPr>
          <a:xfrm>
            <a:off x="8573484" y="3415324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E4012233-EA70-3A48-AEC5-DD145C676A2B}"/>
              </a:ext>
            </a:extLst>
          </p:cNvPr>
          <p:cNvSpPr/>
          <p:nvPr/>
        </p:nvSpPr>
        <p:spPr>
          <a:xfrm>
            <a:off x="7992984" y="3415324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31" name="Espace réservé pour une image  330">
            <a:extLst>
              <a:ext uri="{FF2B5EF4-FFF2-40B4-BE49-F238E27FC236}">
                <a16:creationId xmlns:a16="http://schemas.microsoft.com/office/drawing/2014/main" id="{C666DD04-EB19-F843-BA26-87B4D9B1A5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2055" y="592295"/>
            <a:ext cx="3702858" cy="3408477"/>
          </a:xfrm>
          <a:custGeom>
            <a:avLst/>
            <a:gdLst>
              <a:gd name="connsiteX0" fmla="*/ 3369292 w 4937144"/>
              <a:gd name="connsiteY0" fmla="*/ 0 h 4544636"/>
              <a:gd name="connsiteX1" fmla="*/ 4937144 w 4937144"/>
              <a:gd name="connsiteY1" fmla="*/ 0 h 4544636"/>
              <a:gd name="connsiteX2" fmla="*/ 4937144 w 4937144"/>
              <a:gd name="connsiteY2" fmla="*/ 790864 h 4544636"/>
              <a:gd name="connsiteX3" fmla="*/ 4937143 w 4937144"/>
              <a:gd name="connsiteY3" fmla="*/ 790864 h 4544636"/>
              <a:gd name="connsiteX4" fmla="*/ 4937143 w 4937144"/>
              <a:gd name="connsiteY4" fmla="*/ 3772255 h 4544636"/>
              <a:gd name="connsiteX5" fmla="*/ 4143991 w 4937144"/>
              <a:gd name="connsiteY5" fmla="*/ 3772255 h 4544636"/>
              <a:gd name="connsiteX6" fmla="*/ 4143991 w 4937144"/>
              <a:gd name="connsiteY6" fmla="*/ 4544636 h 4544636"/>
              <a:gd name="connsiteX7" fmla="*/ 0 w 4937144"/>
              <a:gd name="connsiteY7" fmla="*/ 4544636 h 4544636"/>
              <a:gd name="connsiteX8" fmla="*/ 0 w 4937144"/>
              <a:gd name="connsiteY8" fmla="*/ 1556636 h 4544636"/>
              <a:gd name="connsiteX9" fmla="*/ 772939 w 4937144"/>
              <a:gd name="connsiteY9" fmla="*/ 1556636 h 4544636"/>
              <a:gd name="connsiteX10" fmla="*/ 1548741 w 4937144"/>
              <a:gd name="connsiteY10" fmla="*/ 780835 h 4544636"/>
              <a:gd name="connsiteX11" fmla="*/ 1548741 w 4937144"/>
              <a:gd name="connsiteY11" fmla="*/ 784255 h 4544636"/>
              <a:gd name="connsiteX12" fmla="*/ 3369292 w 4937144"/>
              <a:gd name="connsiteY12" fmla="*/ 784255 h 454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7144" h="4544636">
                <a:moveTo>
                  <a:pt x="3369292" y="0"/>
                </a:moveTo>
                <a:lnTo>
                  <a:pt x="4937144" y="0"/>
                </a:lnTo>
                <a:lnTo>
                  <a:pt x="4937144" y="790864"/>
                </a:lnTo>
                <a:lnTo>
                  <a:pt x="4937143" y="790864"/>
                </a:lnTo>
                <a:lnTo>
                  <a:pt x="4937143" y="3772255"/>
                </a:lnTo>
                <a:lnTo>
                  <a:pt x="4143991" y="3772255"/>
                </a:lnTo>
                <a:lnTo>
                  <a:pt x="4143991" y="4544636"/>
                </a:lnTo>
                <a:lnTo>
                  <a:pt x="0" y="4544636"/>
                </a:lnTo>
                <a:lnTo>
                  <a:pt x="0" y="1556636"/>
                </a:lnTo>
                <a:lnTo>
                  <a:pt x="772939" y="1556636"/>
                </a:lnTo>
                <a:lnTo>
                  <a:pt x="1548741" y="780835"/>
                </a:lnTo>
                <a:lnTo>
                  <a:pt x="1548741" y="784255"/>
                </a:lnTo>
                <a:lnTo>
                  <a:pt x="3369292" y="7842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b="0"/>
            </a:lvl1pPr>
          </a:lstStyle>
          <a:p>
            <a:r>
              <a:rPr lang="fr-FR" dirty="0"/>
              <a:t>Cliquez pour insérer une image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5F8441D-6F92-D39A-F04D-6B830D0CF1E1}"/>
              </a:ext>
            </a:extLst>
          </p:cNvPr>
          <p:cNvGrpSpPr/>
          <p:nvPr/>
        </p:nvGrpSpPr>
        <p:grpSpPr>
          <a:xfrm>
            <a:off x="5700299" y="70662"/>
            <a:ext cx="2879480" cy="3926510"/>
            <a:chOff x="7600398" y="94216"/>
            <a:chExt cx="3839307" cy="5235346"/>
          </a:xfrm>
        </p:grpSpPr>
        <p:cxnSp>
          <p:nvCxnSpPr>
            <p:cNvPr id="314" name="Connecteur droit 313">
              <a:extLst>
                <a:ext uri="{FF2B5EF4-FFF2-40B4-BE49-F238E27FC236}">
                  <a16:creationId xmlns:a16="http://schemas.microsoft.com/office/drawing/2014/main" id="{65E84CDD-78B1-3A40-B55B-033995C0580A}"/>
                </a:ext>
              </a:extLst>
            </p:cNvPr>
            <p:cNvCxnSpPr/>
            <p:nvPr/>
          </p:nvCxnSpPr>
          <p:spPr>
            <a:xfrm>
              <a:off x="10662105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Connecteur droit 314">
              <a:extLst>
                <a:ext uri="{FF2B5EF4-FFF2-40B4-BE49-F238E27FC236}">
                  <a16:creationId xmlns:a16="http://schemas.microsoft.com/office/drawing/2014/main" id="{AFF579EF-853D-B240-A62E-6AFD051BD158}"/>
                </a:ext>
              </a:extLst>
            </p:cNvPr>
            <p:cNvCxnSpPr/>
            <p:nvPr/>
          </p:nvCxnSpPr>
          <p:spPr>
            <a:xfrm>
              <a:off x="10854270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D230EE48-BB0B-6F48-AD37-94C68BEF9B5F}"/>
                </a:ext>
              </a:extLst>
            </p:cNvPr>
            <p:cNvCxnSpPr/>
            <p:nvPr/>
          </p:nvCxnSpPr>
          <p:spPr>
            <a:xfrm>
              <a:off x="11055375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Connecteur droit 317">
              <a:extLst>
                <a:ext uri="{FF2B5EF4-FFF2-40B4-BE49-F238E27FC236}">
                  <a16:creationId xmlns:a16="http://schemas.microsoft.com/office/drawing/2014/main" id="{932EFFB0-7E16-1B4E-AF57-EDE597725C97}"/>
                </a:ext>
              </a:extLst>
            </p:cNvPr>
            <p:cNvCxnSpPr/>
            <p:nvPr/>
          </p:nvCxnSpPr>
          <p:spPr>
            <a:xfrm>
              <a:off x="11247540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Connecteur droit 318">
              <a:extLst>
                <a:ext uri="{FF2B5EF4-FFF2-40B4-BE49-F238E27FC236}">
                  <a16:creationId xmlns:a16="http://schemas.microsoft.com/office/drawing/2014/main" id="{2414D762-B059-2D43-940D-8D109C905A15}"/>
                </a:ext>
              </a:extLst>
            </p:cNvPr>
            <p:cNvCxnSpPr/>
            <p:nvPr/>
          </p:nvCxnSpPr>
          <p:spPr>
            <a:xfrm>
              <a:off x="11439705" y="3778160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92145074-B0FE-184B-88AB-BC9EE94C4E5E}"/>
                </a:ext>
              </a:extLst>
            </p:cNvPr>
            <p:cNvSpPr/>
            <p:nvPr/>
          </p:nvSpPr>
          <p:spPr>
            <a:xfrm rot="5400000">
              <a:off x="7597397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107440E3-4747-3046-8391-2682CA5B19D7}"/>
                </a:ext>
              </a:extLst>
            </p:cNvPr>
            <p:cNvSpPr/>
            <p:nvPr/>
          </p:nvSpPr>
          <p:spPr>
            <a:xfrm rot="5400000">
              <a:off x="7628086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F908C272-FAA9-9240-B10A-7477FD754A55}"/>
                </a:ext>
              </a:extLst>
            </p:cNvPr>
            <p:cNvSpPr/>
            <p:nvPr/>
          </p:nvSpPr>
          <p:spPr>
            <a:xfrm rot="5400000">
              <a:off x="7847412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F626451C-7A02-AD49-9C54-5EBED474BF24}"/>
                </a:ext>
              </a:extLst>
            </p:cNvPr>
            <p:cNvSpPr/>
            <p:nvPr/>
          </p:nvSpPr>
          <p:spPr>
            <a:xfrm rot="5400000">
              <a:off x="7878101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79B76B64-3D5F-E644-B9D2-43AB362405C3}"/>
                </a:ext>
              </a:extLst>
            </p:cNvPr>
            <p:cNvSpPr/>
            <p:nvPr/>
          </p:nvSpPr>
          <p:spPr>
            <a:xfrm rot="5400000">
              <a:off x="8097427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F05943AC-4B29-6247-BC64-D815793D47C8}"/>
                </a:ext>
              </a:extLst>
            </p:cNvPr>
            <p:cNvSpPr/>
            <p:nvPr/>
          </p:nvSpPr>
          <p:spPr>
            <a:xfrm rot="5400000">
              <a:off x="8128116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9962BA0E-54F5-6647-9B44-FA047D8E5026}"/>
                </a:ext>
              </a:extLst>
            </p:cNvPr>
            <p:cNvSpPr/>
            <p:nvPr/>
          </p:nvSpPr>
          <p:spPr>
            <a:xfrm rot="5400000">
              <a:off x="8347442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E4D88963-4BEF-5846-97ED-00D330157708}"/>
                </a:ext>
              </a:extLst>
            </p:cNvPr>
            <p:cNvSpPr/>
            <p:nvPr/>
          </p:nvSpPr>
          <p:spPr>
            <a:xfrm rot="5400000">
              <a:off x="8378131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8EAC321C-5AD2-6F4E-BB3D-419AF187A694}"/>
                </a:ext>
              </a:extLst>
            </p:cNvPr>
            <p:cNvSpPr/>
            <p:nvPr/>
          </p:nvSpPr>
          <p:spPr>
            <a:xfrm rot="5400000">
              <a:off x="8597457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341474F6-275D-0C4F-B1FA-F881CE49D279}"/>
                </a:ext>
              </a:extLst>
            </p:cNvPr>
            <p:cNvSpPr/>
            <p:nvPr/>
          </p:nvSpPr>
          <p:spPr>
            <a:xfrm rot="5400000">
              <a:off x="8628146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D8562C59-659A-A447-82FE-F61563D917D0}"/>
                </a:ext>
              </a:extLst>
            </p:cNvPr>
            <p:cNvSpPr/>
            <p:nvPr/>
          </p:nvSpPr>
          <p:spPr>
            <a:xfrm rot="5400000">
              <a:off x="8847472" y="121970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2150598D-C794-8947-800D-92F076AAA093}"/>
                </a:ext>
              </a:extLst>
            </p:cNvPr>
            <p:cNvSpPr/>
            <p:nvPr/>
          </p:nvSpPr>
          <p:spPr>
            <a:xfrm rot="5400000">
              <a:off x="8878160" y="97221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8862F38D-7480-C946-8A60-CD11FE168D0C}"/>
                </a:ext>
              </a:extLst>
            </p:cNvPr>
            <p:cNvSpPr/>
            <p:nvPr/>
          </p:nvSpPr>
          <p:spPr>
            <a:xfrm rot="5400000">
              <a:off x="7597397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93DB6D78-1681-7E43-9A17-C0079676C47C}"/>
                </a:ext>
              </a:extLst>
            </p:cNvPr>
            <p:cNvSpPr/>
            <p:nvPr/>
          </p:nvSpPr>
          <p:spPr>
            <a:xfrm rot="5400000">
              <a:off x="7628086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8F2EFE66-A94F-F44B-B11E-9EAC90A3AAAE}"/>
                </a:ext>
              </a:extLst>
            </p:cNvPr>
            <p:cNvSpPr/>
            <p:nvPr/>
          </p:nvSpPr>
          <p:spPr>
            <a:xfrm rot="5400000">
              <a:off x="7847412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72766E08-2774-2845-9148-1FF537119FD1}"/>
                </a:ext>
              </a:extLst>
            </p:cNvPr>
            <p:cNvSpPr/>
            <p:nvPr/>
          </p:nvSpPr>
          <p:spPr>
            <a:xfrm rot="5400000">
              <a:off x="7878101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D47FECEA-4675-9F4C-8A07-1CC2DDB1020F}"/>
                </a:ext>
              </a:extLst>
            </p:cNvPr>
            <p:cNvSpPr/>
            <p:nvPr/>
          </p:nvSpPr>
          <p:spPr>
            <a:xfrm rot="5400000">
              <a:off x="8097427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1978CF88-F520-944C-8F65-2DA729E9790D}"/>
                </a:ext>
              </a:extLst>
            </p:cNvPr>
            <p:cNvSpPr/>
            <p:nvPr/>
          </p:nvSpPr>
          <p:spPr>
            <a:xfrm rot="5400000">
              <a:off x="8128116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C2EA0F47-AC0A-2641-9525-A04B130729A2}"/>
                </a:ext>
              </a:extLst>
            </p:cNvPr>
            <p:cNvSpPr/>
            <p:nvPr/>
          </p:nvSpPr>
          <p:spPr>
            <a:xfrm rot="5400000">
              <a:off x="8347442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0AD5F49D-F277-6F4E-90C4-069BB9B8E966}"/>
                </a:ext>
              </a:extLst>
            </p:cNvPr>
            <p:cNvSpPr/>
            <p:nvPr/>
          </p:nvSpPr>
          <p:spPr>
            <a:xfrm rot="5400000">
              <a:off x="8378131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3D47FF02-7ABE-2948-8B43-F357D7DCD4A2}"/>
                </a:ext>
              </a:extLst>
            </p:cNvPr>
            <p:cNvSpPr/>
            <p:nvPr/>
          </p:nvSpPr>
          <p:spPr>
            <a:xfrm rot="5400000">
              <a:off x="8597457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EA52C170-D7BC-1C41-8C0A-A452AEF520A3}"/>
                </a:ext>
              </a:extLst>
            </p:cNvPr>
            <p:cNvSpPr/>
            <p:nvPr/>
          </p:nvSpPr>
          <p:spPr>
            <a:xfrm rot="5400000">
              <a:off x="8628146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236E9B24-C80E-9F43-BA57-D95875E4445E}"/>
                </a:ext>
              </a:extLst>
            </p:cNvPr>
            <p:cNvSpPr/>
            <p:nvPr/>
          </p:nvSpPr>
          <p:spPr>
            <a:xfrm rot="5400000">
              <a:off x="8847472" y="372474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9D2AB8EB-29B8-294B-AADD-C8C3D37FE58E}"/>
                </a:ext>
              </a:extLst>
            </p:cNvPr>
            <p:cNvSpPr/>
            <p:nvPr/>
          </p:nvSpPr>
          <p:spPr>
            <a:xfrm rot="5400000">
              <a:off x="8878160" y="34772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011E2C6D-BFC7-474E-9B5C-C0E00789F851}"/>
                </a:ext>
              </a:extLst>
            </p:cNvPr>
            <p:cNvSpPr/>
            <p:nvPr/>
          </p:nvSpPr>
          <p:spPr>
            <a:xfrm rot="5400000">
              <a:off x="7597397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CE80E95B-B0D8-314A-8CC3-4265780F5C7F}"/>
                </a:ext>
              </a:extLst>
            </p:cNvPr>
            <p:cNvSpPr/>
            <p:nvPr/>
          </p:nvSpPr>
          <p:spPr>
            <a:xfrm rot="5400000">
              <a:off x="7628086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FECAC528-82EF-5140-B90B-429A9DE735EC}"/>
                </a:ext>
              </a:extLst>
            </p:cNvPr>
            <p:cNvSpPr/>
            <p:nvPr/>
          </p:nvSpPr>
          <p:spPr>
            <a:xfrm rot="5400000">
              <a:off x="7847412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24136921-87B5-C540-AA26-DFCAB102DD26}"/>
                </a:ext>
              </a:extLst>
            </p:cNvPr>
            <p:cNvSpPr/>
            <p:nvPr/>
          </p:nvSpPr>
          <p:spPr>
            <a:xfrm rot="5400000">
              <a:off x="7878101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9E343D7C-7852-504E-A81A-EE2B4299170D}"/>
                </a:ext>
              </a:extLst>
            </p:cNvPr>
            <p:cNvSpPr/>
            <p:nvPr/>
          </p:nvSpPr>
          <p:spPr>
            <a:xfrm rot="5400000">
              <a:off x="8097427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A8D0DFB2-E1B6-3B49-A09D-4BD18D4FE40E}"/>
                </a:ext>
              </a:extLst>
            </p:cNvPr>
            <p:cNvSpPr/>
            <p:nvPr/>
          </p:nvSpPr>
          <p:spPr>
            <a:xfrm rot="5400000">
              <a:off x="8128116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E905A737-4510-BF4D-8CA0-7FF9B04D406F}"/>
                </a:ext>
              </a:extLst>
            </p:cNvPr>
            <p:cNvSpPr/>
            <p:nvPr/>
          </p:nvSpPr>
          <p:spPr>
            <a:xfrm rot="5400000">
              <a:off x="8347442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A1F5D59E-7F02-9D48-8D1F-04DF6DB5259E}"/>
                </a:ext>
              </a:extLst>
            </p:cNvPr>
            <p:cNvSpPr/>
            <p:nvPr/>
          </p:nvSpPr>
          <p:spPr>
            <a:xfrm rot="5400000">
              <a:off x="8378131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6D61FE22-4DD7-5644-9BC5-0AE6F65BA644}"/>
                </a:ext>
              </a:extLst>
            </p:cNvPr>
            <p:cNvSpPr/>
            <p:nvPr/>
          </p:nvSpPr>
          <p:spPr>
            <a:xfrm rot="5400000">
              <a:off x="8597457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81175CF0-82CD-E84E-93A9-A7074396A40C}"/>
                </a:ext>
              </a:extLst>
            </p:cNvPr>
            <p:cNvSpPr/>
            <p:nvPr/>
          </p:nvSpPr>
          <p:spPr>
            <a:xfrm rot="5400000">
              <a:off x="8628146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2CB695BE-00AA-054C-91BF-5F5A4FE8E7BA}"/>
                </a:ext>
              </a:extLst>
            </p:cNvPr>
            <p:cNvSpPr/>
            <p:nvPr/>
          </p:nvSpPr>
          <p:spPr>
            <a:xfrm rot="5400000">
              <a:off x="8847472" y="622979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D46CF7DB-8269-A244-B5F0-2C1A3679A1FB}"/>
                </a:ext>
              </a:extLst>
            </p:cNvPr>
            <p:cNvSpPr/>
            <p:nvPr/>
          </p:nvSpPr>
          <p:spPr>
            <a:xfrm rot="5400000">
              <a:off x="8878160" y="598230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03B2DDE-01E5-B949-9619-4C52BB76D209}"/>
                </a:ext>
              </a:extLst>
            </p:cNvPr>
            <p:cNvSpPr/>
            <p:nvPr/>
          </p:nvSpPr>
          <p:spPr>
            <a:xfrm rot="5400000">
              <a:off x="7597397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392E241B-6083-D94E-9412-7554ED4A107F}"/>
                </a:ext>
              </a:extLst>
            </p:cNvPr>
            <p:cNvSpPr/>
            <p:nvPr/>
          </p:nvSpPr>
          <p:spPr>
            <a:xfrm rot="5400000">
              <a:off x="7628086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00DB1892-F4A1-4942-B937-726657506AEE}"/>
                </a:ext>
              </a:extLst>
            </p:cNvPr>
            <p:cNvSpPr/>
            <p:nvPr/>
          </p:nvSpPr>
          <p:spPr>
            <a:xfrm rot="5400000">
              <a:off x="7847412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9385BA5C-C2FB-4F4D-9622-954D42DD99B9}"/>
                </a:ext>
              </a:extLst>
            </p:cNvPr>
            <p:cNvSpPr/>
            <p:nvPr/>
          </p:nvSpPr>
          <p:spPr>
            <a:xfrm rot="5400000">
              <a:off x="7878101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8622443-200D-7F42-B293-E9BAA4B16F9D}"/>
                </a:ext>
              </a:extLst>
            </p:cNvPr>
            <p:cNvSpPr/>
            <p:nvPr/>
          </p:nvSpPr>
          <p:spPr>
            <a:xfrm rot="5400000">
              <a:off x="8097427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889F5E09-EDB6-0744-BD53-C165556F22EB}"/>
                </a:ext>
              </a:extLst>
            </p:cNvPr>
            <p:cNvSpPr/>
            <p:nvPr/>
          </p:nvSpPr>
          <p:spPr>
            <a:xfrm rot="5400000">
              <a:off x="8128116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B229C8F6-9CF5-944D-BF15-6ADF35C6F287}"/>
                </a:ext>
              </a:extLst>
            </p:cNvPr>
            <p:cNvSpPr/>
            <p:nvPr/>
          </p:nvSpPr>
          <p:spPr>
            <a:xfrm rot="5400000">
              <a:off x="8347442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4142FA81-B6CC-134A-94B6-C6A1F39DA153}"/>
                </a:ext>
              </a:extLst>
            </p:cNvPr>
            <p:cNvSpPr/>
            <p:nvPr/>
          </p:nvSpPr>
          <p:spPr>
            <a:xfrm rot="5400000">
              <a:off x="8378131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D3150038-7241-8F46-B456-0C4756BD63A6}"/>
                </a:ext>
              </a:extLst>
            </p:cNvPr>
            <p:cNvSpPr/>
            <p:nvPr/>
          </p:nvSpPr>
          <p:spPr>
            <a:xfrm rot="5400000">
              <a:off x="8597457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6121F760-1AEC-5F44-B015-DE600FB25D92}"/>
                </a:ext>
              </a:extLst>
            </p:cNvPr>
            <p:cNvSpPr/>
            <p:nvPr/>
          </p:nvSpPr>
          <p:spPr>
            <a:xfrm rot="5400000">
              <a:off x="8628146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3A1C2D79-9672-F34A-B33E-A19B3BD6DDA5}"/>
                </a:ext>
              </a:extLst>
            </p:cNvPr>
            <p:cNvSpPr/>
            <p:nvPr/>
          </p:nvSpPr>
          <p:spPr>
            <a:xfrm rot="5400000">
              <a:off x="8847472" y="873483"/>
              <a:ext cx="61388" cy="5879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1953F337-E0E8-0B4C-BB31-68CFD8BC16A2}"/>
                </a:ext>
              </a:extLst>
            </p:cNvPr>
            <p:cNvSpPr/>
            <p:nvPr/>
          </p:nvSpPr>
          <p:spPr>
            <a:xfrm rot="5400000">
              <a:off x="8878160" y="848735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3871E46-9D65-5844-A9A9-0D809C857355}"/>
                </a:ext>
              </a:extLst>
            </p:cNvPr>
            <p:cNvSpPr/>
            <p:nvPr/>
          </p:nvSpPr>
          <p:spPr>
            <a:xfrm rot="5400000">
              <a:off x="7597426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6FE2049B-8F89-2D49-8271-B2F766105950}"/>
                </a:ext>
              </a:extLst>
            </p:cNvPr>
            <p:cNvSpPr/>
            <p:nvPr/>
          </p:nvSpPr>
          <p:spPr>
            <a:xfrm rot="5400000">
              <a:off x="7628086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F7A7A851-022E-B14C-9148-19599C7513DA}"/>
                </a:ext>
              </a:extLst>
            </p:cNvPr>
            <p:cNvSpPr/>
            <p:nvPr/>
          </p:nvSpPr>
          <p:spPr>
            <a:xfrm rot="5400000">
              <a:off x="7847442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DBCE0A23-6F20-9941-A064-42C6686A39E5}"/>
                </a:ext>
              </a:extLst>
            </p:cNvPr>
            <p:cNvSpPr/>
            <p:nvPr/>
          </p:nvSpPr>
          <p:spPr>
            <a:xfrm rot="5400000">
              <a:off x="7878101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0E231957-5C7C-904A-B492-166F08E0B32F}"/>
                </a:ext>
              </a:extLst>
            </p:cNvPr>
            <p:cNvSpPr/>
            <p:nvPr/>
          </p:nvSpPr>
          <p:spPr>
            <a:xfrm rot="5400000">
              <a:off x="8097456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591CC127-7571-7448-8701-337B50543C63}"/>
                </a:ext>
              </a:extLst>
            </p:cNvPr>
            <p:cNvSpPr/>
            <p:nvPr/>
          </p:nvSpPr>
          <p:spPr>
            <a:xfrm rot="5400000">
              <a:off x="8128116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83539DB4-2739-9847-A44A-447FB47C5B73}"/>
                </a:ext>
              </a:extLst>
            </p:cNvPr>
            <p:cNvSpPr/>
            <p:nvPr/>
          </p:nvSpPr>
          <p:spPr>
            <a:xfrm rot="5400000">
              <a:off x="8347472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CC307D72-4314-E443-900D-3EC1298384E9}"/>
                </a:ext>
              </a:extLst>
            </p:cNvPr>
            <p:cNvSpPr/>
            <p:nvPr/>
          </p:nvSpPr>
          <p:spPr>
            <a:xfrm rot="5400000">
              <a:off x="8378131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2F9E3C90-8EEB-EF43-A559-9FB3A6FDCFF0}"/>
                </a:ext>
              </a:extLst>
            </p:cNvPr>
            <p:cNvSpPr/>
            <p:nvPr/>
          </p:nvSpPr>
          <p:spPr>
            <a:xfrm rot="5400000">
              <a:off x="8597486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11969CE-6738-B047-92A4-33CCA16FE347}"/>
                </a:ext>
              </a:extLst>
            </p:cNvPr>
            <p:cNvSpPr/>
            <p:nvPr/>
          </p:nvSpPr>
          <p:spPr>
            <a:xfrm rot="5400000">
              <a:off x="8628146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F33291CF-A7E8-D148-B79B-42F62B11AECB}"/>
                </a:ext>
              </a:extLst>
            </p:cNvPr>
            <p:cNvSpPr/>
            <p:nvPr/>
          </p:nvSpPr>
          <p:spPr>
            <a:xfrm rot="5400000">
              <a:off x="8847502" y="1123958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18B351CB-4B0C-1E44-A43E-D360C476D6B2}"/>
                </a:ext>
              </a:extLst>
            </p:cNvPr>
            <p:cNvSpPr/>
            <p:nvPr/>
          </p:nvSpPr>
          <p:spPr>
            <a:xfrm rot="5400000">
              <a:off x="8878160" y="1099239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EC72E53A-5276-8248-9F09-693BF723B13E}"/>
                </a:ext>
              </a:extLst>
            </p:cNvPr>
            <p:cNvSpPr/>
            <p:nvPr/>
          </p:nvSpPr>
          <p:spPr>
            <a:xfrm rot="5400000">
              <a:off x="7597426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B27E2CFD-3D3D-B84E-A11C-9C56216B9BA7}"/>
                </a:ext>
              </a:extLst>
            </p:cNvPr>
            <p:cNvSpPr/>
            <p:nvPr/>
          </p:nvSpPr>
          <p:spPr>
            <a:xfrm rot="5400000">
              <a:off x="7628086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D5C12A51-3A01-424A-90AE-42484A06966D}"/>
                </a:ext>
              </a:extLst>
            </p:cNvPr>
            <p:cNvSpPr/>
            <p:nvPr/>
          </p:nvSpPr>
          <p:spPr>
            <a:xfrm rot="5400000">
              <a:off x="7847442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2B6A3071-CAE6-024B-85E6-094E945769A4}"/>
                </a:ext>
              </a:extLst>
            </p:cNvPr>
            <p:cNvSpPr/>
            <p:nvPr/>
          </p:nvSpPr>
          <p:spPr>
            <a:xfrm rot="5400000">
              <a:off x="7878101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A68CD831-AE49-0349-9DE7-7328003BAC62}"/>
                </a:ext>
              </a:extLst>
            </p:cNvPr>
            <p:cNvSpPr/>
            <p:nvPr/>
          </p:nvSpPr>
          <p:spPr>
            <a:xfrm rot="5400000">
              <a:off x="8097456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D72C11C0-FA07-214E-B144-1EC837E445F4}"/>
                </a:ext>
              </a:extLst>
            </p:cNvPr>
            <p:cNvSpPr/>
            <p:nvPr/>
          </p:nvSpPr>
          <p:spPr>
            <a:xfrm rot="5400000">
              <a:off x="8128116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7BBB1B72-BC20-CD4A-867C-45AA389BCAAB}"/>
                </a:ext>
              </a:extLst>
            </p:cNvPr>
            <p:cNvSpPr/>
            <p:nvPr/>
          </p:nvSpPr>
          <p:spPr>
            <a:xfrm rot="5400000">
              <a:off x="8347472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58A8EDD6-C247-1144-ADDF-4899F0ADDD9A}"/>
                </a:ext>
              </a:extLst>
            </p:cNvPr>
            <p:cNvSpPr/>
            <p:nvPr/>
          </p:nvSpPr>
          <p:spPr>
            <a:xfrm rot="5400000">
              <a:off x="8378131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D5EE1C1F-CFD2-0943-B3C4-FD649BBA3149}"/>
                </a:ext>
              </a:extLst>
            </p:cNvPr>
            <p:cNvSpPr/>
            <p:nvPr/>
          </p:nvSpPr>
          <p:spPr>
            <a:xfrm rot="5400000">
              <a:off x="8597486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734C3A2F-495A-A74B-BB53-E363E351315D}"/>
                </a:ext>
              </a:extLst>
            </p:cNvPr>
            <p:cNvSpPr/>
            <p:nvPr/>
          </p:nvSpPr>
          <p:spPr>
            <a:xfrm rot="5400000">
              <a:off x="8628146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07A2D98B-1C07-5940-A2C1-588D96280A6D}"/>
                </a:ext>
              </a:extLst>
            </p:cNvPr>
            <p:cNvSpPr/>
            <p:nvPr/>
          </p:nvSpPr>
          <p:spPr>
            <a:xfrm rot="5400000">
              <a:off x="8847502" y="1374462"/>
              <a:ext cx="61330" cy="5879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B3D36FBE-272F-6646-BFB9-C38B52E73730}"/>
                </a:ext>
              </a:extLst>
            </p:cNvPr>
            <p:cNvSpPr/>
            <p:nvPr/>
          </p:nvSpPr>
          <p:spPr>
            <a:xfrm rot="5400000">
              <a:off x="8878160" y="1349743"/>
              <a:ext cx="5891" cy="61268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cxnSp>
          <p:nvCxnSpPr>
            <p:cNvPr id="323" name="Connecteur droit 322">
              <a:extLst>
                <a:ext uri="{FF2B5EF4-FFF2-40B4-BE49-F238E27FC236}">
                  <a16:creationId xmlns:a16="http://schemas.microsoft.com/office/drawing/2014/main" id="{1EEB3031-225B-B54A-A650-DCCACE4C202B}"/>
                </a:ext>
              </a:extLst>
            </p:cNvPr>
            <p:cNvCxnSpPr/>
            <p:nvPr/>
          </p:nvCxnSpPr>
          <p:spPr>
            <a:xfrm>
              <a:off x="9868295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Connecteur droit 324">
              <a:extLst>
                <a:ext uri="{FF2B5EF4-FFF2-40B4-BE49-F238E27FC236}">
                  <a16:creationId xmlns:a16="http://schemas.microsoft.com/office/drawing/2014/main" id="{7A515341-896E-8745-8705-F5DE6CE41D32}"/>
                </a:ext>
              </a:extLst>
            </p:cNvPr>
            <p:cNvCxnSpPr/>
            <p:nvPr/>
          </p:nvCxnSpPr>
          <p:spPr>
            <a:xfrm>
              <a:off x="10066529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Connecteur droit 327">
              <a:extLst>
                <a:ext uri="{FF2B5EF4-FFF2-40B4-BE49-F238E27FC236}">
                  <a16:creationId xmlns:a16="http://schemas.microsoft.com/office/drawing/2014/main" id="{6C1559BC-E940-E24A-967F-417634A41896}"/>
                </a:ext>
              </a:extLst>
            </p:cNvPr>
            <p:cNvCxnSpPr/>
            <p:nvPr/>
          </p:nvCxnSpPr>
          <p:spPr>
            <a:xfrm>
              <a:off x="10273986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Connecteur droit 328">
              <a:extLst>
                <a:ext uri="{FF2B5EF4-FFF2-40B4-BE49-F238E27FC236}">
                  <a16:creationId xmlns:a16="http://schemas.microsoft.com/office/drawing/2014/main" id="{6A5CAECD-1F07-EC4A-8B58-87EBD4DFC54A}"/>
                </a:ext>
              </a:extLst>
            </p:cNvPr>
            <p:cNvCxnSpPr/>
            <p:nvPr/>
          </p:nvCxnSpPr>
          <p:spPr>
            <a:xfrm>
              <a:off x="10472221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Connecteur droit 329">
              <a:extLst>
                <a:ext uri="{FF2B5EF4-FFF2-40B4-BE49-F238E27FC236}">
                  <a16:creationId xmlns:a16="http://schemas.microsoft.com/office/drawing/2014/main" id="{29A519B2-AAB2-AA40-913F-EA5DA26E079D}"/>
                </a:ext>
              </a:extLst>
            </p:cNvPr>
            <p:cNvCxnSpPr/>
            <p:nvPr/>
          </p:nvCxnSpPr>
          <p:spPr>
            <a:xfrm>
              <a:off x="10670455" y="4551962"/>
              <a:ext cx="0" cy="7776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itre 1">
            <a:extLst>
              <a:ext uri="{FF2B5EF4-FFF2-40B4-BE49-F238E27FC236}">
                <a16:creationId xmlns:a16="http://schemas.microsoft.com/office/drawing/2014/main" id="{ADD1A242-440D-9C4A-8C9A-B0BB38F12F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1234277"/>
            <a:ext cx="3654599" cy="1790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Insérez un titre</a:t>
            </a:r>
          </a:p>
        </p:txBody>
      </p:sp>
      <p:sp>
        <p:nvSpPr>
          <p:cNvPr id="107" name="Sous-titre 2">
            <a:extLst>
              <a:ext uri="{FF2B5EF4-FFF2-40B4-BE49-F238E27FC236}">
                <a16:creationId xmlns:a16="http://schemas.microsoft.com/office/drawing/2014/main" id="{43DB3442-CD96-6049-BFF0-93600F9DCE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077" y="3958662"/>
            <a:ext cx="4749577" cy="62407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 dirty="0"/>
              <a:t>Insérez un sous-titre</a:t>
            </a:r>
          </a:p>
        </p:txBody>
      </p:sp>
      <p:sp>
        <p:nvSpPr>
          <p:cNvPr id="114" name="Espace réservé du numéro de diapositive 5">
            <a:extLst>
              <a:ext uri="{FF2B5EF4-FFF2-40B4-BE49-F238E27FC236}">
                <a16:creationId xmlns:a16="http://schemas.microsoft.com/office/drawing/2014/main" id="{810A5703-D6C4-ED41-A5B1-95437D8E4403}"/>
              </a:ext>
            </a:extLst>
          </p:cNvPr>
          <p:cNvSpPr txBox="1">
            <a:spLocks/>
          </p:cNvSpPr>
          <p:nvPr/>
        </p:nvSpPr>
        <p:spPr>
          <a:xfrm>
            <a:off x="6895176" y="4767263"/>
            <a:ext cx="18703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EF20B5-15EF-AF40-B82A-48D1C0FEEF21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" name="Espace réservé du pied de page 4">
            <a:extLst>
              <a:ext uri="{FF2B5EF4-FFF2-40B4-BE49-F238E27FC236}">
                <a16:creationId xmlns:a16="http://schemas.microsoft.com/office/drawing/2014/main" id="{1E3ABF94-8CE7-4440-9E69-395D470B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</p:spPr>
        <p:txBody>
          <a:bodyPr/>
          <a:lstStyle>
            <a:lvl1pPr algn="ctr"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17" name="Espace réservé de la date 3">
            <a:extLst>
              <a:ext uri="{FF2B5EF4-FFF2-40B4-BE49-F238E27FC236}">
                <a16:creationId xmlns:a16="http://schemas.microsoft.com/office/drawing/2014/main" id="{B66A6CD5-F343-DC4A-BFC1-2EE8AC68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5344" y="4767263"/>
            <a:ext cx="1480705" cy="274637"/>
          </a:xfr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D6274D-7113-6B4E-909A-3A47A2512EC0}" type="datetime1">
              <a:rPr lang="fr-FR" smtClean="0"/>
              <a:pPr/>
              <a:t>08/10/2024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93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91">
            <a:extLst>
              <a:ext uri="{FF2B5EF4-FFF2-40B4-BE49-F238E27FC236}">
                <a16:creationId xmlns:a16="http://schemas.microsoft.com/office/drawing/2014/main" id="{428B743A-39F1-E348-9902-C4F6E7A303D6}"/>
              </a:ext>
            </a:extLst>
          </p:cNvPr>
          <p:cNvSpPr/>
          <p:nvPr/>
        </p:nvSpPr>
        <p:spPr>
          <a:xfrm>
            <a:off x="7002018" y="1784994"/>
            <a:ext cx="1093404" cy="2419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74BEF4F4-548D-3A40-818E-28150323C6A5}"/>
              </a:ext>
            </a:extLst>
          </p:cNvPr>
          <p:cNvSpPr/>
          <p:nvPr/>
        </p:nvSpPr>
        <p:spPr>
          <a:xfrm>
            <a:off x="0" y="1"/>
            <a:ext cx="7001864" cy="47856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5A35B04-307E-E34C-B1F0-7963C83990B4}"/>
              </a:ext>
            </a:extLst>
          </p:cNvPr>
          <p:cNvGrpSpPr/>
          <p:nvPr/>
        </p:nvGrpSpPr>
        <p:grpSpPr>
          <a:xfrm>
            <a:off x="-61271" y="-60605"/>
            <a:ext cx="1461745" cy="1464560"/>
            <a:chOff x="-61271" y="-60605"/>
            <a:chExt cx="1461745" cy="1464560"/>
          </a:xfrm>
        </p:grpSpPr>
        <p:sp>
          <p:nvSpPr>
            <p:cNvPr id="419" name="Forme libre 418">
              <a:extLst>
                <a:ext uri="{FF2B5EF4-FFF2-40B4-BE49-F238E27FC236}">
                  <a16:creationId xmlns:a16="http://schemas.microsoft.com/office/drawing/2014/main" id="{19AA9109-9363-8F40-83AE-ACD38FD63574}"/>
                </a:ext>
              </a:extLst>
            </p:cNvPr>
            <p:cNvSpPr/>
            <p:nvPr/>
          </p:nvSpPr>
          <p:spPr>
            <a:xfrm rot="5400000">
              <a:off x="-63692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0" name="Forme libre 419">
              <a:extLst>
                <a:ext uri="{FF2B5EF4-FFF2-40B4-BE49-F238E27FC236}">
                  <a16:creationId xmlns:a16="http://schemas.microsoft.com/office/drawing/2014/main" id="{AEB89236-65C0-7A42-A6AD-67BABF951EBB}"/>
                </a:ext>
              </a:extLst>
            </p:cNvPr>
            <p:cNvSpPr/>
            <p:nvPr/>
          </p:nvSpPr>
          <p:spPr>
            <a:xfrm rot="5400000">
              <a:off x="-38927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1" name="Forme libre 420">
              <a:extLst>
                <a:ext uri="{FF2B5EF4-FFF2-40B4-BE49-F238E27FC236}">
                  <a16:creationId xmlns:a16="http://schemas.microsoft.com/office/drawing/2014/main" id="{A6285A7E-0E8C-8B4E-8184-60759D0D1B5E}"/>
                </a:ext>
              </a:extLst>
            </p:cNvPr>
            <p:cNvSpPr/>
            <p:nvPr/>
          </p:nvSpPr>
          <p:spPr>
            <a:xfrm rot="5400000">
              <a:off x="138066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2" name="Forme libre 421">
              <a:extLst>
                <a:ext uri="{FF2B5EF4-FFF2-40B4-BE49-F238E27FC236}">
                  <a16:creationId xmlns:a16="http://schemas.microsoft.com/office/drawing/2014/main" id="{EBD47AFD-5B46-E24C-A185-3B61D84F06BA}"/>
                </a:ext>
              </a:extLst>
            </p:cNvPr>
            <p:cNvSpPr/>
            <p:nvPr/>
          </p:nvSpPr>
          <p:spPr>
            <a:xfrm rot="5400000">
              <a:off x="162831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3" name="Forme libre 422">
              <a:extLst>
                <a:ext uri="{FF2B5EF4-FFF2-40B4-BE49-F238E27FC236}">
                  <a16:creationId xmlns:a16="http://schemas.microsoft.com/office/drawing/2014/main" id="{5BFE8A0B-F84C-0142-AD0D-772CCDABDB4C}"/>
                </a:ext>
              </a:extLst>
            </p:cNvPr>
            <p:cNvSpPr/>
            <p:nvPr/>
          </p:nvSpPr>
          <p:spPr>
            <a:xfrm rot="5400000">
              <a:off x="339823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4" name="Forme libre 423">
              <a:extLst>
                <a:ext uri="{FF2B5EF4-FFF2-40B4-BE49-F238E27FC236}">
                  <a16:creationId xmlns:a16="http://schemas.microsoft.com/office/drawing/2014/main" id="{AB0D0246-437B-EA43-80E9-0FFB5E339149}"/>
                </a:ext>
              </a:extLst>
            </p:cNvPr>
            <p:cNvSpPr/>
            <p:nvPr/>
          </p:nvSpPr>
          <p:spPr>
            <a:xfrm rot="5400000">
              <a:off x="364588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5" name="Forme libre 424">
              <a:extLst>
                <a:ext uri="{FF2B5EF4-FFF2-40B4-BE49-F238E27FC236}">
                  <a16:creationId xmlns:a16="http://schemas.microsoft.com/office/drawing/2014/main" id="{26DC0947-3035-0F45-9304-A3B50935E202}"/>
                </a:ext>
              </a:extLst>
            </p:cNvPr>
            <p:cNvSpPr/>
            <p:nvPr/>
          </p:nvSpPr>
          <p:spPr>
            <a:xfrm rot="5400000">
              <a:off x="541581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6" name="Forme libre 425">
              <a:extLst>
                <a:ext uri="{FF2B5EF4-FFF2-40B4-BE49-F238E27FC236}">
                  <a16:creationId xmlns:a16="http://schemas.microsoft.com/office/drawing/2014/main" id="{7EEA475C-F39C-A34B-BC36-7F2B6EDAA61D}"/>
                </a:ext>
              </a:extLst>
            </p:cNvPr>
            <p:cNvSpPr/>
            <p:nvPr/>
          </p:nvSpPr>
          <p:spPr>
            <a:xfrm rot="5400000">
              <a:off x="566346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7" name="Forme libre 426">
              <a:extLst>
                <a:ext uri="{FF2B5EF4-FFF2-40B4-BE49-F238E27FC236}">
                  <a16:creationId xmlns:a16="http://schemas.microsoft.com/office/drawing/2014/main" id="{E8409339-D662-D149-B57A-1B9E8C54579B}"/>
                </a:ext>
              </a:extLst>
            </p:cNvPr>
            <p:cNvSpPr/>
            <p:nvPr/>
          </p:nvSpPr>
          <p:spPr>
            <a:xfrm rot="5400000">
              <a:off x="743338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8" name="Forme libre 427">
              <a:extLst>
                <a:ext uri="{FF2B5EF4-FFF2-40B4-BE49-F238E27FC236}">
                  <a16:creationId xmlns:a16="http://schemas.microsoft.com/office/drawing/2014/main" id="{6E5C918F-CFA6-BD40-B87D-141EFFA0858E}"/>
                </a:ext>
              </a:extLst>
            </p:cNvPr>
            <p:cNvSpPr/>
            <p:nvPr/>
          </p:nvSpPr>
          <p:spPr>
            <a:xfrm rot="5400000">
              <a:off x="768104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29" name="Forme libre 428">
              <a:extLst>
                <a:ext uri="{FF2B5EF4-FFF2-40B4-BE49-F238E27FC236}">
                  <a16:creationId xmlns:a16="http://schemas.microsoft.com/office/drawing/2014/main" id="{139196C6-8EBA-564B-B3F2-B1BD487B1FE3}"/>
                </a:ext>
              </a:extLst>
            </p:cNvPr>
            <p:cNvSpPr/>
            <p:nvPr/>
          </p:nvSpPr>
          <p:spPr>
            <a:xfrm rot="5400000">
              <a:off x="945096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0" name="Forme libre 429">
              <a:extLst>
                <a:ext uri="{FF2B5EF4-FFF2-40B4-BE49-F238E27FC236}">
                  <a16:creationId xmlns:a16="http://schemas.microsoft.com/office/drawing/2014/main" id="{ADB65A44-6A7A-374C-BA87-B18FFBC70676}"/>
                </a:ext>
              </a:extLst>
            </p:cNvPr>
            <p:cNvSpPr/>
            <p:nvPr/>
          </p:nvSpPr>
          <p:spPr>
            <a:xfrm rot="5400000">
              <a:off x="969861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1" name="Forme libre 430">
              <a:extLst>
                <a:ext uri="{FF2B5EF4-FFF2-40B4-BE49-F238E27FC236}">
                  <a16:creationId xmlns:a16="http://schemas.microsoft.com/office/drawing/2014/main" id="{1C05AC63-985C-E64D-A1DF-3CD81493922D}"/>
                </a:ext>
              </a:extLst>
            </p:cNvPr>
            <p:cNvSpPr/>
            <p:nvPr/>
          </p:nvSpPr>
          <p:spPr>
            <a:xfrm rot="5400000">
              <a:off x="1146854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2" name="Forme libre 431">
              <a:extLst>
                <a:ext uri="{FF2B5EF4-FFF2-40B4-BE49-F238E27FC236}">
                  <a16:creationId xmlns:a16="http://schemas.microsoft.com/office/drawing/2014/main" id="{072E75CE-DB86-E64A-A7F4-F5A5D90366C8}"/>
                </a:ext>
              </a:extLst>
            </p:cNvPr>
            <p:cNvSpPr/>
            <p:nvPr/>
          </p:nvSpPr>
          <p:spPr>
            <a:xfrm rot="5400000">
              <a:off x="1171619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3" name="Forme libre 432">
              <a:extLst>
                <a:ext uri="{FF2B5EF4-FFF2-40B4-BE49-F238E27FC236}">
                  <a16:creationId xmlns:a16="http://schemas.microsoft.com/office/drawing/2014/main" id="{3955807A-531E-A24F-9D15-80FC2D146DDC}"/>
                </a:ext>
              </a:extLst>
            </p:cNvPr>
            <p:cNvSpPr/>
            <p:nvPr/>
          </p:nvSpPr>
          <p:spPr>
            <a:xfrm rot="5400000">
              <a:off x="1348612" y="-38208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4" name="Forme libre 433">
              <a:extLst>
                <a:ext uri="{FF2B5EF4-FFF2-40B4-BE49-F238E27FC236}">
                  <a16:creationId xmlns:a16="http://schemas.microsoft.com/office/drawing/2014/main" id="{99F73544-B775-634E-97F0-3779AB369B60}"/>
                </a:ext>
              </a:extLst>
            </p:cNvPr>
            <p:cNvSpPr/>
            <p:nvPr/>
          </p:nvSpPr>
          <p:spPr>
            <a:xfrm rot="5400000">
              <a:off x="1373376" y="-5818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39" name="Forme libre 438">
              <a:extLst>
                <a:ext uri="{FF2B5EF4-FFF2-40B4-BE49-F238E27FC236}">
                  <a16:creationId xmlns:a16="http://schemas.microsoft.com/office/drawing/2014/main" id="{DD90C037-DCE4-4947-A012-72BF8CAD6631}"/>
                </a:ext>
              </a:extLst>
            </p:cNvPr>
            <p:cNvSpPr/>
            <p:nvPr/>
          </p:nvSpPr>
          <p:spPr>
            <a:xfrm rot="5400000">
              <a:off x="-63692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0" name="Forme libre 439">
              <a:extLst>
                <a:ext uri="{FF2B5EF4-FFF2-40B4-BE49-F238E27FC236}">
                  <a16:creationId xmlns:a16="http://schemas.microsoft.com/office/drawing/2014/main" id="{AD540FA3-839E-0C41-AF76-AFD567D57F48}"/>
                </a:ext>
              </a:extLst>
            </p:cNvPr>
            <p:cNvSpPr/>
            <p:nvPr/>
          </p:nvSpPr>
          <p:spPr>
            <a:xfrm rot="5400000">
              <a:off x="-38927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1" name="Forme libre 440">
              <a:extLst>
                <a:ext uri="{FF2B5EF4-FFF2-40B4-BE49-F238E27FC236}">
                  <a16:creationId xmlns:a16="http://schemas.microsoft.com/office/drawing/2014/main" id="{B947728A-6E0A-AC49-BA31-1E4683BEC083}"/>
                </a:ext>
              </a:extLst>
            </p:cNvPr>
            <p:cNvSpPr/>
            <p:nvPr/>
          </p:nvSpPr>
          <p:spPr>
            <a:xfrm rot="5400000">
              <a:off x="138066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2" name="Forme libre 441">
              <a:extLst>
                <a:ext uri="{FF2B5EF4-FFF2-40B4-BE49-F238E27FC236}">
                  <a16:creationId xmlns:a16="http://schemas.microsoft.com/office/drawing/2014/main" id="{5595168F-6EEC-974D-B887-3B93C7353E42}"/>
                </a:ext>
              </a:extLst>
            </p:cNvPr>
            <p:cNvSpPr/>
            <p:nvPr/>
          </p:nvSpPr>
          <p:spPr>
            <a:xfrm rot="5400000">
              <a:off x="162831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3" name="Forme libre 442">
              <a:extLst>
                <a:ext uri="{FF2B5EF4-FFF2-40B4-BE49-F238E27FC236}">
                  <a16:creationId xmlns:a16="http://schemas.microsoft.com/office/drawing/2014/main" id="{D9464D39-59C4-8E48-AC50-B29333FF3C41}"/>
                </a:ext>
              </a:extLst>
            </p:cNvPr>
            <p:cNvSpPr/>
            <p:nvPr/>
          </p:nvSpPr>
          <p:spPr>
            <a:xfrm rot="5400000">
              <a:off x="339823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4" name="Forme libre 443">
              <a:extLst>
                <a:ext uri="{FF2B5EF4-FFF2-40B4-BE49-F238E27FC236}">
                  <a16:creationId xmlns:a16="http://schemas.microsoft.com/office/drawing/2014/main" id="{315729EA-CE96-5945-8143-D1D018540C4F}"/>
                </a:ext>
              </a:extLst>
            </p:cNvPr>
            <p:cNvSpPr/>
            <p:nvPr/>
          </p:nvSpPr>
          <p:spPr>
            <a:xfrm rot="5400000">
              <a:off x="364588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5" name="Forme libre 444">
              <a:extLst>
                <a:ext uri="{FF2B5EF4-FFF2-40B4-BE49-F238E27FC236}">
                  <a16:creationId xmlns:a16="http://schemas.microsoft.com/office/drawing/2014/main" id="{909D2FB2-69F6-694A-8EC4-F997E89FD900}"/>
                </a:ext>
              </a:extLst>
            </p:cNvPr>
            <p:cNvSpPr/>
            <p:nvPr/>
          </p:nvSpPr>
          <p:spPr>
            <a:xfrm rot="5400000">
              <a:off x="541581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6" name="Forme libre 445">
              <a:extLst>
                <a:ext uri="{FF2B5EF4-FFF2-40B4-BE49-F238E27FC236}">
                  <a16:creationId xmlns:a16="http://schemas.microsoft.com/office/drawing/2014/main" id="{02AE6FE6-BD16-764C-8C3B-BFD647054BC4}"/>
                </a:ext>
              </a:extLst>
            </p:cNvPr>
            <p:cNvSpPr/>
            <p:nvPr/>
          </p:nvSpPr>
          <p:spPr>
            <a:xfrm rot="5400000">
              <a:off x="566346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7" name="Forme libre 446">
              <a:extLst>
                <a:ext uri="{FF2B5EF4-FFF2-40B4-BE49-F238E27FC236}">
                  <a16:creationId xmlns:a16="http://schemas.microsoft.com/office/drawing/2014/main" id="{B2C323B6-C396-8B40-B4B4-E415E9B8B8F5}"/>
                </a:ext>
              </a:extLst>
            </p:cNvPr>
            <p:cNvSpPr/>
            <p:nvPr/>
          </p:nvSpPr>
          <p:spPr>
            <a:xfrm rot="5400000">
              <a:off x="743338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8" name="Forme libre 447">
              <a:extLst>
                <a:ext uri="{FF2B5EF4-FFF2-40B4-BE49-F238E27FC236}">
                  <a16:creationId xmlns:a16="http://schemas.microsoft.com/office/drawing/2014/main" id="{DE4E7AFE-5BD5-4640-8E0C-EF2AE3D19ACA}"/>
                </a:ext>
              </a:extLst>
            </p:cNvPr>
            <p:cNvSpPr/>
            <p:nvPr/>
          </p:nvSpPr>
          <p:spPr>
            <a:xfrm rot="5400000">
              <a:off x="768104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49" name="Forme libre 448">
              <a:extLst>
                <a:ext uri="{FF2B5EF4-FFF2-40B4-BE49-F238E27FC236}">
                  <a16:creationId xmlns:a16="http://schemas.microsoft.com/office/drawing/2014/main" id="{54D3A9BC-92D6-DA4E-A1BD-03338D07CBB9}"/>
                </a:ext>
              </a:extLst>
            </p:cNvPr>
            <p:cNvSpPr/>
            <p:nvPr/>
          </p:nvSpPr>
          <p:spPr>
            <a:xfrm rot="5400000">
              <a:off x="945096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0" name="Forme libre 449">
              <a:extLst>
                <a:ext uri="{FF2B5EF4-FFF2-40B4-BE49-F238E27FC236}">
                  <a16:creationId xmlns:a16="http://schemas.microsoft.com/office/drawing/2014/main" id="{48CFD6A0-7783-3041-8384-A95FBE6F6125}"/>
                </a:ext>
              </a:extLst>
            </p:cNvPr>
            <p:cNvSpPr/>
            <p:nvPr/>
          </p:nvSpPr>
          <p:spPr>
            <a:xfrm rot="5400000">
              <a:off x="969861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1" name="Forme libre 450">
              <a:extLst>
                <a:ext uri="{FF2B5EF4-FFF2-40B4-BE49-F238E27FC236}">
                  <a16:creationId xmlns:a16="http://schemas.microsoft.com/office/drawing/2014/main" id="{5F700EE4-701D-ED43-97BA-614A8990B208}"/>
                </a:ext>
              </a:extLst>
            </p:cNvPr>
            <p:cNvSpPr/>
            <p:nvPr/>
          </p:nvSpPr>
          <p:spPr>
            <a:xfrm rot="5400000">
              <a:off x="1146854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2" name="Forme libre 451">
              <a:extLst>
                <a:ext uri="{FF2B5EF4-FFF2-40B4-BE49-F238E27FC236}">
                  <a16:creationId xmlns:a16="http://schemas.microsoft.com/office/drawing/2014/main" id="{B98ABCB9-6FE5-FB49-9124-76E1E6D5609B}"/>
                </a:ext>
              </a:extLst>
            </p:cNvPr>
            <p:cNvSpPr/>
            <p:nvPr/>
          </p:nvSpPr>
          <p:spPr>
            <a:xfrm rot="5400000">
              <a:off x="1171619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3" name="Forme libre 452">
              <a:extLst>
                <a:ext uri="{FF2B5EF4-FFF2-40B4-BE49-F238E27FC236}">
                  <a16:creationId xmlns:a16="http://schemas.microsoft.com/office/drawing/2014/main" id="{14B8C607-D2AF-CF4D-971E-43E1BFAF655F}"/>
                </a:ext>
              </a:extLst>
            </p:cNvPr>
            <p:cNvSpPr/>
            <p:nvPr/>
          </p:nvSpPr>
          <p:spPr>
            <a:xfrm rot="5400000">
              <a:off x="1348612" y="163944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4" name="Forme libre 453">
              <a:extLst>
                <a:ext uri="{FF2B5EF4-FFF2-40B4-BE49-F238E27FC236}">
                  <a16:creationId xmlns:a16="http://schemas.microsoft.com/office/drawing/2014/main" id="{1D364CAE-6A02-D146-BFB2-188E7216CF1E}"/>
                </a:ext>
              </a:extLst>
            </p:cNvPr>
            <p:cNvSpPr/>
            <p:nvPr/>
          </p:nvSpPr>
          <p:spPr>
            <a:xfrm rot="5400000">
              <a:off x="1373376" y="14397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59" name="Forme libre 458">
              <a:extLst>
                <a:ext uri="{FF2B5EF4-FFF2-40B4-BE49-F238E27FC236}">
                  <a16:creationId xmlns:a16="http://schemas.microsoft.com/office/drawing/2014/main" id="{22C66049-ECBD-B44A-A07C-47D4F11F2199}"/>
                </a:ext>
              </a:extLst>
            </p:cNvPr>
            <p:cNvSpPr/>
            <p:nvPr/>
          </p:nvSpPr>
          <p:spPr>
            <a:xfrm rot="5400000">
              <a:off x="-63692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0" name="Forme libre 459">
              <a:extLst>
                <a:ext uri="{FF2B5EF4-FFF2-40B4-BE49-F238E27FC236}">
                  <a16:creationId xmlns:a16="http://schemas.microsoft.com/office/drawing/2014/main" id="{D10A41CC-107D-294C-9D9D-FF11D2F19C81}"/>
                </a:ext>
              </a:extLst>
            </p:cNvPr>
            <p:cNvSpPr/>
            <p:nvPr/>
          </p:nvSpPr>
          <p:spPr>
            <a:xfrm rot="5400000">
              <a:off x="-38927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1" name="Forme libre 460">
              <a:extLst>
                <a:ext uri="{FF2B5EF4-FFF2-40B4-BE49-F238E27FC236}">
                  <a16:creationId xmlns:a16="http://schemas.microsoft.com/office/drawing/2014/main" id="{DCD4550A-9576-B242-B88A-EBD22DBEF4D3}"/>
                </a:ext>
              </a:extLst>
            </p:cNvPr>
            <p:cNvSpPr/>
            <p:nvPr/>
          </p:nvSpPr>
          <p:spPr>
            <a:xfrm rot="5400000">
              <a:off x="138066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2" name="Forme libre 461">
              <a:extLst>
                <a:ext uri="{FF2B5EF4-FFF2-40B4-BE49-F238E27FC236}">
                  <a16:creationId xmlns:a16="http://schemas.microsoft.com/office/drawing/2014/main" id="{B490F798-995F-9D4E-A296-31979733ED5D}"/>
                </a:ext>
              </a:extLst>
            </p:cNvPr>
            <p:cNvSpPr/>
            <p:nvPr/>
          </p:nvSpPr>
          <p:spPr>
            <a:xfrm rot="5400000">
              <a:off x="162831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3" name="Forme libre 462">
              <a:extLst>
                <a:ext uri="{FF2B5EF4-FFF2-40B4-BE49-F238E27FC236}">
                  <a16:creationId xmlns:a16="http://schemas.microsoft.com/office/drawing/2014/main" id="{31F0EDBB-46FD-2F46-BF7D-68EBF669D8EF}"/>
                </a:ext>
              </a:extLst>
            </p:cNvPr>
            <p:cNvSpPr/>
            <p:nvPr/>
          </p:nvSpPr>
          <p:spPr>
            <a:xfrm rot="5400000">
              <a:off x="339823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4" name="Forme libre 463">
              <a:extLst>
                <a:ext uri="{FF2B5EF4-FFF2-40B4-BE49-F238E27FC236}">
                  <a16:creationId xmlns:a16="http://schemas.microsoft.com/office/drawing/2014/main" id="{2943FDE5-E322-0648-AFBF-834740B63466}"/>
                </a:ext>
              </a:extLst>
            </p:cNvPr>
            <p:cNvSpPr/>
            <p:nvPr/>
          </p:nvSpPr>
          <p:spPr>
            <a:xfrm rot="5400000">
              <a:off x="364588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5" name="Forme libre 464">
              <a:extLst>
                <a:ext uri="{FF2B5EF4-FFF2-40B4-BE49-F238E27FC236}">
                  <a16:creationId xmlns:a16="http://schemas.microsoft.com/office/drawing/2014/main" id="{7A90C168-BFA9-4648-BCE9-C26526FD0F8F}"/>
                </a:ext>
              </a:extLst>
            </p:cNvPr>
            <p:cNvSpPr/>
            <p:nvPr/>
          </p:nvSpPr>
          <p:spPr>
            <a:xfrm rot="5400000">
              <a:off x="541581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6" name="Forme libre 465">
              <a:extLst>
                <a:ext uri="{FF2B5EF4-FFF2-40B4-BE49-F238E27FC236}">
                  <a16:creationId xmlns:a16="http://schemas.microsoft.com/office/drawing/2014/main" id="{095C09BD-4E52-754B-8A9A-7D46257C4F03}"/>
                </a:ext>
              </a:extLst>
            </p:cNvPr>
            <p:cNvSpPr/>
            <p:nvPr/>
          </p:nvSpPr>
          <p:spPr>
            <a:xfrm rot="5400000">
              <a:off x="566346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7" name="Forme libre 466">
              <a:extLst>
                <a:ext uri="{FF2B5EF4-FFF2-40B4-BE49-F238E27FC236}">
                  <a16:creationId xmlns:a16="http://schemas.microsoft.com/office/drawing/2014/main" id="{BCAFF19C-BE5E-3A45-B442-772E0787907F}"/>
                </a:ext>
              </a:extLst>
            </p:cNvPr>
            <p:cNvSpPr/>
            <p:nvPr/>
          </p:nvSpPr>
          <p:spPr>
            <a:xfrm rot="5400000">
              <a:off x="743338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8" name="Forme libre 467">
              <a:extLst>
                <a:ext uri="{FF2B5EF4-FFF2-40B4-BE49-F238E27FC236}">
                  <a16:creationId xmlns:a16="http://schemas.microsoft.com/office/drawing/2014/main" id="{EB1D9520-1C2F-5B40-AA9E-3985BDB04041}"/>
                </a:ext>
              </a:extLst>
            </p:cNvPr>
            <p:cNvSpPr/>
            <p:nvPr/>
          </p:nvSpPr>
          <p:spPr>
            <a:xfrm rot="5400000">
              <a:off x="768104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69" name="Forme libre 468">
              <a:extLst>
                <a:ext uri="{FF2B5EF4-FFF2-40B4-BE49-F238E27FC236}">
                  <a16:creationId xmlns:a16="http://schemas.microsoft.com/office/drawing/2014/main" id="{B8B342CE-69F2-B142-9B51-A10E671725AD}"/>
                </a:ext>
              </a:extLst>
            </p:cNvPr>
            <p:cNvSpPr/>
            <p:nvPr/>
          </p:nvSpPr>
          <p:spPr>
            <a:xfrm rot="5400000">
              <a:off x="945096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0" name="Forme libre 469">
              <a:extLst>
                <a:ext uri="{FF2B5EF4-FFF2-40B4-BE49-F238E27FC236}">
                  <a16:creationId xmlns:a16="http://schemas.microsoft.com/office/drawing/2014/main" id="{1EC1EBDB-AD43-864B-9DFA-25D2406F96CE}"/>
                </a:ext>
              </a:extLst>
            </p:cNvPr>
            <p:cNvSpPr/>
            <p:nvPr/>
          </p:nvSpPr>
          <p:spPr>
            <a:xfrm rot="5400000">
              <a:off x="969861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1" name="Forme libre 470">
              <a:extLst>
                <a:ext uri="{FF2B5EF4-FFF2-40B4-BE49-F238E27FC236}">
                  <a16:creationId xmlns:a16="http://schemas.microsoft.com/office/drawing/2014/main" id="{FB1761BF-D9E7-B847-8997-D7F9447761F1}"/>
                </a:ext>
              </a:extLst>
            </p:cNvPr>
            <p:cNvSpPr/>
            <p:nvPr/>
          </p:nvSpPr>
          <p:spPr>
            <a:xfrm rot="5400000">
              <a:off x="1146854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2" name="Forme libre 471">
              <a:extLst>
                <a:ext uri="{FF2B5EF4-FFF2-40B4-BE49-F238E27FC236}">
                  <a16:creationId xmlns:a16="http://schemas.microsoft.com/office/drawing/2014/main" id="{43237E51-AA80-8745-8E24-DE94652BE959}"/>
                </a:ext>
              </a:extLst>
            </p:cNvPr>
            <p:cNvSpPr/>
            <p:nvPr/>
          </p:nvSpPr>
          <p:spPr>
            <a:xfrm rot="5400000">
              <a:off x="1171619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3" name="Forme libre 472">
              <a:extLst>
                <a:ext uri="{FF2B5EF4-FFF2-40B4-BE49-F238E27FC236}">
                  <a16:creationId xmlns:a16="http://schemas.microsoft.com/office/drawing/2014/main" id="{9398B8B5-6BCA-434A-A7DB-BBA965F6A91A}"/>
                </a:ext>
              </a:extLst>
            </p:cNvPr>
            <p:cNvSpPr/>
            <p:nvPr/>
          </p:nvSpPr>
          <p:spPr>
            <a:xfrm rot="5400000">
              <a:off x="1348612" y="366097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4" name="Forme libre 473">
              <a:extLst>
                <a:ext uri="{FF2B5EF4-FFF2-40B4-BE49-F238E27FC236}">
                  <a16:creationId xmlns:a16="http://schemas.microsoft.com/office/drawing/2014/main" id="{36AA175D-A577-9647-A2A7-C195BE032255}"/>
                </a:ext>
              </a:extLst>
            </p:cNvPr>
            <p:cNvSpPr/>
            <p:nvPr/>
          </p:nvSpPr>
          <p:spPr>
            <a:xfrm rot="5400000">
              <a:off x="1373376" y="346125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CD60A908-EA6D-1247-88B2-11C6B73603AC}"/>
                </a:ext>
              </a:extLst>
            </p:cNvPr>
            <p:cNvSpPr/>
            <p:nvPr/>
          </p:nvSpPr>
          <p:spPr>
            <a:xfrm rot="5400000">
              <a:off x="-63692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6AB3060-F28C-ED40-A8C6-AB5824EC0554}"/>
                </a:ext>
              </a:extLst>
            </p:cNvPr>
            <p:cNvSpPr/>
            <p:nvPr/>
          </p:nvSpPr>
          <p:spPr>
            <a:xfrm rot="5400000">
              <a:off x="-38927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2397F07C-068C-7D4B-99DC-A3841BD3E6CA}"/>
                </a:ext>
              </a:extLst>
            </p:cNvPr>
            <p:cNvSpPr/>
            <p:nvPr/>
          </p:nvSpPr>
          <p:spPr>
            <a:xfrm rot="5400000">
              <a:off x="138066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E181561D-53EC-1E45-B2DC-AB34A29CAC20}"/>
                </a:ext>
              </a:extLst>
            </p:cNvPr>
            <p:cNvSpPr/>
            <p:nvPr/>
          </p:nvSpPr>
          <p:spPr>
            <a:xfrm rot="5400000">
              <a:off x="162831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E5CC60BA-ADFF-8242-BA4F-B8D3C68581D8}"/>
                </a:ext>
              </a:extLst>
            </p:cNvPr>
            <p:cNvSpPr/>
            <p:nvPr/>
          </p:nvSpPr>
          <p:spPr>
            <a:xfrm rot="5400000">
              <a:off x="339823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33AE25E4-AE1C-A641-9747-5D6C18F4B958}"/>
                </a:ext>
              </a:extLst>
            </p:cNvPr>
            <p:cNvSpPr/>
            <p:nvPr/>
          </p:nvSpPr>
          <p:spPr>
            <a:xfrm rot="5400000">
              <a:off x="364588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5" name="Forme libre 484">
              <a:extLst>
                <a:ext uri="{FF2B5EF4-FFF2-40B4-BE49-F238E27FC236}">
                  <a16:creationId xmlns:a16="http://schemas.microsoft.com/office/drawing/2014/main" id="{98542A42-AF6E-9249-854A-829593EA0D40}"/>
                </a:ext>
              </a:extLst>
            </p:cNvPr>
            <p:cNvSpPr/>
            <p:nvPr/>
          </p:nvSpPr>
          <p:spPr>
            <a:xfrm rot="5400000">
              <a:off x="541581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2D53F6A8-E324-714D-8FD1-C05972A3F785}"/>
                </a:ext>
              </a:extLst>
            </p:cNvPr>
            <p:cNvSpPr/>
            <p:nvPr/>
          </p:nvSpPr>
          <p:spPr>
            <a:xfrm rot="5400000">
              <a:off x="566346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D181175D-B74D-6743-BABB-7C0C704B7576}"/>
                </a:ext>
              </a:extLst>
            </p:cNvPr>
            <p:cNvSpPr/>
            <p:nvPr/>
          </p:nvSpPr>
          <p:spPr>
            <a:xfrm rot="5400000">
              <a:off x="743338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95E91E4B-F900-FC48-AE9B-06D06C0F1C7E}"/>
                </a:ext>
              </a:extLst>
            </p:cNvPr>
            <p:cNvSpPr/>
            <p:nvPr/>
          </p:nvSpPr>
          <p:spPr>
            <a:xfrm rot="5400000">
              <a:off x="768104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89" name="Forme libre 488">
              <a:extLst>
                <a:ext uri="{FF2B5EF4-FFF2-40B4-BE49-F238E27FC236}">
                  <a16:creationId xmlns:a16="http://schemas.microsoft.com/office/drawing/2014/main" id="{74124A23-BC79-1E41-B0D9-8B069C0C6356}"/>
                </a:ext>
              </a:extLst>
            </p:cNvPr>
            <p:cNvSpPr/>
            <p:nvPr/>
          </p:nvSpPr>
          <p:spPr>
            <a:xfrm rot="5400000">
              <a:off x="945096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8F9F4FD0-A7A5-104C-9959-8AF82529B278}"/>
                </a:ext>
              </a:extLst>
            </p:cNvPr>
            <p:cNvSpPr/>
            <p:nvPr/>
          </p:nvSpPr>
          <p:spPr>
            <a:xfrm rot="5400000">
              <a:off x="969861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3B18B666-91E4-1340-9CEE-DEF519BAA25B}"/>
                </a:ext>
              </a:extLst>
            </p:cNvPr>
            <p:cNvSpPr/>
            <p:nvPr/>
          </p:nvSpPr>
          <p:spPr>
            <a:xfrm rot="5400000">
              <a:off x="1146854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966D87C0-07F4-7040-A894-BA621D018B53}"/>
                </a:ext>
              </a:extLst>
            </p:cNvPr>
            <p:cNvSpPr/>
            <p:nvPr/>
          </p:nvSpPr>
          <p:spPr>
            <a:xfrm rot="5400000">
              <a:off x="1171619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E284BBDD-793B-A845-96F3-C8DACAEEE0FF}"/>
                </a:ext>
              </a:extLst>
            </p:cNvPr>
            <p:cNvSpPr/>
            <p:nvPr/>
          </p:nvSpPr>
          <p:spPr>
            <a:xfrm rot="5400000">
              <a:off x="1348612" y="568249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4" name="Forme libre 493">
              <a:extLst>
                <a:ext uri="{FF2B5EF4-FFF2-40B4-BE49-F238E27FC236}">
                  <a16:creationId xmlns:a16="http://schemas.microsoft.com/office/drawing/2014/main" id="{CD9D18B1-FAB3-D34E-A87E-C58BE5B2664A}"/>
                </a:ext>
              </a:extLst>
            </p:cNvPr>
            <p:cNvSpPr/>
            <p:nvPr/>
          </p:nvSpPr>
          <p:spPr>
            <a:xfrm rot="5400000">
              <a:off x="1373376" y="54827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499" name="Forme libre 498">
              <a:extLst>
                <a:ext uri="{FF2B5EF4-FFF2-40B4-BE49-F238E27FC236}">
                  <a16:creationId xmlns:a16="http://schemas.microsoft.com/office/drawing/2014/main" id="{EF5C3447-9852-684B-8262-3DFFF6636014}"/>
                </a:ext>
              </a:extLst>
            </p:cNvPr>
            <p:cNvSpPr/>
            <p:nvPr/>
          </p:nvSpPr>
          <p:spPr>
            <a:xfrm rot="5400000">
              <a:off x="-63692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C5216C07-AF74-4A4A-9F4E-266B43FC6F8E}"/>
                </a:ext>
              </a:extLst>
            </p:cNvPr>
            <p:cNvSpPr/>
            <p:nvPr/>
          </p:nvSpPr>
          <p:spPr>
            <a:xfrm rot="5400000">
              <a:off x="-38927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4554B990-0929-4442-9404-EFBCBF4FCD2A}"/>
                </a:ext>
              </a:extLst>
            </p:cNvPr>
            <p:cNvSpPr/>
            <p:nvPr/>
          </p:nvSpPr>
          <p:spPr>
            <a:xfrm rot="5400000">
              <a:off x="138066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7AFD96C1-544A-824F-AFDC-FDFE2C4A0954}"/>
                </a:ext>
              </a:extLst>
            </p:cNvPr>
            <p:cNvSpPr/>
            <p:nvPr/>
          </p:nvSpPr>
          <p:spPr>
            <a:xfrm rot="5400000">
              <a:off x="162831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3" name="Forme libre 502">
              <a:extLst>
                <a:ext uri="{FF2B5EF4-FFF2-40B4-BE49-F238E27FC236}">
                  <a16:creationId xmlns:a16="http://schemas.microsoft.com/office/drawing/2014/main" id="{0DB74E44-CAA0-F846-9039-4BDE1D48F010}"/>
                </a:ext>
              </a:extLst>
            </p:cNvPr>
            <p:cNvSpPr/>
            <p:nvPr/>
          </p:nvSpPr>
          <p:spPr>
            <a:xfrm rot="5400000">
              <a:off x="339823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63365CE1-B85B-D746-AAA4-262BBC915703}"/>
                </a:ext>
              </a:extLst>
            </p:cNvPr>
            <p:cNvSpPr/>
            <p:nvPr/>
          </p:nvSpPr>
          <p:spPr>
            <a:xfrm rot="5400000">
              <a:off x="364588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54E4B2AE-F15D-214A-8856-5C18429101F3}"/>
                </a:ext>
              </a:extLst>
            </p:cNvPr>
            <p:cNvSpPr/>
            <p:nvPr/>
          </p:nvSpPr>
          <p:spPr>
            <a:xfrm rot="5400000">
              <a:off x="541581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25312BA7-1A8D-8041-AB49-2D473A5187F7}"/>
                </a:ext>
              </a:extLst>
            </p:cNvPr>
            <p:cNvSpPr/>
            <p:nvPr/>
          </p:nvSpPr>
          <p:spPr>
            <a:xfrm rot="5400000">
              <a:off x="566346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A1F69EE2-9116-9747-A7BF-EF1F88BC777A}"/>
                </a:ext>
              </a:extLst>
            </p:cNvPr>
            <p:cNvSpPr/>
            <p:nvPr/>
          </p:nvSpPr>
          <p:spPr>
            <a:xfrm rot="5400000">
              <a:off x="743338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8" name="Forme libre 507">
              <a:extLst>
                <a:ext uri="{FF2B5EF4-FFF2-40B4-BE49-F238E27FC236}">
                  <a16:creationId xmlns:a16="http://schemas.microsoft.com/office/drawing/2014/main" id="{45388326-9B25-5A40-ACF3-7E64F06FD310}"/>
                </a:ext>
              </a:extLst>
            </p:cNvPr>
            <p:cNvSpPr/>
            <p:nvPr/>
          </p:nvSpPr>
          <p:spPr>
            <a:xfrm rot="5400000">
              <a:off x="768104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EF8E7C82-584D-1845-9303-17C82A0E4ADA}"/>
                </a:ext>
              </a:extLst>
            </p:cNvPr>
            <p:cNvSpPr/>
            <p:nvPr/>
          </p:nvSpPr>
          <p:spPr>
            <a:xfrm rot="5400000">
              <a:off x="945096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E6B30848-97A6-D141-BC51-1BF73215014F}"/>
                </a:ext>
              </a:extLst>
            </p:cNvPr>
            <p:cNvSpPr/>
            <p:nvPr/>
          </p:nvSpPr>
          <p:spPr>
            <a:xfrm rot="5400000">
              <a:off x="969861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1" name="Forme libre 510">
              <a:extLst>
                <a:ext uri="{FF2B5EF4-FFF2-40B4-BE49-F238E27FC236}">
                  <a16:creationId xmlns:a16="http://schemas.microsoft.com/office/drawing/2014/main" id="{E268CBD9-5BD2-4F40-BDD9-CD3B6364C422}"/>
                </a:ext>
              </a:extLst>
            </p:cNvPr>
            <p:cNvSpPr/>
            <p:nvPr/>
          </p:nvSpPr>
          <p:spPr>
            <a:xfrm rot="5400000">
              <a:off x="1146854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2" name="Forme libre 511">
              <a:extLst>
                <a:ext uri="{FF2B5EF4-FFF2-40B4-BE49-F238E27FC236}">
                  <a16:creationId xmlns:a16="http://schemas.microsoft.com/office/drawing/2014/main" id="{89379013-85CB-C745-A344-191B1DD01908}"/>
                </a:ext>
              </a:extLst>
            </p:cNvPr>
            <p:cNvSpPr/>
            <p:nvPr/>
          </p:nvSpPr>
          <p:spPr>
            <a:xfrm rot="5400000">
              <a:off x="1171619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3" name="Forme libre 512">
              <a:extLst>
                <a:ext uri="{FF2B5EF4-FFF2-40B4-BE49-F238E27FC236}">
                  <a16:creationId xmlns:a16="http://schemas.microsoft.com/office/drawing/2014/main" id="{4A8ED53F-0C6B-F34C-815D-29742F187BDB}"/>
                </a:ext>
              </a:extLst>
            </p:cNvPr>
            <p:cNvSpPr/>
            <p:nvPr/>
          </p:nvSpPr>
          <p:spPr>
            <a:xfrm rot="5400000">
              <a:off x="1348612" y="770402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4" name="Forme libre 513">
              <a:extLst>
                <a:ext uri="{FF2B5EF4-FFF2-40B4-BE49-F238E27FC236}">
                  <a16:creationId xmlns:a16="http://schemas.microsoft.com/office/drawing/2014/main" id="{1C0A9D2B-3BF6-DD4E-973F-38512565E906}"/>
                </a:ext>
              </a:extLst>
            </p:cNvPr>
            <p:cNvSpPr/>
            <p:nvPr/>
          </p:nvSpPr>
          <p:spPr>
            <a:xfrm rot="5400000">
              <a:off x="1373376" y="750430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19" name="Forme libre 518">
              <a:extLst>
                <a:ext uri="{FF2B5EF4-FFF2-40B4-BE49-F238E27FC236}">
                  <a16:creationId xmlns:a16="http://schemas.microsoft.com/office/drawing/2014/main" id="{92D8A181-B11C-D444-9E71-7BDC1A2FE178}"/>
                </a:ext>
              </a:extLst>
            </p:cNvPr>
            <p:cNvSpPr/>
            <p:nvPr/>
          </p:nvSpPr>
          <p:spPr>
            <a:xfrm rot="5400000">
              <a:off x="-63692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0" name="Forme libre 519">
              <a:extLst>
                <a:ext uri="{FF2B5EF4-FFF2-40B4-BE49-F238E27FC236}">
                  <a16:creationId xmlns:a16="http://schemas.microsoft.com/office/drawing/2014/main" id="{8CC524CC-A632-EB4B-A9A0-C225953B6B58}"/>
                </a:ext>
              </a:extLst>
            </p:cNvPr>
            <p:cNvSpPr/>
            <p:nvPr/>
          </p:nvSpPr>
          <p:spPr>
            <a:xfrm rot="5400000">
              <a:off x="-38927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1" name="Forme libre 520">
              <a:extLst>
                <a:ext uri="{FF2B5EF4-FFF2-40B4-BE49-F238E27FC236}">
                  <a16:creationId xmlns:a16="http://schemas.microsoft.com/office/drawing/2014/main" id="{2A61DCDC-00C2-ED42-B04B-19E8A312F759}"/>
                </a:ext>
              </a:extLst>
            </p:cNvPr>
            <p:cNvSpPr/>
            <p:nvPr/>
          </p:nvSpPr>
          <p:spPr>
            <a:xfrm rot="5400000">
              <a:off x="138066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2" name="Forme libre 521">
              <a:extLst>
                <a:ext uri="{FF2B5EF4-FFF2-40B4-BE49-F238E27FC236}">
                  <a16:creationId xmlns:a16="http://schemas.microsoft.com/office/drawing/2014/main" id="{0C071817-0969-6342-AB69-55E8C9030049}"/>
                </a:ext>
              </a:extLst>
            </p:cNvPr>
            <p:cNvSpPr/>
            <p:nvPr/>
          </p:nvSpPr>
          <p:spPr>
            <a:xfrm rot="5400000">
              <a:off x="162831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3" name="Forme libre 522">
              <a:extLst>
                <a:ext uri="{FF2B5EF4-FFF2-40B4-BE49-F238E27FC236}">
                  <a16:creationId xmlns:a16="http://schemas.microsoft.com/office/drawing/2014/main" id="{D12BFA98-F21C-6E40-8AFE-203C8203A4EE}"/>
                </a:ext>
              </a:extLst>
            </p:cNvPr>
            <p:cNvSpPr/>
            <p:nvPr/>
          </p:nvSpPr>
          <p:spPr>
            <a:xfrm rot="5400000">
              <a:off x="339823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4" name="Forme libre 523">
              <a:extLst>
                <a:ext uri="{FF2B5EF4-FFF2-40B4-BE49-F238E27FC236}">
                  <a16:creationId xmlns:a16="http://schemas.microsoft.com/office/drawing/2014/main" id="{8EE416C7-A99C-934C-A4F4-04D42425AF7E}"/>
                </a:ext>
              </a:extLst>
            </p:cNvPr>
            <p:cNvSpPr/>
            <p:nvPr/>
          </p:nvSpPr>
          <p:spPr>
            <a:xfrm rot="5400000">
              <a:off x="364588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5" name="Forme libre 524">
              <a:extLst>
                <a:ext uri="{FF2B5EF4-FFF2-40B4-BE49-F238E27FC236}">
                  <a16:creationId xmlns:a16="http://schemas.microsoft.com/office/drawing/2014/main" id="{3F9A5DCA-B38C-F94A-915E-08BF58758E9D}"/>
                </a:ext>
              </a:extLst>
            </p:cNvPr>
            <p:cNvSpPr/>
            <p:nvPr/>
          </p:nvSpPr>
          <p:spPr>
            <a:xfrm rot="5400000">
              <a:off x="541581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6" name="Forme libre 525">
              <a:extLst>
                <a:ext uri="{FF2B5EF4-FFF2-40B4-BE49-F238E27FC236}">
                  <a16:creationId xmlns:a16="http://schemas.microsoft.com/office/drawing/2014/main" id="{A8F524D1-3139-D842-AB04-B9E7F8CB6243}"/>
                </a:ext>
              </a:extLst>
            </p:cNvPr>
            <p:cNvSpPr/>
            <p:nvPr/>
          </p:nvSpPr>
          <p:spPr>
            <a:xfrm rot="5400000">
              <a:off x="566346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7" name="Forme libre 526">
              <a:extLst>
                <a:ext uri="{FF2B5EF4-FFF2-40B4-BE49-F238E27FC236}">
                  <a16:creationId xmlns:a16="http://schemas.microsoft.com/office/drawing/2014/main" id="{55C557E9-4D9A-C142-8A6A-24C945E65DB1}"/>
                </a:ext>
              </a:extLst>
            </p:cNvPr>
            <p:cNvSpPr/>
            <p:nvPr/>
          </p:nvSpPr>
          <p:spPr>
            <a:xfrm rot="5400000">
              <a:off x="743338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8" name="Forme libre 527">
              <a:extLst>
                <a:ext uri="{FF2B5EF4-FFF2-40B4-BE49-F238E27FC236}">
                  <a16:creationId xmlns:a16="http://schemas.microsoft.com/office/drawing/2014/main" id="{19EE30DD-F3DF-FE47-B035-09CDE30C600A}"/>
                </a:ext>
              </a:extLst>
            </p:cNvPr>
            <p:cNvSpPr/>
            <p:nvPr/>
          </p:nvSpPr>
          <p:spPr>
            <a:xfrm rot="5400000">
              <a:off x="768104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29" name="Forme libre 528">
              <a:extLst>
                <a:ext uri="{FF2B5EF4-FFF2-40B4-BE49-F238E27FC236}">
                  <a16:creationId xmlns:a16="http://schemas.microsoft.com/office/drawing/2014/main" id="{D7E3F3EB-7781-194C-9219-22FB5DA78D6E}"/>
                </a:ext>
              </a:extLst>
            </p:cNvPr>
            <p:cNvSpPr/>
            <p:nvPr/>
          </p:nvSpPr>
          <p:spPr>
            <a:xfrm rot="5400000">
              <a:off x="945096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0" name="Forme libre 529">
              <a:extLst>
                <a:ext uri="{FF2B5EF4-FFF2-40B4-BE49-F238E27FC236}">
                  <a16:creationId xmlns:a16="http://schemas.microsoft.com/office/drawing/2014/main" id="{2452553C-AB10-5740-AD9D-C6F807695669}"/>
                </a:ext>
              </a:extLst>
            </p:cNvPr>
            <p:cNvSpPr/>
            <p:nvPr/>
          </p:nvSpPr>
          <p:spPr>
            <a:xfrm rot="5400000">
              <a:off x="969861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1" name="Forme libre 530">
              <a:extLst>
                <a:ext uri="{FF2B5EF4-FFF2-40B4-BE49-F238E27FC236}">
                  <a16:creationId xmlns:a16="http://schemas.microsoft.com/office/drawing/2014/main" id="{932E2089-1E85-6E42-9CD6-D60593DD5748}"/>
                </a:ext>
              </a:extLst>
            </p:cNvPr>
            <p:cNvSpPr/>
            <p:nvPr/>
          </p:nvSpPr>
          <p:spPr>
            <a:xfrm rot="5400000">
              <a:off x="1146854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2" name="Forme libre 531">
              <a:extLst>
                <a:ext uri="{FF2B5EF4-FFF2-40B4-BE49-F238E27FC236}">
                  <a16:creationId xmlns:a16="http://schemas.microsoft.com/office/drawing/2014/main" id="{03D8C12D-6CF1-294D-BD4F-F1E0D33EF9B1}"/>
                </a:ext>
              </a:extLst>
            </p:cNvPr>
            <p:cNvSpPr/>
            <p:nvPr/>
          </p:nvSpPr>
          <p:spPr>
            <a:xfrm rot="5400000">
              <a:off x="1171619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3" name="Forme libre 532">
              <a:extLst>
                <a:ext uri="{FF2B5EF4-FFF2-40B4-BE49-F238E27FC236}">
                  <a16:creationId xmlns:a16="http://schemas.microsoft.com/office/drawing/2014/main" id="{47680DA7-0175-B447-9282-BC50FC58D511}"/>
                </a:ext>
              </a:extLst>
            </p:cNvPr>
            <p:cNvSpPr/>
            <p:nvPr/>
          </p:nvSpPr>
          <p:spPr>
            <a:xfrm rot="5400000">
              <a:off x="1348612" y="972555"/>
              <a:ext cx="49539" cy="4745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4" name="Forme libre 533">
              <a:extLst>
                <a:ext uri="{FF2B5EF4-FFF2-40B4-BE49-F238E27FC236}">
                  <a16:creationId xmlns:a16="http://schemas.microsoft.com/office/drawing/2014/main" id="{9D0EEEA5-2AC4-EB4D-A2C7-C0BFF8BC4FD2}"/>
                </a:ext>
              </a:extLst>
            </p:cNvPr>
            <p:cNvSpPr/>
            <p:nvPr/>
          </p:nvSpPr>
          <p:spPr>
            <a:xfrm rot="5400000">
              <a:off x="1373376" y="952583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39" name="Forme libre 538">
              <a:extLst>
                <a:ext uri="{FF2B5EF4-FFF2-40B4-BE49-F238E27FC236}">
                  <a16:creationId xmlns:a16="http://schemas.microsoft.com/office/drawing/2014/main" id="{C790A5BE-1FEE-9E47-AE60-32160C85C4B2}"/>
                </a:ext>
              </a:extLst>
            </p:cNvPr>
            <p:cNvSpPr/>
            <p:nvPr/>
          </p:nvSpPr>
          <p:spPr>
            <a:xfrm rot="5400000">
              <a:off x="-63669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0" name="Forme libre 539">
              <a:extLst>
                <a:ext uri="{FF2B5EF4-FFF2-40B4-BE49-F238E27FC236}">
                  <a16:creationId xmlns:a16="http://schemas.microsoft.com/office/drawing/2014/main" id="{7E95F0D3-7915-094A-942E-95230D500C7D}"/>
                </a:ext>
              </a:extLst>
            </p:cNvPr>
            <p:cNvSpPr/>
            <p:nvPr/>
          </p:nvSpPr>
          <p:spPr>
            <a:xfrm rot="5400000">
              <a:off x="-38927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1" name="Forme libre 540">
              <a:extLst>
                <a:ext uri="{FF2B5EF4-FFF2-40B4-BE49-F238E27FC236}">
                  <a16:creationId xmlns:a16="http://schemas.microsoft.com/office/drawing/2014/main" id="{D1FD6976-1246-AC4E-9095-3D6A60FBEA33}"/>
                </a:ext>
              </a:extLst>
            </p:cNvPr>
            <p:cNvSpPr/>
            <p:nvPr/>
          </p:nvSpPr>
          <p:spPr>
            <a:xfrm rot="5400000">
              <a:off x="138089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2" name="Forme libre 541">
              <a:extLst>
                <a:ext uri="{FF2B5EF4-FFF2-40B4-BE49-F238E27FC236}">
                  <a16:creationId xmlns:a16="http://schemas.microsoft.com/office/drawing/2014/main" id="{A260F0AB-A85D-994A-885D-7652C8C063DE}"/>
                </a:ext>
              </a:extLst>
            </p:cNvPr>
            <p:cNvSpPr/>
            <p:nvPr/>
          </p:nvSpPr>
          <p:spPr>
            <a:xfrm rot="5400000">
              <a:off x="162831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3" name="Forme libre 542">
              <a:extLst>
                <a:ext uri="{FF2B5EF4-FFF2-40B4-BE49-F238E27FC236}">
                  <a16:creationId xmlns:a16="http://schemas.microsoft.com/office/drawing/2014/main" id="{50805917-2869-1E4A-8D93-0BFF3E19822E}"/>
                </a:ext>
              </a:extLst>
            </p:cNvPr>
            <p:cNvSpPr/>
            <p:nvPr/>
          </p:nvSpPr>
          <p:spPr>
            <a:xfrm rot="5400000">
              <a:off x="339847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4" name="Forme libre 543">
              <a:extLst>
                <a:ext uri="{FF2B5EF4-FFF2-40B4-BE49-F238E27FC236}">
                  <a16:creationId xmlns:a16="http://schemas.microsoft.com/office/drawing/2014/main" id="{FF577207-518B-B747-8B66-3271FBC5438A}"/>
                </a:ext>
              </a:extLst>
            </p:cNvPr>
            <p:cNvSpPr/>
            <p:nvPr/>
          </p:nvSpPr>
          <p:spPr>
            <a:xfrm rot="5400000">
              <a:off x="364588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5" name="Forme libre 544">
              <a:extLst>
                <a:ext uri="{FF2B5EF4-FFF2-40B4-BE49-F238E27FC236}">
                  <a16:creationId xmlns:a16="http://schemas.microsoft.com/office/drawing/2014/main" id="{8E15F134-FC54-7C4D-AE73-9CEF56F7FE32}"/>
                </a:ext>
              </a:extLst>
            </p:cNvPr>
            <p:cNvSpPr/>
            <p:nvPr/>
          </p:nvSpPr>
          <p:spPr>
            <a:xfrm rot="5400000">
              <a:off x="541605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6" name="Forme libre 545">
              <a:extLst>
                <a:ext uri="{FF2B5EF4-FFF2-40B4-BE49-F238E27FC236}">
                  <a16:creationId xmlns:a16="http://schemas.microsoft.com/office/drawing/2014/main" id="{5A153277-EEEA-5A46-8316-CE438DF88B41}"/>
                </a:ext>
              </a:extLst>
            </p:cNvPr>
            <p:cNvSpPr/>
            <p:nvPr/>
          </p:nvSpPr>
          <p:spPr>
            <a:xfrm rot="5400000">
              <a:off x="566346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7" name="Forme libre 546">
              <a:extLst>
                <a:ext uri="{FF2B5EF4-FFF2-40B4-BE49-F238E27FC236}">
                  <a16:creationId xmlns:a16="http://schemas.microsoft.com/office/drawing/2014/main" id="{5B5A895D-7C4F-9440-8E95-AD0436C886E9}"/>
                </a:ext>
              </a:extLst>
            </p:cNvPr>
            <p:cNvSpPr/>
            <p:nvPr/>
          </p:nvSpPr>
          <p:spPr>
            <a:xfrm rot="5400000">
              <a:off x="743362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8" name="Forme libre 547">
              <a:extLst>
                <a:ext uri="{FF2B5EF4-FFF2-40B4-BE49-F238E27FC236}">
                  <a16:creationId xmlns:a16="http://schemas.microsoft.com/office/drawing/2014/main" id="{3A91EEED-B548-FB40-A906-6B36D001EC7C}"/>
                </a:ext>
              </a:extLst>
            </p:cNvPr>
            <p:cNvSpPr/>
            <p:nvPr/>
          </p:nvSpPr>
          <p:spPr>
            <a:xfrm rot="5400000">
              <a:off x="768104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49" name="Forme libre 548">
              <a:extLst>
                <a:ext uri="{FF2B5EF4-FFF2-40B4-BE49-F238E27FC236}">
                  <a16:creationId xmlns:a16="http://schemas.microsoft.com/office/drawing/2014/main" id="{EB72E76F-A7F2-0444-809E-6D7D258FB4E4}"/>
                </a:ext>
              </a:extLst>
            </p:cNvPr>
            <p:cNvSpPr/>
            <p:nvPr/>
          </p:nvSpPr>
          <p:spPr>
            <a:xfrm rot="5400000">
              <a:off x="945120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0" name="Forme libre 549">
              <a:extLst>
                <a:ext uri="{FF2B5EF4-FFF2-40B4-BE49-F238E27FC236}">
                  <a16:creationId xmlns:a16="http://schemas.microsoft.com/office/drawing/2014/main" id="{87ACB7AE-1BDD-FD46-A6BC-C49786959EF4}"/>
                </a:ext>
              </a:extLst>
            </p:cNvPr>
            <p:cNvSpPr/>
            <p:nvPr/>
          </p:nvSpPr>
          <p:spPr>
            <a:xfrm rot="5400000">
              <a:off x="969861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1" name="Forme libre 550">
              <a:extLst>
                <a:ext uri="{FF2B5EF4-FFF2-40B4-BE49-F238E27FC236}">
                  <a16:creationId xmlns:a16="http://schemas.microsoft.com/office/drawing/2014/main" id="{8D48F21A-F8FB-C64D-B0AC-E0133520BCED}"/>
                </a:ext>
              </a:extLst>
            </p:cNvPr>
            <p:cNvSpPr/>
            <p:nvPr/>
          </p:nvSpPr>
          <p:spPr>
            <a:xfrm rot="5400000">
              <a:off x="1146877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2" name="Forme libre 551">
              <a:extLst>
                <a:ext uri="{FF2B5EF4-FFF2-40B4-BE49-F238E27FC236}">
                  <a16:creationId xmlns:a16="http://schemas.microsoft.com/office/drawing/2014/main" id="{E5F95532-80FE-F04E-93BB-4B8AB4D93DDF}"/>
                </a:ext>
              </a:extLst>
            </p:cNvPr>
            <p:cNvSpPr/>
            <p:nvPr/>
          </p:nvSpPr>
          <p:spPr>
            <a:xfrm rot="5400000">
              <a:off x="1171619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3" name="Forme libre 552">
              <a:extLst>
                <a:ext uri="{FF2B5EF4-FFF2-40B4-BE49-F238E27FC236}">
                  <a16:creationId xmlns:a16="http://schemas.microsoft.com/office/drawing/2014/main" id="{2945D2BE-274F-CE44-B877-EF3860C85CE3}"/>
                </a:ext>
              </a:extLst>
            </p:cNvPr>
            <p:cNvSpPr/>
            <p:nvPr/>
          </p:nvSpPr>
          <p:spPr>
            <a:xfrm rot="5400000">
              <a:off x="1348635" y="1174684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4" name="Forme libre 553">
              <a:extLst>
                <a:ext uri="{FF2B5EF4-FFF2-40B4-BE49-F238E27FC236}">
                  <a16:creationId xmlns:a16="http://schemas.microsoft.com/office/drawing/2014/main" id="{17F24F7E-718A-DD4F-B590-9E17174873DB}"/>
                </a:ext>
              </a:extLst>
            </p:cNvPr>
            <p:cNvSpPr/>
            <p:nvPr/>
          </p:nvSpPr>
          <p:spPr>
            <a:xfrm rot="5400000">
              <a:off x="1373376" y="1154736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59" name="Forme libre 558">
              <a:extLst>
                <a:ext uri="{FF2B5EF4-FFF2-40B4-BE49-F238E27FC236}">
                  <a16:creationId xmlns:a16="http://schemas.microsoft.com/office/drawing/2014/main" id="{53833776-DD3C-3244-AC28-926FCEA6BE1F}"/>
                </a:ext>
              </a:extLst>
            </p:cNvPr>
            <p:cNvSpPr/>
            <p:nvPr/>
          </p:nvSpPr>
          <p:spPr>
            <a:xfrm rot="5400000">
              <a:off x="-63669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0" name="Forme libre 559">
              <a:extLst>
                <a:ext uri="{FF2B5EF4-FFF2-40B4-BE49-F238E27FC236}">
                  <a16:creationId xmlns:a16="http://schemas.microsoft.com/office/drawing/2014/main" id="{A22EE8BA-A4E6-7B45-AB37-62DFBDE81DF3}"/>
                </a:ext>
              </a:extLst>
            </p:cNvPr>
            <p:cNvSpPr/>
            <p:nvPr/>
          </p:nvSpPr>
          <p:spPr>
            <a:xfrm rot="5400000">
              <a:off x="-38927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1" name="Forme libre 560">
              <a:extLst>
                <a:ext uri="{FF2B5EF4-FFF2-40B4-BE49-F238E27FC236}">
                  <a16:creationId xmlns:a16="http://schemas.microsoft.com/office/drawing/2014/main" id="{D65B3354-BD30-414B-A968-9302509AAF5A}"/>
                </a:ext>
              </a:extLst>
            </p:cNvPr>
            <p:cNvSpPr/>
            <p:nvPr/>
          </p:nvSpPr>
          <p:spPr>
            <a:xfrm rot="5400000">
              <a:off x="138089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2" name="Forme libre 561">
              <a:extLst>
                <a:ext uri="{FF2B5EF4-FFF2-40B4-BE49-F238E27FC236}">
                  <a16:creationId xmlns:a16="http://schemas.microsoft.com/office/drawing/2014/main" id="{42101C41-FC94-CD43-8C9A-BC7FFD3D89B2}"/>
                </a:ext>
              </a:extLst>
            </p:cNvPr>
            <p:cNvSpPr/>
            <p:nvPr/>
          </p:nvSpPr>
          <p:spPr>
            <a:xfrm rot="5400000">
              <a:off x="162831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3" name="Forme libre 562">
              <a:extLst>
                <a:ext uri="{FF2B5EF4-FFF2-40B4-BE49-F238E27FC236}">
                  <a16:creationId xmlns:a16="http://schemas.microsoft.com/office/drawing/2014/main" id="{3951F11F-A5C9-9341-BE5E-AFD625FA4B05}"/>
                </a:ext>
              </a:extLst>
            </p:cNvPr>
            <p:cNvSpPr/>
            <p:nvPr/>
          </p:nvSpPr>
          <p:spPr>
            <a:xfrm rot="5400000">
              <a:off x="339847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4" name="Forme libre 563">
              <a:extLst>
                <a:ext uri="{FF2B5EF4-FFF2-40B4-BE49-F238E27FC236}">
                  <a16:creationId xmlns:a16="http://schemas.microsoft.com/office/drawing/2014/main" id="{240854EC-F955-D34F-B2D0-4DFA8EDECDB4}"/>
                </a:ext>
              </a:extLst>
            </p:cNvPr>
            <p:cNvSpPr/>
            <p:nvPr/>
          </p:nvSpPr>
          <p:spPr>
            <a:xfrm rot="5400000">
              <a:off x="364588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5" name="Forme libre 564">
              <a:extLst>
                <a:ext uri="{FF2B5EF4-FFF2-40B4-BE49-F238E27FC236}">
                  <a16:creationId xmlns:a16="http://schemas.microsoft.com/office/drawing/2014/main" id="{659D46EE-3AC3-F04B-BE77-BDF5A1E114B5}"/>
                </a:ext>
              </a:extLst>
            </p:cNvPr>
            <p:cNvSpPr/>
            <p:nvPr/>
          </p:nvSpPr>
          <p:spPr>
            <a:xfrm rot="5400000">
              <a:off x="541605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6" name="Forme libre 565">
              <a:extLst>
                <a:ext uri="{FF2B5EF4-FFF2-40B4-BE49-F238E27FC236}">
                  <a16:creationId xmlns:a16="http://schemas.microsoft.com/office/drawing/2014/main" id="{6CD65D39-CDA3-3A45-8A47-110AD48BBEC9}"/>
                </a:ext>
              </a:extLst>
            </p:cNvPr>
            <p:cNvSpPr/>
            <p:nvPr/>
          </p:nvSpPr>
          <p:spPr>
            <a:xfrm rot="5400000">
              <a:off x="566346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7" name="Forme libre 566">
              <a:extLst>
                <a:ext uri="{FF2B5EF4-FFF2-40B4-BE49-F238E27FC236}">
                  <a16:creationId xmlns:a16="http://schemas.microsoft.com/office/drawing/2014/main" id="{513D081C-9DFC-724C-ABEB-DB51A12F9ED9}"/>
                </a:ext>
              </a:extLst>
            </p:cNvPr>
            <p:cNvSpPr/>
            <p:nvPr/>
          </p:nvSpPr>
          <p:spPr>
            <a:xfrm rot="5400000">
              <a:off x="743362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8" name="Forme libre 567">
              <a:extLst>
                <a:ext uri="{FF2B5EF4-FFF2-40B4-BE49-F238E27FC236}">
                  <a16:creationId xmlns:a16="http://schemas.microsoft.com/office/drawing/2014/main" id="{B466E17B-0DD4-C94D-A33E-07FBA83E3BBD}"/>
                </a:ext>
              </a:extLst>
            </p:cNvPr>
            <p:cNvSpPr/>
            <p:nvPr/>
          </p:nvSpPr>
          <p:spPr>
            <a:xfrm rot="5400000">
              <a:off x="768104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69" name="Forme libre 568">
              <a:extLst>
                <a:ext uri="{FF2B5EF4-FFF2-40B4-BE49-F238E27FC236}">
                  <a16:creationId xmlns:a16="http://schemas.microsoft.com/office/drawing/2014/main" id="{478029FC-6039-7E48-9609-2B2278CB1EA6}"/>
                </a:ext>
              </a:extLst>
            </p:cNvPr>
            <p:cNvSpPr/>
            <p:nvPr/>
          </p:nvSpPr>
          <p:spPr>
            <a:xfrm rot="5400000">
              <a:off x="945120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0" name="Forme libre 569">
              <a:extLst>
                <a:ext uri="{FF2B5EF4-FFF2-40B4-BE49-F238E27FC236}">
                  <a16:creationId xmlns:a16="http://schemas.microsoft.com/office/drawing/2014/main" id="{B6151F3C-C485-3D4F-90AC-46C07F5B9DED}"/>
                </a:ext>
              </a:extLst>
            </p:cNvPr>
            <p:cNvSpPr/>
            <p:nvPr/>
          </p:nvSpPr>
          <p:spPr>
            <a:xfrm rot="5400000">
              <a:off x="969861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1" name="Forme libre 570">
              <a:extLst>
                <a:ext uri="{FF2B5EF4-FFF2-40B4-BE49-F238E27FC236}">
                  <a16:creationId xmlns:a16="http://schemas.microsoft.com/office/drawing/2014/main" id="{C539A73B-BB07-E444-97E9-3D662481DACA}"/>
                </a:ext>
              </a:extLst>
            </p:cNvPr>
            <p:cNvSpPr/>
            <p:nvPr/>
          </p:nvSpPr>
          <p:spPr>
            <a:xfrm rot="5400000">
              <a:off x="1146877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2" name="Forme libre 571">
              <a:extLst>
                <a:ext uri="{FF2B5EF4-FFF2-40B4-BE49-F238E27FC236}">
                  <a16:creationId xmlns:a16="http://schemas.microsoft.com/office/drawing/2014/main" id="{6008FF39-B362-A14D-A716-850E7C865FB6}"/>
                </a:ext>
              </a:extLst>
            </p:cNvPr>
            <p:cNvSpPr/>
            <p:nvPr/>
          </p:nvSpPr>
          <p:spPr>
            <a:xfrm rot="5400000">
              <a:off x="1171619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3" name="Forme libre 572">
              <a:extLst>
                <a:ext uri="{FF2B5EF4-FFF2-40B4-BE49-F238E27FC236}">
                  <a16:creationId xmlns:a16="http://schemas.microsoft.com/office/drawing/2014/main" id="{C77452E7-7E1F-A747-8EE2-F55A7E8AC92E}"/>
                </a:ext>
              </a:extLst>
            </p:cNvPr>
            <p:cNvSpPr/>
            <p:nvPr/>
          </p:nvSpPr>
          <p:spPr>
            <a:xfrm rot="5400000">
              <a:off x="1348635" y="1376836"/>
              <a:ext cx="49492" cy="4745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574" name="Forme libre 573">
              <a:extLst>
                <a:ext uri="{FF2B5EF4-FFF2-40B4-BE49-F238E27FC236}">
                  <a16:creationId xmlns:a16="http://schemas.microsoft.com/office/drawing/2014/main" id="{ED15B501-6DAF-9A4E-BC71-80FD7E7AF793}"/>
                </a:ext>
              </a:extLst>
            </p:cNvPr>
            <p:cNvSpPr/>
            <p:nvPr/>
          </p:nvSpPr>
          <p:spPr>
            <a:xfrm rot="5400000">
              <a:off x="1373376" y="1356888"/>
              <a:ext cx="4754" cy="49442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575" name="Rectangle 574">
            <a:extLst>
              <a:ext uri="{FF2B5EF4-FFF2-40B4-BE49-F238E27FC236}">
                <a16:creationId xmlns:a16="http://schemas.microsoft.com/office/drawing/2014/main" id="{BA3D5570-E215-2D47-B0A3-89160AEF7E92}"/>
              </a:ext>
            </a:extLst>
          </p:cNvPr>
          <p:cNvSpPr/>
          <p:nvPr/>
        </p:nvSpPr>
        <p:spPr>
          <a:xfrm>
            <a:off x="6421364" y="3624404"/>
            <a:ext cx="580500" cy="58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29FAE46E-CFD3-3B47-AC54-AF2B1897A397}"/>
              </a:ext>
            </a:extLst>
          </p:cNvPr>
          <p:cNvSpPr/>
          <p:nvPr/>
        </p:nvSpPr>
        <p:spPr>
          <a:xfrm>
            <a:off x="5840864" y="4205582"/>
            <a:ext cx="580500" cy="58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0E70CE03-D95B-A048-95D2-1A1EE1566909}"/>
              </a:ext>
            </a:extLst>
          </p:cNvPr>
          <p:cNvSpPr/>
          <p:nvPr/>
        </p:nvSpPr>
        <p:spPr>
          <a:xfrm>
            <a:off x="6421364" y="3624630"/>
            <a:ext cx="580500" cy="58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0537E80E-D460-904B-AA35-AD4F84AFB89C}"/>
              </a:ext>
            </a:extLst>
          </p:cNvPr>
          <p:cNvSpPr/>
          <p:nvPr/>
        </p:nvSpPr>
        <p:spPr>
          <a:xfrm>
            <a:off x="6421364" y="4205130"/>
            <a:ext cx="580500" cy="58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875" name="Rectangle 874">
            <a:extLst>
              <a:ext uri="{FF2B5EF4-FFF2-40B4-BE49-F238E27FC236}">
                <a16:creationId xmlns:a16="http://schemas.microsoft.com/office/drawing/2014/main" id="{1AF06ACD-F39F-1144-A063-994FE30AD15C}"/>
              </a:ext>
            </a:extLst>
          </p:cNvPr>
          <p:cNvSpPr/>
          <p:nvPr/>
        </p:nvSpPr>
        <p:spPr>
          <a:xfrm>
            <a:off x="6997150" y="-451"/>
            <a:ext cx="2146850" cy="3112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874" name="Graphique 318">
            <a:extLst>
              <a:ext uri="{FF2B5EF4-FFF2-40B4-BE49-F238E27FC236}">
                <a16:creationId xmlns:a16="http://schemas.microsoft.com/office/drawing/2014/main" id="{D6E595A7-6616-F448-A22D-78C2BFC825B7}"/>
              </a:ext>
            </a:extLst>
          </p:cNvPr>
          <p:cNvSpPr/>
          <p:nvPr/>
        </p:nvSpPr>
        <p:spPr>
          <a:xfrm>
            <a:off x="7004586" y="1950651"/>
            <a:ext cx="1085400" cy="1161226"/>
          </a:xfrm>
          <a:custGeom>
            <a:avLst/>
            <a:gdLst>
              <a:gd name="connsiteX0" fmla="*/ 1196285 w 1196832"/>
              <a:gd name="connsiteY0" fmla="*/ 4093699 h 4093961"/>
              <a:gd name="connsiteX1" fmla="*/ 1196285 w 1196832"/>
              <a:gd name="connsiteY1" fmla="*/ -262 h 4093961"/>
              <a:gd name="connsiteX2" fmla="*/ 1136385 w 1196832"/>
              <a:gd name="connsiteY2" fmla="*/ 4093699 h 4093961"/>
              <a:gd name="connsiteX3" fmla="*/ 1136385 w 1196832"/>
              <a:gd name="connsiteY3" fmla="*/ -262 h 4093961"/>
              <a:gd name="connsiteX4" fmla="*/ 1076614 w 1196832"/>
              <a:gd name="connsiteY4" fmla="*/ 4093699 h 4093961"/>
              <a:gd name="connsiteX5" fmla="*/ 1076614 w 1196832"/>
              <a:gd name="connsiteY5" fmla="*/ -262 h 4093961"/>
              <a:gd name="connsiteX6" fmla="*/ 1016714 w 1196832"/>
              <a:gd name="connsiteY6" fmla="*/ 4093699 h 4093961"/>
              <a:gd name="connsiteX7" fmla="*/ 1016714 w 1196832"/>
              <a:gd name="connsiteY7" fmla="*/ -262 h 4093961"/>
              <a:gd name="connsiteX8" fmla="*/ 956944 w 1196832"/>
              <a:gd name="connsiteY8" fmla="*/ 4093699 h 4093961"/>
              <a:gd name="connsiteX9" fmla="*/ 956944 w 1196832"/>
              <a:gd name="connsiteY9" fmla="*/ -262 h 4093961"/>
              <a:gd name="connsiteX10" fmla="*/ 897044 w 1196832"/>
              <a:gd name="connsiteY10" fmla="*/ 4093699 h 4093961"/>
              <a:gd name="connsiteX11" fmla="*/ 897044 w 1196832"/>
              <a:gd name="connsiteY11" fmla="*/ -262 h 4093961"/>
              <a:gd name="connsiteX12" fmla="*/ 837274 w 1196832"/>
              <a:gd name="connsiteY12" fmla="*/ 4093699 h 4093961"/>
              <a:gd name="connsiteX13" fmla="*/ 837274 w 1196832"/>
              <a:gd name="connsiteY13" fmla="*/ -262 h 4093961"/>
              <a:gd name="connsiteX14" fmla="*/ 777374 w 1196832"/>
              <a:gd name="connsiteY14" fmla="*/ 4093699 h 4093961"/>
              <a:gd name="connsiteX15" fmla="*/ 777374 w 1196832"/>
              <a:gd name="connsiteY15" fmla="*/ -262 h 4093961"/>
              <a:gd name="connsiteX16" fmla="*/ 717602 w 1196832"/>
              <a:gd name="connsiteY16" fmla="*/ 4093699 h 4093961"/>
              <a:gd name="connsiteX17" fmla="*/ 717602 w 1196832"/>
              <a:gd name="connsiteY17" fmla="*/ -262 h 4093961"/>
              <a:gd name="connsiteX18" fmla="*/ 657832 w 1196832"/>
              <a:gd name="connsiteY18" fmla="*/ 4093699 h 4093961"/>
              <a:gd name="connsiteX19" fmla="*/ 657832 w 1196832"/>
              <a:gd name="connsiteY19" fmla="*/ -262 h 4093961"/>
              <a:gd name="connsiteX20" fmla="*/ 597932 w 1196832"/>
              <a:gd name="connsiteY20" fmla="*/ 4093699 h 4093961"/>
              <a:gd name="connsiteX21" fmla="*/ 597932 w 1196832"/>
              <a:gd name="connsiteY21" fmla="*/ -262 h 4093961"/>
              <a:gd name="connsiteX22" fmla="*/ 538162 w 1196832"/>
              <a:gd name="connsiteY22" fmla="*/ 4093699 h 4093961"/>
              <a:gd name="connsiteX23" fmla="*/ 538162 w 1196832"/>
              <a:gd name="connsiteY23" fmla="*/ -262 h 4093961"/>
              <a:gd name="connsiteX24" fmla="*/ 478262 w 1196832"/>
              <a:gd name="connsiteY24" fmla="*/ 4093699 h 4093961"/>
              <a:gd name="connsiteX25" fmla="*/ 478262 w 1196832"/>
              <a:gd name="connsiteY25" fmla="*/ -262 h 4093961"/>
              <a:gd name="connsiteX26" fmla="*/ 419134 w 1196832"/>
              <a:gd name="connsiteY26" fmla="*/ 4093699 h 4093961"/>
              <a:gd name="connsiteX27" fmla="*/ 419134 w 1196832"/>
              <a:gd name="connsiteY27" fmla="*/ -262 h 4093961"/>
              <a:gd name="connsiteX28" fmla="*/ 359235 w 1196832"/>
              <a:gd name="connsiteY28" fmla="*/ 4093699 h 4093961"/>
              <a:gd name="connsiteX29" fmla="*/ 359235 w 1196832"/>
              <a:gd name="connsiteY29" fmla="*/ -262 h 4093961"/>
              <a:gd name="connsiteX30" fmla="*/ 299464 w 1196832"/>
              <a:gd name="connsiteY30" fmla="*/ 4093699 h 4093961"/>
              <a:gd name="connsiteX31" fmla="*/ 299464 w 1196832"/>
              <a:gd name="connsiteY31" fmla="*/ -262 h 4093961"/>
              <a:gd name="connsiteX32" fmla="*/ 239179 w 1196832"/>
              <a:gd name="connsiteY32" fmla="*/ 4093699 h 4093961"/>
              <a:gd name="connsiteX33" fmla="*/ 239179 w 1196832"/>
              <a:gd name="connsiteY33" fmla="*/ -262 h 4093961"/>
              <a:gd name="connsiteX34" fmla="*/ 179279 w 1196832"/>
              <a:gd name="connsiteY34" fmla="*/ 4093699 h 4093961"/>
              <a:gd name="connsiteX35" fmla="*/ 179279 w 1196832"/>
              <a:gd name="connsiteY35" fmla="*/ -262 h 4093961"/>
              <a:gd name="connsiteX36" fmla="*/ 119508 w 1196832"/>
              <a:gd name="connsiteY36" fmla="*/ 4093699 h 4093961"/>
              <a:gd name="connsiteX37" fmla="*/ 119508 w 1196832"/>
              <a:gd name="connsiteY37" fmla="*/ -262 h 4093961"/>
              <a:gd name="connsiteX38" fmla="*/ 59223 w 1196832"/>
              <a:gd name="connsiteY38" fmla="*/ 4093699 h 4093961"/>
              <a:gd name="connsiteX39" fmla="*/ 59223 w 1196832"/>
              <a:gd name="connsiteY39" fmla="*/ -262 h 4093961"/>
              <a:gd name="connsiteX40" fmla="*/ -548 w 1196832"/>
              <a:gd name="connsiteY40" fmla="*/ 4093699 h 4093961"/>
              <a:gd name="connsiteX41" fmla="*/ -548 w 1196832"/>
              <a:gd name="connsiteY41" fmla="*/ -262 h 409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6832" h="4093961">
                <a:moveTo>
                  <a:pt x="1196285" y="4093699"/>
                </a:moveTo>
                <a:lnTo>
                  <a:pt x="1196285" y="-262"/>
                </a:lnTo>
                <a:moveTo>
                  <a:pt x="1136385" y="4093699"/>
                </a:moveTo>
                <a:lnTo>
                  <a:pt x="1136385" y="-262"/>
                </a:lnTo>
                <a:moveTo>
                  <a:pt x="1076614" y="4093699"/>
                </a:moveTo>
                <a:lnTo>
                  <a:pt x="1076614" y="-262"/>
                </a:lnTo>
                <a:moveTo>
                  <a:pt x="1016714" y="4093699"/>
                </a:moveTo>
                <a:lnTo>
                  <a:pt x="1016714" y="-262"/>
                </a:lnTo>
                <a:moveTo>
                  <a:pt x="956944" y="4093699"/>
                </a:moveTo>
                <a:lnTo>
                  <a:pt x="956944" y="-262"/>
                </a:lnTo>
                <a:moveTo>
                  <a:pt x="897044" y="4093699"/>
                </a:moveTo>
                <a:lnTo>
                  <a:pt x="897044" y="-262"/>
                </a:lnTo>
                <a:moveTo>
                  <a:pt x="837274" y="4093699"/>
                </a:moveTo>
                <a:lnTo>
                  <a:pt x="837274" y="-262"/>
                </a:lnTo>
                <a:moveTo>
                  <a:pt x="777374" y="4093699"/>
                </a:moveTo>
                <a:lnTo>
                  <a:pt x="777374" y="-262"/>
                </a:lnTo>
                <a:moveTo>
                  <a:pt x="717602" y="4093699"/>
                </a:moveTo>
                <a:lnTo>
                  <a:pt x="717602" y="-262"/>
                </a:lnTo>
                <a:moveTo>
                  <a:pt x="657832" y="4093699"/>
                </a:moveTo>
                <a:lnTo>
                  <a:pt x="657832" y="-262"/>
                </a:lnTo>
                <a:moveTo>
                  <a:pt x="597932" y="4093699"/>
                </a:moveTo>
                <a:lnTo>
                  <a:pt x="597932" y="-262"/>
                </a:lnTo>
                <a:moveTo>
                  <a:pt x="538162" y="4093699"/>
                </a:moveTo>
                <a:lnTo>
                  <a:pt x="538162" y="-262"/>
                </a:lnTo>
                <a:moveTo>
                  <a:pt x="478262" y="4093699"/>
                </a:moveTo>
                <a:lnTo>
                  <a:pt x="478262" y="-262"/>
                </a:lnTo>
                <a:moveTo>
                  <a:pt x="419134" y="4093699"/>
                </a:moveTo>
                <a:lnTo>
                  <a:pt x="419134" y="-262"/>
                </a:lnTo>
                <a:moveTo>
                  <a:pt x="359235" y="4093699"/>
                </a:moveTo>
                <a:lnTo>
                  <a:pt x="359235" y="-262"/>
                </a:lnTo>
                <a:moveTo>
                  <a:pt x="299464" y="4093699"/>
                </a:moveTo>
                <a:lnTo>
                  <a:pt x="299464" y="-262"/>
                </a:lnTo>
                <a:moveTo>
                  <a:pt x="239179" y="4093699"/>
                </a:moveTo>
                <a:lnTo>
                  <a:pt x="239179" y="-262"/>
                </a:lnTo>
                <a:moveTo>
                  <a:pt x="179279" y="4093699"/>
                </a:moveTo>
                <a:lnTo>
                  <a:pt x="179279" y="-262"/>
                </a:lnTo>
                <a:moveTo>
                  <a:pt x="119508" y="4093699"/>
                </a:moveTo>
                <a:lnTo>
                  <a:pt x="119508" y="-262"/>
                </a:lnTo>
                <a:moveTo>
                  <a:pt x="59223" y="4093699"/>
                </a:moveTo>
                <a:lnTo>
                  <a:pt x="59223" y="-262"/>
                </a:lnTo>
                <a:moveTo>
                  <a:pt x="-548" y="4093699"/>
                </a:moveTo>
                <a:lnTo>
                  <a:pt x="-548" y="-26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 sz="1053" b="0" i="0" dirty="0">
              <a:latin typeface="Arial" panose="020B0604020202020204" pitchFamily="34" charset="0"/>
            </a:endParaRP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2396B95-F9CC-17C6-6018-0CFF42C2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D6274D-7113-6B4E-909A-3A47A2512EC0}" type="datetime1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B22EA09-D1E9-4991-4ACC-BEADAC71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580" name="Sous-titre 2">
            <a:extLst>
              <a:ext uri="{FF2B5EF4-FFF2-40B4-BE49-F238E27FC236}">
                <a16:creationId xmlns:a16="http://schemas.microsoft.com/office/drawing/2014/main" id="{85954F2A-E1CD-0944-AD0F-1B9A0CF4F24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18453" y="3441648"/>
            <a:ext cx="5222257" cy="11251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fr-FR" sz="18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Insérez un sous-titre</a:t>
            </a:r>
          </a:p>
        </p:txBody>
      </p:sp>
      <p:sp>
        <p:nvSpPr>
          <p:cNvPr id="581" name="Titre 1">
            <a:extLst>
              <a:ext uri="{FF2B5EF4-FFF2-40B4-BE49-F238E27FC236}">
                <a16:creationId xmlns:a16="http://schemas.microsoft.com/office/drawing/2014/main" id="{65E921DF-F28A-B74A-BEFA-CC748A504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82306"/>
            <a:ext cx="5216821" cy="213955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cap="none" baseline="0">
                <a:latin typeface="+mj-lt"/>
              </a:defRPr>
            </a:lvl1pPr>
          </a:lstStyle>
          <a:p>
            <a:r>
              <a:rPr lang="fr-FR" dirty="0"/>
              <a:t>1.</a:t>
            </a:r>
            <a:br>
              <a:rPr lang="fr-FR" dirty="0"/>
            </a:br>
            <a:r>
              <a:rPr lang="fr-FR" dirty="0"/>
              <a:t>Insérez un titre de section</a:t>
            </a:r>
          </a:p>
        </p:txBody>
      </p:sp>
      <p:sp>
        <p:nvSpPr>
          <p:cNvPr id="576" name="Espace réservé du numéro de diapositive 5">
            <a:extLst>
              <a:ext uri="{FF2B5EF4-FFF2-40B4-BE49-F238E27FC236}">
                <a16:creationId xmlns:a16="http://schemas.microsoft.com/office/drawing/2014/main" id="{68BA6150-7F3E-284D-B9EC-4F81A617A268}"/>
              </a:ext>
            </a:extLst>
          </p:cNvPr>
          <p:cNvSpPr txBox="1">
            <a:spLocks/>
          </p:cNvSpPr>
          <p:nvPr/>
        </p:nvSpPr>
        <p:spPr>
          <a:xfrm>
            <a:off x="6895176" y="4767263"/>
            <a:ext cx="187036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EF20B5-15EF-AF40-B82A-48D1C0FEEF21}" type="slidenum">
              <a:rPr lang="fr-FR" sz="900" smtClean="0"/>
              <a:pPr/>
              <a:t>‹N°›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31342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8E19A0-13F8-7569-7454-CDB067D6A144}"/>
              </a:ext>
            </a:extLst>
          </p:cNvPr>
          <p:cNvSpPr/>
          <p:nvPr/>
        </p:nvSpPr>
        <p:spPr>
          <a:xfrm>
            <a:off x="0" y="0"/>
            <a:ext cx="5777651" cy="4241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42117C-53E6-6CA9-78C4-492DD7D8FB77}"/>
              </a:ext>
            </a:extLst>
          </p:cNvPr>
          <p:cNvSpPr/>
          <p:nvPr/>
        </p:nvSpPr>
        <p:spPr>
          <a:xfrm>
            <a:off x="-8102" y="-21741"/>
            <a:ext cx="4342406" cy="5165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C4395"/>
              </a:solidFill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09129C-1891-975B-15DA-D27A489E8A40}"/>
              </a:ext>
            </a:extLst>
          </p:cNvPr>
          <p:cNvSpPr txBox="1"/>
          <p:nvPr/>
        </p:nvSpPr>
        <p:spPr>
          <a:xfrm rot="16200000">
            <a:off x="-1018738" y="2518584"/>
            <a:ext cx="4445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500" kern="3000" spc="2000" dirty="0">
                <a:solidFill>
                  <a:schemeClr val="accent2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SOMMAIRE</a:t>
            </a:r>
            <a:endParaRPr lang="fr-FR" sz="1500" kern="3000" spc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F8B9C9B-F781-C723-97CA-42217CD75A4C}"/>
              </a:ext>
            </a:extLst>
          </p:cNvPr>
          <p:cNvGrpSpPr/>
          <p:nvPr/>
        </p:nvGrpSpPr>
        <p:grpSpPr>
          <a:xfrm>
            <a:off x="949593" y="4902750"/>
            <a:ext cx="439076" cy="240751"/>
            <a:chOff x="1211580" y="5257800"/>
            <a:chExt cx="427808" cy="1623060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26882A2C-312B-0C88-DFFA-4B40E8DCCC5F}"/>
                </a:ext>
              </a:extLst>
            </p:cNvPr>
            <p:cNvCxnSpPr/>
            <p:nvPr/>
          </p:nvCxnSpPr>
          <p:spPr>
            <a:xfrm>
              <a:off x="1211580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BFACCD1B-1AA7-FDCE-4110-51B0E80A1014}"/>
                </a:ext>
              </a:extLst>
            </p:cNvPr>
            <p:cNvCxnSpPr/>
            <p:nvPr/>
          </p:nvCxnSpPr>
          <p:spPr>
            <a:xfrm>
              <a:off x="1352005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8B024182-1CFA-6BD9-CCA4-E0115A3C6759}"/>
                </a:ext>
              </a:extLst>
            </p:cNvPr>
            <p:cNvCxnSpPr/>
            <p:nvPr/>
          </p:nvCxnSpPr>
          <p:spPr>
            <a:xfrm>
              <a:off x="1498963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F9C325BB-1A5A-0167-3D7B-3A339E0DE193}"/>
                </a:ext>
              </a:extLst>
            </p:cNvPr>
            <p:cNvCxnSpPr/>
            <p:nvPr/>
          </p:nvCxnSpPr>
          <p:spPr>
            <a:xfrm>
              <a:off x="1639388" y="5257800"/>
              <a:ext cx="0" cy="16230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960E057-D727-820A-8577-5DB968B71C76}"/>
              </a:ext>
            </a:extLst>
          </p:cNvPr>
          <p:cNvSpPr/>
          <p:nvPr/>
        </p:nvSpPr>
        <p:spPr>
          <a:xfrm>
            <a:off x="-9525" y="-21741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30F33-B50B-3C9D-67DF-EEB5C7EB3B60}"/>
              </a:ext>
            </a:extLst>
          </p:cNvPr>
          <p:cNvSpPr/>
          <p:nvPr/>
        </p:nvSpPr>
        <p:spPr>
          <a:xfrm>
            <a:off x="-9525" y="433913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1C8A10-2580-3F30-9E29-4879F5681C69}"/>
              </a:ext>
            </a:extLst>
          </p:cNvPr>
          <p:cNvSpPr/>
          <p:nvPr/>
        </p:nvSpPr>
        <p:spPr>
          <a:xfrm>
            <a:off x="447675" y="-21741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Espace réservé du contenu 30">
            <a:extLst>
              <a:ext uri="{FF2B5EF4-FFF2-40B4-BE49-F238E27FC236}">
                <a16:creationId xmlns:a16="http://schemas.microsoft.com/office/drawing/2014/main" id="{7D7D6FBF-5499-3D4C-816D-C49F5ECFBE3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0125" y="285750"/>
            <a:ext cx="4037013" cy="4616450"/>
          </a:xfrm>
          <a:prstGeom prst="rect">
            <a:avLst/>
          </a:prstGeom>
        </p:spPr>
        <p:txBody>
          <a:bodyPr/>
          <a:lstStyle>
            <a:lvl1pPr marL="269875" indent="-269875" algn="r">
              <a:buClr>
                <a:schemeClr val="accent2"/>
              </a:buClr>
              <a:buFont typeface="+mj-lt"/>
              <a:buAutoNum type="arabicPeriod"/>
              <a:tabLst/>
              <a:defRPr kumimoji="0" lang="fr-FR" sz="1300" b="0" i="0" u="none" strike="noStrike" kern="1200" cap="all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1pPr>
            <a:lvl2pPr marL="457200" indent="0" algn="r">
              <a:buClr>
                <a:schemeClr val="accent2"/>
              </a:buClr>
              <a:buNone/>
              <a:defRPr kumimoji="0" lang="fr-FR" sz="700" b="0" i="0" u="none" strike="noStrike" kern="1200" cap="none" spc="0" normalizeH="0" baseline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INSÉREZ UN TITRE</a:t>
            </a:r>
          </a:p>
          <a:p>
            <a:pPr lvl="1"/>
            <a:r>
              <a:rPr lang="fr-FR" dirty="0"/>
              <a:t>Insérez un titre de 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81082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A0C70E-BE46-4F2C-97B9-178EFCD4EE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2188" y="560388"/>
            <a:ext cx="4060825" cy="3665537"/>
          </a:xfrm>
          <a:prstGeom prst="rect">
            <a:avLst/>
          </a:prstGeom>
        </p:spPr>
        <p:txBody>
          <a:bodyPr anchor="t"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lang="fr-FR" sz="1600" b="1" i="0" kern="1200" cap="all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300" b="0"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 i="0"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 dirty="0"/>
              <a:t>INSÉREZ UN 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B33F6F7-6076-1345-965F-0728A4F38E8D}"/>
              </a:ext>
            </a:extLst>
          </p:cNvPr>
          <p:cNvSpPr/>
          <p:nvPr/>
        </p:nvSpPr>
        <p:spPr>
          <a:xfrm>
            <a:off x="0" y="1"/>
            <a:ext cx="4342406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9453" y="1346766"/>
            <a:ext cx="43329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01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E04F18-FCAF-1540-6884-3009D8C81B25}"/>
              </a:ext>
            </a:extLst>
          </p:cNvPr>
          <p:cNvSpPr/>
          <p:nvPr/>
        </p:nvSpPr>
        <p:spPr>
          <a:xfrm>
            <a:off x="-9525" y="-21741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70A0A2-3813-ED97-7577-EDAEE7031F6A}"/>
              </a:ext>
            </a:extLst>
          </p:cNvPr>
          <p:cNvSpPr/>
          <p:nvPr/>
        </p:nvSpPr>
        <p:spPr>
          <a:xfrm>
            <a:off x="-9525" y="433913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088338-9A8A-270A-2DC9-C317902F5E5B}"/>
              </a:ext>
            </a:extLst>
          </p:cNvPr>
          <p:cNvSpPr/>
          <p:nvPr/>
        </p:nvSpPr>
        <p:spPr>
          <a:xfrm>
            <a:off x="447675" y="-21741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E1960F0-D350-F345-B4CC-BE17FB7CDF28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7" name="Graphique 318">
              <a:extLst>
                <a:ext uri="{FF2B5EF4-FFF2-40B4-BE49-F238E27FC236}">
                  <a16:creationId xmlns:a16="http://schemas.microsoft.com/office/drawing/2014/main" id="{C380FEB1-C277-38FE-B327-D24C8989A0BD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CE0484-8CAB-D3AD-052C-460B18D93040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A8E8BEEB-374D-07A0-982B-8EF45736E352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61E3D56A-006F-F160-42F0-7CCBD9E69436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681D5D59-EA4C-D548-C1D7-E623D253F590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EF4A2647-7CCE-E45A-9348-F230907569E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6A0AB2E1-A021-271B-1862-F7EE544B5EAB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Espace réservé du numéro de diapositive 5">
              <a:extLst>
                <a:ext uri="{FF2B5EF4-FFF2-40B4-BE49-F238E27FC236}">
                  <a16:creationId xmlns:a16="http://schemas.microsoft.com/office/drawing/2014/main" id="{0D1D6902-E4CE-4845-802C-7AD66FBFE23F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645B1BFC-308D-4F50-811E-3C11E94EAA3A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3D13E23F-4E2E-4F0F-9F3E-267966CF46E6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8F87C76-D28D-2141-A6D3-C47074D8AD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8107" y="0"/>
            <a:ext cx="4330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07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-17457" y="1346766"/>
            <a:ext cx="435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02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596B603-4063-FFFE-CF0F-66C8EF71CB56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4E04F18-FCAF-1540-6884-3009D8C81B25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970A0A2-3813-ED97-7577-EDAEE7031F6A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6088338-9A8A-270A-2DC9-C317902F5E5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CAB7C19-F16A-A340-89A6-BB32FA7EC6DA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210B2C8A-665A-5D4D-97B2-E2DB9B70D576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EDB639-0A6B-8D46-B86E-8EEAB62EC5CF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3B4426A6-1DFC-1F4C-8C50-CD16EB1C67D5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2D6A606E-EE77-724D-B341-4734ACC9A463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B3ABF47F-643C-7047-9B09-643D159C59F7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6713B442-1C83-114D-8E5B-0CB09465578A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470D2CD6-36C9-7D43-8EDD-F0C0A91C1A4A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C12D2E87-3630-A941-AA77-B8B7743DCA22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FFDAECD4-8EEC-4317-B978-B9EA8E9D81DD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Espace réservé du numéro de diapositive 5">
            <a:extLst>
              <a:ext uri="{FF2B5EF4-FFF2-40B4-BE49-F238E27FC236}">
                <a16:creationId xmlns:a16="http://schemas.microsoft.com/office/drawing/2014/main" id="{2A42A7F1-687B-455F-930A-6C8053ECE1F0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Espace réservé du contenu 5">
            <a:extLst>
              <a:ext uri="{FF2B5EF4-FFF2-40B4-BE49-F238E27FC236}">
                <a16:creationId xmlns:a16="http://schemas.microsoft.com/office/drawing/2014/main" id="{13D2F650-281E-284D-9B84-A3DF456700F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2188" y="560388"/>
            <a:ext cx="4060825" cy="3665537"/>
          </a:xfrm>
          <a:prstGeom prst="rect">
            <a:avLst/>
          </a:prstGeom>
        </p:spPr>
        <p:txBody>
          <a:bodyPr anchor="t"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lang="fr-FR" sz="1600" b="1" i="0" kern="1200" cap="all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300" b="0"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 i="0"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 dirty="0"/>
              <a:t>INSÉREZ UN 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F7B5949C-CF68-224B-A0C3-A2BE1BA9AC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0" y="0"/>
            <a:ext cx="4349002" cy="51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59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-17457" y="1346766"/>
            <a:ext cx="435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03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7F889DB-A5BF-A942-A3A8-0A5DEE6737C8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3" name="Graphique 318">
              <a:extLst>
                <a:ext uri="{FF2B5EF4-FFF2-40B4-BE49-F238E27FC236}">
                  <a16:creationId xmlns:a16="http://schemas.microsoft.com/office/drawing/2014/main" id="{67CC494D-EBBD-084E-8153-833B2238513C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C78F43-C24F-1642-A002-A647609E127E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9DACD1D6-2A87-584F-9CFC-D7B23DA468F8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E8D666CF-2F46-9847-BD3A-45153815CDFC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CEB013AD-37C5-2347-A492-8B8B6420ED26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2FC6344-89E2-B24D-8700-472F49E19FFE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5FF62091-5561-4541-AFDA-B7ADF0D75382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Espace réservé du numéro de diapositive 5">
              <a:extLst>
                <a:ext uri="{FF2B5EF4-FFF2-40B4-BE49-F238E27FC236}">
                  <a16:creationId xmlns:a16="http://schemas.microsoft.com/office/drawing/2014/main" id="{B170B420-5CA1-1945-9352-FCC435054A28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B1B6CCAF-A76C-4A40-8CC5-30594211ACAE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Espace réservé du numéro de diapositive 5">
            <a:extLst>
              <a:ext uri="{FF2B5EF4-FFF2-40B4-BE49-F238E27FC236}">
                <a16:creationId xmlns:a16="http://schemas.microsoft.com/office/drawing/2014/main" id="{32515C26-FA0F-4983-89AD-26626022E561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Espace réservé du contenu 5">
            <a:extLst>
              <a:ext uri="{FF2B5EF4-FFF2-40B4-BE49-F238E27FC236}">
                <a16:creationId xmlns:a16="http://schemas.microsoft.com/office/drawing/2014/main" id="{F9438FDB-8392-0C47-96C4-23D79E9FC0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2188" y="560388"/>
            <a:ext cx="4060825" cy="3665537"/>
          </a:xfrm>
          <a:prstGeom prst="rect">
            <a:avLst/>
          </a:prstGeom>
        </p:spPr>
        <p:txBody>
          <a:bodyPr anchor="t"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lang="fr-FR" sz="1600" b="1" i="0" kern="1200" cap="all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300" b="0"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 i="0"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 dirty="0"/>
              <a:t>INSÉREZ UN 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DEAEEC3-17DC-B94D-A133-651ADC4310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9479" y="-6747"/>
            <a:ext cx="4337645" cy="51652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584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BF034BA-BC9A-3D68-5016-3F57EF88C68B}"/>
              </a:ext>
            </a:extLst>
          </p:cNvPr>
          <p:cNvSpPr/>
          <p:nvPr/>
        </p:nvSpPr>
        <p:spPr>
          <a:xfrm>
            <a:off x="0" y="0"/>
            <a:ext cx="4342406" cy="516524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BB4B4"/>
              </a:solidFill>
              <a:latin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2B482-AA1A-6B35-D1DC-2F4843A6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CEF62-B1B1-C184-FDE7-C09553D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8457" y="4767263"/>
            <a:ext cx="862202" cy="27463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8802342-F2D8-18B6-B691-B0848B4765CA}"/>
              </a:ext>
            </a:extLst>
          </p:cNvPr>
          <p:cNvSpPr txBox="1"/>
          <p:nvPr/>
        </p:nvSpPr>
        <p:spPr>
          <a:xfrm>
            <a:off x="-17457" y="1346766"/>
            <a:ext cx="435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0" dirty="0">
                <a:solidFill>
                  <a:schemeClr val="bg1">
                    <a:alpha val="75000"/>
                  </a:schemeClr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04</a:t>
            </a:r>
            <a:endParaRPr lang="fr-FR" sz="20000" dirty="0">
              <a:solidFill>
                <a:schemeClr val="bg1">
                  <a:alpha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81B6007-61EA-2304-E9E5-ACD67BCDFF0C}"/>
              </a:ext>
            </a:extLst>
          </p:cNvPr>
          <p:cNvGrpSpPr/>
          <p:nvPr/>
        </p:nvGrpSpPr>
        <p:grpSpPr>
          <a:xfrm>
            <a:off x="0" y="0"/>
            <a:ext cx="914400" cy="912854"/>
            <a:chOff x="-9525" y="-21741"/>
            <a:chExt cx="914400" cy="9128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192752-61C5-A7CD-D717-EE356C901F7A}"/>
                </a:ext>
              </a:extLst>
            </p:cNvPr>
            <p:cNvSpPr/>
            <p:nvPr/>
          </p:nvSpPr>
          <p:spPr>
            <a:xfrm>
              <a:off x="-952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977938-79A9-349F-B629-D3A99DADD427}"/>
                </a:ext>
              </a:extLst>
            </p:cNvPr>
            <p:cNvSpPr/>
            <p:nvPr/>
          </p:nvSpPr>
          <p:spPr>
            <a:xfrm>
              <a:off x="-9525" y="433913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650A19-40C8-92D0-465E-9592E38D638B}"/>
                </a:ext>
              </a:extLst>
            </p:cNvPr>
            <p:cNvSpPr/>
            <p:nvPr/>
          </p:nvSpPr>
          <p:spPr>
            <a:xfrm>
              <a:off x="447675" y="-2174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9B4A8DF-3AB2-914B-A1DD-55ED2A09D5BC}"/>
              </a:ext>
            </a:extLst>
          </p:cNvPr>
          <p:cNvGrpSpPr/>
          <p:nvPr/>
        </p:nvGrpSpPr>
        <p:grpSpPr>
          <a:xfrm>
            <a:off x="8206494" y="4231710"/>
            <a:ext cx="937506" cy="917365"/>
            <a:chOff x="8206494" y="4231710"/>
            <a:chExt cx="937506" cy="917365"/>
          </a:xfrm>
        </p:grpSpPr>
        <p:sp>
          <p:nvSpPr>
            <p:cNvPr id="29" name="Graphique 318">
              <a:extLst>
                <a:ext uri="{FF2B5EF4-FFF2-40B4-BE49-F238E27FC236}">
                  <a16:creationId xmlns:a16="http://schemas.microsoft.com/office/drawing/2014/main" id="{F79BD1F4-25CE-BA4A-9574-56BD2663B9B4}"/>
                </a:ext>
              </a:extLst>
            </p:cNvPr>
            <p:cNvSpPr/>
            <p:nvPr/>
          </p:nvSpPr>
          <p:spPr>
            <a:xfrm>
              <a:off x="8682135" y="4231710"/>
              <a:ext cx="457147" cy="466583"/>
            </a:xfrm>
            <a:custGeom>
              <a:avLst/>
              <a:gdLst>
                <a:gd name="connsiteX0" fmla="*/ 1196285 w 1196832"/>
                <a:gd name="connsiteY0" fmla="*/ 4093699 h 4093961"/>
                <a:gd name="connsiteX1" fmla="*/ 1196285 w 1196832"/>
                <a:gd name="connsiteY1" fmla="*/ -262 h 4093961"/>
                <a:gd name="connsiteX2" fmla="*/ 1136385 w 1196832"/>
                <a:gd name="connsiteY2" fmla="*/ 4093699 h 4093961"/>
                <a:gd name="connsiteX3" fmla="*/ 1136385 w 1196832"/>
                <a:gd name="connsiteY3" fmla="*/ -262 h 4093961"/>
                <a:gd name="connsiteX4" fmla="*/ 1076614 w 1196832"/>
                <a:gd name="connsiteY4" fmla="*/ 4093699 h 4093961"/>
                <a:gd name="connsiteX5" fmla="*/ 1076614 w 1196832"/>
                <a:gd name="connsiteY5" fmla="*/ -262 h 4093961"/>
                <a:gd name="connsiteX6" fmla="*/ 1016714 w 1196832"/>
                <a:gd name="connsiteY6" fmla="*/ 4093699 h 4093961"/>
                <a:gd name="connsiteX7" fmla="*/ 1016714 w 1196832"/>
                <a:gd name="connsiteY7" fmla="*/ -262 h 4093961"/>
                <a:gd name="connsiteX8" fmla="*/ 956944 w 1196832"/>
                <a:gd name="connsiteY8" fmla="*/ 4093699 h 4093961"/>
                <a:gd name="connsiteX9" fmla="*/ 956944 w 1196832"/>
                <a:gd name="connsiteY9" fmla="*/ -262 h 4093961"/>
                <a:gd name="connsiteX10" fmla="*/ 897044 w 1196832"/>
                <a:gd name="connsiteY10" fmla="*/ 4093699 h 4093961"/>
                <a:gd name="connsiteX11" fmla="*/ 897044 w 1196832"/>
                <a:gd name="connsiteY11" fmla="*/ -262 h 4093961"/>
                <a:gd name="connsiteX12" fmla="*/ 837274 w 1196832"/>
                <a:gd name="connsiteY12" fmla="*/ 4093699 h 4093961"/>
                <a:gd name="connsiteX13" fmla="*/ 837274 w 1196832"/>
                <a:gd name="connsiteY13" fmla="*/ -262 h 4093961"/>
                <a:gd name="connsiteX14" fmla="*/ 777374 w 1196832"/>
                <a:gd name="connsiteY14" fmla="*/ 4093699 h 4093961"/>
                <a:gd name="connsiteX15" fmla="*/ 777374 w 1196832"/>
                <a:gd name="connsiteY15" fmla="*/ -262 h 4093961"/>
                <a:gd name="connsiteX16" fmla="*/ 717602 w 1196832"/>
                <a:gd name="connsiteY16" fmla="*/ 4093699 h 4093961"/>
                <a:gd name="connsiteX17" fmla="*/ 717602 w 1196832"/>
                <a:gd name="connsiteY17" fmla="*/ -262 h 4093961"/>
                <a:gd name="connsiteX18" fmla="*/ 657832 w 1196832"/>
                <a:gd name="connsiteY18" fmla="*/ 4093699 h 4093961"/>
                <a:gd name="connsiteX19" fmla="*/ 657832 w 1196832"/>
                <a:gd name="connsiteY19" fmla="*/ -262 h 4093961"/>
                <a:gd name="connsiteX20" fmla="*/ 597932 w 1196832"/>
                <a:gd name="connsiteY20" fmla="*/ 4093699 h 4093961"/>
                <a:gd name="connsiteX21" fmla="*/ 597932 w 1196832"/>
                <a:gd name="connsiteY21" fmla="*/ -262 h 4093961"/>
                <a:gd name="connsiteX22" fmla="*/ 538162 w 1196832"/>
                <a:gd name="connsiteY22" fmla="*/ 4093699 h 4093961"/>
                <a:gd name="connsiteX23" fmla="*/ 538162 w 1196832"/>
                <a:gd name="connsiteY23" fmla="*/ -262 h 4093961"/>
                <a:gd name="connsiteX24" fmla="*/ 478262 w 1196832"/>
                <a:gd name="connsiteY24" fmla="*/ 4093699 h 4093961"/>
                <a:gd name="connsiteX25" fmla="*/ 478262 w 1196832"/>
                <a:gd name="connsiteY25" fmla="*/ -262 h 4093961"/>
                <a:gd name="connsiteX26" fmla="*/ 419134 w 1196832"/>
                <a:gd name="connsiteY26" fmla="*/ 4093699 h 4093961"/>
                <a:gd name="connsiteX27" fmla="*/ 419134 w 1196832"/>
                <a:gd name="connsiteY27" fmla="*/ -262 h 4093961"/>
                <a:gd name="connsiteX28" fmla="*/ 359235 w 1196832"/>
                <a:gd name="connsiteY28" fmla="*/ 4093699 h 4093961"/>
                <a:gd name="connsiteX29" fmla="*/ 359235 w 1196832"/>
                <a:gd name="connsiteY29" fmla="*/ -262 h 4093961"/>
                <a:gd name="connsiteX30" fmla="*/ 299464 w 1196832"/>
                <a:gd name="connsiteY30" fmla="*/ 4093699 h 4093961"/>
                <a:gd name="connsiteX31" fmla="*/ 299464 w 1196832"/>
                <a:gd name="connsiteY31" fmla="*/ -262 h 4093961"/>
                <a:gd name="connsiteX32" fmla="*/ 239179 w 1196832"/>
                <a:gd name="connsiteY32" fmla="*/ 4093699 h 4093961"/>
                <a:gd name="connsiteX33" fmla="*/ 239179 w 1196832"/>
                <a:gd name="connsiteY33" fmla="*/ -262 h 4093961"/>
                <a:gd name="connsiteX34" fmla="*/ 179279 w 1196832"/>
                <a:gd name="connsiteY34" fmla="*/ 4093699 h 4093961"/>
                <a:gd name="connsiteX35" fmla="*/ 179279 w 1196832"/>
                <a:gd name="connsiteY35" fmla="*/ -262 h 4093961"/>
                <a:gd name="connsiteX36" fmla="*/ 119508 w 1196832"/>
                <a:gd name="connsiteY36" fmla="*/ 4093699 h 4093961"/>
                <a:gd name="connsiteX37" fmla="*/ 119508 w 1196832"/>
                <a:gd name="connsiteY37" fmla="*/ -262 h 4093961"/>
                <a:gd name="connsiteX38" fmla="*/ 59223 w 1196832"/>
                <a:gd name="connsiteY38" fmla="*/ 4093699 h 4093961"/>
                <a:gd name="connsiteX39" fmla="*/ 59223 w 1196832"/>
                <a:gd name="connsiteY39" fmla="*/ -262 h 4093961"/>
                <a:gd name="connsiteX40" fmla="*/ -548 w 1196832"/>
                <a:gd name="connsiteY40" fmla="*/ 4093699 h 4093961"/>
                <a:gd name="connsiteX41" fmla="*/ -548 w 1196832"/>
                <a:gd name="connsiteY41" fmla="*/ -262 h 409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6832" h="4093961">
                  <a:moveTo>
                    <a:pt x="1196285" y="4093699"/>
                  </a:moveTo>
                  <a:lnTo>
                    <a:pt x="1196285" y="-262"/>
                  </a:lnTo>
                  <a:moveTo>
                    <a:pt x="1136385" y="4093699"/>
                  </a:moveTo>
                  <a:lnTo>
                    <a:pt x="1136385" y="-262"/>
                  </a:lnTo>
                  <a:moveTo>
                    <a:pt x="1076614" y="4093699"/>
                  </a:moveTo>
                  <a:lnTo>
                    <a:pt x="1076614" y="-262"/>
                  </a:lnTo>
                  <a:moveTo>
                    <a:pt x="1016714" y="4093699"/>
                  </a:moveTo>
                  <a:lnTo>
                    <a:pt x="1016714" y="-262"/>
                  </a:lnTo>
                  <a:moveTo>
                    <a:pt x="956944" y="4093699"/>
                  </a:moveTo>
                  <a:lnTo>
                    <a:pt x="956944" y="-262"/>
                  </a:lnTo>
                  <a:moveTo>
                    <a:pt x="897044" y="4093699"/>
                  </a:moveTo>
                  <a:lnTo>
                    <a:pt x="897044" y="-262"/>
                  </a:lnTo>
                  <a:moveTo>
                    <a:pt x="837274" y="4093699"/>
                  </a:moveTo>
                  <a:lnTo>
                    <a:pt x="837274" y="-262"/>
                  </a:lnTo>
                  <a:moveTo>
                    <a:pt x="777374" y="4093699"/>
                  </a:moveTo>
                  <a:lnTo>
                    <a:pt x="777374" y="-262"/>
                  </a:lnTo>
                  <a:moveTo>
                    <a:pt x="717602" y="4093699"/>
                  </a:moveTo>
                  <a:lnTo>
                    <a:pt x="717602" y="-262"/>
                  </a:lnTo>
                  <a:moveTo>
                    <a:pt x="657832" y="4093699"/>
                  </a:moveTo>
                  <a:lnTo>
                    <a:pt x="657832" y="-262"/>
                  </a:lnTo>
                  <a:moveTo>
                    <a:pt x="597932" y="4093699"/>
                  </a:moveTo>
                  <a:lnTo>
                    <a:pt x="597932" y="-262"/>
                  </a:lnTo>
                  <a:moveTo>
                    <a:pt x="538162" y="4093699"/>
                  </a:moveTo>
                  <a:lnTo>
                    <a:pt x="538162" y="-262"/>
                  </a:lnTo>
                  <a:moveTo>
                    <a:pt x="478262" y="4093699"/>
                  </a:moveTo>
                  <a:lnTo>
                    <a:pt x="478262" y="-262"/>
                  </a:lnTo>
                  <a:moveTo>
                    <a:pt x="419134" y="4093699"/>
                  </a:moveTo>
                  <a:lnTo>
                    <a:pt x="419134" y="-262"/>
                  </a:lnTo>
                  <a:moveTo>
                    <a:pt x="359235" y="4093699"/>
                  </a:moveTo>
                  <a:lnTo>
                    <a:pt x="359235" y="-262"/>
                  </a:lnTo>
                  <a:moveTo>
                    <a:pt x="299464" y="4093699"/>
                  </a:moveTo>
                  <a:lnTo>
                    <a:pt x="299464" y="-262"/>
                  </a:lnTo>
                  <a:moveTo>
                    <a:pt x="239179" y="4093699"/>
                  </a:moveTo>
                  <a:lnTo>
                    <a:pt x="239179" y="-262"/>
                  </a:lnTo>
                  <a:moveTo>
                    <a:pt x="179279" y="4093699"/>
                  </a:moveTo>
                  <a:lnTo>
                    <a:pt x="179279" y="-262"/>
                  </a:lnTo>
                  <a:moveTo>
                    <a:pt x="119508" y="4093699"/>
                  </a:moveTo>
                  <a:lnTo>
                    <a:pt x="119508" y="-262"/>
                  </a:lnTo>
                  <a:moveTo>
                    <a:pt x="59223" y="4093699"/>
                  </a:moveTo>
                  <a:lnTo>
                    <a:pt x="59223" y="-262"/>
                  </a:lnTo>
                  <a:moveTo>
                    <a:pt x="-548" y="4093699"/>
                  </a:moveTo>
                  <a:lnTo>
                    <a:pt x="-548" y="-262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sz="1053"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16285F-D3C0-D249-B607-D4D9897AE6DC}"/>
                </a:ext>
              </a:extLst>
            </p:cNvPr>
            <p:cNvSpPr/>
            <p:nvPr/>
          </p:nvSpPr>
          <p:spPr>
            <a:xfrm>
              <a:off x="8677417" y="4682492"/>
              <a:ext cx="466583" cy="4665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3" b="0" i="0" dirty="0">
                <a:latin typeface="Arial" panose="020B060402020202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AF61F717-85F4-D94A-B947-F618E814B820}"/>
                </a:ext>
              </a:extLst>
            </p:cNvPr>
            <p:cNvGrpSpPr/>
            <p:nvPr/>
          </p:nvGrpSpPr>
          <p:grpSpPr>
            <a:xfrm>
              <a:off x="8206494" y="4698294"/>
              <a:ext cx="352912" cy="445898"/>
              <a:chOff x="1211580" y="5257800"/>
              <a:chExt cx="427808" cy="1623060"/>
            </a:xfrm>
          </p:grpSpPr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1AF0C84E-EFAD-514C-AA63-7690B74AD74A}"/>
                  </a:ext>
                </a:extLst>
              </p:cNvPr>
              <p:cNvCxnSpPr/>
              <p:nvPr/>
            </p:nvCxnSpPr>
            <p:spPr>
              <a:xfrm>
                <a:off x="1211580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D460044B-C500-454C-8F85-26C1A2E618C7}"/>
                  </a:ext>
                </a:extLst>
              </p:cNvPr>
              <p:cNvCxnSpPr/>
              <p:nvPr/>
            </p:nvCxnSpPr>
            <p:spPr>
              <a:xfrm>
                <a:off x="1352005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0EF4F3D6-2865-8940-9494-BBAB4C682FF0}"/>
                  </a:ext>
                </a:extLst>
              </p:cNvPr>
              <p:cNvCxnSpPr/>
              <p:nvPr/>
            </p:nvCxnSpPr>
            <p:spPr>
              <a:xfrm>
                <a:off x="1498963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00432A34-2108-5D46-91CB-F15F621C1325}"/>
                  </a:ext>
                </a:extLst>
              </p:cNvPr>
              <p:cNvCxnSpPr/>
              <p:nvPr/>
            </p:nvCxnSpPr>
            <p:spPr>
              <a:xfrm>
                <a:off x="1639388" y="5257800"/>
                <a:ext cx="0" cy="16230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Espace réservé du numéro de diapositive 5">
              <a:extLst>
                <a:ext uri="{FF2B5EF4-FFF2-40B4-BE49-F238E27FC236}">
                  <a16:creationId xmlns:a16="http://schemas.microsoft.com/office/drawing/2014/main" id="{A291A0CD-7345-A940-91CE-0467AB9857A4}"/>
                </a:ext>
              </a:extLst>
            </p:cNvPr>
            <p:cNvSpPr txBox="1">
              <a:spLocks/>
            </p:cNvSpPr>
            <p:nvPr/>
          </p:nvSpPr>
          <p:spPr>
            <a:xfrm>
              <a:off x="8677417" y="4676916"/>
              <a:ext cx="458476" cy="46658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r-FR"/>
              </a:defPPr>
              <a:lvl1pPr marL="0" algn="r" defTabSz="914363" rtl="0" eaLnBrk="1" latinLnBrk="0" hangingPunct="1">
                <a:defRPr sz="1200" b="0" i="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1D44ED00-39ED-4BE8-B728-1743AED2E7A9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BA308771-EB1E-47E5-95CC-5D3BD12BED42}"/>
              </a:ext>
            </a:extLst>
          </p:cNvPr>
          <p:cNvSpPr txBox="1">
            <a:spLocks/>
          </p:cNvSpPr>
          <p:nvPr/>
        </p:nvSpPr>
        <p:spPr>
          <a:xfrm>
            <a:off x="8685524" y="4737804"/>
            <a:ext cx="458476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fr-FR"/>
            </a:defPPr>
            <a:lvl1pPr marL="0" algn="r" defTabSz="91436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EF20B5-15EF-AF40-B82A-48D1C0FEEF21}" type="slidenum">
              <a:rPr lang="fr-FR" sz="9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rPr>
              <a:pPr algn="ctr"/>
              <a:t>‹N°›</a:t>
            </a:fld>
            <a:endParaRPr lang="fr-FR" sz="11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B2290B90-4059-0E43-BB11-2A9A7B4DCEC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802188" y="560388"/>
            <a:ext cx="4060825" cy="3665537"/>
          </a:xfrm>
          <a:prstGeom prst="rect">
            <a:avLst/>
          </a:prstGeom>
        </p:spPr>
        <p:txBody>
          <a:bodyPr anchor="t"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lang="fr-FR" sz="1600" b="1" i="0" kern="1200" cap="all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sz="1300" b="0"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 i="0"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 b="0"/>
            </a:lvl5pPr>
          </a:lstStyle>
          <a:p>
            <a:pPr lvl="0"/>
            <a:r>
              <a:rPr lang="fr-FR" dirty="0"/>
              <a:t>INSÉREZ UN TITRE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6D84BED-9813-1D4A-92C2-ADB50A9AB0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9097" y="0"/>
            <a:ext cx="4343400" cy="51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83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9">
          <p15:clr>
            <a:srgbClr val="FBAE40"/>
          </p15:clr>
        </p15:guide>
        <p15:guide id="2" pos="30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Espace réservé de la date 3">
            <a:extLst>
              <a:ext uri="{FF2B5EF4-FFF2-40B4-BE49-F238E27FC236}">
                <a16:creationId xmlns:a16="http://schemas.microsoft.com/office/drawing/2014/main" id="{C02EE0DC-BBD1-4F40-9CF7-129F034EE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4213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lang="fr-FR" sz="900" kern="1200" smtClean="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17843C4-A56E-1B41-AF4B-8DD229F08B8C}" type="datetimeFigureOut">
              <a:rPr lang="fr-FR" smtClean="0"/>
              <a:pPr/>
              <a:t>08/10/2024</a:t>
            </a:fld>
            <a:endParaRPr lang="fr-FR" dirty="0"/>
          </a:p>
        </p:txBody>
      </p:sp>
      <p:sp>
        <p:nvSpPr>
          <p:cNvPr id="584" name="Espace réservé du pied de page 4">
            <a:extLst>
              <a:ext uri="{FF2B5EF4-FFF2-40B4-BE49-F238E27FC236}">
                <a16:creationId xmlns:a16="http://schemas.microsoft.com/office/drawing/2014/main" id="{89E0BFAA-8C6F-4226-8DD5-E1C0F75CE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lang="fr-FR" sz="900" kern="1200" dirty="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597" name="Espace réservé du numéro de diapositive 596">
            <a:extLst>
              <a:ext uri="{FF2B5EF4-FFF2-40B4-BE49-F238E27FC236}">
                <a16:creationId xmlns:a16="http://schemas.microsoft.com/office/drawing/2014/main" id="{680CAAF1-9383-4AEB-B0EB-B08F3E2D1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EF7F-E791-A240-A0BB-3FD17FC563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00" name="Espace réservé du titre 599">
            <a:extLst>
              <a:ext uri="{FF2B5EF4-FFF2-40B4-BE49-F238E27FC236}">
                <a16:creationId xmlns:a16="http://schemas.microsoft.com/office/drawing/2014/main" id="{B516A7C2-2715-4173-9578-237016B7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01" name="Espace réservé du texte 600">
            <a:extLst>
              <a:ext uri="{FF2B5EF4-FFF2-40B4-BE49-F238E27FC236}">
                <a16:creationId xmlns:a16="http://schemas.microsoft.com/office/drawing/2014/main" id="{15C32555-1744-4F30-8F64-8E4806C45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4892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  <p:sldLayoutId id="214748381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200" b="1" i="0" kern="1200" cap="all" baseline="0" dirty="0">
          <a:solidFill>
            <a:srgbClr val="CBB4B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lang="fr-FR" sz="1600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fr-FR" sz="1400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fr-FR" sz="1200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fr-FR" sz="1200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lang="fr-FR" sz="1050" b="0" i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7359A1-0ECF-4D7D-8C2C-DE60A5DD3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120" y="1120863"/>
            <a:ext cx="5332059" cy="1790700"/>
          </a:xfrm>
        </p:spPr>
        <p:txBody>
          <a:bodyPr/>
          <a:lstStyle/>
          <a:p>
            <a:pPr algn="ctr"/>
            <a:r>
              <a:rPr lang="fr-FR" dirty="0"/>
              <a:t>Interactions </a:t>
            </a:r>
            <a:br>
              <a:rPr lang="fr-FR" dirty="0"/>
            </a:br>
            <a:r>
              <a:rPr lang="fr-FR" dirty="0"/>
              <a:t>sol-structures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C3D725-0104-48A5-865E-2D0404C28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789" y="3675198"/>
            <a:ext cx="4749577" cy="915090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Présentation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87EBB71-2EE2-4356-9F8E-CA79E27D4748}"/>
              </a:ext>
            </a:extLst>
          </p:cNvPr>
          <p:cNvSpPr txBox="1"/>
          <p:nvPr/>
        </p:nvSpPr>
        <p:spPr>
          <a:xfrm>
            <a:off x="5231218" y="47741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Laurent Briançon</a:t>
            </a:r>
          </a:p>
        </p:txBody>
      </p:sp>
    </p:spTree>
    <p:extLst>
      <p:ext uri="{BB962C8B-B14F-4D97-AF65-F5344CB8AC3E}">
        <p14:creationId xmlns:p14="http://schemas.microsoft.com/office/powerpoint/2010/main" val="151547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D9C4572-75AD-4406-BC1B-3EDBB2E8A1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/>
              <a:t>Mouvements de terrains</a:t>
            </a:r>
          </a:p>
          <a:p>
            <a:pPr algn="l"/>
            <a:r>
              <a:rPr lang="fr-FR" dirty="0"/>
              <a:t>Poussée – Butée</a:t>
            </a:r>
          </a:p>
          <a:p>
            <a:pPr algn="l"/>
            <a:r>
              <a:rPr lang="fr-FR" dirty="0"/>
              <a:t>Murs de soutènement</a:t>
            </a:r>
          </a:p>
          <a:p>
            <a:pPr algn="l"/>
            <a:r>
              <a:rPr lang="fr-FR" dirty="0" err="1"/>
              <a:t>EcranS</a:t>
            </a:r>
            <a:endParaRPr lang="fr-FR" dirty="0"/>
          </a:p>
          <a:p>
            <a:pPr algn="l"/>
            <a:r>
              <a:rPr lang="fr-FR" dirty="0"/>
              <a:t>Fondations superficielles</a:t>
            </a:r>
          </a:p>
          <a:p>
            <a:pPr algn="l"/>
            <a:r>
              <a:rPr lang="fr-FR" dirty="0"/>
              <a:t>Fondations profondes</a:t>
            </a:r>
          </a:p>
          <a:p>
            <a:pPr algn="l"/>
            <a:endParaRPr lang="fr-FR" dirty="0"/>
          </a:p>
          <a:p>
            <a:pPr marL="0" indent="0" algn="l">
              <a:buNone/>
            </a:pPr>
            <a:r>
              <a:rPr lang="fr-FR" sz="1100" b="1" dirty="0"/>
              <a:t>C. </a:t>
            </a:r>
            <a:r>
              <a:rPr lang="fr-FR" sz="1100" b="1" dirty="0" err="1"/>
              <a:t>Silvani</a:t>
            </a:r>
            <a:r>
              <a:rPr lang="fr-FR" sz="1100" b="1" dirty="0"/>
              <a:t> – F. Prunier – a. </a:t>
            </a:r>
            <a:r>
              <a:rPr lang="fr-FR" sz="1100" b="1" dirty="0" err="1"/>
              <a:t>daouadji</a:t>
            </a:r>
            <a:r>
              <a:rPr lang="fr-FR" sz="1100" b="1" dirty="0"/>
              <a:t> – L. </a:t>
            </a:r>
            <a:r>
              <a:rPr lang="fr-FR" sz="1100" b="1" dirty="0" err="1"/>
              <a:t>briancon</a:t>
            </a:r>
            <a:endParaRPr lang="fr-FR" sz="1100" b="1" dirty="0"/>
          </a:p>
          <a:p>
            <a:pPr marL="0" indent="0" algn="l">
              <a:buNone/>
            </a:pPr>
            <a:r>
              <a:rPr lang="fr-FR" dirty="0"/>
              <a:t>ED 1 – Mouvements de terrains</a:t>
            </a:r>
          </a:p>
          <a:p>
            <a:pPr marL="0" indent="0" algn="l">
              <a:buNone/>
            </a:pPr>
            <a:r>
              <a:rPr lang="fr-FR" dirty="0"/>
              <a:t>ED 2 – Poussée – Butée</a:t>
            </a:r>
          </a:p>
          <a:p>
            <a:pPr marL="0" indent="0" algn="l">
              <a:buNone/>
            </a:pPr>
            <a:r>
              <a:rPr lang="fr-FR" dirty="0"/>
              <a:t>ED 3 – Murs</a:t>
            </a:r>
          </a:p>
          <a:p>
            <a:pPr marL="0" indent="0" algn="l">
              <a:buNone/>
            </a:pPr>
            <a:r>
              <a:rPr lang="fr-FR" dirty="0"/>
              <a:t>ED 4 – Ecrans</a:t>
            </a:r>
          </a:p>
          <a:p>
            <a:pPr marL="0" indent="0" algn="l">
              <a:buNone/>
            </a:pPr>
            <a:r>
              <a:rPr lang="fr-FR" dirty="0"/>
              <a:t>ED 5 – Ecrans</a:t>
            </a:r>
          </a:p>
          <a:p>
            <a:pPr marL="0" indent="0" algn="l">
              <a:buNone/>
            </a:pPr>
            <a:r>
              <a:rPr lang="fr-FR" dirty="0"/>
              <a:t>ED 6 – Fondations sup</a:t>
            </a:r>
          </a:p>
          <a:p>
            <a:pPr marL="0" indent="0" algn="l">
              <a:buNone/>
            </a:pPr>
            <a:r>
              <a:rPr lang="fr-FR" dirty="0"/>
              <a:t>ED 7 – Fondations Pro</a:t>
            </a:r>
          </a:p>
          <a:p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E52D28F-F430-4B7D-A410-CB02E778D1FE}"/>
              </a:ext>
            </a:extLst>
          </p:cNvPr>
          <p:cNvGrpSpPr/>
          <p:nvPr/>
        </p:nvGrpSpPr>
        <p:grpSpPr>
          <a:xfrm>
            <a:off x="1562987" y="531628"/>
            <a:ext cx="2923953" cy="3758126"/>
            <a:chOff x="1562987" y="531628"/>
            <a:chExt cx="2923953" cy="3758126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6C73B6D1-E550-4CD4-9094-A95E0E4F3839}"/>
                </a:ext>
              </a:extLst>
            </p:cNvPr>
            <p:cNvSpPr txBox="1"/>
            <p:nvPr/>
          </p:nvSpPr>
          <p:spPr>
            <a:xfrm>
              <a:off x="1601973" y="531628"/>
              <a:ext cx="2835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ISS – Principes généraux et dimensionnement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7B8ADE6-869B-4F0B-B974-B4D64DAAE5A8}"/>
                </a:ext>
              </a:extLst>
            </p:cNvPr>
            <p:cNvSpPr txBox="1"/>
            <p:nvPr/>
          </p:nvSpPr>
          <p:spPr>
            <a:xfrm>
              <a:off x="1562987" y="1952847"/>
              <a:ext cx="28353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M11 – Dimensionnement assisté par logiciels + projets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DD047F2D-3A1D-4236-9DBC-F4B234605532}"/>
                </a:ext>
              </a:extLst>
            </p:cNvPr>
            <p:cNvSpPr txBox="1"/>
            <p:nvPr/>
          </p:nvSpPr>
          <p:spPr>
            <a:xfrm>
              <a:off x="1651592" y="3643423"/>
              <a:ext cx="28353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M12 – Modélisation numérique</a:t>
              </a:r>
            </a:p>
          </p:txBody>
        </p:sp>
        <p:sp>
          <p:nvSpPr>
            <p:cNvPr id="6" name="Flèche : bas 5">
              <a:extLst>
                <a:ext uri="{FF2B5EF4-FFF2-40B4-BE49-F238E27FC236}">
                  <a16:creationId xmlns:a16="http://schemas.microsoft.com/office/drawing/2014/main" id="{FFD32A95-3358-4EB8-A090-EA746AFAEE9A}"/>
                </a:ext>
              </a:extLst>
            </p:cNvPr>
            <p:cNvSpPr/>
            <p:nvPr/>
          </p:nvSpPr>
          <p:spPr>
            <a:xfrm>
              <a:off x="2927498" y="1375144"/>
              <a:ext cx="198474" cy="4394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lèche : bas 6">
              <a:extLst>
                <a:ext uri="{FF2B5EF4-FFF2-40B4-BE49-F238E27FC236}">
                  <a16:creationId xmlns:a16="http://schemas.microsoft.com/office/drawing/2014/main" id="{8EA52A5C-344C-4C8C-9ECF-9232EC7E00E7}"/>
                </a:ext>
              </a:extLst>
            </p:cNvPr>
            <p:cNvSpPr/>
            <p:nvPr/>
          </p:nvSpPr>
          <p:spPr>
            <a:xfrm>
              <a:off x="2888512" y="2980660"/>
              <a:ext cx="198474" cy="4394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303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26B5B-52A5-4A04-9D55-02A28E7EF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Prérequis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BF104A-F959-49D7-BA4F-0D820E9C7C9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FR" dirty="0"/>
              <a:t>Calcul du comportement du sol à la rupture (MEL)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Cours</a:t>
            </a:r>
          </a:p>
          <a:p>
            <a:r>
              <a:rPr lang="fr-FR" dirty="0"/>
              <a:t>Diaporama</a:t>
            </a:r>
          </a:p>
          <a:p>
            <a:r>
              <a:rPr lang="fr-FR" dirty="0"/>
              <a:t>Norme</a:t>
            </a:r>
          </a:p>
          <a:p>
            <a:r>
              <a:rPr lang="fr-FR" dirty="0"/>
              <a:t>ED</a:t>
            </a:r>
          </a:p>
          <a:p>
            <a:r>
              <a:rPr lang="fr-FR" dirty="0"/>
              <a:t>Autres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8171097-1E1A-4D53-8C92-C3F25495C27B}"/>
              </a:ext>
            </a:extLst>
          </p:cNvPr>
          <p:cNvSpPr txBox="1">
            <a:spLocks/>
          </p:cNvSpPr>
          <p:nvPr/>
        </p:nvSpPr>
        <p:spPr>
          <a:xfrm>
            <a:off x="1141052" y="2128398"/>
            <a:ext cx="7561174" cy="519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cap="all" baseline="0" dirty="0" smtClean="0">
                <a:solidFill>
                  <a:srgbClr val="CBB4B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Supports de cours</a:t>
            </a:r>
          </a:p>
        </p:txBody>
      </p:sp>
    </p:spTree>
    <p:extLst>
      <p:ext uri="{BB962C8B-B14F-4D97-AF65-F5344CB8AC3E}">
        <p14:creationId xmlns:p14="http://schemas.microsoft.com/office/powerpoint/2010/main" val="211173711"/>
      </p:ext>
    </p:extLst>
  </p:cSld>
  <p:clrMapOvr>
    <a:masterClrMapping/>
  </p:clrMapOvr>
</p:sld>
</file>

<file path=ppt/theme/theme1.xml><?xml version="1.0" encoding="utf-8"?>
<a:theme xmlns:a="http://schemas.openxmlformats.org/drawingml/2006/main" name="ppt_Theme_Rouge_INSA">
  <a:themeElements>
    <a:clrScheme name="INSA - Thème Rouge">
      <a:dk1>
        <a:srgbClr val="000000"/>
      </a:dk1>
      <a:lt1>
        <a:srgbClr val="FFFFFF"/>
      </a:lt1>
      <a:dk2>
        <a:srgbClr val="040B4C"/>
      </a:dk2>
      <a:lt2>
        <a:srgbClr val="E7E6E6"/>
      </a:lt2>
      <a:accent1>
        <a:srgbClr val="F5ADAA"/>
      </a:accent1>
      <a:accent2>
        <a:srgbClr val="E31B17"/>
      </a:accent2>
      <a:accent3>
        <a:srgbClr val="5F5E5E"/>
      </a:accent3>
      <a:accent4>
        <a:srgbClr val="F69F1D"/>
      </a:accent4>
      <a:accent5>
        <a:srgbClr val="F8F0EC"/>
      </a:accent5>
      <a:accent6>
        <a:srgbClr val="CBB3B3"/>
      </a:accent6>
      <a:hlink>
        <a:srgbClr val="E31B17"/>
      </a:hlink>
      <a:folHlink>
        <a:srgbClr val="F0826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heme_Rouge_INSA" id="{A363D541-BB2E-8147-BC65-B6BBB27BB8EF}" vid="{1CF127A6-93FF-CF4A-86C1-7925CE9DD64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307</TotalTime>
  <Words>107</Words>
  <Application>Microsoft Office PowerPoint</Application>
  <PresentationFormat>Affichage à l'écran (16:9)</PresentationFormat>
  <Paragraphs>32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ppt_Theme_Rouge_INSA</vt:lpstr>
      <vt:lpstr>Interactions  sol-structures</vt:lpstr>
      <vt:lpstr>Présentation PowerPoint</vt:lpstr>
      <vt:lpstr>Prérequis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Briancon</dc:creator>
  <cp:lastModifiedBy>Laurent Briancon</cp:lastModifiedBy>
  <cp:revision>52</cp:revision>
  <dcterms:created xsi:type="dcterms:W3CDTF">2023-08-11T12:45:32Z</dcterms:created>
  <dcterms:modified xsi:type="dcterms:W3CDTF">2024-10-08T11:50:41Z</dcterms:modified>
</cp:coreProperties>
</file>