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84" r:id="rId11"/>
    <p:sldId id="265" r:id="rId12"/>
    <p:sldId id="266" r:id="rId13"/>
    <p:sldId id="267" r:id="rId14"/>
    <p:sldId id="268" r:id="rId15"/>
    <p:sldId id="269" r:id="rId16"/>
    <p:sldId id="270" r:id="rId17"/>
    <p:sldId id="285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6" r:id="rId32"/>
    <p:sldId id="287" r:id="rId33"/>
    <p:sldId id="288" r:id="rId34"/>
    <p:sldId id="289" r:id="rId35"/>
    <p:sldId id="290" r:id="rId36"/>
    <p:sldId id="293" r:id="rId37"/>
    <p:sldId id="296" r:id="rId38"/>
    <p:sldId id="297" r:id="rId39"/>
    <p:sldId id="294" r:id="rId40"/>
    <p:sldId id="295" r:id="rId41"/>
    <p:sldId id="292" r:id="rId42"/>
    <p:sldId id="291" r:id="rId43"/>
  </p:sldIdLst>
  <p:sldSz cx="9144000" cy="5143500" type="screen16x9"/>
  <p:notesSz cx="6858000" cy="9144000"/>
  <p:defaultTextStyle>
    <a:defPPr>
      <a:defRPr lang="fr-FR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90" d="100"/>
          <a:sy n="90" d="100"/>
        </p:scale>
        <p:origin x="6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0C9F754-663D-4F3A-8709-17DC88A7F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2DE2F55-1804-48FC-9260-C1B7787EFD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B11BF-4E81-4B5F-ADEC-5533349C5CC6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3DFF7EB-903A-44CB-96D8-F15D9E0057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210058-E09E-4811-A491-03747B0F4D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ED65E-E856-4B30-9C9C-74D86349B3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8444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31F2E-FD6F-443A-8429-5413FC0950C2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539E3-DF98-4187-8A8C-AF4BF19A58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9198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tiff"/><Relationship Id="rId7" Type="http://schemas.openxmlformats.org/officeDocument/2006/relationships/hyperlink" Target="http://www.insa-lyon.fr/" TargetMode="External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sv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41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24" Type="http://schemas.openxmlformats.org/officeDocument/2006/relationships/image" Target="../media/image40.pn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/>
        </p:nvSpPr>
        <p:spPr>
          <a:xfrm>
            <a:off x="1" y="-7455"/>
            <a:ext cx="6537932" cy="34611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/>
        </p:nvSpPr>
        <p:spPr>
          <a:xfrm>
            <a:off x="7118433" y="-28383"/>
            <a:ext cx="2025569" cy="517188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/>
        </p:nvSpPr>
        <p:spPr>
          <a:xfrm>
            <a:off x="6541210" y="-28383"/>
            <a:ext cx="2602790" cy="2909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F19190B-599F-6241-8EB5-B0B244B3F1C1}"/>
              </a:ext>
            </a:extLst>
          </p:cNvPr>
          <p:cNvSpPr/>
          <p:nvPr/>
        </p:nvSpPr>
        <p:spPr>
          <a:xfrm>
            <a:off x="5376932" y="2881094"/>
            <a:ext cx="580500" cy="116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/>
        </p:nvGrpSpPr>
        <p:grpSpPr>
          <a:xfrm>
            <a:off x="641007" y="4685805"/>
            <a:ext cx="427507" cy="465150"/>
            <a:chOff x="1211580" y="5257800"/>
            <a:chExt cx="570009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8" name="Rectangle 297">
            <a:extLst>
              <a:ext uri="{FF2B5EF4-FFF2-40B4-BE49-F238E27FC236}">
                <a16:creationId xmlns:a16="http://schemas.microsoft.com/office/drawing/2014/main" id="{6452CC27-335C-3A40-AB34-21369E9975B8}"/>
              </a:ext>
            </a:extLst>
          </p:cNvPr>
          <p:cNvSpPr/>
          <p:nvPr/>
        </p:nvSpPr>
        <p:spPr>
          <a:xfrm>
            <a:off x="5957431" y="2300141"/>
            <a:ext cx="848613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293" name="Groupe 292">
            <a:extLst>
              <a:ext uri="{FF2B5EF4-FFF2-40B4-BE49-F238E27FC236}">
                <a16:creationId xmlns:a16="http://schemas.microsoft.com/office/drawing/2014/main" id="{9A05EB68-FD85-2045-8042-1DF1BED1A475}"/>
              </a:ext>
            </a:extLst>
          </p:cNvPr>
          <p:cNvGrpSpPr/>
          <p:nvPr/>
        </p:nvGrpSpPr>
        <p:grpSpPr>
          <a:xfrm rot="5400000">
            <a:off x="4477555" y="-690146"/>
            <a:ext cx="2740688" cy="1909298"/>
            <a:chOff x="3416300" y="1562100"/>
            <a:chExt cx="5361017" cy="3734749"/>
          </a:xfrm>
        </p:grpSpPr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E83E81B3-1F19-8C43-BB27-3B90260B3C36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74B23390-0212-5049-B39F-7C5DA61CB73D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81A5C394-A5A7-5248-BFA2-A1A48DF70853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F9CF1046-8A37-B64F-B4E4-6A2FFA203748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667E1140-85E5-0641-9D56-CDD34049376F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CDDC7A7B-4A6D-7844-94BC-AC8055131AC4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94182FC-60A9-6E48-B17C-D48007DD0332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50EC5990-D414-0442-8E00-D540886B5D81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12C7CB20-5FE0-D045-8BA1-0A9BE32B7FE3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99131BFC-88AD-8B44-B337-DCACFCF785BD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61DB9DC8-4FA8-454C-8759-D7A3327610AE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DA9250B0-8883-1A4B-BC2D-76C15A9238F8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A7329D43-2C7C-1342-9587-0B73E677D2FE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630D4926-F632-FD45-BFD7-944996AAE67B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D12E7C0A-EC13-1E4B-8263-54921316B8FC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C204BBDC-DB95-BE4E-B60B-30DED66481AA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2E57A039-2631-7047-8C9C-2AC7C40196C0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2A12E0E8-FA1B-2949-A6A4-CCDAF3A5652E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FEDF6BEB-00B3-9E4E-B9CE-7EF097CA11D3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8055B7CB-98AC-9B40-8707-921850ED6F78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B443AEEA-F6E8-C444-8DF7-432314737B49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7A42A6A6-D5C9-6F42-A429-D51437D2E326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C85809A-EE60-DF4C-BBA5-C9B229CACE4D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FCE1F81D-F80A-D444-A824-ACB00D7FC60B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8D2DABC5-E060-0848-A9FD-6D1894D618D3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C5AC05D0-C857-3A4F-BDAC-76372C77AB45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EB786386-1B3C-9543-89F5-F2F59793DA6C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13DD214A-077D-DA4B-B68D-CBF0FCB4E68D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3257E814-9E23-7D46-94C9-01D31FB32441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E1254037-CA32-3545-929D-B2516C88CD6B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6A177751-D7DB-B64B-970F-93AAF835767C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566964F3-239C-5743-A217-F6FEFA709A8F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52B5BF71-2AE7-6949-A1B9-8C5D1CAFA4D5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5A754C43-F012-804A-9AB4-521D9CAA5B54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BA1D5A28-D505-9F4E-A7BB-4B1044DE06AC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C2712432-F061-3C4B-85F6-7BC421329CAD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4F51920D-7C17-4542-ADD2-C261F5DA1F7F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46A57F85-50AE-E248-91E8-9205B2C19B3D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AE59894C-BEFB-AB42-95FD-077A825E42DE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A6C623A-EBA8-A74B-BD58-D8255264F2D1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356CD70C-9FBE-3E4C-B4ED-E10CBD1282CB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0D93F737-A1AF-3646-8F64-362B8E6FA30D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09A5B183-B930-6E48-929F-4322E453346E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1D5952C0-96D4-0B41-821E-683CBCD1AAD0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0DF5C1EB-76DA-2F4A-99AB-EAF36D19ACA1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DC8F8FE6-8E20-0144-AF7E-C03CC9CA508D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99397BE-0AE7-4446-9ED1-52E990B690BD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83F0EAC-6165-1342-A535-03FA827001FE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47CB4FBC-7241-1340-B230-ADA5C722E520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6E3C7821-E7A7-D24D-8AE0-9B020DB1A421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280C8C99-45CD-F748-9CFE-C4D44600C454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42F5570A-A923-FE48-A32B-F7B62587EC13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CC9314E-5C47-4E41-B5D7-1407E34AF146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6EE44E45-A07A-4348-B711-EE29CDDBE97A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21BACA5F-F880-E743-BC14-1F932C9A4F1E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CD66E92C-D496-F749-BE89-32D6E03181FB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571507EB-0AB5-AA45-8193-D205EC56F320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793DB926-9938-D34A-B1E6-B58DE16EFDA7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9FFBCF20-0773-294D-BD1B-12C67AC09AAB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1C995B6-6CEB-0240-8629-BB460EBA1059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35A9A600-6D2C-B044-8152-4E3842F61F72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FE4CF607-DD78-6541-ADD3-279127038D10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7AED1440-B372-904E-8F98-EA974B96582E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9DCBA0C-4725-504D-BEE7-0B8EF8E1C1A7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6B8EC6B-7E92-9A47-B2EA-4E4A368DCB9C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5EB2AAFB-F46A-E14C-BE42-F957BA57B7FE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02059DF0-1D23-E34D-B69E-84DF3AEA0F00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D2139F30-F91F-8D48-9C3B-193616D227D0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28F83821-D330-4440-9A06-7EFE06D1C739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B9871C74-E71B-AE4F-9265-25B81917D49A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5F2B74AB-EEAE-704D-A39F-7327119B7C62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7A572077-E2C2-9344-8199-7CDFA68F3927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52E848C7-ED22-414D-A1B3-351822404B76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646EFAE6-B8CF-D54C-A4B9-FE1BA49F4C26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39EE9D0D-8FBA-1145-AF74-009E6D0B14CD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AB8D88E-AA56-3F4B-9C00-2E39B0FBC43A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5EB8B36-9E0B-C440-9F33-FC81F55E22E9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B90B067-7D16-A74D-A8F9-513F64D42F2E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B9F36D9-78ED-4747-8F9D-E5F484EC332E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E00DDADE-3124-894C-9634-1F87339C44AF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09DADADC-F6D5-FF49-A3A7-923C42A59421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DAC26F1-B786-204B-8D4C-3D3BF47D1579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114CFA2F-2342-F54A-AB65-0C27F06CCC5B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A4F937AB-2695-6043-A59D-BFD3EB2E6111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C0CC877B-4416-C24C-889C-306A3F3E0A9A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B78D8C7D-6C3A-FF4E-8CF5-D94203378498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7C297771-FD91-8E46-95F3-368E97D5A431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01F3305A-F025-394B-A345-D711298D40C3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FC2DCCE0-EC6A-AB43-A148-8AB1A4B1CB99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8FB55891-A989-E24C-A883-D42B48345FA4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4B2F47A6-0213-014C-8AC5-1BC09CC31F4B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06ED84B-E00C-6449-89E1-7645F324AD39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21D8FD8A-3251-8243-B9C8-4F39D0AEEB19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4D5CBDBA-E354-3644-AE5B-C77333FF98E1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0D229E93-181E-E543-91E4-9DAF6FD7F5CF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80FEC98-A330-7644-96F0-554568B4CBED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1FFFB36E-75B8-DF40-9E4B-886E53DC8AC6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C4CB25F-F5ED-1142-A928-36DE342DFA04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52B08E90-AFF4-6C4F-8EA1-4D2FA6FB9DD1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A9F10299-0D27-974D-A289-B6EC45C6499A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ADDB7A23-270A-D143-84E4-194B13D1457E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B0BCBC07-FB1E-F54F-A28A-822783F1EDB9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432BE2D-5302-BC47-90E4-203552A97A86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286AC0B8-183A-D849-B2D1-335792D7C5BC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2067F846-8D7B-634A-949C-AA86ABF07FD7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EA0C20C1-32F2-F948-8E06-3E0530A6817B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D26B1EB6-5AFA-924D-A166-D9A0C87F8C0C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F21C4A69-92FD-FF4F-8E6F-B0E1B4FEEC58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0BDB85B4-AC3B-5249-B397-21ED1DC89F0A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75FF59C5-E2CF-0644-9A3E-C286A59B51E5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7538EAB-2D6B-A04E-AE00-B484A9B1CA6B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427BF8C9-296A-DB4A-B128-39EC0CEE7253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6F959FD4-7F29-974A-913F-1AB853FC8FF1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FC39050B-EA82-8A43-810C-AF5382FA27E2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7F6071B7-2100-2F45-87F4-279AB700FD89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E62D2642-E841-DB4C-A36B-76CD2F966248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F9F50687-A51F-C742-BB96-B39494F66854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75FE4043-FFA0-6044-B917-39A52A5DCF91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F3528C9-B954-AE43-A009-CAEF93ADFF8E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E35E7409-4C83-E04B-A554-9A3C03036304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0B808396-AADD-BE40-86BF-59DC4D96C6F2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5D3D36EF-4FB7-5D49-A4BE-04F605149C4D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E2E5F24-2B34-B94D-9A25-2C40EE203EEF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650794CD-0C7E-A945-9BBD-0C74E397CAF2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AE48C113-1DB4-6548-8EFB-8189F254E9B5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B94713B8-5128-C24C-A8B1-B09EB139A31D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7446C118-65D3-6D48-A47B-9EB2C3898A0E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1AC01DD8-0F5A-D143-B59F-E47CD525460D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DC1031FD-1E21-064C-9D7E-B4C03010AC86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51685D51-53C2-EF43-82B0-0D227404F738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0F132E78-1908-7D4D-AAF9-E5B833BCEA86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D47DA85D-81DF-EB41-A106-F93B8F375D30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2B474137-BC57-F14F-BA1B-BEE42A6ED7FD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8F8D9F9A-CAD0-8149-9E5C-A3EF98DA081E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6B3C1147-557E-7B40-9E45-968A9F8053D5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7C62F939-843A-EE41-8FE6-5C134EB9AD23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E8DE9B23-41A7-A244-BBD5-C60A55FECDA1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2E62864A-36C2-234C-9B02-BAF155ACB97F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D637CA51-5271-5741-9FAA-7485A7B5EF06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31D0032F-E5EA-974E-B7D3-B68E8222D42D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08D43BA6-413A-C740-B136-57DF63293E9A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5B8D07AB-811D-8D4E-8846-666CC79550B6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88FBC3DF-72CD-3B4C-B7D2-11DA766DC7C3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D76B94D7-3DAE-E54F-904C-1E301B56FFB4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06724B2C-B735-A34B-AC13-8100F2FD873C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B74E301F-4FE6-5F49-8368-CE394E25BDD5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0912534E-1785-6E4C-8E62-E63DA3E9E809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5E8F0339-BD2F-F941-BEF5-02B42382FEB2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1AFCE83C-5A71-8A43-9B7C-21BEA2189874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1F7FEC37-0D70-2D44-B42B-D629C90F84AD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0EED7D96-C49E-AA49-9EE9-C084E1B3E912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56E6DE8A-19C6-D44D-9244-ED5AB0ADE347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E0FA2A1B-B728-9440-823F-E9A33BF8DCAD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DF61BD7F-BD2C-2843-93C9-EE94B56949A3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8D13A98F-7AF7-4F48-A8A4-56A1BB1E7B7F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97E3C14F-192A-7540-9D25-0454C15CB0EF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0C8E467B-8890-F34A-9FCD-64BDBD4C866A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218369D0-CB90-5241-8C6D-E03212666E35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77C47EC6-D911-8342-9EE0-31B4EB7CB458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D3B159C5-C688-F443-8656-AD9FA647F33F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70018DD4-73DD-4B4F-A848-7CAC6FA8B6D3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1F29CC6F-C331-B44E-911B-D1DD55C4A090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BA0D8281-F2D4-F74D-8C49-BC6E2251C30C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594E4529-C344-524A-BE35-2A16446601A5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D4B678AE-8442-554C-B146-122248802126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27E14747-D768-3B4B-86C5-84AD976E8037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7BC928D2-A4BD-DA4A-B1F6-B2EFDF1A67FC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8B72C68D-5A2E-974B-97E1-D1E322F771E5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E2CED750-9163-F84A-ACF4-1EB40D08D518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19790CE9-D982-C347-8494-FF43B070E7F9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CE53DA44-CC44-BC45-A968-2465F6E5EB43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FCBB9B79-6BEF-6E41-BEAB-F28BEAEFB1AE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95156D88-FEFA-FB4D-B418-DA43F51D5137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EE2BE648-358F-5E49-9D8B-4B2AE5DF162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34E8D292-DC6A-AF4E-A886-BA28B7631A85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B96D2331-D3C2-A948-9DE2-79942457F8C4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45412CA9-6910-9346-9E7D-AD90FF855E1B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4AAF7ECF-6512-5C4F-9EF2-7E3F692AE4CC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D97161B9-213C-3D48-948D-FC61B7C34A2D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6D58913A-F25F-9D4F-8608-EABC8A9D4924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B3D7CEC6-ADBF-4D47-B19B-73F48C67924F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C04EF4A2-1147-8B45-9130-2BFB48579E9A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76023B8B-4D24-5442-B56F-10D3C24E7160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33FC4FA7-E14C-B347-8BE1-E85829AC4ED3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C7B84DA9-69D1-D14B-B8DF-082CF68ED369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2A8EF7EB-DC2F-D245-9F55-5DBC8C31B9F4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019ED0AC-2CE3-FE4B-9011-0597289D73D4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E9A1FC39-578A-A84E-A6F6-8A0251DB50A0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66F45323-F6A2-8142-ADE4-37039725563D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BF163B87-71B8-3D43-85D4-674C93F8CA73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B32FBD38-9DB2-E14A-B83C-621A91FFC73D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04EC3ECD-9C63-804C-BA26-30E767BD6FD6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CDAA5C20-741B-5349-A4CC-F013B04D8768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5C6CB576-6895-B34C-98CA-A0A3DA6871D0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B0FB8308-EE05-0846-B58A-C6B8E84717AF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24B03A33-EE78-334E-8716-161B9C5E82A6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DDBD2E75-AFBC-BB40-B888-C8F03AC86B66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EBFCE935-9C25-9E41-97A5-2194D0BB45D9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7FBF0E6B-D585-EF43-BB74-2D41C4551917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6FFB1AFA-C203-9546-95FD-0D67ABCD93A1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9F4F67BE-DD4B-D049-A01D-184DD6A23A8C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F3565607-8DBF-A14E-A2CF-43050B502AC4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5447597B-E449-374B-A4E5-D2F639EF6082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862C7717-A5A3-2443-9DE3-48D9E97FF88D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7EAFC8EF-1B1D-4945-B02B-CEC3DAA1AF50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045B90D6-0153-9042-B841-E416E3FC6A6F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7514D5EE-0EC9-1546-97D0-E5B5E7C299DB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D5DBCF73-749A-874C-B13A-AFF024B79CE5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/>
          <p:nvPr/>
        </p:nvSpPr>
        <p:spPr>
          <a:xfrm>
            <a:off x="8221224" y="-192379"/>
            <a:ext cx="897624" cy="3070471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/>
        </p:nvSpPr>
        <p:spPr>
          <a:xfrm>
            <a:off x="5957432" y="3461141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/>
        </p:nvSpPr>
        <p:spPr>
          <a:xfrm>
            <a:off x="6537932" y="2880641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pic>
        <p:nvPicPr>
          <p:cNvPr id="326" name="Graphique 325">
            <a:extLst>
              <a:ext uri="{FF2B5EF4-FFF2-40B4-BE49-F238E27FC236}">
                <a16:creationId xmlns:a16="http://schemas.microsoft.com/office/drawing/2014/main" id="{A0CA0B32-063A-4643-B6E8-8E84465B5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078" y="586721"/>
            <a:ext cx="1565910" cy="327205"/>
          </a:xfrm>
          <a:prstGeom prst="rect">
            <a:avLst/>
          </a:prstGeom>
        </p:spPr>
      </p:pic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/>
        </p:nvSpPr>
        <p:spPr>
          <a:xfrm>
            <a:off x="5957432" y="2880641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301" name="Groupe 300">
            <a:extLst>
              <a:ext uri="{FF2B5EF4-FFF2-40B4-BE49-F238E27FC236}">
                <a16:creationId xmlns:a16="http://schemas.microsoft.com/office/drawing/2014/main" id="{1F9E3F2F-65F9-B2DD-7C45-1367C41AE641}"/>
              </a:ext>
            </a:extLst>
          </p:cNvPr>
          <p:cNvGrpSpPr/>
          <p:nvPr/>
        </p:nvGrpSpPr>
        <p:grpSpPr>
          <a:xfrm flipH="1">
            <a:off x="7373566" y="2875955"/>
            <a:ext cx="836547" cy="2269090"/>
            <a:chOff x="10162921" y="4031871"/>
            <a:chExt cx="568233" cy="1623060"/>
          </a:xfrm>
        </p:grpSpPr>
        <p:cxnSp>
          <p:nvCxnSpPr>
            <p:cNvPr id="312" name="Connecteur droit 311">
              <a:extLst>
                <a:ext uri="{FF2B5EF4-FFF2-40B4-BE49-F238E27FC236}">
                  <a16:creationId xmlns:a16="http://schemas.microsoft.com/office/drawing/2014/main" id="{B78A581D-6B8D-702B-29C0-C6826468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0162921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onnecteur droit 313">
              <a:extLst>
                <a:ext uri="{FF2B5EF4-FFF2-40B4-BE49-F238E27FC236}">
                  <a16:creationId xmlns:a16="http://schemas.microsoft.com/office/drawing/2014/main" id="{A1FC58B1-FD6E-5843-568B-900E30AC1607}"/>
                </a:ext>
              </a:extLst>
            </p:cNvPr>
            <p:cNvCxnSpPr>
              <a:cxnSpLocks/>
            </p:cNvCxnSpPr>
            <p:nvPr/>
          </p:nvCxnSpPr>
          <p:spPr>
            <a:xfrm>
              <a:off x="10303346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>
              <a:extLst>
                <a:ext uri="{FF2B5EF4-FFF2-40B4-BE49-F238E27FC236}">
                  <a16:creationId xmlns:a16="http://schemas.microsoft.com/office/drawing/2014/main" id="{70C20400-D5AF-1754-BFC2-E552F26EEC00}"/>
                </a:ext>
              </a:extLst>
            </p:cNvPr>
            <p:cNvCxnSpPr>
              <a:cxnSpLocks/>
            </p:cNvCxnSpPr>
            <p:nvPr/>
          </p:nvCxnSpPr>
          <p:spPr>
            <a:xfrm>
              <a:off x="1045030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eur droit 315">
              <a:extLst>
                <a:ext uri="{FF2B5EF4-FFF2-40B4-BE49-F238E27FC236}">
                  <a16:creationId xmlns:a16="http://schemas.microsoft.com/office/drawing/2014/main" id="{FB37389E-BED4-8C0A-4A93-18D68E8C5814}"/>
                </a:ext>
              </a:extLst>
            </p:cNvPr>
            <p:cNvCxnSpPr>
              <a:cxnSpLocks/>
            </p:cNvCxnSpPr>
            <p:nvPr/>
          </p:nvCxnSpPr>
          <p:spPr>
            <a:xfrm>
              <a:off x="10590729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>
              <a:extLst>
                <a:ext uri="{FF2B5EF4-FFF2-40B4-BE49-F238E27FC236}">
                  <a16:creationId xmlns:a16="http://schemas.microsoft.com/office/drawing/2014/main" id="{28E6F35F-E2F7-E707-0010-7EE01EDB3B6D}"/>
                </a:ext>
              </a:extLst>
            </p:cNvPr>
            <p:cNvCxnSpPr>
              <a:cxnSpLocks/>
            </p:cNvCxnSpPr>
            <p:nvPr/>
          </p:nvCxnSpPr>
          <p:spPr>
            <a:xfrm>
              <a:off x="1073115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268AD4D4-C563-1908-EC4A-8FF19031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05344" y="4767263"/>
            <a:ext cx="1480705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F231B2-DFAB-4035-AC29-9D2521DF9454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63E6B7DC-77A7-80D1-93A9-39286C61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10" name="Titre 1">
            <a:extLst>
              <a:ext uri="{FF2B5EF4-FFF2-40B4-BE49-F238E27FC236}">
                <a16:creationId xmlns:a16="http://schemas.microsoft.com/office/drawing/2014/main" id="{2B0CA250-BA18-1243-8188-E7191D5148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34277"/>
            <a:ext cx="5332059" cy="1790700"/>
          </a:xfrm>
        </p:spPr>
        <p:txBody>
          <a:bodyPr lIns="0" tIns="0" rIns="0" bIns="0" anchor="b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1" name="Sous-titre 2">
            <a:extLst>
              <a:ext uri="{FF2B5EF4-FFF2-40B4-BE49-F238E27FC236}">
                <a16:creationId xmlns:a16="http://schemas.microsoft.com/office/drawing/2014/main" id="{E9F5CB13-26DB-DB49-81E0-7C77BF5B32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077" y="3958662"/>
            <a:ext cx="4749577" cy="62407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Insérez un sous-titre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8EC6FEB2-45B4-F44C-A2B9-8B1F6BD89AFA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F20B5-15EF-AF40-B82A-48D1C0FEEF21}" type="slidenum">
              <a:rPr lang="fr-FR" sz="900" smtClean="0"/>
              <a:pPr/>
              <a:t>‹N°›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950258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48271E-7B52-E476-205A-6C73C7E7B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337958" cy="5165239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0F6FDD3-4BCB-4833-89A1-AC667799230A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9033" y="1346766"/>
            <a:ext cx="43289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05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3496D5D0-CD14-8343-9D0C-36B23BB332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9698" y="571158"/>
            <a:ext cx="4057650" cy="3654978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lang="fr-FR" sz="1600" b="1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INSÉREZ UN TITRE (majuscule)</a:t>
            </a:r>
          </a:p>
          <a:p>
            <a:pPr marL="742932" lvl="1" indent="-285750" algn="l" defTabSz="914363" rtl="0" eaLnBrk="1" latinLnBrk="0" hangingPunct="1">
              <a:buSzPct val="60000"/>
              <a:buFont typeface="Wingdings" panose="05000000000000000000" pitchFamily="2" charset="2"/>
              <a:buChar char="v"/>
            </a:pPr>
            <a:r>
              <a:rPr lang="fr-FR" dirty="0"/>
              <a:t>Insérez un titre de deuxième niveau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47EC3FE-14DB-B047-BE0C-A4228838AA12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4A3D580C-350D-D041-9BB6-3BDA5F506086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C2135C-6DB7-B54F-B070-BD923C7915A8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0187592-CA9A-8948-A234-4E7A7C08ED67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864B02EA-A450-D949-A307-F323BD2821B3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D3BC08DD-8354-F043-8367-27BE811C6622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8AF91EBA-0CFB-0E4F-8BEE-45B93E5CE30F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613D74BA-FC6A-E343-93BC-D67ED2FF3306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1D2A3185-87A8-E243-874D-9B336C20DF82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1454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EEB45E-3AF2-705D-8D26-BA10ED102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42405" cy="51435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D8A056-3AD8-4188-884C-4C5ABC91E3A9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0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06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BEA72344-FF9A-7E47-83D4-B7CF605E0F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9698" y="571158"/>
            <a:ext cx="4057650" cy="3654978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lang="fr-FR" sz="1600" b="1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INSÉREZ UN TITRE (majuscule)</a:t>
            </a:r>
          </a:p>
          <a:p>
            <a:pPr marL="742932" lvl="1" indent="-285750" algn="l" defTabSz="914363" rtl="0" eaLnBrk="1" latinLnBrk="0" hangingPunct="1">
              <a:buSzPct val="60000"/>
              <a:buFont typeface="Wingdings" panose="05000000000000000000" pitchFamily="2" charset="2"/>
              <a:buChar char="v"/>
            </a:pPr>
            <a:r>
              <a:rPr lang="fr-FR" dirty="0"/>
              <a:t>Insérez un titre de deuxième niveau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92ACAF9-CD7B-C24C-B19E-4D5A3CEA37BF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610ACB71-8121-7C4C-B6EB-AD360DD07E0C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88FBC2-0155-4747-9B92-49A1A42DD0B9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9D0BC67-D46C-9045-88BC-79665C050A81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C01F1483-887B-3A49-BFDF-4E6933D5D874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BF0A3571-9082-3145-ACB1-F88821E996F9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2DADBAE-B5D7-3F4B-90EC-32F30DA4923C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6A562F3E-9FDD-F440-AA50-BB1D2125733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1E93F838-36D0-8B45-A437-E43726FF4D9F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4971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BD8207-1521-C82F-66BD-D17F222C0D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colorTemperature colorTemp="7561"/>
                    </a14:imgEffect>
                    <a14:imgEffect>
                      <a14:saturation sat="28000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42406" cy="5165241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072683-F544-4A0F-91C6-725080C9E346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8728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07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D0431E0C-014A-9841-AEB8-6BD45387F3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9698" y="571158"/>
            <a:ext cx="4057650" cy="3654978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lang="fr-FR" sz="1600" b="1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INSÉREZ UN TITRE (majuscule)</a:t>
            </a:r>
          </a:p>
          <a:p>
            <a:pPr marL="742932" lvl="1" indent="-285750" algn="l" defTabSz="914363" rtl="0" eaLnBrk="1" latinLnBrk="0" hangingPunct="1">
              <a:buSzPct val="60000"/>
              <a:buFont typeface="Wingdings" panose="05000000000000000000" pitchFamily="2" charset="2"/>
              <a:buChar char="v"/>
            </a:pPr>
            <a:r>
              <a:rPr lang="fr-FR" dirty="0"/>
              <a:t>Insérez un titre de deuxième niveau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042AEBE-EB7D-5C43-A731-B48B9524EE76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0E977C83-DC9D-C14C-968C-111CA4A67BDB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3E9DD7-5E82-024D-BA9D-93507DE5489F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4BF9ECD-C89F-2346-B634-AE83C17E14E5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F570A7FB-3BE9-9C47-B3A9-7AB8659EC34F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80B80E28-4973-4F44-90B2-BE036F703AE7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8FCA2D46-A604-B44B-AC2C-F08D120980FC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16F021F0-D9A4-854E-BF15-959089CD8131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60123795-117F-CB4E-8F38-30EC0FCF92D6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71655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&amp;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7" name="Espace réservé du texte 8">
            <a:extLst>
              <a:ext uri="{FF2B5EF4-FFF2-40B4-BE49-F238E27FC236}">
                <a16:creationId xmlns:a16="http://schemas.microsoft.com/office/drawing/2014/main" id="{B6072AE4-821F-1847-ACD0-D1346DFE61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43" y="1294228"/>
            <a:ext cx="7384789" cy="3135761"/>
          </a:xfrm>
        </p:spPr>
        <p:txBody>
          <a:bodyPr/>
          <a:lstStyle>
            <a:lvl1pPr marL="0" indent="0">
              <a:buFont typeface="Wingdings" pitchFamily="2" charset="2"/>
              <a:buNone/>
              <a:defRPr lang="fr-FR" sz="16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Insérez du texte ici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8D9150F8-249C-E042-8D92-E950CA1BB324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309" name="Connecteur droit 308">
            <a:extLst>
              <a:ext uri="{FF2B5EF4-FFF2-40B4-BE49-F238E27FC236}">
                <a16:creationId xmlns:a16="http://schemas.microsoft.com/office/drawing/2014/main" id="{FE829DB8-6E62-094B-B564-5F6BE22041A1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Connecteur droit 309">
            <a:extLst>
              <a:ext uri="{FF2B5EF4-FFF2-40B4-BE49-F238E27FC236}">
                <a16:creationId xmlns:a16="http://schemas.microsoft.com/office/drawing/2014/main" id="{A398F35C-1A93-E74C-B34B-50316B0C13A5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Connecteur droit 310">
            <a:extLst>
              <a:ext uri="{FF2B5EF4-FFF2-40B4-BE49-F238E27FC236}">
                <a16:creationId xmlns:a16="http://schemas.microsoft.com/office/drawing/2014/main" id="{E9586205-3F2B-EA45-A706-3200A31BE294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Espace réservé du contenu 30">
            <a:extLst>
              <a:ext uri="{FF2B5EF4-FFF2-40B4-BE49-F238E27FC236}">
                <a16:creationId xmlns:a16="http://schemas.microsoft.com/office/drawing/2014/main" id="{DD2DF705-2D30-854C-A929-846E47F50A1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16200000">
            <a:off x="-1819342" y="2050025"/>
            <a:ext cx="4037013" cy="315208"/>
          </a:xfrm>
        </p:spPr>
        <p:txBody>
          <a:bodyPr anchor="ctr"/>
          <a:lstStyle>
            <a:lvl1pPr marL="0" indent="0" algn="r">
              <a:buClr>
                <a:schemeClr val="tx2"/>
              </a:buClr>
              <a:buFont typeface="+mj-lt"/>
              <a:buNone/>
              <a:tabLst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r">
              <a:buClr>
                <a:schemeClr val="tx2"/>
              </a:buClr>
              <a:buNone/>
              <a:defRPr kumimoji="0" lang="fr-FR" sz="700" b="0" i="0" u="none" strike="noStrike" kern="1200" cap="none" spc="0" normalizeH="0" baseline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r-FR" dirty="0"/>
              <a:t>1. INSÉREZ LE TITRE (majuscule)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6755630-FCF1-4C50-96A3-276DAB8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76FA84-A453-4F6C-9C4C-9F380B7F741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30B6370-4746-4A5F-9C07-923A038E7E35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4EC11-5996-4007-A44A-FF3972503DD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9F31CD-A6F4-424A-A03D-AA9C4E865C5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7086600" y="4774352"/>
            <a:ext cx="2057400" cy="274637"/>
          </a:xfrm>
        </p:spPr>
        <p:txBody>
          <a:bodyPr/>
          <a:lstStyle/>
          <a:p>
            <a:fld id="{123CEF7F-E791-A240-A0BB-3FD17FC5633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1806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roupe 304">
            <a:extLst>
              <a:ext uri="{FF2B5EF4-FFF2-40B4-BE49-F238E27FC236}">
                <a16:creationId xmlns:a16="http://schemas.microsoft.com/office/drawing/2014/main" id="{0433CD6A-8751-7A4B-B52F-126194D3CFED}"/>
              </a:ext>
            </a:extLst>
          </p:cNvPr>
          <p:cNvGrpSpPr/>
          <p:nvPr/>
        </p:nvGrpSpPr>
        <p:grpSpPr>
          <a:xfrm rot="5400000">
            <a:off x="8175405" y="-1684663"/>
            <a:ext cx="2636123" cy="1836454"/>
            <a:chOff x="3416300" y="1562100"/>
            <a:chExt cx="5361017" cy="3734749"/>
          </a:xfrm>
        </p:grpSpPr>
        <p:sp>
          <p:nvSpPr>
            <p:cNvPr id="306" name="Forme libre 305">
              <a:extLst>
                <a:ext uri="{FF2B5EF4-FFF2-40B4-BE49-F238E27FC236}">
                  <a16:creationId xmlns:a16="http://schemas.microsoft.com/office/drawing/2014/main" id="{D952848A-1610-CB4D-B89B-F7F54AF44E10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7" name="Forme libre 306">
              <a:extLst>
                <a:ext uri="{FF2B5EF4-FFF2-40B4-BE49-F238E27FC236}">
                  <a16:creationId xmlns:a16="http://schemas.microsoft.com/office/drawing/2014/main" id="{D1BA5C7D-8163-6946-B431-51AE58FB99BE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8" name="Forme libre 307">
              <a:extLst>
                <a:ext uri="{FF2B5EF4-FFF2-40B4-BE49-F238E27FC236}">
                  <a16:creationId xmlns:a16="http://schemas.microsoft.com/office/drawing/2014/main" id="{2F026F1F-486C-C24F-BA7C-32A9458EC07E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9" name="Forme libre 308">
              <a:extLst>
                <a:ext uri="{FF2B5EF4-FFF2-40B4-BE49-F238E27FC236}">
                  <a16:creationId xmlns:a16="http://schemas.microsoft.com/office/drawing/2014/main" id="{17974D87-352D-BE42-B109-1BE4E46B7A77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0" name="Forme libre 309">
              <a:extLst>
                <a:ext uri="{FF2B5EF4-FFF2-40B4-BE49-F238E27FC236}">
                  <a16:creationId xmlns:a16="http://schemas.microsoft.com/office/drawing/2014/main" id="{137DA949-F4FB-0C47-ADC9-153CA475BA13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1" name="Forme libre 310">
              <a:extLst>
                <a:ext uri="{FF2B5EF4-FFF2-40B4-BE49-F238E27FC236}">
                  <a16:creationId xmlns:a16="http://schemas.microsoft.com/office/drawing/2014/main" id="{B8329813-FCDA-E046-90CA-366329B5AD5C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2" name="Forme libre 311">
              <a:extLst>
                <a:ext uri="{FF2B5EF4-FFF2-40B4-BE49-F238E27FC236}">
                  <a16:creationId xmlns:a16="http://schemas.microsoft.com/office/drawing/2014/main" id="{D5DFF63C-BDB3-1F42-BF5E-908BB425105D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3" name="Forme libre 312">
              <a:extLst>
                <a:ext uri="{FF2B5EF4-FFF2-40B4-BE49-F238E27FC236}">
                  <a16:creationId xmlns:a16="http://schemas.microsoft.com/office/drawing/2014/main" id="{5E0CC46C-690E-9649-B2CE-7247F17B2B82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4" name="Forme libre 313">
              <a:extLst>
                <a:ext uri="{FF2B5EF4-FFF2-40B4-BE49-F238E27FC236}">
                  <a16:creationId xmlns:a16="http://schemas.microsoft.com/office/drawing/2014/main" id="{D4A68728-D5E1-CB47-A15A-290893C5234C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5" name="Forme libre 314">
              <a:extLst>
                <a:ext uri="{FF2B5EF4-FFF2-40B4-BE49-F238E27FC236}">
                  <a16:creationId xmlns:a16="http://schemas.microsoft.com/office/drawing/2014/main" id="{8D234384-C964-D54F-A228-E81C4A0961E2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6" name="Forme libre 315">
              <a:extLst>
                <a:ext uri="{FF2B5EF4-FFF2-40B4-BE49-F238E27FC236}">
                  <a16:creationId xmlns:a16="http://schemas.microsoft.com/office/drawing/2014/main" id="{5FECB3C3-BB8B-864F-BA89-04DA6FA7CFC2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7" name="Forme libre 316">
              <a:extLst>
                <a:ext uri="{FF2B5EF4-FFF2-40B4-BE49-F238E27FC236}">
                  <a16:creationId xmlns:a16="http://schemas.microsoft.com/office/drawing/2014/main" id="{8EFEB9C8-A514-CC4B-A1A1-6A433CFD4E52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8" name="Forme libre 317">
              <a:extLst>
                <a:ext uri="{FF2B5EF4-FFF2-40B4-BE49-F238E27FC236}">
                  <a16:creationId xmlns:a16="http://schemas.microsoft.com/office/drawing/2014/main" id="{D460A5B0-DACA-464C-B5C5-0887BD7F92F2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9" name="Forme libre 318">
              <a:extLst>
                <a:ext uri="{FF2B5EF4-FFF2-40B4-BE49-F238E27FC236}">
                  <a16:creationId xmlns:a16="http://schemas.microsoft.com/office/drawing/2014/main" id="{20E0E507-62F3-394B-8B33-DB654155173C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0" name="Forme libre 319">
              <a:extLst>
                <a:ext uri="{FF2B5EF4-FFF2-40B4-BE49-F238E27FC236}">
                  <a16:creationId xmlns:a16="http://schemas.microsoft.com/office/drawing/2014/main" id="{3194504D-C084-3746-975C-8F280D11AF85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1" name="Forme libre 320">
              <a:extLst>
                <a:ext uri="{FF2B5EF4-FFF2-40B4-BE49-F238E27FC236}">
                  <a16:creationId xmlns:a16="http://schemas.microsoft.com/office/drawing/2014/main" id="{B433F399-B606-7742-B33F-BC45365ED71C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2" name="Forme libre 321">
              <a:extLst>
                <a:ext uri="{FF2B5EF4-FFF2-40B4-BE49-F238E27FC236}">
                  <a16:creationId xmlns:a16="http://schemas.microsoft.com/office/drawing/2014/main" id="{C44311FF-0FBC-9A45-B4F0-9F95AC9FC209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3" name="Forme libre 322">
              <a:extLst>
                <a:ext uri="{FF2B5EF4-FFF2-40B4-BE49-F238E27FC236}">
                  <a16:creationId xmlns:a16="http://schemas.microsoft.com/office/drawing/2014/main" id="{49B0E3CA-5A81-A846-87A2-C155C07186F6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4" name="Forme libre 323">
              <a:extLst>
                <a:ext uri="{FF2B5EF4-FFF2-40B4-BE49-F238E27FC236}">
                  <a16:creationId xmlns:a16="http://schemas.microsoft.com/office/drawing/2014/main" id="{74F96C30-F8D3-BE48-AB69-8BCD415986DD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5" name="Forme libre 324">
              <a:extLst>
                <a:ext uri="{FF2B5EF4-FFF2-40B4-BE49-F238E27FC236}">
                  <a16:creationId xmlns:a16="http://schemas.microsoft.com/office/drawing/2014/main" id="{AB08E51F-C976-EC49-95BB-9EBBD98474D0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6" name="Forme libre 325">
              <a:extLst>
                <a:ext uri="{FF2B5EF4-FFF2-40B4-BE49-F238E27FC236}">
                  <a16:creationId xmlns:a16="http://schemas.microsoft.com/office/drawing/2014/main" id="{4572641C-84CA-F84A-B431-555664692E2B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7" name="Forme libre 326">
              <a:extLst>
                <a:ext uri="{FF2B5EF4-FFF2-40B4-BE49-F238E27FC236}">
                  <a16:creationId xmlns:a16="http://schemas.microsoft.com/office/drawing/2014/main" id="{1820BF48-4CB7-D448-83AF-8B349F4D4F52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8" name="Forme libre 327">
              <a:extLst>
                <a:ext uri="{FF2B5EF4-FFF2-40B4-BE49-F238E27FC236}">
                  <a16:creationId xmlns:a16="http://schemas.microsoft.com/office/drawing/2014/main" id="{09436BB4-CBF0-464E-9D44-ECCD75BF713E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9" name="Forme libre 328">
              <a:extLst>
                <a:ext uri="{FF2B5EF4-FFF2-40B4-BE49-F238E27FC236}">
                  <a16:creationId xmlns:a16="http://schemas.microsoft.com/office/drawing/2014/main" id="{DC203986-ADBE-DB45-B664-0C03CF1910F7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0" name="Forme libre 329">
              <a:extLst>
                <a:ext uri="{FF2B5EF4-FFF2-40B4-BE49-F238E27FC236}">
                  <a16:creationId xmlns:a16="http://schemas.microsoft.com/office/drawing/2014/main" id="{44171788-4F1C-A143-A9A3-060E5259DA93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1" name="Forme libre 330">
              <a:extLst>
                <a:ext uri="{FF2B5EF4-FFF2-40B4-BE49-F238E27FC236}">
                  <a16:creationId xmlns:a16="http://schemas.microsoft.com/office/drawing/2014/main" id="{B2F33138-06F4-3840-81C4-F047BC3662D2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2" name="Forme libre 331">
              <a:extLst>
                <a:ext uri="{FF2B5EF4-FFF2-40B4-BE49-F238E27FC236}">
                  <a16:creationId xmlns:a16="http://schemas.microsoft.com/office/drawing/2014/main" id="{6E344ECB-A6F0-DC4C-A690-717E5E3A937C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3" name="Forme libre 332">
              <a:extLst>
                <a:ext uri="{FF2B5EF4-FFF2-40B4-BE49-F238E27FC236}">
                  <a16:creationId xmlns:a16="http://schemas.microsoft.com/office/drawing/2014/main" id="{9C62F98A-3FFA-5640-97C7-34A2331104D1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4" name="Forme libre 333">
              <a:extLst>
                <a:ext uri="{FF2B5EF4-FFF2-40B4-BE49-F238E27FC236}">
                  <a16:creationId xmlns:a16="http://schemas.microsoft.com/office/drawing/2014/main" id="{3FBE8737-23DE-724F-855D-23F3725802D5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5" name="Forme libre 334">
              <a:extLst>
                <a:ext uri="{FF2B5EF4-FFF2-40B4-BE49-F238E27FC236}">
                  <a16:creationId xmlns:a16="http://schemas.microsoft.com/office/drawing/2014/main" id="{088AA598-B4CF-6841-AE1A-ABE1CB1B1FA2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6" name="Forme libre 335">
              <a:extLst>
                <a:ext uri="{FF2B5EF4-FFF2-40B4-BE49-F238E27FC236}">
                  <a16:creationId xmlns:a16="http://schemas.microsoft.com/office/drawing/2014/main" id="{345FD2A5-078C-7546-98C1-B49ADB12A0AA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7" name="Forme libre 336">
              <a:extLst>
                <a:ext uri="{FF2B5EF4-FFF2-40B4-BE49-F238E27FC236}">
                  <a16:creationId xmlns:a16="http://schemas.microsoft.com/office/drawing/2014/main" id="{91070E55-8E85-E244-873F-E0BD45F3FDB6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8" name="Forme libre 337">
              <a:extLst>
                <a:ext uri="{FF2B5EF4-FFF2-40B4-BE49-F238E27FC236}">
                  <a16:creationId xmlns:a16="http://schemas.microsoft.com/office/drawing/2014/main" id="{D9BBBC8F-3972-414F-AAE9-F3C38E5E68DA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9" name="Forme libre 338">
              <a:extLst>
                <a:ext uri="{FF2B5EF4-FFF2-40B4-BE49-F238E27FC236}">
                  <a16:creationId xmlns:a16="http://schemas.microsoft.com/office/drawing/2014/main" id="{B98E9DEE-08D5-C84E-9AD4-AC3C81DA567D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0" name="Forme libre 339">
              <a:extLst>
                <a:ext uri="{FF2B5EF4-FFF2-40B4-BE49-F238E27FC236}">
                  <a16:creationId xmlns:a16="http://schemas.microsoft.com/office/drawing/2014/main" id="{6FF70C2D-5CAA-1041-A836-E52D377B2D67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1" name="Forme libre 340">
              <a:extLst>
                <a:ext uri="{FF2B5EF4-FFF2-40B4-BE49-F238E27FC236}">
                  <a16:creationId xmlns:a16="http://schemas.microsoft.com/office/drawing/2014/main" id="{20C38402-70F6-E849-A2BA-9EF9F76FEB02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2" name="Forme libre 341">
              <a:extLst>
                <a:ext uri="{FF2B5EF4-FFF2-40B4-BE49-F238E27FC236}">
                  <a16:creationId xmlns:a16="http://schemas.microsoft.com/office/drawing/2014/main" id="{7E6C87AB-F596-E348-8308-2DCC2F5E0F66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3" name="Forme libre 342">
              <a:extLst>
                <a:ext uri="{FF2B5EF4-FFF2-40B4-BE49-F238E27FC236}">
                  <a16:creationId xmlns:a16="http://schemas.microsoft.com/office/drawing/2014/main" id="{CF741D50-C677-0943-96BE-26491255DC69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4" name="Forme libre 343">
              <a:extLst>
                <a:ext uri="{FF2B5EF4-FFF2-40B4-BE49-F238E27FC236}">
                  <a16:creationId xmlns:a16="http://schemas.microsoft.com/office/drawing/2014/main" id="{A597B352-D6EA-7746-915F-18AF26663B35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5" name="Forme libre 344">
              <a:extLst>
                <a:ext uri="{FF2B5EF4-FFF2-40B4-BE49-F238E27FC236}">
                  <a16:creationId xmlns:a16="http://schemas.microsoft.com/office/drawing/2014/main" id="{0DCF79CB-9D31-1544-BE7F-F68E4194CFE1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6" name="Forme libre 345">
              <a:extLst>
                <a:ext uri="{FF2B5EF4-FFF2-40B4-BE49-F238E27FC236}">
                  <a16:creationId xmlns:a16="http://schemas.microsoft.com/office/drawing/2014/main" id="{CD9E72EF-4D48-E542-A2A0-B628FCBE47E0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7" name="Forme libre 346">
              <a:extLst>
                <a:ext uri="{FF2B5EF4-FFF2-40B4-BE49-F238E27FC236}">
                  <a16:creationId xmlns:a16="http://schemas.microsoft.com/office/drawing/2014/main" id="{26BC5B2B-09F7-ED41-B65B-FA8F2A8CF22B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8" name="Forme libre 347">
              <a:extLst>
                <a:ext uri="{FF2B5EF4-FFF2-40B4-BE49-F238E27FC236}">
                  <a16:creationId xmlns:a16="http://schemas.microsoft.com/office/drawing/2014/main" id="{6F0F3050-B295-F248-B4FF-575833EAC7B8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9" name="Forme libre 348">
              <a:extLst>
                <a:ext uri="{FF2B5EF4-FFF2-40B4-BE49-F238E27FC236}">
                  <a16:creationId xmlns:a16="http://schemas.microsoft.com/office/drawing/2014/main" id="{F0A6C580-A2D1-0A4B-8A7C-CA26E5DC99AF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0" name="Forme libre 349">
              <a:extLst>
                <a:ext uri="{FF2B5EF4-FFF2-40B4-BE49-F238E27FC236}">
                  <a16:creationId xmlns:a16="http://schemas.microsoft.com/office/drawing/2014/main" id="{A212B3CE-9C7B-7149-A9B7-3AC03A7DACE0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1" name="Forme libre 350">
              <a:extLst>
                <a:ext uri="{FF2B5EF4-FFF2-40B4-BE49-F238E27FC236}">
                  <a16:creationId xmlns:a16="http://schemas.microsoft.com/office/drawing/2014/main" id="{07B1FAAB-9332-F247-A3F9-705EFEAFE37A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2" name="Forme libre 351">
              <a:extLst>
                <a:ext uri="{FF2B5EF4-FFF2-40B4-BE49-F238E27FC236}">
                  <a16:creationId xmlns:a16="http://schemas.microsoft.com/office/drawing/2014/main" id="{0A9FA4DA-3CCC-4741-ABD2-C30C374DA3DC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3" name="Forme libre 352">
              <a:extLst>
                <a:ext uri="{FF2B5EF4-FFF2-40B4-BE49-F238E27FC236}">
                  <a16:creationId xmlns:a16="http://schemas.microsoft.com/office/drawing/2014/main" id="{70EFDA58-F41D-7442-AF4C-991AD94D2093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4" name="Forme libre 353">
              <a:extLst>
                <a:ext uri="{FF2B5EF4-FFF2-40B4-BE49-F238E27FC236}">
                  <a16:creationId xmlns:a16="http://schemas.microsoft.com/office/drawing/2014/main" id="{8D6FCE50-3960-AF4C-B85D-7DB071C5375A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5" name="Forme libre 354">
              <a:extLst>
                <a:ext uri="{FF2B5EF4-FFF2-40B4-BE49-F238E27FC236}">
                  <a16:creationId xmlns:a16="http://schemas.microsoft.com/office/drawing/2014/main" id="{E67623F5-F879-544E-A268-E114291321DC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6" name="Forme libre 355">
              <a:extLst>
                <a:ext uri="{FF2B5EF4-FFF2-40B4-BE49-F238E27FC236}">
                  <a16:creationId xmlns:a16="http://schemas.microsoft.com/office/drawing/2014/main" id="{02E303C3-7649-8446-B138-57FBB52907FA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7" name="Forme libre 356">
              <a:extLst>
                <a:ext uri="{FF2B5EF4-FFF2-40B4-BE49-F238E27FC236}">
                  <a16:creationId xmlns:a16="http://schemas.microsoft.com/office/drawing/2014/main" id="{3D54480D-76AE-D043-84EE-E5050752E88F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8" name="Forme libre 357">
              <a:extLst>
                <a:ext uri="{FF2B5EF4-FFF2-40B4-BE49-F238E27FC236}">
                  <a16:creationId xmlns:a16="http://schemas.microsoft.com/office/drawing/2014/main" id="{A7E16082-61E2-4D41-9E85-9DE553EC5609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9" name="Forme libre 358">
              <a:extLst>
                <a:ext uri="{FF2B5EF4-FFF2-40B4-BE49-F238E27FC236}">
                  <a16:creationId xmlns:a16="http://schemas.microsoft.com/office/drawing/2014/main" id="{F58C97D5-ACB8-A64F-AE0B-7E9DBBA458B0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0" name="Forme libre 359">
              <a:extLst>
                <a:ext uri="{FF2B5EF4-FFF2-40B4-BE49-F238E27FC236}">
                  <a16:creationId xmlns:a16="http://schemas.microsoft.com/office/drawing/2014/main" id="{8CAC1901-8E87-9E42-9699-E1C692735B55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1" name="Forme libre 360">
              <a:extLst>
                <a:ext uri="{FF2B5EF4-FFF2-40B4-BE49-F238E27FC236}">
                  <a16:creationId xmlns:a16="http://schemas.microsoft.com/office/drawing/2014/main" id="{40A4BEEC-CC62-AB4A-8DA1-FDE097E9D833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2" name="Forme libre 361">
              <a:extLst>
                <a:ext uri="{FF2B5EF4-FFF2-40B4-BE49-F238E27FC236}">
                  <a16:creationId xmlns:a16="http://schemas.microsoft.com/office/drawing/2014/main" id="{4174DA78-6733-9C47-892D-5ABF8048AB28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3" name="Forme libre 362">
              <a:extLst>
                <a:ext uri="{FF2B5EF4-FFF2-40B4-BE49-F238E27FC236}">
                  <a16:creationId xmlns:a16="http://schemas.microsoft.com/office/drawing/2014/main" id="{5EC98F65-6939-F44B-8C23-68AA1001AC55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4" name="Forme libre 363">
              <a:extLst>
                <a:ext uri="{FF2B5EF4-FFF2-40B4-BE49-F238E27FC236}">
                  <a16:creationId xmlns:a16="http://schemas.microsoft.com/office/drawing/2014/main" id="{CB0804D7-CBCC-574D-92CA-74FC009F0A9E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5" name="Forme libre 364">
              <a:extLst>
                <a:ext uri="{FF2B5EF4-FFF2-40B4-BE49-F238E27FC236}">
                  <a16:creationId xmlns:a16="http://schemas.microsoft.com/office/drawing/2014/main" id="{9EF0FE70-4F24-6D42-82AB-B8CA2ABF4C8E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6" name="Forme libre 365">
              <a:extLst>
                <a:ext uri="{FF2B5EF4-FFF2-40B4-BE49-F238E27FC236}">
                  <a16:creationId xmlns:a16="http://schemas.microsoft.com/office/drawing/2014/main" id="{0B13C487-699C-6448-9C96-3B00DA51BCAD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7" name="Forme libre 366">
              <a:extLst>
                <a:ext uri="{FF2B5EF4-FFF2-40B4-BE49-F238E27FC236}">
                  <a16:creationId xmlns:a16="http://schemas.microsoft.com/office/drawing/2014/main" id="{D2414595-7383-E246-9C71-442668D07792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8" name="Forme libre 367">
              <a:extLst>
                <a:ext uri="{FF2B5EF4-FFF2-40B4-BE49-F238E27FC236}">
                  <a16:creationId xmlns:a16="http://schemas.microsoft.com/office/drawing/2014/main" id="{DB06D3E6-73C3-A145-AC36-46414B69C62E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9" name="Forme libre 368">
              <a:extLst>
                <a:ext uri="{FF2B5EF4-FFF2-40B4-BE49-F238E27FC236}">
                  <a16:creationId xmlns:a16="http://schemas.microsoft.com/office/drawing/2014/main" id="{C8E37A36-6E1F-F641-B888-67AD3F661552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0" name="Forme libre 369">
              <a:extLst>
                <a:ext uri="{FF2B5EF4-FFF2-40B4-BE49-F238E27FC236}">
                  <a16:creationId xmlns:a16="http://schemas.microsoft.com/office/drawing/2014/main" id="{83F8CB33-4C0B-1C4F-8AFA-E2219A6B09C7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1" name="Forme libre 370">
              <a:extLst>
                <a:ext uri="{FF2B5EF4-FFF2-40B4-BE49-F238E27FC236}">
                  <a16:creationId xmlns:a16="http://schemas.microsoft.com/office/drawing/2014/main" id="{FB55E9E7-AF0E-3048-80AF-2336E3498409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2" name="Forme libre 371">
              <a:extLst>
                <a:ext uri="{FF2B5EF4-FFF2-40B4-BE49-F238E27FC236}">
                  <a16:creationId xmlns:a16="http://schemas.microsoft.com/office/drawing/2014/main" id="{D5ED7366-6434-D643-9699-451D311BB886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3" name="Forme libre 372">
              <a:extLst>
                <a:ext uri="{FF2B5EF4-FFF2-40B4-BE49-F238E27FC236}">
                  <a16:creationId xmlns:a16="http://schemas.microsoft.com/office/drawing/2014/main" id="{D1F640CA-BF6B-CF46-B830-FD8F65CF10ED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4" name="Forme libre 373">
              <a:extLst>
                <a:ext uri="{FF2B5EF4-FFF2-40B4-BE49-F238E27FC236}">
                  <a16:creationId xmlns:a16="http://schemas.microsoft.com/office/drawing/2014/main" id="{D4D7DE1B-5BE6-E349-AC1D-212699E7AF60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5" name="Forme libre 374">
              <a:extLst>
                <a:ext uri="{FF2B5EF4-FFF2-40B4-BE49-F238E27FC236}">
                  <a16:creationId xmlns:a16="http://schemas.microsoft.com/office/drawing/2014/main" id="{ADC6278E-E115-FE42-B91B-24B0B9BB199A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B5C06959-30E8-8D40-AE4D-0CCFBAAF1B50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F8712CF2-90CB-D243-A3E5-3637103DC9F1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8" name="Forme libre 377">
              <a:extLst>
                <a:ext uri="{FF2B5EF4-FFF2-40B4-BE49-F238E27FC236}">
                  <a16:creationId xmlns:a16="http://schemas.microsoft.com/office/drawing/2014/main" id="{9C06422B-C8C9-F248-BE92-AE23373C4C7A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CEB24A93-7BD9-C441-90E8-209E232E79D2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AEC3BC17-78AB-7A4D-8DEA-11847E42CB23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AF3C78D-1C47-274A-9EAC-8C4E69BFDE05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9321EB52-0C7F-AB4F-83BF-74FE08DAC064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A556DE0C-786A-F14B-A480-1A0E5BC9F927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3F8BF1B7-E2BD-3D4E-9692-49520E5CFCDB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5D9D821C-971D-A348-B6CF-777875C57416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3245991A-CC43-684F-975E-25BCE03E2826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81D16AED-9D7C-6147-8EF0-84C06FA91C89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8B1226CA-C53B-E64A-806B-D1ED7C4F53F0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30C6CB72-8460-D14C-9838-7EC5B8D3F4A6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A52A8C0F-14A6-A74B-87E3-E34A39BA4EFF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1" name="Forme libre 390">
              <a:extLst>
                <a:ext uri="{FF2B5EF4-FFF2-40B4-BE49-F238E27FC236}">
                  <a16:creationId xmlns:a16="http://schemas.microsoft.com/office/drawing/2014/main" id="{660D3020-0DD0-8146-B218-6E94D13DCAAA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2" name="Forme libre 391">
              <a:extLst>
                <a:ext uri="{FF2B5EF4-FFF2-40B4-BE49-F238E27FC236}">
                  <a16:creationId xmlns:a16="http://schemas.microsoft.com/office/drawing/2014/main" id="{B420BE81-742B-2F4B-9E8E-3E29147A23F5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3" name="Forme libre 392">
              <a:extLst>
                <a:ext uri="{FF2B5EF4-FFF2-40B4-BE49-F238E27FC236}">
                  <a16:creationId xmlns:a16="http://schemas.microsoft.com/office/drawing/2014/main" id="{531535D2-4E54-9B48-8E1F-8AB0607251B5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4" name="Forme libre 393">
              <a:extLst>
                <a:ext uri="{FF2B5EF4-FFF2-40B4-BE49-F238E27FC236}">
                  <a16:creationId xmlns:a16="http://schemas.microsoft.com/office/drawing/2014/main" id="{5606B4B2-5FD0-7D46-8CFA-0B78FAA60730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141CFF0A-A203-C344-8D24-90F3F2F910D4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332F5CC0-3769-084D-AC4E-65F69CB45515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7" name="Forme libre 396">
              <a:extLst>
                <a:ext uri="{FF2B5EF4-FFF2-40B4-BE49-F238E27FC236}">
                  <a16:creationId xmlns:a16="http://schemas.microsoft.com/office/drawing/2014/main" id="{43ADB93C-6C70-7344-A99D-3ED8E8890E87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8" name="Forme libre 397">
              <a:extLst>
                <a:ext uri="{FF2B5EF4-FFF2-40B4-BE49-F238E27FC236}">
                  <a16:creationId xmlns:a16="http://schemas.microsoft.com/office/drawing/2014/main" id="{742BAB14-F450-3F42-8746-2E60DA6D52B8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9" name="Forme libre 398">
              <a:extLst>
                <a:ext uri="{FF2B5EF4-FFF2-40B4-BE49-F238E27FC236}">
                  <a16:creationId xmlns:a16="http://schemas.microsoft.com/office/drawing/2014/main" id="{064AFB24-2D50-5744-90C9-C3C0AA18FD3D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0" name="Forme libre 399">
              <a:extLst>
                <a:ext uri="{FF2B5EF4-FFF2-40B4-BE49-F238E27FC236}">
                  <a16:creationId xmlns:a16="http://schemas.microsoft.com/office/drawing/2014/main" id="{3B8013E5-2DFA-6747-8068-990C40A5740D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1" name="Forme libre 400">
              <a:extLst>
                <a:ext uri="{FF2B5EF4-FFF2-40B4-BE49-F238E27FC236}">
                  <a16:creationId xmlns:a16="http://schemas.microsoft.com/office/drawing/2014/main" id="{24EC45B3-C6B2-4746-8385-40308D58B026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2" name="Forme libre 401">
              <a:extLst>
                <a:ext uri="{FF2B5EF4-FFF2-40B4-BE49-F238E27FC236}">
                  <a16:creationId xmlns:a16="http://schemas.microsoft.com/office/drawing/2014/main" id="{000890EE-F8A2-9446-A97C-019422534F35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58B2B4F-5AF2-BC49-9B94-35EF0D16422D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4BE6A653-F5BE-7D40-86D1-9EF2E55CF35E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5" name="Forme libre 404">
              <a:extLst>
                <a:ext uri="{FF2B5EF4-FFF2-40B4-BE49-F238E27FC236}">
                  <a16:creationId xmlns:a16="http://schemas.microsoft.com/office/drawing/2014/main" id="{C6042589-2EB9-3C4D-BD03-2B72B56E4110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6" name="Forme libre 405">
              <a:extLst>
                <a:ext uri="{FF2B5EF4-FFF2-40B4-BE49-F238E27FC236}">
                  <a16:creationId xmlns:a16="http://schemas.microsoft.com/office/drawing/2014/main" id="{D5B2F8F0-62DE-E54F-9524-C1E94B3034B5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7CAA173C-E1EE-FC4D-940A-917039F60841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725987F1-CF8A-5643-B6EC-6CBB69400107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1F030DAC-AFF4-7C45-B79E-C7EBC009F0AE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03A1ACB2-F016-9D4F-970F-B5E6EED99E1D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935B042A-5234-4242-854B-6B5B1BC824C7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2" name="Forme libre 411">
              <a:extLst>
                <a:ext uri="{FF2B5EF4-FFF2-40B4-BE49-F238E27FC236}">
                  <a16:creationId xmlns:a16="http://schemas.microsoft.com/office/drawing/2014/main" id="{68B11D4F-8F66-6943-9F38-C4FF4A06F585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3" name="Forme libre 412">
              <a:extLst>
                <a:ext uri="{FF2B5EF4-FFF2-40B4-BE49-F238E27FC236}">
                  <a16:creationId xmlns:a16="http://schemas.microsoft.com/office/drawing/2014/main" id="{C7D8C18B-F4A6-EB43-BA7A-56B3D8D11019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4" name="Forme libre 413">
              <a:extLst>
                <a:ext uri="{FF2B5EF4-FFF2-40B4-BE49-F238E27FC236}">
                  <a16:creationId xmlns:a16="http://schemas.microsoft.com/office/drawing/2014/main" id="{BE716854-029C-DE47-AA27-19E1E5EE4337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5" name="Forme libre 414">
              <a:extLst>
                <a:ext uri="{FF2B5EF4-FFF2-40B4-BE49-F238E27FC236}">
                  <a16:creationId xmlns:a16="http://schemas.microsoft.com/office/drawing/2014/main" id="{7A9995DF-2E5E-F046-850E-B5970321BF52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6" name="Forme libre 415">
              <a:extLst>
                <a:ext uri="{FF2B5EF4-FFF2-40B4-BE49-F238E27FC236}">
                  <a16:creationId xmlns:a16="http://schemas.microsoft.com/office/drawing/2014/main" id="{981B08CD-4E65-6549-9B8D-4B52E87D98EC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7" name="Forme libre 416">
              <a:extLst>
                <a:ext uri="{FF2B5EF4-FFF2-40B4-BE49-F238E27FC236}">
                  <a16:creationId xmlns:a16="http://schemas.microsoft.com/office/drawing/2014/main" id="{B49CB925-B07A-5F46-B0D1-5183ED9DA2BF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8" name="Forme libre 417">
              <a:extLst>
                <a:ext uri="{FF2B5EF4-FFF2-40B4-BE49-F238E27FC236}">
                  <a16:creationId xmlns:a16="http://schemas.microsoft.com/office/drawing/2014/main" id="{F9439FDD-F819-2A49-A8B8-C14480AE3086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7BC8A686-4DE3-6848-8ECF-5C09DCE392FA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19B4D4D3-21BB-0447-A809-AA56AEA3FCC2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6C67B722-80A6-5B49-A38A-8A89ECF048AA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71143ABB-7B46-BE4C-8DE9-5E2A8849BDC6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4BE0F423-574F-3C45-89C2-CEF6D9B03447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4B82956D-7166-6E42-9F33-B695FF13E1D2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3050A495-0198-714E-8384-2245C0EBF551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6CCB4E1D-4D74-F742-B231-63DA63F79177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7" name="Forme libre 426">
              <a:extLst>
                <a:ext uri="{FF2B5EF4-FFF2-40B4-BE49-F238E27FC236}">
                  <a16:creationId xmlns:a16="http://schemas.microsoft.com/office/drawing/2014/main" id="{59FE0764-C305-F44E-A14B-537B3D9D92F9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8" name="Forme libre 427">
              <a:extLst>
                <a:ext uri="{FF2B5EF4-FFF2-40B4-BE49-F238E27FC236}">
                  <a16:creationId xmlns:a16="http://schemas.microsoft.com/office/drawing/2014/main" id="{B0FE944C-6935-A54E-A9F0-3DC38237BFD1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9" name="Forme libre 428">
              <a:extLst>
                <a:ext uri="{FF2B5EF4-FFF2-40B4-BE49-F238E27FC236}">
                  <a16:creationId xmlns:a16="http://schemas.microsoft.com/office/drawing/2014/main" id="{D1BAA6E0-3409-A24F-8D3E-5DEA8184F7BA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0" name="Forme libre 429">
              <a:extLst>
                <a:ext uri="{FF2B5EF4-FFF2-40B4-BE49-F238E27FC236}">
                  <a16:creationId xmlns:a16="http://schemas.microsoft.com/office/drawing/2014/main" id="{AF5FB2F2-723C-D144-9E06-9BA191EEC7BC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1" name="Forme libre 430">
              <a:extLst>
                <a:ext uri="{FF2B5EF4-FFF2-40B4-BE49-F238E27FC236}">
                  <a16:creationId xmlns:a16="http://schemas.microsoft.com/office/drawing/2014/main" id="{56F36B87-3440-974F-B78C-FEF956D70355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2" name="Forme libre 431">
              <a:extLst>
                <a:ext uri="{FF2B5EF4-FFF2-40B4-BE49-F238E27FC236}">
                  <a16:creationId xmlns:a16="http://schemas.microsoft.com/office/drawing/2014/main" id="{FC53AD19-F24E-4948-B317-41B8EBC047B8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3" name="Forme libre 432">
              <a:extLst>
                <a:ext uri="{FF2B5EF4-FFF2-40B4-BE49-F238E27FC236}">
                  <a16:creationId xmlns:a16="http://schemas.microsoft.com/office/drawing/2014/main" id="{2133349D-B997-2F41-BF52-85966282E8E2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4" name="Forme libre 433">
              <a:extLst>
                <a:ext uri="{FF2B5EF4-FFF2-40B4-BE49-F238E27FC236}">
                  <a16:creationId xmlns:a16="http://schemas.microsoft.com/office/drawing/2014/main" id="{81A52F4A-BA17-3C4B-A532-E5ABD4021575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5" name="Forme libre 434">
              <a:extLst>
                <a:ext uri="{FF2B5EF4-FFF2-40B4-BE49-F238E27FC236}">
                  <a16:creationId xmlns:a16="http://schemas.microsoft.com/office/drawing/2014/main" id="{5AB8BB70-C1F3-C448-8E3E-2D18B061524F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6" name="Forme libre 435">
              <a:extLst>
                <a:ext uri="{FF2B5EF4-FFF2-40B4-BE49-F238E27FC236}">
                  <a16:creationId xmlns:a16="http://schemas.microsoft.com/office/drawing/2014/main" id="{5F8C78D7-CED5-FA4E-835D-ECE0F190FBC8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7" name="Forme libre 436">
              <a:extLst>
                <a:ext uri="{FF2B5EF4-FFF2-40B4-BE49-F238E27FC236}">
                  <a16:creationId xmlns:a16="http://schemas.microsoft.com/office/drawing/2014/main" id="{405D83DC-7FC9-7A44-850C-9D91FD3FD8CE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8" name="Forme libre 437">
              <a:extLst>
                <a:ext uri="{FF2B5EF4-FFF2-40B4-BE49-F238E27FC236}">
                  <a16:creationId xmlns:a16="http://schemas.microsoft.com/office/drawing/2014/main" id="{2AE49F9E-6E5C-D54D-8832-FB13B143F810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9" name="Forme libre 438">
              <a:extLst>
                <a:ext uri="{FF2B5EF4-FFF2-40B4-BE49-F238E27FC236}">
                  <a16:creationId xmlns:a16="http://schemas.microsoft.com/office/drawing/2014/main" id="{AA87011A-038F-0148-B100-67FED744200F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0" name="Forme libre 439">
              <a:extLst>
                <a:ext uri="{FF2B5EF4-FFF2-40B4-BE49-F238E27FC236}">
                  <a16:creationId xmlns:a16="http://schemas.microsoft.com/office/drawing/2014/main" id="{562BE290-8A8F-DC4C-B485-D6DE19664EB4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1" name="Forme libre 440">
              <a:extLst>
                <a:ext uri="{FF2B5EF4-FFF2-40B4-BE49-F238E27FC236}">
                  <a16:creationId xmlns:a16="http://schemas.microsoft.com/office/drawing/2014/main" id="{84D491BD-F659-CA4A-B531-9635C892CD11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2" name="Forme libre 441">
              <a:extLst>
                <a:ext uri="{FF2B5EF4-FFF2-40B4-BE49-F238E27FC236}">
                  <a16:creationId xmlns:a16="http://schemas.microsoft.com/office/drawing/2014/main" id="{F4A385F3-F178-DD4E-84F4-09C830103EF2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3" name="Forme libre 442">
              <a:extLst>
                <a:ext uri="{FF2B5EF4-FFF2-40B4-BE49-F238E27FC236}">
                  <a16:creationId xmlns:a16="http://schemas.microsoft.com/office/drawing/2014/main" id="{C849654E-7D50-F849-82EB-7145731D1647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4" name="Forme libre 443">
              <a:extLst>
                <a:ext uri="{FF2B5EF4-FFF2-40B4-BE49-F238E27FC236}">
                  <a16:creationId xmlns:a16="http://schemas.microsoft.com/office/drawing/2014/main" id="{0FE4D112-45A7-A441-AAFA-C31260E97253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5" name="Forme libre 444">
              <a:extLst>
                <a:ext uri="{FF2B5EF4-FFF2-40B4-BE49-F238E27FC236}">
                  <a16:creationId xmlns:a16="http://schemas.microsoft.com/office/drawing/2014/main" id="{30DB74EB-BFB5-2B4D-930B-94DBEDF8ADD6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6" name="Forme libre 445">
              <a:extLst>
                <a:ext uri="{FF2B5EF4-FFF2-40B4-BE49-F238E27FC236}">
                  <a16:creationId xmlns:a16="http://schemas.microsoft.com/office/drawing/2014/main" id="{D609AEAA-8DB2-9141-8C45-AB21376401E0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7" name="Forme libre 446">
              <a:extLst>
                <a:ext uri="{FF2B5EF4-FFF2-40B4-BE49-F238E27FC236}">
                  <a16:creationId xmlns:a16="http://schemas.microsoft.com/office/drawing/2014/main" id="{238F0C76-0665-FF4B-B156-01366C88CD6D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8" name="Forme libre 447">
              <a:extLst>
                <a:ext uri="{FF2B5EF4-FFF2-40B4-BE49-F238E27FC236}">
                  <a16:creationId xmlns:a16="http://schemas.microsoft.com/office/drawing/2014/main" id="{3C86356E-3987-EA42-A5B1-8FF11AB0850B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9" name="Forme libre 448">
              <a:extLst>
                <a:ext uri="{FF2B5EF4-FFF2-40B4-BE49-F238E27FC236}">
                  <a16:creationId xmlns:a16="http://schemas.microsoft.com/office/drawing/2014/main" id="{24A04CC5-F611-2B40-8AD3-07482F88D276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0" name="Forme libre 449">
              <a:extLst>
                <a:ext uri="{FF2B5EF4-FFF2-40B4-BE49-F238E27FC236}">
                  <a16:creationId xmlns:a16="http://schemas.microsoft.com/office/drawing/2014/main" id="{0D54A379-BCBB-2440-A82C-6025BE50DBB6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1" name="Forme libre 450">
              <a:extLst>
                <a:ext uri="{FF2B5EF4-FFF2-40B4-BE49-F238E27FC236}">
                  <a16:creationId xmlns:a16="http://schemas.microsoft.com/office/drawing/2014/main" id="{17BF3028-1A44-4447-A2CA-C69CBC73A755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2" name="Forme libre 451">
              <a:extLst>
                <a:ext uri="{FF2B5EF4-FFF2-40B4-BE49-F238E27FC236}">
                  <a16:creationId xmlns:a16="http://schemas.microsoft.com/office/drawing/2014/main" id="{EBFFB816-AAE5-1545-9577-5478B22B22E0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3" name="Forme libre 452">
              <a:extLst>
                <a:ext uri="{FF2B5EF4-FFF2-40B4-BE49-F238E27FC236}">
                  <a16:creationId xmlns:a16="http://schemas.microsoft.com/office/drawing/2014/main" id="{A5265A33-901C-9B4B-85E2-B5E745DC4C2B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4" name="Forme libre 453">
              <a:extLst>
                <a:ext uri="{FF2B5EF4-FFF2-40B4-BE49-F238E27FC236}">
                  <a16:creationId xmlns:a16="http://schemas.microsoft.com/office/drawing/2014/main" id="{F475FB9F-1E9F-7549-84D7-01BF35B516BE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5" name="Forme libre 454">
              <a:extLst>
                <a:ext uri="{FF2B5EF4-FFF2-40B4-BE49-F238E27FC236}">
                  <a16:creationId xmlns:a16="http://schemas.microsoft.com/office/drawing/2014/main" id="{90CEDE0A-DF84-194D-A49C-CD47AE6F276F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6" name="Forme libre 455">
              <a:extLst>
                <a:ext uri="{FF2B5EF4-FFF2-40B4-BE49-F238E27FC236}">
                  <a16:creationId xmlns:a16="http://schemas.microsoft.com/office/drawing/2014/main" id="{59CE7B6A-F0EC-4944-81C1-EDA802B753F9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7" name="Forme libre 456">
              <a:extLst>
                <a:ext uri="{FF2B5EF4-FFF2-40B4-BE49-F238E27FC236}">
                  <a16:creationId xmlns:a16="http://schemas.microsoft.com/office/drawing/2014/main" id="{D5667DE6-B3F9-674B-A501-C66562B09704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8" name="Forme libre 457">
              <a:extLst>
                <a:ext uri="{FF2B5EF4-FFF2-40B4-BE49-F238E27FC236}">
                  <a16:creationId xmlns:a16="http://schemas.microsoft.com/office/drawing/2014/main" id="{DE314E5B-84E5-2C4D-B37D-7B19C7C7DDB2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9" name="Forme libre 458">
              <a:extLst>
                <a:ext uri="{FF2B5EF4-FFF2-40B4-BE49-F238E27FC236}">
                  <a16:creationId xmlns:a16="http://schemas.microsoft.com/office/drawing/2014/main" id="{EE0107DC-84EB-F94E-907C-6A510C03817F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0" name="Forme libre 459">
              <a:extLst>
                <a:ext uri="{FF2B5EF4-FFF2-40B4-BE49-F238E27FC236}">
                  <a16:creationId xmlns:a16="http://schemas.microsoft.com/office/drawing/2014/main" id="{DD6A8361-6E65-A142-90C8-AA5C9FFAF132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1" name="Forme libre 460">
              <a:extLst>
                <a:ext uri="{FF2B5EF4-FFF2-40B4-BE49-F238E27FC236}">
                  <a16:creationId xmlns:a16="http://schemas.microsoft.com/office/drawing/2014/main" id="{3E02D92D-7B18-2B4F-905E-814715777DF9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2" name="Forme libre 461">
              <a:extLst>
                <a:ext uri="{FF2B5EF4-FFF2-40B4-BE49-F238E27FC236}">
                  <a16:creationId xmlns:a16="http://schemas.microsoft.com/office/drawing/2014/main" id="{044627E9-F14C-D64F-9C34-D08927A1813D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3" name="Forme libre 462">
              <a:extLst>
                <a:ext uri="{FF2B5EF4-FFF2-40B4-BE49-F238E27FC236}">
                  <a16:creationId xmlns:a16="http://schemas.microsoft.com/office/drawing/2014/main" id="{8F9C5287-044B-5F4A-814C-5A189BFC31B1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4" name="Forme libre 463">
              <a:extLst>
                <a:ext uri="{FF2B5EF4-FFF2-40B4-BE49-F238E27FC236}">
                  <a16:creationId xmlns:a16="http://schemas.microsoft.com/office/drawing/2014/main" id="{4AF0CECF-CBA6-3F46-AB65-42C4F701B008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5" name="Forme libre 464">
              <a:extLst>
                <a:ext uri="{FF2B5EF4-FFF2-40B4-BE49-F238E27FC236}">
                  <a16:creationId xmlns:a16="http://schemas.microsoft.com/office/drawing/2014/main" id="{9B97A509-622D-9F48-B5BF-1DB8E993E69D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6" name="Forme libre 465">
              <a:extLst>
                <a:ext uri="{FF2B5EF4-FFF2-40B4-BE49-F238E27FC236}">
                  <a16:creationId xmlns:a16="http://schemas.microsoft.com/office/drawing/2014/main" id="{B2BFC3F1-E245-0541-9E0A-4C1ADD5F81F3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7" name="Forme libre 466">
              <a:extLst>
                <a:ext uri="{FF2B5EF4-FFF2-40B4-BE49-F238E27FC236}">
                  <a16:creationId xmlns:a16="http://schemas.microsoft.com/office/drawing/2014/main" id="{9548120E-C964-564D-B09B-53729213B2FE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8" name="Forme libre 467">
              <a:extLst>
                <a:ext uri="{FF2B5EF4-FFF2-40B4-BE49-F238E27FC236}">
                  <a16:creationId xmlns:a16="http://schemas.microsoft.com/office/drawing/2014/main" id="{54EE7C06-5CCE-FE49-81B5-3C2FAA1E0503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9" name="Forme libre 468">
              <a:extLst>
                <a:ext uri="{FF2B5EF4-FFF2-40B4-BE49-F238E27FC236}">
                  <a16:creationId xmlns:a16="http://schemas.microsoft.com/office/drawing/2014/main" id="{B34FEFA7-7B8E-724C-BBED-A1EED2026700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0" name="Forme libre 469">
              <a:extLst>
                <a:ext uri="{FF2B5EF4-FFF2-40B4-BE49-F238E27FC236}">
                  <a16:creationId xmlns:a16="http://schemas.microsoft.com/office/drawing/2014/main" id="{FF7BEF00-3E12-3C44-B114-D6B3E20BDCB6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1" name="Forme libre 470">
              <a:extLst>
                <a:ext uri="{FF2B5EF4-FFF2-40B4-BE49-F238E27FC236}">
                  <a16:creationId xmlns:a16="http://schemas.microsoft.com/office/drawing/2014/main" id="{7245242F-3786-4D45-B9F4-88078C4FF68A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2" name="Forme libre 471">
              <a:extLst>
                <a:ext uri="{FF2B5EF4-FFF2-40B4-BE49-F238E27FC236}">
                  <a16:creationId xmlns:a16="http://schemas.microsoft.com/office/drawing/2014/main" id="{A511217A-6DD8-2045-8DA0-FE2E78D0186D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3" name="Forme libre 472">
              <a:extLst>
                <a:ext uri="{FF2B5EF4-FFF2-40B4-BE49-F238E27FC236}">
                  <a16:creationId xmlns:a16="http://schemas.microsoft.com/office/drawing/2014/main" id="{FC3FE124-A0D0-0A46-9E1B-A3C85EEE9128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4" name="Forme libre 473">
              <a:extLst>
                <a:ext uri="{FF2B5EF4-FFF2-40B4-BE49-F238E27FC236}">
                  <a16:creationId xmlns:a16="http://schemas.microsoft.com/office/drawing/2014/main" id="{617DB28E-1537-6B47-99F0-5E7CCE3DB253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5" name="Forme libre 474">
              <a:extLst>
                <a:ext uri="{FF2B5EF4-FFF2-40B4-BE49-F238E27FC236}">
                  <a16:creationId xmlns:a16="http://schemas.microsoft.com/office/drawing/2014/main" id="{0D68EBEC-9480-794F-A660-499706EE1525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6" name="Forme libre 475">
              <a:extLst>
                <a:ext uri="{FF2B5EF4-FFF2-40B4-BE49-F238E27FC236}">
                  <a16:creationId xmlns:a16="http://schemas.microsoft.com/office/drawing/2014/main" id="{9B826484-95EC-6B4E-A32B-54C20CDE5653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7" name="Forme libre 476">
              <a:extLst>
                <a:ext uri="{FF2B5EF4-FFF2-40B4-BE49-F238E27FC236}">
                  <a16:creationId xmlns:a16="http://schemas.microsoft.com/office/drawing/2014/main" id="{40B487F4-5E28-6648-A7AB-598D94D17E68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8" name="Forme libre 477">
              <a:extLst>
                <a:ext uri="{FF2B5EF4-FFF2-40B4-BE49-F238E27FC236}">
                  <a16:creationId xmlns:a16="http://schemas.microsoft.com/office/drawing/2014/main" id="{3C83C3B2-73C3-8243-B36E-E429E7873512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0C592B8E-7B39-E246-87C4-129DB2C65944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08766BD8-9CF2-6245-992D-D9F747E92DE8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249DA32C-91ED-8940-9963-E1D79DF77BBD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E778F09B-D981-0D4C-B4B9-A82395635756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CCAEFDCF-EA18-A74C-A77B-F58F3A72AB80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62D91EB3-AD4C-9B46-8764-94342F25C148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5" name="Forme libre 484">
              <a:extLst>
                <a:ext uri="{FF2B5EF4-FFF2-40B4-BE49-F238E27FC236}">
                  <a16:creationId xmlns:a16="http://schemas.microsoft.com/office/drawing/2014/main" id="{CC175E89-421C-BA43-979F-41F93B045A12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CBD2F736-F31B-1640-9420-483591B0DCB7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0D77B45F-FC74-434B-8816-A6C5C6C5D7CD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AE5AB7ED-C296-7542-9D06-7CB0F46D283A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9" name="Forme libre 488">
              <a:extLst>
                <a:ext uri="{FF2B5EF4-FFF2-40B4-BE49-F238E27FC236}">
                  <a16:creationId xmlns:a16="http://schemas.microsoft.com/office/drawing/2014/main" id="{10FF186B-2E2A-B947-9515-7A6F0439C474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B933F3AE-BBA2-C24C-B04A-A0420E48EBA0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16AE22A8-3878-A34F-80B7-175BD944E62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BE279D18-0067-EB47-BE3E-3F4BB54475CF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6AC69F6A-C5FC-D348-8DAB-2DBCB3AA9B01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4" name="Forme libre 493">
              <a:extLst>
                <a:ext uri="{FF2B5EF4-FFF2-40B4-BE49-F238E27FC236}">
                  <a16:creationId xmlns:a16="http://schemas.microsoft.com/office/drawing/2014/main" id="{203D6735-4970-304C-80E7-2515BE608811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0CA48367-8A58-684E-80D1-39D92902A6AF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33DA419E-00F4-7B43-92BF-D96F4F77D3AE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9F56D08D-E89C-2346-BD91-FD6416388889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EF8A1F74-4273-934D-9C70-9C9A4CD41A65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9" name="Forme libre 498">
              <a:extLst>
                <a:ext uri="{FF2B5EF4-FFF2-40B4-BE49-F238E27FC236}">
                  <a16:creationId xmlns:a16="http://schemas.microsoft.com/office/drawing/2014/main" id="{00864B64-A4C9-AA44-B9FD-020D2117C06D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05176A00-D9BC-B048-896B-D84962842430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F5DF1AC5-4642-B249-BBF7-CCFDAE506284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47385B5C-F3B9-0848-A567-974528B7C398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3" name="Forme libre 502">
              <a:extLst>
                <a:ext uri="{FF2B5EF4-FFF2-40B4-BE49-F238E27FC236}">
                  <a16:creationId xmlns:a16="http://schemas.microsoft.com/office/drawing/2014/main" id="{A29FF4F7-3A12-B448-84D6-46EE48682A16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A00B5E2A-7226-304D-AD11-142777E18DE1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75C3594A-8EDF-C94F-97ED-5156EFF11F04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18E436F7-10EB-BA4E-92D9-B45682042DC2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D43B3AEB-F7E5-644C-9F83-2678AA1497B2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8" name="Forme libre 507">
              <a:extLst>
                <a:ext uri="{FF2B5EF4-FFF2-40B4-BE49-F238E27FC236}">
                  <a16:creationId xmlns:a16="http://schemas.microsoft.com/office/drawing/2014/main" id="{27D37E0C-23A3-0941-B6D1-791361621618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2C244282-CF00-9440-803D-A793F836D201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EC56EA8D-AA3A-5D4C-AB12-C74783CD32C1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1" name="Forme libre 510">
              <a:extLst>
                <a:ext uri="{FF2B5EF4-FFF2-40B4-BE49-F238E27FC236}">
                  <a16:creationId xmlns:a16="http://schemas.microsoft.com/office/drawing/2014/main" id="{10D85AD8-6712-8B47-9AF3-1C987C61A920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2" name="Forme libre 511">
              <a:extLst>
                <a:ext uri="{FF2B5EF4-FFF2-40B4-BE49-F238E27FC236}">
                  <a16:creationId xmlns:a16="http://schemas.microsoft.com/office/drawing/2014/main" id="{1624463E-F7A9-2D48-A262-2B12369BA9D1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3" name="Forme libre 512">
              <a:extLst>
                <a:ext uri="{FF2B5EF4-FFF2-40B4-BE49-F238E27FC236}">
                  <a16:creationId xmlns:a16="http://schemas.microsoft.com/office/drawing/2014/main" id="{CFE498D5-235E-FB40-A447-EC315C7C615F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4" name="Forme libre 513">
              <a:extLst>
                <a:ext uri="{FF2B5EF4-FFF2-40B4-BE49-F238E27FC236}">
                  <a16:creationId xmlns:a16="http://schemas.microsoft.com/office/drawing/2014/main" id="{DD92F7FA-7E64-9E4D-8599-16FA94F5D912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5" name="Forme libre 514">
              <a:extLst>
                <a:ext uri="{FF2B5EF4-FFF2-40B4-BE49-F238E27FC236}">
                  <a16:creationId xmlns:a16="http://schemas.microsoft.com/office/drawing/2014/main" id="{1192822E-F1D4-D54A-9E1A-72EF8DC1C20E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6" name="Forme libre 515">
              <a:extLst>
                <a:ext uri="{FF2B5EF4-FFF2-40B4-BE49-F238E27FC236}">
                  <a16:creationId xmlns:a16="http://schemas.microsoft.com/office/drawing/2014/main" id="{F1B0483B-2BB4-DB43-AA98-8E6B456F0D46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7" name="Forme libre 516">
              <a:extLst>
                <a:ext uri="{FF2B5EF4-FFF2-40B4-BE49-F238E27FC236}">
                  <a16:creationId xmlns:a16="http://schemas.microsoft.com/office/drawing/2014/main" id="{A222A860-E799-F540-B897-4A98EB312247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8" name="Forme libre 517">
              <a:extLst>
                <a:ext uri="{FF2B5EF4-FFF2-40B4-BE49-F238E27FC236}">
                  <a16:creationId xmlns:a16="http://schemas.microsoft.com/office/drawing/2014/main" id="{C902B09A-9D54-184B-BF62-47A13E4B90B3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9" name="Forme libre 518">
              <a:extLst>
                <a:ext uri="{FF2B5EF4-FFF2-40B4-BE49-F238E27FC236}">
                  <a16:creationId xmlns:a16="http://schemas.microsoft.com/office/drawing/2014/main" id="{D930D91B-9BB6-464B-A331-2A947F46D744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0" name="Forme libre 519">
              <a:extLst>
                <a:ext uri="{FF2B5EF4-FFF2-40B4-BE49-F238E27FC236}">
                  <a16:creationId xmlns:a16="http://schemas.microsoft.com/office/drawing/2014/main" id="{47D2BA5A-8D90-944A-B584-2C0C3D20CCA3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1" name="Forme libre 520">
              <a:extLst>
                <a:ext uri="{FF2B5EF4-FFF2-40B4-BE49-F238E27FC236}">
                  <a16:creationId xmlns:a16="http://schemas.microsoft.com/office/drawing/2014/main" id="{30C4443A-845C-4E4F-B4EB-2D70960BBE40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2" name="Forme libre 521">
              <a:extLst>
                <a:ext uri="{FF2B5EF4-FFF2-40B4-BE49-F238E27FC236}">
                  <a16:creationId xmlns:a16="http://schemas.microsoft.com/office/drawing/2014/main" id="{F6D9778E-12AA-4F43-A852-3103F0BED1BE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3" name="Forme libre 522">
              <a:extLst>
                <a:ext uri="{FF2B5EF4-FFF2-40B4-BE49-F238E27FC236}">
                  <a16:creationId xmlns:a16="http://schemas.microsoft.com/office/drawing/2014/main" id="{5F304FE9-B9F7-8C48-9D4B-D08EA5DC624F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4" name="Forme libre 523">
              <a:extLst>
                <a:ext uri="{FF2B5EF4-FFF2-40B4-BE49-F238E27FC236}">
                  <a16:creationId xmlns:a16="http://schemas.microsoft.com/office/drawing/2014/main" id="{B5DCEF7D-4EAF-3740-879A-F7EF1877C12C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5" name="Forme libre 524">
              <a:extLst>
                <a:ext uri="{FF2B5EF4-FFF2-40B4-BE49-F238E27FC236}">
                  <a16:creationId xmlns:a16="http://schemas.microsoft.com/office/drawing/2014/main" id="{4F820A2D-09E3-1747-820F-722291776F7E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6" name="Forme libre 525">
              <a:extLst>
                <a:ext uri="{FF2B5EF4-FFF2-40B4-BE49-F238E27FC236}">
                  <a16:creationId xmlns:a16="http://schemas.microsoft.com/office/drawing/2014/main" id="{C14445C7-CF7B-1C44-8FC3-FDC455C10B40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7" name="Forme libre 526">
              <a:extLst>
                <a:ext uri="{FF2B5EF4-FFF2-40B4-BE49-F238E27FC236}">
                  <a16:creationId xmlns:a16="http://schemas.microsoft.com/office/drawing/2014/main" id="{D4ED9936-D870-F14A-B2DF-89AEA3927866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8" name="Forme libre 527">
              <a:extLst>
                <a:ext uri="{FF2B5EF4-FFF2-40B4-BE49-F238E27FC236}">
                  <a16:creationId xmlns:a16="http://schemas.microsoft.com/office/drawing/2014/main" id="{E8BFF88D-ED6C-8B45-ABE1-AA9ADF93BC7F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9" name="Forme libre 528">
              <a:extLst>
                <a:ext uri="{FF2B5EF4-FFF2-40B4-BE49-F238E27FC236}">
                  <a16:creationId xmlns:a16="http://schemas.microsoft.com/office/drawing/2014/main" id="{26A79867-2CD1-DC4B-8BE7-425050019058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0" name="Forme libre 529">
              <a:extLst>
                <a:ext uri="{FF2B5EF4-FFF2-40B4-BE49-F238E27FC236}">
                  <a16:creationId xmlns:a16="http://schemas.microsoft.com/office/drawing/2014/main" id="{58AA2C55-29A9-7542-ADC1-4D3F1C7BBC19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1" name="Forme libre 530">
              <a:extLst>
                <a:ext uri="{FF2B5EF4-FFF2-40B4-BE49-F238E27FC236}">
                  <a16:creationId xmlns:a16="http://schemas.microsoft.com/office/drawing/2014/main" id="{09C7B21E-A13D-2346-9714-B34765530FD7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2" name="Forme libre 531">
              <a:extLst>
                <a:ext uri="{FF2B5EF4-FFF2-40B4-BE49-F238E27FC236}">
                  <a16:creationId xmlns:a16="http://schemas.microsoft.com/office/drawing/2014/main" id="{DABBAB04-AB67-394B-A20A-584D5368009E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3" name="Forme libre 532">
              <a:extLst>
                <a:ext uri="{FF2B5EF4-FFF2-40B4-BE49-F238E27FC236}">
                  <a16:creationId xmlns:a16="http://schemas.microsoft.com/office/drawing/2014/main" id="{DDA42D50-6D2C-6F42-B860-F1D26F6A9046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4" name="Forme libre 533">
              <a:extLst>
                <a:ext uri="{FF2B5EF4-FFF2-40B4-BE49-F238E27FC236}">
                  <a16:creationId xmlns:a16="http://schemas.microsoft.com/office/drawing/2014/main" id="{12FAA286-E580-D742-B84D-2805ED8C5DF2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5" name="Forme libre 534">
              <a:extLst>
                <a:ext uri="{FF2B5EF4-FFF2-40B4-BE49-F238E27FC236}">
                  <a16:creationId xmlns:a16="http://schemas.microsoft.com/office/drawing/2014/main" id="{7B63FF08-C1EE-D843-846D-0B0001EFF47E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6" name="Forme libre 535">
              <a:extLst>
                <a:ext uri="{FF2B5EF4-FFF2-40B4-BE49-F238E27FC236}">
                  <a16:creationId xmlns:a16="http://schemas.microsoft.com/office/drawing/2014/main" id="{88FAC7BB-5A71-1844-A2F7-075579196D39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7" name="Forme libre 536">
              <a:extLst>
                <a:ext uri="{FF2B5EF4-FFF2-40B4-BE49-F238E27FC236}">
                  <a16:creationId xmlns:a16="http://schemas.microsoft.com/office/drawing/2014/main" id="{E2275118-3EAA-F843-94D1-A92547505897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8" name="Forme libre 537">
              <a:extLst>
                <a:ext uri="{FF2B5EF4-FFF2-40B4-BE49-F238E27FC236}">
                  <a16:creationId xmlns:a16="http://schemas.microsoft.com/office/drawing/2014/main" id="{DE4192E3-77D1-C14C-B9A2-9BDEAB203765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9" name="Forme libre 538">
              <a:extLst>
                <a:ext uri="{FF2B5EF4-FFF2-40B4-BE49-F238E27FC236}">
                  <a16:creationId xmlns:a16="http://schemas.microsoft.com/office/drawing/2014/main" id="{6C5DA592-DA2E-474F-BAB0-E4BDBC70E91D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0" name="Forme libre 539">
              <a:extLst>
                <a:ext uri="{FF2B5EF4-FFF2-40B4-BE49-F238E27FC236}">
                  <a16:creationId xmlns:a16="http://schemas.microsoft.com/office/drawing/2014/main" id="{CE2DF3F5-7DC0-5641-942C-7CE32DD4AFE6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1" name="Forme libre 540">
              <a:extLst>
                <a:ext uri="{FF2B5EF4-FFF2-40B4-BE49-F238E27FC236}">
                  <a16:creationId xmlns:a16="http://schemas.microsoft.com/office/drawing/2014/main" id="{903E6F81-DDD5-1B42-A300-C17AB4298893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2" name="Forme libre 541">
              <a:extLst>
                <a:ext uri="{FF2B5EF4-FFF2-40B4-BE49-F238E27FC236}">
                  <a16:creationId xmlns:a16="http://schemas.microsoft.com/office/drawing/2014/main" id="{1AB31258-7268-8D4A-AF36-556186D42732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3" name="Forme libre 542">
              <a:extLst>
                <a:ext uri="{FF2B5EF4-FFF2-40B4-BE49-F238E27FC236}">
                  <a16:creationId xmlns:a16="http://schemas.microsoft.com/office/drawing/2014/main" id="{98FAEE73-4F5D-C74D-ADB2-04D7F9634A5E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4" name="Forme libre 543">
              <a:extLst>
                <a:ext uri="{FF2B5EF4-FFF2-40B4-BE49-F238E27FC236}">
                  <a16:creationId xmlns:a16="http://schemas.microsoft.com/office/drawing/2014/main" id="{70C66DCC-4D4A-7C48-A2A1-3DE757D3246A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5" name="Forme libre 544">
              <a:extLst>
                <a:ext uri="{FF2B5EF4-FFF2-40B4-BE49-F238E27FC236}">
                  <a16:creationId xmlns:a16="http://schemas.microsoft.com/office/drawing/2014/main" id="{08F0BC07-4FF6-5547-859B-00F01897F12A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6" name="Forme libre 545">
              <a:extLst>
                <a:ext uri="{FF2B5EF4-FFF2-40B4-BE49-F238E27FC236}">
                  <a16:creationId xmlns:a16="http://schemas.microsoft.com/office/drawing/2014/main" id="{9DB9A951-9D46-AB4B-808C-A88D80D3D776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7" name="Forme libre 546">
              <a:extLst>
                <a:ext uri="{FF2B5EF4-FFF2-40B4-BE49-F238E27FC236}">
                  <a16:creationId xmlns:a16="http://schemas.microsoft.com/office/drawing/2014/main" id="{6D87B672-9187-4F4E-98DC-26FBFDE6190E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8" name="Forme libre 547">
              <a:extLst>
                <a:ext uri="{FF2B5EF4-FFF2-40B4-BE49-F238E27FC236}">
                  <a16:creationId xmlns:a16="http://schemas.microsoft.com/office/drawing/2014/main" id="{C8863D4C-50AE-3F47-8BF1-B484CA53F428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9" name="Forme libre 548">
              <a:extLst>
                <a:ext uri="{FF2B5EF4-FFF2-40B4-BE49-F238E27FC236}">
                  <a16:creationId xmlns:a16="http://schemas.microsoft.com/office/drawing/2014/main" id="{19D714A6-5361-E841-92D7-B58C35583641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0" name="Forme libre 549">
              <a:extLst>
                <a:ext uri="{FF2B5EF4-FFF2-40B4-BE49-F238E27FC236}">
                  <a16:creationId xmlns:a16="http://schemas.microsoft.com/office/drawing/2014/main" id="{65CDC794-D510-2349-A226-F19A895122B6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1" name="Forme libre 550">
              <a:extLst>
                <a:ext uri="{FF2B5EF4-FFF2-40B4-BE49-F238E27FC236}">
                  <a16:creationId xmlns:a16="http://schemas.microsoft.com/office/drawing/2014/main" id="{E03266A2-B25E-3140-9AD8-BEA9B965ACDD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2" name="Forme libre 551">
              <a:extLst>
                <a:ext uri="{FF2B5EF4-FFF2-40B4-BE49-F238E27FC236}">
                  <a16:creationId xmlns:a16="http://schemas.microsoft.com/office/drawing/2014/main" id="{C7D05408-DF05-6742-B408-F7D4279A7E05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3" name="Forme libre 552">
              <a:extLst>
                <a:ext uri="{FF2B5EF4-FFF2-40B4-BE49-F238E27FC236}">
                  <a16:creationId xmlns:a16="http://schemas.microsoft.com/office/drawing/2014/main" id="{4E908B6A-234C-F94A-98B8-1804B1CB30EC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4" name="Forme libre 553">
              <a:extLst>
                <a:ext uri="{FF2B5EF4-FFF2-40B4-BE49-F238E27FC236}">
                  <a16:creationId xmlns:a16="http://schemas.microsoft.com/office/drawing/2014/main" id="{EA243BD0-753F-EC46-B7E8-B6F7FBE3938B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5" name="Forme libre 554">
              <a:extLst>
                <a:ext uri="{FF2B5EF4-FFF2-40B4-BE49-F238E27FC236}">
                  <a16:creationId xmlns:a16="http://schemas.microsoft.com/office/drawing/2014/main" id="{4D602835-DD7B-2442-B448-7FCF1F38BFCC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6" name="Forme libre 555">
              <a:extLst>
                <a:ext uri="{FF2B5EF4-FFF2-40B4-BE49-F238E27FC236}">
                  <a16:creationId xmlns:a16="http://schemas.microsoft.com/office/drawing/2014/main" id="{970FD6E6-C6CF-474F-9BBF-117FF4ED25AD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7" name="Forme libre 556">
              <a:extLst>
                <a:ext uri="{FF2B5EF4-FFF2-40B4-BE49-F238E27FC236}">
                  <a16:creationId xmlns:a16="http://schemas.microsoft.com/office/drawing/2014/main" id="{A55B7608-C9E9-4D4C-A7E9-80EBD1F0908B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8" name="Forme libre 557">
              <a:extLst>
                <a:ext uri="{FF2B5EF4-FFF2-40B4-BE49-F238E27FC236}">
                  <a16:creationId xmlns:a16="http://schemas.microsoft.com/office/drawing/2014/main" id="{03D60361-7D7C-D345-9CE6-E155B3A750BE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9" name="Forme libre 558">
              <a:extLst>
                <a:ext uri="{FF2B5EF4-FFF2-40B4-BE49-F238E27FC236}">
                  <a16:creationId xmlns:a16="http://schemas.microsoft.com/office/drawing/2014/main" id="{535B8EA3-579F-AB49-AA9E-06CFF06BF29F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0" name="Forme libre 559">
              <a:extLst>
                <a:ext uri="{FF2B5EF4-FFF2-40B4-BE49-F238E27FC236}">
                  <a16:creationId xmlns:a16="http://schemas.microsoft.com/office/drawing/2014/main" id="{B0F5E150-B37B-184D-9ED3-26C26F249FEB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1" name="Forme libre 560">
              <a:extLst>
                <a:ext uri="{FF2B5EF4-FFF2-40B4-BE49-F238E27FC236}">
                  <a16:creationId xmlns:a16="http://schemas.microsoft.com/office/drawing/2014/main" id="{76E43766-9749-5744-B3B6-BCBC1CD216D2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2" name="Forme libre 561">
              <a:extLst>
                <a:ext uri="{FF2B5EF4-FFF2-40B4-BE49-F238E27FC236}">
                  <a16:creationId xmlns:a16="http://schemas.microsoft.com/office/drawing/2014/main" id="{80A8BD12-929B-1B44-AFB6-7C217FAF5104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3" name="Forme libre 562">
              <a:extLst>
                <a:ext uri="{FF2B5EF4-FFF2-40B4-BE49-F238E27FC236}">
                  <a16:creationId xmlns:a16="http://schemas.microsoft.com/office/drawing/2014/main" id="{6689E7AB-A506-314C-B17C-7D420A1E5A96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4" name="Forme libre 563">
              <a:extLst>
                <a:ext uri="{FF2B5EF4-FFF2-40B4-BE49-F238E27FC236}">
                  <a16:creationId xmlns:a16="http://schemas.microsoft.com/office/drawing/2014/main" id="{34EE891B-1DEB-C24A-B8B8-B461009E0633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5" name="Forme libre 564">
              <a:extLst>
                <a:ext uri="{FF2B5EF4-FFF2-40B4-BE49-F238E27FC236}">
                  <a16:creationId xmlns:a16="http://schemas.microsoft.com/office/drawing/2014/main" id="{7530327E-2836-B04D-81D0-FDCED4E70087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146CFE10-DD00-1342-BA8C-7FC07B0336E6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43E7FE42-1014-6743-8DB9-25337C891809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999D6B93-66B2-DF4E-A24A-0C5BFD9101AE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57E2356A-6569-E84E-A348-591FF0962B53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0" name="Forme libre 569">
              <a:extLst>
                <a:ext uri="{FF2B5EF4-FFF2-40B4-BE49-F238E27FC236}">
                  <a16:creationId xmlns:a16="http://schemas.microsoft.com/office/drawing/2014/main" id="{F7F28359-DBCF-FF46-9907-618C51378698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1" name="Forme libre 570">
              <a:extLst>
                <a:ext uri="{FF2B5EF4-FFF2-40B4-BE49-F238E27FC236}">
                  <a16:creationId xmlns:a16="http://schemas.microsoft.com/office/drawing/2014/main" id="{C4A59DBF-FD4A-DD44-BC8D-216F30E2C8E1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2" name="Forme libre 571">
              <a:extLst>
                <a:ext uri="{FF2B5EF4-FFF2-40B4-BE49-F238E27FC236}">
                  <a16:creationId xmlns:a16="http://schemas.microsoft.com/office/drawing/2014/main" id="{E6D2AD3D-AEBA-C446-B442-33F2CBAD5725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3" name="Forme libre 572">
              <a:extLst>
                <a:ext uri="{FF2B5EF4-FFF2-40B4-BE49-F238E27FC236}">
                  <a16:creationId xmlns:a16="http://schemas.microsoft.com/office/drawing/2014/main" id="{09D1A848-E2FF-8748-9258-4DF645184F86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4" name="Forme libre 573">
              <a:extLst>
                <a:ext uri="{FF2B5EF4-FFF2-40B4-BE49-F238E27FC236}">
                  <a16:creationId xmlns:a16="http://schemas.microsoft.com/office/drawing/2014/main" id="{45BC0140-BE0E-1E41-BC48-946D68178C33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5" name="Forme libre 574">
              <a:extLst>
                <a:ext uri="{FF2B5EF4-FFF2-40B4-BE49-F238E27FC236}">
                  <a16:creationId xmlns:a16="http://schemas.microsoft.com/office/drawing/2014/main" id="{E6044E19-D2B7-1945-991E-5E9A5521BE9D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6" name="Forme libre 575">
              <a:extLst>
                <a:ext uri="{FF2B5EF4-FFF2-40B4-BE49-F238E27FC236}">
                  <a16:creationId xmlns:a16="http://schemas.microsoft.com/office/drawing/2014/main" id="{5A401FC4-2520-6D43-8B3E-3D03E6251DE3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7" name="Forme libre 576">
              <a:extLst>
                <a:ext uri="{FF2B5EF4-FFF2-40B4-BE49-F238E27FC236}">
                  <a16:creationId xmlns:a16="http://schemas.microsoft.com/office/drawing/2014/main" id="{5997E69F-B6E8-3E44-9F55-B21283A16DFA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8" name="Forme libre 577">
              <a:extLst>
                <a:ext uri="{FF2B5EF4-FFF2-40B4-BE49-F238E27FC236}">
                  <a16:creationId xmlns:a16="http://schemas.microsoft.com/office/drawing/2014/main" id="{E37B60DA-9C66-9844-BFFC-70792A250E0B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9" name="Forme libre 578">
              <a:extLst>
                <a:ext uri="{FF2B5EF4-FFF2-40B4-BE49-F238E27FC236}">
                  <a16:creationId xmlns:a16="http://schemas.microsoft.com/office/drawing/2014/main" id="{E4473028-2F97-374F-9A74-996C6497ED9F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0" name="Forme libre 579">
              <a:extLst>
                <a:ext uri="{FF2B5EF4-FFF2-40B4-BE49-F238E27FC236}">
                  <a16:creationId xmlns:a16="http://schemas.microsoft.com/office/drawing/2014/main" id="{D0B6476A-E57F-6642-8B3C-3BE8A7EF290F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1" name="Forme libre 580">
              <a:extLst>
                <a:ext uri="{FF2B5EF4-FFF2-40B4-BE49-F238E27FC236}">
                  <a16:creationId xmlns:a16="http://schemas.microsoft.com/office/drawing/2014/main" id="{E140FC4D-252B-0943-826A-43FA45D5C895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2" name="Forme libre 581">
              <a:extLst>
                <a:ext uri="{FF2B5EF4-FFF2-40B4-BE49-F238E27FC236}">
                  <a16:creationId xmlns:a16="http://schemas.microsoft.com/office/drawing/2014/main" id="{0E955F41-7B45-3F48-98AD-C5AE26CFB3B2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3" name="Forme libre 582">
              <a:extLst>
                <a:ext uri="{FF2B5EF4-FFF2-40B4-BE49-F238E27FC236}">
                  <a16:creationId xmlns:a16="http://schemas.microsoft.com/office/drawing/2014/main" id="{2C1BF4DE-2280-9643-86FD-0A631548B704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4" name="Forme libre 583">
              <a:extLst>
                <a:ext uri="{FF2B5EF4-FFF2-40B4-BE49-F238E27FC236}">
                  <a16:creationId xmlns:a16="http://schemas.microsoft.com/office/drawing/2014/main" id="{E6A6497A-9D1B-1F41-BC29-F36903538819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5" name="Forme libre 584">
              <a:extLst>
                <a:ext uri="{FF2B5EF4-FFF2-40B4-BE49-F238E27FC236}">
                  <a16:creationId xmlns:a16="http://schemas.microsoft.com/office/drawing/2014/main" id="{B442B424-DEC6-7E41-8161-C399BE83A537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7" name="Groupe 296">
            <a:extLst>
              <a:ext uri="{FF2B5EF4-FFF2-40B4-BE49-F238E27FC236}">
                <a16:creationId xmlns:a16="http://schemas.microsoft.com/office/drawing/2014/main" id="{8D5C38DA-D326-1547-B6B6-B7360E711C09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301" name="Graphique 318">
              <a:extLst>
                <a:ext uri="{FF2B5EF4-FFF2-40B4-BE49-F238E27FC236}">
                  <a16:creationId xmlns:a16="http://schemas.microsoft.com/office/drawing/2014/main" id="{56AC8092-3A60-324D-9842-6AA81EE97F79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DB299E13-C6E2-BB40-B8AD-0369A0400F3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3" name="Groupe 302">
              <a:extLst>
                <a:ext uri="{FF2B5EF4-FFF2-40B4-BE49-F238E27FC236}">
                  <a16:creationId xmlns:a16="http://schemas.microsoft.com/office/drawing/2014/main" id="{631025E9-C209-E84E-BAF8-E13B2FC2ABEF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586" name="Connecteur droit 585">
                <a:extLst>
                  <a:ext uri="{FF2B5EF4-FFF2-40B4-BE49-F238E27FC236}">
                    <a16:creationId xmlns:a16="http://schemas.microsoft.com/office/drawing/2014/main" id="{3CBD7641-EEAD-074A-ACD2-474D0E078C24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Connecteur droit 586">
                <a:extLst>
                  <a:ext uri="{FF2B5EF4-FFF2-40B4-BE49-F238E27FC236}">
                    <a16:creationId xmlns:a16="http://schemas.microsoft.com/office/drawing/2014/main" id="{F3D983E0-3C76-C64A-903C-3BCA6B7A87B0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Connecteur droit 587">
                <a:extLst>
                  <a:ext uri="{FF2B5EF4-FFF2-40B4-BE49-F238E27FC236}">
                    <a16:creationId xmlns:a16="http://schemas.microsoft.com/office/drawing/2014/main" id="{413A707D-2E1D-F74D-91C3-665E2DBE875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Connecteur droit 588">
                <a:extLst>
                  <a:ext uri="{FF2B5EF4-FFF2-40B4-BE49-F238E27FC236}">
                    <a16:creationId xmlns:a16="http://schemas.microsoft.com/office/drawing/2014/main" id="{3BF0CA3B-4E82-EA46-A12E-A6C1D794C183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4" name="Espace réservé du numéro de diapositive 5">
              <a:extLst>
                <a:ext uri="{FF2B5EF4-FFF2-40B4-BE49-F238E27FC236}">
                  <a16:creationId xmlns:a16="http://schemas.microsoft.com/office/drawing/2014/main" id="{D59FC3D1-95AA-0F48-8505-D44F8A42758D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590" name="Espace réservé du contenu 2">
            <a:extLst>
              <a:ext uri="{FF2B5EF4-FFF2-40B4-BE49-F238E27FC236}">
                <a16:creationId xmlns:a16="http://schemas.microsoft.com/office/drawing/2014/main" id="{FBBD124E-C877-884C-B272-204BF5DE0DE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16243" y="1369220"/>
            <a:ext cx="3708000" cy="3191081"/>
          </a:xfrm>
        </p:spPr>
        <p:txBody>
          <a:bodyPr lIns="0" tIns="0" rIns="0" bIns="0"/>
          <a:lstStyle>
            <a:lvl1pPr marL="171446" indent="-171446">
              <a:buFont typeface="Wingdings" pitchFamily="2" charset="2"/>
              <a:buChar char="§"/>
              <a:defRPr lang="fr-FR" sz="1600" b="1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37" indent="-171446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8" indent="-171446">
              <a:buFont typeface="Wingdings" pitchFamily="2" charset="2"/>
              <a:buChar char="§"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0" indent="-171446">
              <a:buFont typeface="Wingdings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buFont typeface="Wingdings" pitchFamily="2" charset="2"/>
              <a:buChar char="§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insérer du contenu</a:t>
            </a:r>
          </a:p>
        </p:txBody>
      </p:sp>
      <p:sp>
        <p:nvSpPr>
          <p:cNvPr id="591" name="Espace réservé du contenu 2">
            <a:extLst>
              <a:ext uri="{FF2B5EF4-FFF2-40B4-BE49-F238E27FC236}">
                <a16:creationId xmlns:a16="http://schemas.microsoft.com/office/drawing/2014/main" id="{9C005674-4F0B-1F4A-9229-FC2F73124D9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969417" y="1369220"/>
            <a:ext cx="3708000" cy="3191081"/>
          </a:xfrm>
        </p:spPr>
        <p:txBody>
          <a:bodyPr lIns="0" tIns="0" rIns="0" bIns="0"/>
          <a:lstStyle>
            <a:lvl1pPr marL="171446" indent="-171446">
              <a:buFont typeface="Wingdings" pitchFamily="2" charset="2"/>
              <a:buChar char="§"/>
              <a:defRPr lang="fr-FR" sz="1600" b="1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37" indent="-171446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8" indent="-171446">
              <a:buFont typeface="Wingdings" pitchFamily="2" charset="2"/>
              <a:buChar char="§"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0" indent="-171446">
              <a:buFont typeface="Wingdings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buFont typeface="Wingdings" pitchFamily="2" charset="2"/>
              <a:buChar char="§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insérer du contenu</a:t>
            </a:r>
          </a:p>
        </p:txBody>
      </p:sp>
      <p:sp>
        <p:nvSpPr>
          <p:cNvPr id="592" name="Rectangle 591">
            <a:extLst>
              <a:ext uri="{FF2B5EF4-FFF2-40B4-BE49-F238E27FC236}">
                <a16:creationId xmlns:a16="http://schemas.microsoft.com/office/drawing/2014/main" id="{704BC2AF-96D9-6244-ABB1-EA1B60DA84C8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593" name="Connecteur droit 592">
            <a:extLst>
              <a:ext uri="{FF2B5EF4-FFF2-40B4-BE49-F238E27FC236}">
                <a16:creationId xmlns:a16="http://schemas.microsoft.com/office/drawing/2014/main" id="{8451EEA0-7852-F24C-9928-53699DC50C27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Connecteur droit 593">
            <a:extLst>
              <a:ext uri="{FF2B5EF4-FFF2-40B4-BE49-F238E27FC236}">
                <a16:creationId xmlns:a16="http://schemas.microsoft.com/office/drawing/2014/main" id="{CC0A7665-1747-E544-837D-BAE9DF61B9BB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Connecteur droit 594">
            <a:extLst>
              <a:ext uri="{FF2B5EF4-FFF2-40B4-BE49-F238E27FC236}">
                <a16:creationId xmlns:a16="http://schemas.microsoft.com/office/drawing/2014/main" id="{F008C1F7-2CFE-EC49-9F5C-62CEEA04B25C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6" name="Espace réservé du contenu 30">
            <a:extLst>
              <a:ext uri="{FF2B5EF4-FFF2-40B4-BE49-F238E27FC236}">
                <a16:creationId xmlns:a16="http://schemas.microsoft.com/office/drawing/2014/main" id="{7D15ABF8-A874-644B-9C34-314EDF9F7A0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16200000">
            <a:off x="-1819342" y="2050025"/>
            <a:ext cx="4037013" cy="315208"/>
          </a:xfrm>
        </p:spPr>
        <p:txBody>
          <a:bodyPr anchor="ctr"/>
          <a:lstStyle>
            <a:lvl1pPr marL="0" indent="0" algn="r">
              <a:buClr>
                <a:schemeClr val="tx2"/>
              </a:buClr>
              <a:buFont typeface="+mj-lt"/>
              <a:buNone/>
              <a:tabLst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r">
              <a:buClr>
                <a:schemeClr val="tx2"/>
              </a:buClr>
              <a:buNone/>
              <a:defRPr kumimoji="0" lang="fr-FR" sz="700" b="0" i="0" u="none" strike="noStrike" kern="1200" cap="none" spc="0" normalizeH="0" baseline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r-FR" dirty="0"/>
              <a:t>1. INSÉREZ LE TITRE (majuscule)</a:t>
            </a:r>
          </a:p>
        </p:txBody>
      </p:sp>
      <p:sp>
        <p:nvSpPr>
          <p:cNvPr id="597" name="Titre 1">
            <a:extLst>
              <a:ext uri="{FF2B5EF4-FFF2-40B4-BE49-F238E27FC236}">
                <a16:creationId xmlns:a16="http://schemas.microsoft.com/office/drawing/2014/main" id="{737B1610-23E6-9747-B6BD-D65D49CC08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7561174" cy="519934"/>
          </a:xfr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 (majuscule)</a:t>
            </a:r>
          </a:p>
        </p:txBody>
      </p:sp>
      <p:sp>
        <p:nvSpPr>
          <p:cNvPr id="598" name="Espace réservé de la date 3">
            <a:extLst>
              <a:ext uri="{FF2B5EF4-FFF2-40B4-BE49-F238E27FC236}">
                <a16:creationId xmlns:a16="http://schemas.microsoft.com/office/drawing/2014/main" id="{7127898A-94D2-784C-B6D4-7F8615D12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C666BC-AE5D-4C6B-AE0D-69C69831F59E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99" name="Espace réservé du pied de page 4">
            <a:extLst>
              <a:ext uri="{FF2B5EF4-FFF2-40B4-BE49-F238E27FC236}">
                <a16:creationId xmlns:a16="http://schemas.microsoft.com/office/drawing/2014/main" id="{FF663D2A-71D4-F740-8B43-65AB3AB9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4767263"/>
            <a:ext cx="30861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7673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AC3BCA-6F23-41DE-B86D-6AF6AB29FE70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4767263"/>
            <a:ext cx="30861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A002A-BE2F-E881-4C0F-DE8DA37F7057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Espace réservé pour une image  24">
            <a:extLst>
              <a:ext uri="{FF2B5EF4-FFF2-40B4-BE49-F238E27FC236}">
                <a16:creationId xmlns:a16="http://schemas.microsoft.com/office/drawing/2014/main" id="{EF5DE5EE-9B4F-EB47-935A-CA57112D52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46" y="1430518"/>
            <a:ext cx="1269193" cy="1254657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9" name="Espace réservé pour une image  24">
            <a:extLst>
              <a:ext uri="{FF2B5EF4-FFF2-40B4-BE49-F238E27FC236}">
                <a16:creationId xmlns:a16="http://schemas.microsoft.com/office/drawing/2014/main" id="{A1E6303D-C394-1B42-95E0-77E70761A6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27784" y="1430518"/>
            <a:ext cx="1269193" cy="1254657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0" name="Espace réservé pour une image  24">
            <a:extLst>
              <a:ext uri="{FF2B5EF4-FFF2-40B4-BE49-F238E27FC236}">
                <a16:creationId xmlns:a16="http://schemas.microsoft.com/office/drawing/2014/main" id="{632B15E4-73DE-EA4D-95FE-1CB9CB0567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29846" y="2835847"/>
            <a:ext cx="1269193" cy="1254657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1" name="Espace réservé pour une image  24">
            <a:extLst>
              <a:ext uri="{FF2B5EF4-FFF2-40B4-BE49-F238E27FC236}">
                <a16:creationId xmlns:a16="http://schemas.microsoft.com/office/drawing/2014/main" id="{7A6B2F7C-51FE-C44C-8CD2-1E851E4D96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27784" y="2835847"/>
            <a:ext cx="1269193" cy="1254657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D49A3D8A-3860-E04D-AFBA-7286AEB40A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7561174" cy="519934"/>
          </a:xfr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 (majuscule)</a:t>
            </a:r>
          </a:p>
        </p:txBody>
      </p:sp>
      <p:sp>
        <p:nvSpPr>
          <p:cNvPr id="33" name="Espace réservé du texte 8">
            <a:extLst>
              <a:ext uri="{FF2B5EF4-FFF2-40B4-BE49-F238E27FC236}">
                <a16:creationId xmlns:a16="http://schemas.microsoft.com/office/drawing/2014/main" id="{D2DE1831-84D1-164C-AD87-BADBC822EA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39175" y="1415062"/>
            <a:ext cx="4428173" cy="2811073"/>
          </a:xfrm>
        </p:spPr>
        <p:txBody>
          <a:bodyPr/>
          <a:lstStyle>
            <a:lvl1pPr marL="0" indent="0">
              <a:buFontTx/>
              <a:buNone/>
              <a:defRPr lang="fr-FR" sz="16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Insérez du texte ici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5821019-D715-524F-9DD5-E1E2E0CEFA40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2" name="Graphique 318">
              <a:extLst>
                <a:ext uri="{FF2B5EF4-FFF2-40B4-BE49-F238E27FC236}">
                  <a16:creationId xmlns:a16="http://schemas.microsoft.com/office/drawing/2014/main" id="{9BDC5DC2-E564-7A46-A1F2-C778B6DE0E80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33887FA-760A-744D-AB49-82589A94234F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E8762A2-67F3-6C4D-A047-69FBC0BC602C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E5670D6C-3B60-C740-BC16-34D3D0B2E28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9B35A271-460F-794A-AABE-6D0BDF89C959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6C2F0B5E-9F40-3447-949E-89F4D72F902E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8AE78866-702D-5C4A-9A97-42ADB4086054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94C07600-875A-D947-9907-B9B25B581EDD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Espace réservé du contenu 30">
            <a:extLst>
              <a:ext uri="{FF2B5EF4-FFF2-40B4-BE49-F238E27FC236}">
                <a16:creationId xmlns:a16="http://schemas.microsoft.com/office/drawing/2014/main" id="{70239369-20DD-0B41-800A-E03AE9153A3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16200000">
            <a:off x="-1819342" y="2050025"/>
            <a:ext cx="4037013" cy="315208"/>
          </a:xfrm>
        </p:spPr>
        <p:txBody>
          <a:bodyPr anchor="ctr"/>
          <a:lstStyle>
            <a:lvl1pPr marL="0" indent="0" algn="r">
              <a:buClr>
                <a:schemeClr val="tx2"/>
              </a:buClr>
              <a:buFont typeface="+mj-lt"/>
              <a:buNone/>
              <a:tabLst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r">
              <a:buClr>
                <a:schemeClr val="tx2"/>
              </a:buClr>
              <a:buNone/>
              <a:defRPr kumimoji="0" lang="fr-FR" sz="700" b="0" i="0" u="none" strike="noStrike" kern="1200" cap="none" spc="0" normalizeH="0" baseline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r-FR" dirty="0"/>
              <a:t>1. INSÉREZ LE TITRE (majuscule)</a:t>
            </a:r>
          </a:p>
        </p:txBody>
      </p:sp>
    </p:spTree>
    <p:extLst>
      <p:ext uri="{BB962C8B-B14F-4D97-AF65-F5344CB8AC3E}">
        <p14:creationId xmlns:p14="http://schemas.microsoft.com/office/powerpoint/2010/main" val="23424893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472">
          <p15:clr>
            <a:srgbClr val="FBAE40"/>
          </p15:clr>
        </p15:guide>
        <p15:guide id="3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90C0C03-F05C-8E7E-78C3-A5A6E2330425}"/>
              </a:ext>
            </a:extLst>
          </p:cNvPr>
          <p:cNvSpPr/>
          <p:nvPr/>
        </p:nvSpPr>
        <p:spPr>
          <a:xfrm>
            <a:off x="5019473" y="-21741"/>
            <a:ext cx="2635658" cy="5165241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66C0D4-A5B9-42DF-AA59-E61B7C21C4CD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4767263"/>
            <a:ext cx="1437727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A002A-BE2F-E881-4C0F-DE8DA37F7057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2F0FE39-42C5-0A33-7FF5-D633739A366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E18CB68-3DD1-0884-7507-1962545F662A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3E04CC-CA08-AF51-1C19-88C479C41125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pour une image  24">
            <a:extLst>
              <a:ext uri="{FF2B5EF4-FFF2-40B4-BE49-F238E27FC236}">
                <a16:creationId xmlns:a16="http://schemas.microsoft.com/office/drawing/2014/main" id="{10F04482-A74F-048E-16F4-A5A781B6FC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19473" y="598006"/>
            <a:ext cx="2634521" cy="186273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24">
            <a:extLst>
              <a:ext uri="{FF2B5EF4-FFF2-40B4-BE49-F238E27FC236}">
                <a16:creationId xmlns:a16="http://schemas.microsoft.com/office/drawing/2014/main" id="{5684AE75-A481-1D7A-12AD-9418CCC85C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19473" y="2787774"/>
            <a:ext cx="2634521" cy="186273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63AF9120-1D6C-7148-B0DB-0D42F43DC6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3902093" cy="519934"/>
          </a:xfr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B30A0EEA-8D20-6F4E-A623-6E8FB22961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43" y="1618916"/>
            <a:ext cx="3493624" cy="2811073"/>
          </a:xfrm>
        </p:spPr>
        <p:txBody>
          <a:bodyPr/>
          <a:lstStyle>
            <a:lvl1pPr marL="0" indent="0">
              <a:buFontTx/>
              <a:buNone/>
              <a:defRPr lang="fr-FR" sz="16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Insérez du texte ici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B703D1D-4BFD-1245-A352-A90D55C4F74C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30" name="Graphique 318">
              <a:extLst>
                <a:ext uri="{FF2B5EF4-FFF2-40B4-BE49-F238E27FC236}">
                  <a16:creationId xmlns:a16="http://schemas.microsoft.com/office/drawing/2014/main" id="{AC55804C-A539-8346-BA0B-9DAC2175704C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892F6A0-0082-E54F-85E1-667DB7C664AF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E0913A87-E066-0F4B-9D7A-571E639CA7A9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3A55A106-F0B7-CD4F-B482-15B41119D704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E3352D22-82C8-A941-9529-4731917C4B1F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0E34846C-CFF3-3B43-8ECB-517A8A4E446D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CF223765-48B9-F44E-B341-13E69125BF67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Espace réservé du numéro de diapositive 5">
              <a:extLst>
                <a:ext uri="{FF2B5EF4-FFF2-40B4-BE49-F238E27FC236}">
                  <a16:creationId xmlns:a16="http://schemas.microsoft.com/office/drawing/2014/main" id="{E08259F2-DE24-5446-9924-A09D4E743348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Espace réservé du contenu 30">
            <a:extLst>
              <a:ext uri="{FF2B5EF4-FFF2-40B4-BE49-F238E27FC236}">
                <a16:creationId xmlns:a16="http://schemas.microsoft.com/office/drawing/2014/main" id="{D04A4C92-170E-6946-B518-A97596749FA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16200000">
            <a:off x="-1819342" y="2050025"/>
            <a:ext cx="4037013" cy="315208"/>
          </a:xfrm>
        </p:spPr>
        <p:txBody>
          <a:bodyPr anchor="ctr"/>
          <a:lstStyle>
            <a:lvl1pPr marL="0" indent="0" algn="r">
              <a:buClr>
                <a:schemeClr val="tx2"/>
              </a:buClr>
              <a:buFont typeface="+mj-lt"/>
              <a:buNone/>
              <a:tabLst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r">
              <a:buClr>
                <a:schemeClr val="tx2"/>
              </a:buClr>
              <a:buNone/>
              <a:defRPr kumimoji="0" lang="fr-FR" sz="700" b="0" i="0" u="none" strike="noStrike" kern="1200" cap="none" spc="0" normalizeH="0" baseline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r-FR" dirty="0"/>
              <a:t>1. INSÉREZ LE TITRE (majuscule)</a:t>
            </a:r>
          </a:p>
        </p:txBody>
      </p:sp>
    </p:spTree>
    <p:extLst>
      <p:ext uri="{BB962C8B-B14F-4D97-AF65-F5344CB8AC3E}">
        <p14:creationId xmlns:p14="http://schemas.microsoft.com/office/powerpoint/2010/main" val="28970983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87900" y="4776228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E7B905-9D8E-422D-8DE6-58C5C5A47B39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07423" y="4767263"/>
            <a:ext cx="89806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A002A-BE2F-E881-4C0F-DE8DA37F7057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2F0FE39-42C5-0A33-7FF5-D633739A366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E18CB68-3DD1-0884-7507-1962545F662A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3E04CC-CA08-AF51-1C19-88C479C41125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pour une image  24">
            <a:extLst>
              <a:ext uri="{FF2B5EF4-FFF2-40B4-BE49-F238E27FC236}">
                <a16:creationId xmlns:a16="http://schemas.microsoft.com/office/drawing/2014/main" id="{5684AE75-A481-1D7A-12AD-9418CCC85C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30819" y="0"/>
            <a:ext cx="3208099" cy="51435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984311E-22F6-A84D-992F-E39EF1808F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1523" y="456734"/>
            <a:ext cx="4249932" cy="519934"/>
          </a:xfr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4C5608E3-BBDC-F64B-B75B-8E00F74522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23" y="1630740"/>
            <a:ext cx="3493624" cy="2811073"/>
          </a:xfrm>
        </p:spPr>
        <p:txBody>
          <a:bodyPr/>
          <a:lstStyle>
            <a:lvl1pPr marL="0" indent="0">
              <a:buFont typeface="Wingdings" pitchFamily="2" charset="2"/>
              <a:buNone/>
              <a:defRPr lang="fr-FR" sz="16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Insérez du texte ici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8EF92D8-19BB-7142-9D0B-AAF8020E738F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8" name="Graphique 318">
              <a:extLst>
                <a:ext uri="{FF2B5EF4-FFF2-40B4-BE49-F238E27FC236}">
                  <a16:creationId xmlns:a16="http://schemas.microsoft.com/office/drawing/2014/main" id="{F874E86A-CDDC-B040-90D9-98B6F093CE47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1EE5EA-DA1C-8C4C-98A3-7FF826992E40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72661644-9A1B-5C47-B7AE-7B627D59E86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08830BEB-6408-8745-AC7D-87559D3C82AD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3047ED5A-C6B2-424D-8A86-441EBCD58A3D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54649FDA-E274-AD44-A3DE-0389779527D0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39BA3BAF-5013-D248-82AB-87D43F4BA9DC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Espace réservé du numéro de diapositive 5">
              <a:extLst>
                <a:ext uri="{FF2B5EF4-FFF2-40B4-BE49-F238E27FC236}">
                  <a16:creationId xmlns:a16="http://schemas.microsoft.com/office/drawing/2014/main" id="{CA741E65-30CF-6149-9C1F-4E876B7F3161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Espace réservé du contenu 30">
            <a:extLst>
              <a:ext uri="{FF2B5EF4-FFF2-40B4-BE49-F238E27FC236}">
                <a16:creationId xmlns:a16="http://schemas.microsoft.com/office/drawing/2014/main" id="{6B62B4A1-AA7D-3146-BB78-159B984813F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16200000">
            <a:off x="-1819342" y="2050025"/>
            <a:ext cx="4037013" cy="315208"/>
          </a:xfrm>
        </p:spPr>
        <p:txBody>
          <a:bodyPr anchor="ctr"/>
          <a:lstStyle>
            <a:lvl1pPr marL="0" indent="0" algn="r">
              <a:buClr>
                <a:schemeClr val="tx2"/>
              </a:buClr>
              <a:buFont typeface="+mj-lt"/>
              <a:buNone/>
              <a:tabLst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r">
              <a:buClr>
                <a:schemeClr val="tx2"/>
              </a:buClr>
              <a:buNone/>
              <a:defRPr kumimoji="0" lang="fr-FR" sz="700" b="0" i="0" u="none" strike="noStrike" kern="1200" cap="none" spc="0" normalizeH="0" baseline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r-FR" dirty="0"/>
              <a:t>1. INSÉREZ LE TITRE (majuscule)</a:t>
            </a:r>
          </a:p>
        </p:txBody>
      </p:sp>
    </p:spTree>
    <p:extLst>
      <p:ext uri="{BB962C8B-B14F-4D97-AF65-F5344CB8AC3E}">
        <p14:creationId xmlns:p14="http://schemas.microsoft.com/office/powerpoint/2010/main" val="14742527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A1D04A-3A4C-08CA-33B7-FF0422F5DD03}"/>
              </a:ext>
            </a:extLst>
          </p:cNvPr>
          <p:cNvSpPr/>
          <p:nvPr/>
        </p:nvSpPr>
        <p:spPr>
          <a:xfrm>
            <a:off x="-8101" y="-21741"/>
            <a:ext cx="4798310" cy="5165241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3963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88270F-BF48-4E82-A144-A3E5F2C080BB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667" y="4767263"/>
            <a:ext cx="1206369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2F0FE39-42C5-0A33-7FF5-D633739A366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E18CB68-3DD1-0884-7507-1962545F662A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3E04CC-CA08-AF51-1C19-88C479C41125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F1BAD1EB-1AAC-5A41-9388-EC3EA572A2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5078" y="0"/>
            <a:ext cx="3006725" cy="5143500"/>
          </a:xfrm>
        </p:spPr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14DB3496-971A-8846-9D86-4E398A227E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3493621" cy="519934"/>
          </a:xfr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F46BE890-8B7B-4144-8E74-CA5B5DD2D1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43" y="1618916"/>
            <a:ext cx="3493624" cy="2811073"/>
          </a:xfrm>
        </p:spPr>
        <p:txBody>
          <a:bodyPr/>
          <a:lstStyle>
            <a:lvl1pPr marL="0" indent="0">
              <a:buFont typeface="Wingdings" pitchFamily="2" charset="2"/>
              <a:buNone/>
              <a:defRPr lang="fr-FR" sz="16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Insérez du texte ici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5C4DCB1-D1B3-9745-92E1-7B8021DC1029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9" name="Graphique 318">
              <a:extLst>
                <a:ext uri="{FF2B5EF4-FFF2-40B4-BE49-F238E27FC236}">
                  <a16:creationId xmlns:a16="http://schemas.microsoft.com/office/drawing/2014/main" id="{EF073995-4AB6-F947-8AB2-2D3A093A7FB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8D9EE3F-5D85-5249-A431-19943076E35A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5C4DCDB8-C68D-334E-88DD-865A099A3EE9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69A2862B-B350-954E-B74B-F658A939EDBD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A4C8B15D-2825-5E47-81A4-CC9679D28EF6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B3FC0368-8CF3-BB4A-9511-62641031CCD2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94A53F43-7712-0E44-B605-325C3D210C85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Espace réservé du numéro de diapositive 5">
              <a:extLst>
                <a:ext uri="{FF2B5EF4-FFF2-40B4-BE49-F238E27FC236}">
                  <a16:creationId xmlns:a16="http://schemas.microsoft.com/office/drawing/2014/main" id="{AD81B8EE-5BB3-A54F-A564-9F2305F15B56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Espace réservé du contenu 30">
            <a:extLst>
              <a:ext uri="{FF2B5EF4-FFF2-40B4-BE49-F238E27FC236}">
                <a16:creationId xmlns:a16="http://schemas.microsoft.com/office/drawing/2014/main" id="{64DCEF64-A375-8141-B6DC-A5E89B3E3BD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16200000">
            <a:off x="-1819342" y="2050025"/>
            <a:ext cx="4037013" cy="315208"/>
          </a:xfrm>
        </p:spPr>
        <p:txBody>
          <a:bodyPr anchor="ctr"/>
          <a:lstStyle>
            <a:lvl1pPr marL="0" indent="0" algn="r">
              <a:buClr>
                <a:schemeClr val="tx2"/>
              </a:buClr>
              <a:buFont typeface="+mj-lt"/>
              <a:buNone/>
              <a:tabLst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r">
              <a:buClr>
                <a:schemeClr val="tx2"/>
              </a:buClr>
              <a:buNone/>
              <a:defRPr kumimoji="0" lang="fr-FR" sz="700" b="0" i="0" u="none" strike="noStrike" kern="1200" cap="none" spc="0" normalizeH="0" baseline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r-FR" dirty="0"/>
              <a:t>1. INSÉREZ LE TITRE (majuscule)</a:t>
            </a:r>
          </a:p>
        </p:txBody>
      </p:sp>
    </p:spTree>
    <p:extLst>
      <p:ext uri="{BB962C8B-B14F-4D97-AF65-F5344CB8AC3E}">
        <p14:creationId xmlns:p14="http://schemas.microsoft.com/office/powerpoint/2010/main" val="12997960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88339353-86E8-5F4C-8AAE-A8CC29CA3CDD}"/>
              </a:ext>
            </a:extLst>
          </p:cNvPr>
          <p:cNvGrpSpPr/>
          <p:nvPr/>
        </p:nvGrpSpPr>
        <p:grpSpPr>
          <a:xfrm rot="5400000">
            <a:off x="8175405" y="-1684663"/>
            <a:ext cx="2636123" cy="1836454"/>
            <a:chOff x="3416300" y="1562100"/>
            <a:chExt cx="5361017" cy="3734749"/>
          </a:xfrm>
        </p:grpSpPr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CF4CD20-33AC-084A-A220-BACC7195E0A9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7E9F8D44-95DB-8D43-8AF3-6CE31D8B0330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2563C85F-D919-7943-A6AE-95DD8BCA65BE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350E9F83-085A-B643-80D7-A4BA87E9955C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D5A61D9E-AD76-D947-A780-2711FB028ABD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DE7ACC9C-1A15-664C-A3EE-C2B7FC188DFB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BFB8EB91-D341-B34A-BF0F-26533A16BF3E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781D124E-219E-7342-A046-8D0B71C1CC5E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49C999CD-6B51-A548-8F3F-195FD8C2AA19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7F4A2AD2-54F6-4846-94BF-0EB015342C6A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D5614A6E-4502-0A4A-A10C-B4CBEA4D3E01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7980990B-9C5A-744D-9620-8BBCC7C817B5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E0773674-FDC1-A647-B7E1-FEE51F1D6717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78646905-34C3-6D4C-8818-BC656B3F41F2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7ED2AAE2-0B13-BC47-8C5E-ADAD593C6CC5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50690E96-94AC-894D-8C26-FA76E0829EC3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06332B0E-5A1F-0543-AB10-DAD2198458E8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21E6C128-0B3D-6845-B231-CC90517EED26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E14C11FD-3DF0-DF48-BB59-140700BFA188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DFBA913D-F748-5F4F-8807-A8CE7DBAA4FE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EA025D6B-2ACF-EA47-ABE9-1BCD00288446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BA7612D2-C2B9-344C-AB31-3FA003CD9DBB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C202104E-CF13-F74E-9C15-CAF42B8E09A0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0586E47-423C-514A-80CA-98EE5CB2B4DD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DBB012C4-ED8E-6949-A553-C3A188FB44F6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316147DF-8959-DE4B-9433-1047CAA6D64B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E487C7DA-05C1-4946-9AAA-7A7F484212C3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A95F64E1-1542-3A46-9A98-B03F3049B72D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FF0541F-44EB-1C44-A770-93FD7F4D563D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6FAC347-807E-2E47-A91B-BE06F826F21F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0D41F0C6-A7A1-3342-92BA-9185D3BA969B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A0FFD9F7-D768-CC46-94F4-F5A804F9FFE6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4A517174-41F3-444D-B35D-E09F97CA1E09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6C16CC2D-110A-A446-95FF-7076CA8BAA72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BF1E271C-39D0-B74B-BCDA-CD41E2D6227F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7B13756D-9166-E24F-9388-F83FC4FE2373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ECECE08A-2D4E-E048-8AF8-6739D843FD88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8AD0663C-D869-D74B-8504-99BFBE36F2D0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BCD3478E-14B6-2C44-9A74-7CC9C5604B8E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834BA309-F9AB-6240-8419-278020FD491E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5AE0CAB1-876B-3849-A4F5-E27DFB0D0FB2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3E0186D9-4A9D-E94B-9107-D744A3EDF331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8D56B752-5743-EF4D-8376-F70564923BA7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2735D13E-7DEE-4546-8C76-F0FEFFD813DC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CFA2D761-22D0-ED4D-BB42-244E43D406F4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410B1214-EBF0-6E4C-B345-7230F17B7EAB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14E242DF-6FC5-D346-B999-5751EC2F1906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1C48FD67-D3DA-9542-8089-774263044466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1EB3F7B0-AA57-CA43-8CF1-3C4E6F65E354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7DC793B2-5C1B-664A-8E18-6FCA01B0C9D3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F47438D2-73F3-1A44-829C-46AADA85223C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BF613CC7-6EDB-8349-A500-6D5D86F8D935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0158135C-A4A5-254B-B14F-99801DB063D8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2ABB456A-CF40-3E4A-B10B-648ED95309A0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CD70848C-5092-6641-AA90-3364C70543CA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B3DBF835-28E4-044F-9F07-61CEF9E44079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45038F96-267B-7F4C-93EF-54E330EE0682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AE8E506-29CD-3A40-92F4-196B17689DD2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A07A0919-F7C8-0940-A75F-A45DC890DCC5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630378C9-8075-FD4E-9A0D-09B93819B2FD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C3E15FCC-D446-9C47-95C2-486EB70CAF2D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841B249B-3D04-1D41-8402-E7B0FE5A675D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2B833711-6190-2349-A326-F10982C398C6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909D463B-1F55-A64F-82D8-286BC6804431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3294A03-A8F0-AF48-8BC9-A8D124D2F8FF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FEF5C24-5D7F-9942-8339-BDD64D66BD5B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5C9A60D5-F601-4144-9387-665EEE8EADBD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4CA727E3-804E-5E46-9B28-615C54CDD04E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52BF0F8B-D3AD-CB41-BDBA-8C6C201B18E6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8FD850FA-5624-6045-9DE6-1DAB4027AF47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633C3734-48EE-5348-854C-434E4CB25B2E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7AF92CB0-B118-6644-8C70-E36C664E0620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67378334-309D-CE47-B7C8-09632C53E780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C4F82560-3007-6C49-8EA2-D413077CBD14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5FE54156-44AB-D14A-B403-2CD60D60B08E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7D6DB6C0-2C9E-6C4D-8DD0-E9783359CCFA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ED267D98-C77F-284A-B6CE-F30489C50257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7C1D29D3-206E-DB4C-BA96-5C5AFA2439BF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361CF260-223C-A943-B28F-9D47F8115E15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3B685B31-7BD5-5248-958F-EFABC9B00F0D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564E674B-BC8A-814F-88CC-BD5E3E2FA8F6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4139CE05-08C1-F84C-B88A-4C8C60BFC9FD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9FD452A1-4C20-ED40-A740-DB7C2A224797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A3BC9E0D-127C-1840-8536-47B987E40783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67D416F2-D725-554D-9814-E943B2C2A1DB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8450B0F2-F26F-5E47-884F-9300045B60B4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9B32AED-7CDA-D54A-BAA1-D813948E8466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A248F117-2327-FE4B-B0F2-2F2832AE2019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9EAC9F8D-E101-AF4C-A608-F8DF3CF4E8EB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AD612E45-3F67-E74D-B241-E6B4C3084002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63CA44C0-11E9-FC42-879F-F90919D46AFE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017361D9-C47A-5C4D-B2B2-C3683B63BB6E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2B33E84A-901C-044A-9079-65A3726F11AC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DD6A24DD-C294-3846-B41C-7437CDFC9E39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5C77C5B0-70DD-0646-A0A9-444B4B304A00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80A8A5F4-6012-6B44-B0F5-3B4E6CA268FD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349DBE89-D1AA-3349-8D02-97D0ED9238DA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37DA2FA1-E39D-BE47-B58D-CF173A372F53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EDBA7E5E-48BA-CF4A-A740-D4E0E43802FC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606B2913-629C-5B45-871F-D4B9C9C7EE2E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EBC19F43-2014-8B48-9313-403B8B1FC735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2AF46752-79E1-6E46-BC3A-C7E097BB58E0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3F4CF7CB-6477-6444-9895-E35CBB726BF3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EF8FE373-E05F-3443-8634-F50233BC4B30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50B8C7E-3373-7F43-A6F5-1E7431473036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3ED21E08-856C-BB4F-B7B3-CD036F7150AA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C6332308-F843-ED4E-8F57-9A23371CA14B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E1EC020-09A4-8347-AD44-34D1DFD1398D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D3FFCE33-C99E-944B-8399-B5E085B5942E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8F071F1A-3211-4D4B-9372-EB4710750A9E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57E138F9-63FF-574B-8C8D-A01E903CC3BF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C3D777D8-6DBB-2A4E-AA0C-00FAC39DF0D9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E55F69B3-2129-734B-B989-7FF00F7D1AAD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794E2C1-56C9-7741-936B-737FB7E93E81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711460F4-D077-2F4D-8132-F83F598AA5A5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E6362527-1799-0C46-AA63-F388D1E09BD6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8DA41100-0004-444D-9C78-9B4BF9217F67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1BE3F812-87AF-AD44-A2C8-5E3E18CE2192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2E364581-0BDE-9247-AE0A-C02F2C00A8C9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31B208A0-FBD5-354E-8E39-E3E1F882010C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F7CDD041-E55C-9747-8874-CADA23646A28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6DE6CF8F-4FBE-5D4A-987F-974F922FD683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93ACACF-C3A6-2744-872E-B26433E0C029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A0455050-A25E-2F45-ABCB-9C520DE757A9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A4AC82C0-4FC7-744F-A634-6769B6A63D6D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52DF3C68-BF0E-4849-8DC4-0EF37FFADD18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A673983A-D326-0D4F-9598-0D93E8FCD418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B88E79F-2BD4-6A47-BCB1-C934E262D1D2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3323CE76-6A8A-2C4E-91B3-749203FEA3D8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D37788F4-9EC7-484C-96AC-3E9BC0E08676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0399A659-DD21-8243-A5CE-A79742881C79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CB33003D-15B1-0F43-8CBF-3BB71FDE2134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09A175C-0926-2943-A29C-3BA8FC42B163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CF81D21B-2B66-0549-81B7-120F1AE2525E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B6FF9E1B-3C27-5A4E-BCCB-9700D8F338D2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BD9002F3-6854-D544-B8F6-B9E1BA2F7227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04381DE4-C618-104E-8D39-749975795388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1F23645F-BFE1-5E4D-9892-CA7DC596CA96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5DD52319-B755-A44C-B2BD-C9F45911E2ED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51DFAF91-3220-CD41-B4AA-EEBC57AD4ED3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8B95F4DA-6007-8143-A594-54A916524CB0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8BC9B8EB-54D2-5647-9E8A-49278441722B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05638F08-F8E4-9F49-AB16-66E6A698A5BA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80B4F266-6764-2041-A72C-35FF961D38F2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1E5E6A0E-3EA4-004A-BC34-D6E18BBECC8F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E4B2A76E-D76E-5946-9255-8A746AAF8FE9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22A8DDE3-7DC3-ED4F-8F5A-0DEEB0AC4258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14253F20-9C40-3346-9C4A-7243FB63DA62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C5BDFB50-C2C3-F74F-AF56-D71BB9F518D3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532FFDD7-2D8E-594E-BC48-153A240C4385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F9B58706-21E0-8A40-B898-0679D64093A8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8023D267-680B-A441-9FE4-641B0E32C02A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88A65403-9C15-2648-8B4F-733B4DC784C0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01F3AA61-5099-1F42-84B4-754EC206C77A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32FBF620-02BB-9043-A672-A225C774BFFB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570E205D-F561-4446-8D53-FA52BABF2FB5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E60228CF-028B-F949-97BA-50BAC80064D1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96F9B0AF-7548-9648-A805-A7AEB437957A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74D3954E-3BA8-1540-AB8A-19ECEE9A1989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6638C275-4171-4646-9627-78823E75A40A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526FFC3C-D98C-FF4C-B7F4-258F3CB670E0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41E23A72-6765-774F-B56A-A7C0B0C267C8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B2F904E2-0D6A-DE4B-9D7D-576DC6B33873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A4E8E45C-00A5-6249-9D89-46102953640C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AB6D0851-694D-7D4D-A086-7876546D4C9B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B2DAC926-E770-8840-8B4F-0678147AB959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B11C1F1A-B669-AD48-A001-74F3DB26AC46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9E586FB4-3AA7-AE4D-9C5B-BB7147FC1C58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02A66D92-1B8F-FA49-8DE6-C2BAE82DD724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BA6D0EAD-E00A-FF47-85EF-A4F080E68ADA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E2309757-1173-8B40-9083-7F5C68023EAD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10FEC48D-3B4B-6D41-8E6B-2B19F140CDC5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1A20C58E-DD42-8543-ADC6-FEA0170A9068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6EC75C87-A292-114B-85E6-BF236BF66FA7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DE92A72C-6718-BD46-A9FC-323336959E64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F83EEDC0-061A-0D47-8B14-AE73A0A1A71D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20C171FB-982C-5944-AD5E-2557599151E6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929F7F7F-12C4-7444-B140-970BC3672330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17D2396A-F54A-9547-BDA0-045C23E88C00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E5C3CB62-2D49-C44E-9F93-AC729A1DE824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501C6137-C629-064C-9CBC-91FB9CDB68AA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4BCAC1D0-553C-D24F-B032-FAE44D069B7A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F4DEC2B0-9984-3849-9B72-CDDBABE59EEB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A40D58E3-8AA7-9D4A-B966-59CC1E1FBD87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C0505950-041E-7143-AB02-B9F6C8FD5F9E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D8451015-12EF-EC4E-BA5C-72C10E778F7C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15852A7A-FA88-5A4D-807C-15EE6031420F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0AB555E0-7341-FD4F-9FB0-2470426FD5E4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C7EF2114-263A-6F4F-BF6C-BEF059B39086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FB0CFFCE-8040-DB41-927F-340F0B05EFE4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7D6F173B-8157-E249-854C-C27DFFB512C3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C226F3D0-3CA6-0D43-A562-1A7B0B607A0C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544E258D-E2E9-9B43-B91F-899D2FC2EB9A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85D44A0F-E5E6-9B46-B5CF-7DBFAD3B55B8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9D238918-FEF6-624A-8E66-02FC28DA6205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1B5C544D-A6C1-0749-AA0A-1D93FD850C72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E46CDF9A-827C-D040-AFA9-EF517D33B478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1D25B189-E039-764B-9977-1543A1BE8CF8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F4120920-2644-0F47-A5CE-D860252280D0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74EA4888-5137-FD41-B36C-18EE66081659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6C9DA636-FCF7-7F4A-81B9-75AE77942007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CB420E3C-5A37-8749-BBDA-C43F8A84030C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02E2FA4A-6E36-794A-87EE-D429EA7435BD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235A5793-8115-E64E-B87C-CF68B40E45D3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3299B19A-A4F8-154C-ACA9-1931B220AECC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C89940AF-3E9D-9441-BBF5-519471D32DC9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B78C9912-2DFB-A148-97CC-1BA2430A5084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B22DB41D-671E-A64E-A5A3-E445CEAB30BE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A44D4DA5-B40C-AC43-8AC8-9ADC4FD42622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5C204857-A439-A144-A31A-BCD2E1E997F4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4CBA950F-BFAE-FE41-AD74-8F623E53690B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3DBF4194-3DAC-2146-A97E-2EFB962862C0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4209842F-F6D1-A442-AF8B-6A989E06DF76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B04F6744-844E-DA44-9C73-B16584796C10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A37B88E9-428E-4848-9B81-2E0AFA110B38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ED0C4646-271A-B74A-8D5A-D0BC0CF32F63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D3927946-CCAA-A242-8FAF-967EF2FBA164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3B3E9588-7979-2D40-92BA-B854F49767A9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F8075BD7-8AFB-8A40-B352-61952B9A3501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9ECE47DD-5332-8343-8D0E-94D7629AE0B5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87D7EDE8-2D41-784C-9617-CB06D33DDDF1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93C60D6D-D013-224E-B313-FC8D1692BF0D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D409F6F-E016-7E44-A880-92AD86B421F4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2E50F408-5E9B-2E46-AEC5-6BC2AA70F7D5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D28C6AF6-036E-064D-9EED-7A1F855AA248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B562C199-57E1-AD40-AF06-83C402AD4601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5AD15C0-8266-8640-B29E-FFF26BB097BF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7BC9D361-4D65-BA42-963F-A238E98F4924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1656EEA4-A978-7347-B832-C68EE427364E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6ACC96FF-239F-624E-8D08-D2D22A19BD52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3F7FDC5C-A1C7-0044-A709-36E04F07703D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D38B2FDF-FB29-EA40-AF47-9A4C293D2DD9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63B7556E-C304-4D4A-86AB-0965A537FCAE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4D33BDA6-6AB7-F149-A260-4D8F71DE9343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5B6FF27F-CECB-0C48-8D69-5B73231A0C3E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EBE38705-531F-C941-9D4A-C95F986213C2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CBAB6CD-5195-FF45-9D6B-FBE1E60CAEBE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A7CD588F-1F8C-6547-AD1C-94A19EAAAEFC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3EF04632-2417-0942-8BC2-4DCFF455A70A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9AEA2CC9-2B06-7145-AB89-0DA7B8E90E69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26F179FD-04B2-6943-B926-BFDBF4705A54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77FB7219-4DF0-3D44-BFBE-CF0926910F47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B8FFBF50-5428-1446-BC0C-AA40F0F65EB0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1DAE38A6-2589-5140-9F2B-F831E46AAD97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587DA212-5A67-2243-B13E-1F06BD31CF0B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DAF757C-2D00-BF44-A6EB-B2151141DD1F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A67A03AA-5FF9-D84D-B5DE-6C93797B1680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0C728DA8-661F-D445-95F7-55491A7B0E20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08736F60-569D-8E44-A928-53F937EEEED4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098526D6-97AB-9E49-91FE-E33814E212CA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C9F1D44E-E4D7-A140-81BA-933395EC91EF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97DA72C6-60FF-DD4A-8B38-195CE5456320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BB352CAD-6CD4-5342-BEFD-C6F18828F576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0058DFEB-C7A3-6643-8AB9-5206D6947CD1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B1055E49-C19B-E743-A45C-4F57E02E4C93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8140102A-F204-C349-9722-11AAE8F5BE6C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EEE12E4E-F4A8-7A47-8EE1-75C98E86B85C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A75CA79E-E70B-2142-BBC7-8D623CE841AE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9D418ED0-7FA4-A942-8994-474249550EAE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B09ABD6F-D2A4-6747-A32C-8CAACC53760E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C2DE4CE4-06C2-9945-B2DC-130BA8A321A8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ED1A6517-609D-E848-B4E7-B71CE2865C09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581" name="Espace réservé de la date 3">
            <a:extLst>
              <a:ext uri="{FF2B5EF4-FFF2-40B4-BE49-F238E27FC236}">
                <a16:creationId xmlns:a16="http://schemas.microsoft.com/office/drawing/2014/main" id="{656D3A3B-7E07-015F-EA57-E3F4F59FC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213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CBCC7A-50AD-402D-9145-7A5CEC0D20B7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82" name="Espace réservé du pied de page 4">
            <a:extLst>
              <a:ext uri="{FF2B5EF4-FFF2-40B4-BE49-F238E27FC236}">
                <a16:creationId xmlns:a16="http://schemas.microsoft.com/office/drawing/2014/main" id="{01AC6504-202F-906E-F160-90BFD177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96" name="Espace réservé du texte 8">
            <a:extLst>
              <a:ext uri="{FF2B5EF4-FFF2-40B4-BE49-F238E27FC236}">
                <a16:creationId xmlns:a16="http://schemas.microsoft.com/office/drawing/2014/main" id="{30C65A99-8518-0D40-B967-27AB25DDD0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4211" y="1294228"/>
            <a:ext cx="7806821" cy="313576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lang="fr-FR" sz="16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fr-FR" dirty="0"/>
              <a:t>Insérez du texte ici</a:t>
            </a:r>
          </a:p>
        </p:txBody>
      </p: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7" name="Titre 1">
            <a:extLst>
              <a:ext uri="{FF2B5EF4-FFF2-40B4-BE49-F238E27FC236}">
                <a16:creationId xmlns:a16="http://schemas.microsoft.com/office/drawing/2014/main" id="{E2EF416B-3AFC-E149-BC44-337A01C07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2197" y="444910"/>
            <a:ext cx="7888603" cy="519934"/>
          </a:xfr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 (majuscule)</a:t>
            </a:r>
          </a:p>
        </p:txBody>
      </p:sp>
    </p:spTree>
    <p:extLst>
      <p:ext uri="{BB962C8B-B14F-4D97-AF65-F5344CB8AC3E}">
        <p14:creationId xmlns:p14="http://schemas.microsoft.com/office/powerpoint/2010/main" val="465945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/>
        </p:nvSpPr>
        <p:spPr>
          <a:xfrm>
            <a:off x="1" y="-7455"/>
            <a:ext cx="6537932" cy="34611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/>
        </p:nvSpPr>
        <p:spPr>
          <a:xfrm>
            <a:off x="7118433" y="-28383"/>
            <a:ext cx="2025569" cy="517188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/>
        </p:nvSpPr>
        <p:spPr>
          <a:xfrm>
            <a:off x="6541210" y="-28383"/>
            <a:ext cx="2602790" cy="2909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F19190B-599F-6241-8EB5-B0B244B3F1C1}"/>
              </a:ext>
            </a:extLst>
          </p:cNvPr>
          <p:cNvSpPr/>
          <p:nvPr/>
        </p:nvSpPr>
        <p:spPr>
          <a:xfrm>
            <a:off x="5376932" y="2881094"/>
            <a:ext cx="580500" cy="116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/>
        </p:nvGrpSpPr>
        <p:grpSpPr>
          <a:xfrm>
            <a:off x="641007" y="4685805"/>
            <a:ext cx="427507" cy="465150"/>
            <a:chOff x="1211580" y="5257800"/>
            <a:chExt cx="570009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8" name="Rectangle 297">
            <a:extLst>
              <a:ext uri="{FF2B5EF4-FFF2-40B4-BE49-F238E27FC236}">
                <a16:creationId xmlns:a16="http://schemas.microsoft.com/office/drawing/2014/main" id="{6452CC27-335C-3A40-AB34-21369E9975B8}"/>
              </a:ext>
            </a:extLst>
          </p:cNvPr>
          <p:cNvSpPr/>
          <p:nvPr/>
        </p:nvSpPr>
        <p:spPr>
          <a:xfrm>
            <a:off x="5957432" y="2300141"/>
            <a:ext cx="994086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293" name="Groupe 292">
            <a:extLst>
              <a:ext uri="{FF2B5EF4-FFF2-40B4-BE49-F238E27FC236}">
                <a16:creationId xmlns:a16="http://schemas.microsoft.com/office/drawing/2014/main" id="{9A05EB68-FD85-2045-8042-1DF1BED1A475}"/>
              </a:ext>
            </a:extLst>
          </p:cNvPr>
          <p:cNvGrpSpPr/>
          <p:nvPr/>
        </p:nvGrpSpPr>
        <p:grpSpPr>
          <a:xfrm rot="5400000">
            <a:off x="4477555" y="-690146"/>
            <a:ext cx="2740688" cy="1909298"/>
            <a:chOff x="3416300" y="1562100"/>
            <a:chExt cx="5361017" cy="3734749"/>
          </a:xfrm>
        </p:grpSpPr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E83E81B3-1F19-8C43-BB27-3B90260B3C36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74B23390-0212-5049-B39F-7C5DA61CB73D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81A5C394-A5A7-5248-BFA2-A1A48DF70853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F9CF1046-8A37-B64F-B4E4-6A2FFA203748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667E1140-85E5-0641-9D56-CDD34049376F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CDDC7A7B-4A6D-7844-94BC-AC8055131AC4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94182FC-60A9-6E48-B17C-D48007DD0332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50EC5990-D414-0442-8E00-D540886B5D81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12C7CB20-5FE0-D045-8BA1-0A9BE32B7FE3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99131BFC-88AD-8B44-B337-DCACFCF785BD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61DB9DC8-4FA8-454C-8759-D7A3327610AE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DA9250B0-8883-1A4B-BC2D-76C15A9238F8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A7329D43-2C7C-1342-9587-0B73E677D2FE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630D4926-F632-FD45-BFD7-944996AAE67B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D12E7C0A-EC13-1E4B-8263-54921316B8FC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C204BBDC-DB95-BE4E-B60B-30DED66481AA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2E57A039-2631-7047-8C9C-2AC7C40196C0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2A12E0E8-FA1B-2949-A6A4-CCDAF3A5652E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FEDF6BEB-00B3-9E4E-B9CE-7EF097CA11D3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8055B7CB-98AC-9B40-8707-921850ED6F78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B443AEEA-F6E8-C444-8DF7-432314737B49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7A42A6A6-D5C9-6F42-A429-D51437D2E326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C85809A-EE60-DF4C-BBA5-C9B229CACE4D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FCE1F81D-F80A-D444-A824-ACB00D7FC60B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8D2DABC5-E060-0848-A9FD-6D1894D618D3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C5AC05D0-C857-3A4F-BDAC-76372C77AB45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EB786386-1B3C-9543-89F5-F2F59793DA6C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13DD214A-077D-DA4B-B68D-CBF0FCB4E68D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3257E814-9E23-7D46-94C9-01D31FB32441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E1254037-CA32-3545-929D-B2516C88CD6B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6A177751-D7DB-B64B-970F-93AAF835767C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566964F3-239C-5743-A217-F6FEFA709A8F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52B5BF71-2AE7-6949-A1B9-8C5D1CAFA4D5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5A754C43-F012-804A-9AB4-521D9CAA5B54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BA1D5A28-D505-9F4E-A7BB-4B1044DE06AC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C2712432-F061-3C4B-85F6-7BC421329CAD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4F51920D-7C17-4542-ADD2-C261F5DA1F7F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46A57F85-50AE-E248-91E8-9205B2C19B3D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AE59894C-BEFB-AB42-95FD-077A825E42DE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A6C623A-EBA8-A74B-BD58-D8255264F2D1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356CD70C-9FBE-3E4C-B4ED-E10CBD1282CB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0D93F737-A1AF-3646-8F64-362B8E6FA30D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09A5B183-B930-6E48-929F-4322E453346E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1D5952C0-96D4-0B41-821E-683CBCD1AAD0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0DF5C1EB-76DA-2F4A-99AB-EAF36D19ACA1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DC8F8FE6-8E20-0144-AF7E-C03CC9CA508D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99397BE-0AE7-4446-9ED1-52E990B690BD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83F0EAC-6165-1342-A535-03FA827001FE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47CB4FBC-7241-1340-B230-ADA5C722E520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6E3C7821-E7A7-D24D-8AE0-9B020DB1A421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280C8C99-45CD-F748-9CFE-C4D44600C454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42F5570A-A923-FE48-A32B-F7B62587EC13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CC9314E-5C47-4E41-B5D7-1407E34AF146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6EE44E45-A07A-4348-B711-EE29CDDBE97A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21BACA5F-F880-E743-BC14-1F932C9A4F1E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CD66E92C-D496-F749-BE89-32D6E03181FB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571507EB-0AB5-AA45-8193-D205EC56F320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793DB926-9938-D34A-B1E6-B58DE16EFDA7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9FFBCF20-0773-294D-BD1B-12C67AC09AAB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1C995B6-6CEB-0240-8629-BB460EBA1059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35A9A600-6D2C-B044-8152-4E3842F61F72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FE4CF607-DD78-6541-ADD3-279127038D10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7AED1440-B372-904E-8F98-EA974B96582E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9DCBA0C-4725-504D-BEE7-0B8EF8E1C1A7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6B8EC6B-7E92-9A47-B2EA-4E4A368DCB9C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5EB2AAFB-F46A-E14C-BE42-F957BA57B7FE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02059DF0-1D23-E34D-B69E-84DF3AEA0F00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D2139F30-F91F-8D48-9C3B-193616D227D0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28F83821-D330-4440-9A06-7EFE06D1C739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B9871C74-E71B-AE4F-9265-25B81917D49A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5F2B74AB-EEAE-704D-A39F-7327119B7C62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7A572077-E2C2-9344-8199-7CDFA68F3927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52E848C7-ED22-414D-A1B3-351822404B76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646EFAE6-B8CF-D54C-A4B9-FE1BA49F4C26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39EE9D0D-8FBA-1145-AF74-009E6D0B14CD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AB8D88E-AA56-3F4B-9C00-2E39B0FBC43A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5EB8B36-9E0B-C440-9F33-FC81F55E22E9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B90B067-7D16-A74D-A8F9-513F64D42F2E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B9F36D9-78ED-4747-8F9D-E5F484EC332E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E00DDADE-3124-894C-9634-1F87339C44AF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09DADADC-F6D5-FF49-A3A7-923C42A59421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DAC26F1-B786-204B-8D4C-3D3BF47D1579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114CFA2F-2342-F54A-AB65-0C27F06CCC5B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A4F937AB-2695-6043-A59D-BFD3EB2E6111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C0CC877B-4416-C24C-889C-306A3F3E0A9A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B78D8C7D-6C3A-FF4E-8CF5-D94203378498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7C297771-FD91-8E46-95F3-368E97D5A431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01F3305A-F025-394B-A345-D711298D40C3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FC2DCCE0-EC6A-AB43-A148-8AB1A4B1CB99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8FB55891-A989-E24C-A883-D42B48345FA4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4B2F47A6-0213-014C-8AC5-1BC09CC31F4B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06ED84B-E00C-6449-89E1-7645F324AD39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21D8FD8A-3251-8243-B9C8-4F39D0AEEB19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4D5CBDBA-E354-3644-AE5B-C77333FF98E1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0D229E93-181E-E543-91E4-9DAF6FD7F5CF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80FEC98-A330-7644-96F0-554568B4CBED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1FFFB36E-75B8-DF40-9E4B-886E53DC8AC6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C4CB25F-F5ED-1142-A928-36DE342DFA04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52B08E90-AFF4-6C4F-8EA1-4D2FA6FB9DD1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A9F10299-0D27-974D-A289-B6EC45C6499A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ADDB7A23-270A-D143-84E4-194B13D1457E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B0BCBC07-FB1E-F54F-A28A-822783F1EDB9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432BE2D-5302-BC47-90E4-203552A97A86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286AC0B8-183A-D849-B2D1-335792D7C5BC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2067F846-8D7B-634A-949C-AA86ABF07FD7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EA0C20C1-32F2-F948-8E06-3E0530A6817B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D26B1EB6-5AFA-924D-A166-D9A0C87F8C0C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F21C4A69-92FD-FF4F-8E6F-B0E1B4FEEC58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0BDB85B4-AC3B-5249-B397-21ED1DC89F0A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75FF59C5-E2CF-0644-9A3E-C286A59B51E5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7538EAB-2D6B-A04E-AE00-B484A9B1CA6B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427BF8C9-296A-DB4A-B128-39EC0CEE7253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6F959FD4-7F29-974A-913F-1AB853FC8FF1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FC39050B-EA82-8A43-810C-AF5382FA27E2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7F6071B7-2100-2F45-87F4-279AB700FD89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E62D2642-E841-DB4C-A36B-76CD2F966248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F9F50687-A51F-C742-BB96-B39494F66854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75FE4043-FFA0-6044-B917-39A52A5DCF91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F3528C9-B954-AE43-A009-CAEF93ADFF8E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E35E7409-4C83-E04B-A554-9A3C03036304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0B808396-AADD-BE40-86BF-59DC4D96C6F2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5D3D36EF-4FB7-5D49-A4BE-04F605149C4D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E2E5F24-2B34-B94D-9A25-2C40EE203EEF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650794CD-0C7E-A945-9BBD-0C74E397CAF2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AE48C113-1DB4-6548-8EFB-8189F254E9B5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B94713B8-5128-C24C-A8B1-B09EB139A31D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7446C118-65D3-6D48-A47B-9EB2C3898A0E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1AC01DD8-0F5A-D143-B59F-E47CD525460D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DC1031FD-1E21-064C-9D7E-B4C03010AC86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51685D51-53C2-EF43-82B0-0D227404F738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0F132E78-1908-7D4D-AAF9-E5B833BCEA86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D47DA85D-81DF-EB41-A106-F93B8F375D30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2B474137-BC57-F14F-BA1B-BEE42A6ED7FD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8F8D9F9A-CAD0-8149-9E5C-A3EF98DA081E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6B3C1147-557E-7B40-9E45-968A9F8053D5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7C62F939-843A-EE41-8FE6-5C134EB9AD23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E8DE9B23-41A7-A244-BBD5-C60A55FECDA1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2E62864A-36C2-234C-9B02-BAF155ACB97F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D637CA51-5271-5741-9FAA-7485A7B5EF06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31D0032F-E5EA-974E-B7D3-B68E8222D42D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08D43BA6-413A-C740-B136-57DF63293E9A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5B8D07AB-811D-8D4E-8846-666CC79550B6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88FBC3DF-72CD-3B4C-B7D2-11DA766DC7C3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D76B94D7-3DAE-E54F-904C-1E301B56FFB4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06724B2C-B735-A34B-AC13-8100F2FD873C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B74E301F-4FE6-5F49-8368-CE394E25BDD5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0912534E-1785-6E4C-8E62-E63DA3E9E809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5E8F0339-BD2F-F941-BEF5-02B42382FEB2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1AFCE83C-5A71-8A43-9B7C-21BEA2189874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1F7FEC37-0D70-2D44-B42B-D629C90F84AD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0EED7D96-C49E-AA49-9EE9-C084E1B3E912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56E6DE8A-19C6-D44D-9244-ED5AB0ADE347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E0FA2A1B-B728-9440-823F-E9A33BF8DCAD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DF61BD7F-BD2C-2843-93C9-EE94B56949A3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8D13A98F-7AF7-4F48-A8A4-56A1BB1E7B7F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97E3C14F-192A-7540-9D25-0454C15CB0EF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0C8E467B-8890-F34A-9FCD-64BDBD4C866A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218369D0-CB90-5241-8C6D-E03212666E35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77C47EC6-D911-8342-9EE0-31B4EB7CB458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D3B159C5-C688-F443-8656-AD9FA647F33F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70018DD4-73DD-4B4F-A848-7CAC6FA8B6D3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1F29CC6F-C331-B44E-911B-D1DD55C4A090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BA0D8281-F2D4-F74D-8C49-BC6E2251C30C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594E4529-C344-524A-BE35-2A16446601A5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D4B678AE-8442-554C-B146-122248802126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27E14747-D768-3B4B-86C5-84AD976E8037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7BC928D2-A4BD-DA4A-B1F6-B2EFDF1A67FC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8B72C68D-5A2E-974B-97E1-D1E322F771E5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E2CED750-9163-F84A-ACF4-1EB40D08D518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19790CE9-D982-C347-8494-FF43B070E7F9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CE53DA44-CC44-BC45-A968-2465F6E5EB43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FCBB9B79-6BEF-6E41-BEAB-F28BEAEFB1AE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95156D88-FEFA-FB4D-B418-DA43F51D5137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EE2BE648-358F-5E49-9D8B-4B2AE5DF162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34E8D292-DC6A-AF4E-A886-BA28B7631A85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B96D2331-D3C2-A948-9DE2-79942457F8C4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45412CA9-6910-9346-9E7D-AD90FF855E1B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4AAF7ECF-6512-5C4F-9EF2-7E3F692AE4CC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D97161B9-213C-3D48-948D-FC61B7C34A2D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6D58913A-F25F-9D4F-8608-EABC8A9D4924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B3D7CEC6-ADBF-4D47-B19B-73F48C67924F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C04EF4A2-1147-8B45-9130-2BFB48579E9A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76023B8B-4D24-5442-B56F-10D3C24E7160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33FC4FA7-E14C-B347-8BE1-E85829AC4ED3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C7B84DA9-69D1-D14B-B8DF-082CF68ED369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2A8EF7EB-DC2F-D245-9F55-5DBC8C31B9F4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019ED0AC-2CE3-FE4B-9011-0597289D73D4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E9A1FC39-578A-A84E-A6F6-8A0251DB50A0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66F45323-F6A2-8142-ADE4-37039725563D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BF163B87-71B8-3D43-85D4-674C93F8CA73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B32FBD38-9DB2-E14A-B83C-621A91FFC73D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04EC3ECD-9C63-804C-BA26-30E767BD6FD6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CDAA5C20-741B-5349-A4CC-F013B04D8768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5C6CB576-6895-B34C-98CA-A0A3DA6871D0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B0FB8308-EE05-0846-B58A-C6B8E84717AF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24B03A33-EE78-334E-8716-161B9C5E82A6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DDBD2E75-AFBC-BB40-B888-C8F03AC86B66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EBFCE935-9C25-9E41-97A5-2194D0BB45D9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7FBF0E6B-D585-EF43-BB74-2D41C4551917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6FFB1AFA-C203-9546-95FD-0D67ABCD93A1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9F4F67BE-DD4B-D049-A01D-184DD6A23A8C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F3565607-8DBF-A14E-A2CF-43050B502AC4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5447597B-E449-374B-A4E5-D2F639EF6082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862C7717-A5A3-2443-9DE3-48D9E97FF88D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7EAFC8EF-1B1D-4945-B02B-CEC3DAA1AF50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045B90D6-0153-9042-B841-E416E3FC6A6F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7514D5EE-0EC9-1546-97D0-E5B5E7C299DB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D5DBCF73-749A-874C-B13A-AFF024B79CE5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/>
          <p:nvPr/>
        </p:nvSpPr>
        <p:spPr>
          <a:xfrm>
            <a:off x="8221224" y="-192379"/>
            <a:ext cx="897624" cy="3070471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/>
        </p:nvSpPr>
        <p:spPr>
          <a:xfrm>
            <a:off x="5957432" y="3461141"/>
            <a:ext cx="580500" cy="58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/>
        </p:nvSpPr>
        <p:spPr>
          <a:xfrm>
            <a:off x="6537932" y="2880641"/>
            <a:ext cx="580500" cy="58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pic>
        <p:nvPicPr>
          <p:cNvPr id="326" name="Graphique 325">
            <a:extLst>
              <a:ext uri="{FF2B5EF4-FFF2-40B4-BE49-F238E27FC236}">
                <a16:creationId xmlns:a16="http://schemas.microsoft.com/office/drawing/2014/main" id="{A0CA0B32-063A-4643-B6E8-8E84465B5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078" y="586721"/>
            <a:ext cx="1565910" cy="327205"/>
          </a:xfrm>
          <a:prstGeom prst="rect">
            <a:avLst/>
          </a:prstGeom>
        </p:spPr>
      </p:pic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/>
        </p:nvSpPr>
        <p:spPr>
          <a:xfrm>
            <a:off x="5957432" y="2880641"/>
            <a:ext cx="580500" cy="58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301" name="Groupe 300">
            <a:extLst>
              <a:ext uri="{FF2B5EF4-FFF2-40B4-BE49-F238E27FC236}">
                <a16:creationId xmlns:a16="http://schemas.microsoft.com/office/drawing/2014/main" id="{1F9E3F2F-65F9-B2DD-7C45-1367C41AE641}"/>
              </a:ext>
            </a:extLst>
          </p:cNvPr>
          <p:cNvGrpSpPr/>
          <p:nvPr/>
        </p:nvGrpSpPr>
        <p:grpSpPr>
          <a:xfrm flipH="1">
            <a:off x="7373566" y="2875955"/>
            <a:ext cx="836547" cy="2269090"/>
            <a:chOff x="10162921" y="4031871"/>
            <a:chExt cx="568233" cy="1623060"/>
          </a:xfrm>
        </p:grpSpPr>
        <p:cxnSp>
          <p:nvCxnSpPr>
            <p:cNvPr id="312" name="Connecteur droit 311">
              <a:extLst>
                <a:ext uri="{FF2B5EF4-FFF2-40B4-BE49-F238E27FC236}">
                  <a16:creationId xmlns:a16="http://schemas.microsoft.com/office/drawing/2014/main" id="{B78A581D-6B8D-702B-29C0-C6826468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0162921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onnecteur droit 313">
              <a:extLst>
                <a:ext uri="{FF2B5EF4-FFF2-40B4-BE49-F238E27FC236}">
                  <a16:creationId xmlns:a16="http://schemas.microsoft.com/office/drawing/2014/main" id="{A1FC58B1-FD6E-5843-568B-900E30AC1607}"/>
                </a:ext>
              </a:extLst>
            </p:cNvPr>
            <p:cNvCxnSpPr>
              <a:cxnSpLocks/>
            </p:cNvCxnSpPr>
            <p:nvPr/>
          </p:nvCxnSpPr>
          <p:spPr>
            <a:xfrm>
              <a:off x="10303346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>
              <a:extLst>
                <a:ext uri="{FF2B5EF4-FFF2-40B4-BE49-F238E27FC236}">
                  <a16:creationId xmlns:a16="http://schemas.microsoft.com/office/drawing/2014/main" id="{70C20400-D5AF-1754-BFC2-E552F26EEC00}"/>
                </a:ext>
              </a:extLst>
            </p:cNvPr>
            <p:cNvCxnSpPr>
              <a:cxnSpLocks/>
            </p:cNvCxnSpPr>
            <p:nvPr/>
          </p:nvCxnSpPr>
          <p:spPr>
            <a:xfrm>
              <a:off x="1045030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eur droit 315">
              <a:extLst>
                <a:ext uri="{FF2B5EF4-FFF2-40B4-BE49-F238E27FC236}">
                  <a16:creationId xmlns:a16="http://schemas.microsoft.com/office/drawing/2014/main" id="{FB37389E-BED4-8C0A-4A93-18D68E8C5814}"/>
                </a:ext>
              </a:extLst>
            </p:cNvPr>
            <p:cNvCxnSpPr>
              <a:cxnSpLocks/>
            </p:cNvCxnSpPr>
            <p:nvPr/>
          </p:nvCxnSpPr>
          <p:spPr>
            <a:xfrm>
              <a:off x="10590729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>
              <a:extLst>
                <a:ext uri="{FF2B5EF4-FFF2-40B4-BE49-F238E27FC236}">
                  <a16:creationId xmlns:a16="http://schemas.microsoft.com/office/drawing/2014/main" id="{28E6F35F-E2F7-E707-0010-7EE01EDB3B6D}"/>
                </a:ext>
              </a:extLst>
            </p:cNvPr>
            <p:cNvCxnSpPr>
              <a:cxnSpLocks/>
            </p:cNvCxnSpPr>
            <p:nvPr/>
          </p:nvCxnSpPr>
          <p:spPr>
            <a:xfrm>
              <a:off x="1073115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D6712E7C-212D-19DB-27C0-CB9EA484F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05344" y="4767263"/>
            <a:ext cx="1480705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EF2B8F7-D6B4-4703-9B03-794F376ED49E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120ACA4-B011-F1E6-ED42-C13FC4AE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10" name="Titre 1">
            <a:extLst>
              <a:ext uri="{FF2B5EF4-FFF2-40B4-BE49-F238E27FC236}">
                <a16:creationId xmlns:a16="http://schemas.microsoft.com/office/drawing/2014/main" id="{7D68A43A-4D7E-0943-9676-F4B7D39185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34277"/>
            <a:ext cx="5332059" cy="1790700"/>
          </a:xfrm>
        </p:spPr>
        <p:txBody>
          <a:bodyPr lIns="0" tIns="0" rIns="0" bIns="0" anchor="b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1" name="Sous-titre 2">
            <a:extLst>
              <a:ext uri="{FF2B5EF4-FFF2-40B4-BE49-F238E27FC236}">
                <a16:creationId xmlns:a16="http://schemas.microsoft.com/office/drawing/2014/main" id="{E2292186-6622-0642-B732-F6899514F6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077" y="3958662"/>
            <a:ext cx="4749577" cy="62407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Insérez un sous-titre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77B6BACE-C975-ED43-B496-99CC22EC4457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F20B5-15EF-AF40-B82A-48D1C0FEEF21}" type="slidenum">
              <a:rPr lang="fr-FR" sz="900" smtClean="0"/>
              <a:pPr/>
              <a:t>‹N°›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7204742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ed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65AD56BF-1C7F-337F-EEE5-71D001127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213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23EE71-367A-407B-9925-741FF0E18274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5342F0CB-A287-013C-85B4-3680E503E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984F878-FAB6-5049-92E0-4FC1A98DB50F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14" name="Graphique 318">
              <a:extLst>
                <a:ext uri="{FF2B5EF4-FFF2-40B4-BE49-F238E27FC236}">
                  <a16:creationId xmlns:a16="http://schemas.microsoft.com/office/drawing/2014/main" id="{40C6E22C-1F1E-5043-8093-622393F1307E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D93FE4-9228-034C-8069-4042FFEFDC56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2E5917B-539A-AA45-9F09-DACD0B2D9962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E5A81971-4DBA-BF42-8F27-00093E3479F5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FDF29718-74F7-D84B-B24B-7080159CF748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AEF33FDC-B57E-E548-87BA-280282D44A3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FEAB4345-3AD4-774F-B87F-92CBFCE6CC08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B16F9DC7-66A1-414C-A72D-FFB702E3E6C4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5462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486">
          <p15:clr>
            <a:srgbClr val="FBAE40"/>
          </p15:clr>
        </p15:guide>
        <p15:guide id="4" pos="43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DDDB90DE-D827-E24D-9915-B2AA0B18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213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071E9-C9F4-43E5-9F62-104B8DD19793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43881E45-D526-6D46-B0C1-D5A047B8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0A26C45-B3ED-9948-A158-84F544B0DED5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F20B5-15EF-AF40-B82A-48D1C0FEEF21}" type="slidenum">
              <a:rPr lang="fr-FR" sz="900" smtClean="0"/>
              <a:pPr/>
              <a:t>‹N°›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489223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31">
          <p15:clr>
            <a:srgbClr val="FBAE40"/>
          </p15:clr>
        </p15:guide>
        <p15:guide id="4" orient="horz" pos="48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E852035-74C3-691B-EB67-227F22DA51AD}"/>
              </a:ext>
            </a:extLst>
          </p:cNvPr>
          <p:cNvGrpSpPr/>
          <p:nvPr/>
        </p:nvGrpSpPr>
        <p:grpSpPr>
          <a:xfrm>
            <a:off x="764677" y="0"/>
            <a:ext cx="439076" cy="240751"/>
            <a:chOff x="1211580" y="5257800"/>
            <a:chExt cx="427808" cy="1623060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82B5EEA6-2B89-8E73-D8FE-26AC48A03F36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91BB6F82-364C-3B54-E377-B98FF9A9DE10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9CD23B9-15FB-E117-64AE-9946CE631AE0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B2D4D333-4478-234B-D9A9-9960FC1557F0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FB31E1E-5478-31A6-3D28-6C4282890A1C}"/>
              </a:ext>
            </a:extLst>
          </p:cNvPr>
          <p:cNvGrpSpPr/>
          <p:nvPr/>
        </p:nvGrpSpPr>
        <p:grpSpPr>
          <a:xfrm>
            <a:off x="3776264" y="4320073"/>
            <a:ext cx="1591473" cy="228595"/>
            <a:chOff x="3085247" y="4011541"/>
            <a:chExt cx="2977490" cy="42767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DF1E949-445B-2F71-B8A7-E00796E8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5247" y="4013129"/>
              <a:ext cx="443370" cy="424503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D7AB48B-7704-CDFD-A17C-3CF207B79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5822" y="4011541"/>
              <a:ext cx="437131" cy="427679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33B6B69-CE07-CDFD-76BC-AB0B60313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0158" y="4014715"/>
              <a:ext cx="423684" cy="42133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27D90EE-4B2C-3C9C-D19C-1CF027E1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1047" y="4014715"/>
              <a:ext cx="456055" cy="42133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8AFB1EB-A457-FC83-3B9B-FFC9F0975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4306" y="4014715"/>
              <a:ext cx="428431" cy="42133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7FA0835-F36C-9B0D-18B4-640F0F6E571A}"/>
              </a:ext>
            </a:extLst>
          </p:cNvPr>
          <p:cNvSpPr/>
          <p:nvPr/>
        </p:nvSpPr>
        <p:spPr>
          <a:xfrm>
            <a:off x="6753267" y="-13155"/>
            <a:ext cx="2390734" cy="238674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225949-57E4-8946-7661-A2CC3A491070}"/>
              </a:ext>
            </a:extLst>
          </p:cNvPr>
          <p:cNvSpPr/>
          <p:nvPr/>
        </p:nvSpPr>
        <p:spPr>
          <a:xfrm>
            <a:off x="6731384" y="1208224"/>
            <a:ext cx="580500" cy="1160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0B51A-76A5-71F6-0857-2377798590F1}"/>
              </a:ext>
            </a:extLst>
          </p:cNvPr>
          <p:cNvSpPr/>
          <p:nvPr/>
        </p:nvSpPr>
        <p:spPr>
          <a:xfrm>
            <a:off x="7311884" y="1793090"/>
            <a:ext cx="580500" cy="58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1A4941-362D-DA01-2397-951AF91CA1EB}"/>
              </a:ext>
            </a:extLst>
          </p:cNvPr>
          <p:cNvSpPr/>
          <p:nvPr/>
        </p:nvSpPr>
        <p:spPr>
          <a:xfrm>
            <a:off x="6720443" y="1801358"/>
            <a:ext cx="5805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43E2D1-3E87-AE4B-E5A1-DF0C17BE65D7}"/>
              </a:ext>
            </a:extLst>
          </p:cNvPr>
          <p:cNvSpPr/>
          <p:nvPr/>
        </p:nvSpPr>
        <p:spPr>
          <a:xfrm>
            <a:off x="-4155" y="4564716"/>
            <a:ext cx="5805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00D2F2-A362-8E57-CFB3-2E3B6B0D4A79}"/>
              </a:ext>
            </a:extLst>
          </p:cNvPr>
          <p:cNvSpPr/>
          <p:nvPr/>
        </p:nvSpPr>
        <p:spPr>
          <a:xfrm>
            <a:off x="-4155" y="3995548"/>
            <a:ext cx="5805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F8EF12-D064-3AB3-57E4-0B06C5CEC387}"/>
              </a:ext>
            </a:extLst>
          </p:cNvPr>
          <p:cNvSpPr/>
          <p:nvPr/>
        </p:nvSpPr>
        <p:spPr>
          <a:xfrm>
            <a:off x="574343" y="4564716"/>
            <a:ext cx="5805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4" name="ZoneTexte 10">
            <a:extLst>
              <a:ext uri="{FF2B5EF4-FFF2-40B4-BE49-F238E27FC236}">
                <a16:creationId xmlns:a16="http://schemas.microsoft.com/office/drawing/2014/main" id="{412755E6-491A-2B05-FF0E-FC72D516D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7263" y="2492640"/>
            <a:ext cx="3669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 panose="020B05030304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1800" b="1" dirty="0">
                <a:latin typeface="Arial" panose="020B0604020202020204" pitchFamily="34" charset="0"/>
              </a:rPr>
              <a:t>Suivez les actualités de l’école</a:t>
            </a:r>
            <a:endParaRPr lang="fr-FR" altLang="fr-FR" sz="1800" dirty="0">
              <a:solidFill>
                <a:srgbClr val="0070C0"/>
              </a:solidFill>
              <a:latin typeface="Arial" panose="020B0604020202020204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accent2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www.insa-lyon.fr</a:t>
            </a:r>
            <a:endParaRPr lang="fr-FR" altLang="fr-FR" sz="18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2C03EC-C887-A689-76D9-D3F6744E79E3}"/>
              </a:ext>
            </a:extLst>
          </p:cNvPr>
          <p:cNvSpPr/>
          <p:nvPr/>
        </p:nvSpPr>
        <p:spPr>
          <a:xfrm>
            <a:off x="2775675" y="3927950"/>
            <a:ext cx="35926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sz="1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Rejoignez-nous sur les réseaux sociaux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CAAA358-969A-B68A-EBE8-C3E29B3172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923" y="2012658"/>
            <a:ext cx="1346155" cy="29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46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299542E6-D2F7-3D43-B40F-8F210A8DFD16}"/>
              </a:ext>
            </a:extLst>
          </p:cNvPr>
          <p:cNvSpPr txBox="1"/>
          <p:nvPr/>
        </p:nvSpPr>
        <p:spPr>
          <a:xfrm>
            <a:off x="553534" y="444910"/>
            <a:ext cx="7561173" cy="51993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fr-FR" sz="2200" b="1" dirty="0">
                <a:solidFill>
                  <a:srgbClr val="CBB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Explications du </a:t>
            </a:r>
            <a:r>
              <a:rPr lang="fr-FR" sz="2200" b="1" dirty="0" err="1">
                <a:solidFill>
                  <a:srgbClr val="CBB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</a:t>
            </a:r>
            <a:r>
              <a:rPr lang="fr-FR" sz="2200" b="1" dirty="0">
                <a:solidFill>
                  <a:srgbClr val="CBB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(modèle)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564861-7553-3245-B79C-A77D38D4BEAF}"/>
              </a:ext>
            </a:extLst>
          </p:cNvPr>
          <p:cNvSpPr txBox="1"/>
          <p:nvPr/>
        </p:nvSpPr>
        <p:spPr>
          <a:xfrm>
            <a:off x="694212" y="1302117"/>
            <a:ext cx="7821138" cy="338366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À votre disposition dans ce document, des propositions de templates dans 3 déclinaisons de couleurs respectant la charte graphique de l’école : </a:t>
            </a:r>
          </a:p>
          <a:p>
            <a:pPr marL="492125" marR="0" lvl="1" indent="-2063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diapositives de titre et de sections.</a:t>
            </a:r>
          </a:p>
          <a:p>
            <a:pPr marL="492125" marR="0" lvl="1" indent="-2063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 sommaire.</a:t>
            </a:r>
          </a:p>
          <a:p>
            <a:pPr marL="492125" marR="0" lvl="1" indent="-2063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mises en forme avec texte + zone d’image.</a:t>
            </a:r>
          </a:p>
          <a:p>
            <a:pPr marL="492125" marR="0" lvl="1" indent="-2063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Une bibliothèque de pictogrammes.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Pour personnaliser ces templates : Affichage &gt; Masque des diapositives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236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ogram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3B7CBA12-5C53-EB4F-B5D7-E37DE20DBD6F}"/>
              </a:ext>
            </a:extLst>
          </p:cNvPr>
          <p:cNvSpPr txBox="1"/>
          <p:nvPr/>
        </p:nvSpPr>
        <p:spPr>
          <a:xfrm>
            <a:off x="553534" y="444910"/>
            <a:ext cx="7561173" cy="51993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fr-FR" sz="2200" b="1" dirty="0">
                <a:solidFill>
                  <a:srgbClr val="CBB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Pictogrammes</a:t>
            </a: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FA08E423-FA66-D944-B531-62391820A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219" y="1360374"/>
            <a:ext cx="996285" cy="996285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C8C81A8A-A587-8A47-87D0-B0A9B4464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33028" y="1360374"/>
            <a:ext cx="996285" cy="996285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FD5C5310-0E7D-9046-B831-3FB261090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073188" y="1360374"/>
            <a:ext cx="996285" cy="996285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BD25DEA1-979D-414E-B64B-8C65D5E6A8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224326" y="1305097"/>
            <a:ext cx="996285" cy="996285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A0F96646-89CB-5D42-B0E2-719D4B781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43954" y="2427316"/>
            <a:ext cx="996285" cy="99628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83226A4B-B17D-9648-91CF-85C127E3D6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407836" y="2419003"/>
            <a:ext cx="996285" cy="996285"/>
          </a:xfrm>
          <a:prstGeom prst="rect">
            <a:avLst/>
          </a:prstGeom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76BB4E62-48EA-DF4A-9716-DE433F641B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338327" y="2427316"/>
            <a:ext cx="996285" cy="996285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83CF58AC-6F0D-024D-9083-7A5EBC752B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3145196" y="2427316"/>
            <a:ext cx="996285" cy="996285"/>
          </a:xfrm>
          <a:prstGeom prst="rect">
            <a:avLst/>
          </a:prstGeom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1AEDAE47-C212-8047-9DC6-8BE929798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4225316" y="2427316"/>
            <a:ext cx="996285" cy="996285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0315041E-5C7B-5D4E-9D01-12C6CE5F35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552908" y="3435846"/>
            <a:ext cx="996285" cy="996285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6A0FACA9-9B24-324D-A1F1-CD212E35DE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561020" y="3435846"/>
            <a:ext cx="996285" cy="996285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id="{043E60D6-F6D3-6D42-A5A4-3B6AB2E3C8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2569132" y="3435846"/>
            <a:ext cx="996285" cy="996285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1186C311-3621-A146-A01A-6A6E68697FE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3649252" y="3435846"/>
            <a:ext cx="996285" cy="996285"/>
          </a:xfrm>
          <a:prstGeom prst="rect">
            <a:avLst/>
          </a:prstGeom>
        </p:spPr>
      </p:pic>
      <p:pic>
        <p:nvPicPr>
          <p:cNvPr id="33" name="Graphique 32">
            <a:extLst>
              <a:ext uri="{FF2B5EF4-FFF2-40B4-BE49-F238E27FC236}">
                <a16:creationId xmlns:a16="http://schemas.microsoft.com/office/drawing/2014/main" id="{34080A8A-7362-004C-8909-80D77C3DB10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4513348" y="3435846"/>
            <a:ext cx="996285" cy="996285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C662F796-9B28-7745-9AA4-BE82E91407ED}"/>
              </a:ext>
            </a:extLst>
          </p:cNvPr>
          <p:cNvSpPr txBox="1"/>
          <p:nvPr/>
        </p:nvSpPr>
        <p:spPr>
          <a:xfrm>
            <a:off x="5724982" y="454336"/>
            <a:ext cx="3329890" cy="42314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utiliser les pictogrammes, cliquez sur « Affichage » puis « Masque des diapositives »</a:t>
            </a:r>
          </a:p>
          <a:p>
            <a:endParaRPr lang="fr-FR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Copiez le pictogramme qui vous intéresse.</a:t>
            </a:r>
          </a:p>
          <a:p>
            <a:endParaRPr lang="fr-FR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Cliquez tout en haut sur « Masque des diapositives » puis « Fermer le masque ».</a:t>
            </a:r>
          </a:p>
          <a:p>
            <a:endParaRPr lang="fr-FR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Collez le pictogramme dans votre présentation.</a:t>
            </a:r>
          </a:p>
          <a:p>
            <a:endParaRPr lang="fr-FR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l’onglet « Format de l’image » vous pouvez modifier sa couleur.</a:t>
            </a:r>
          </a:p>
        </p:txBody>
      </p:sp>
    </p:spTree>
    <p:extLst>
      <p:ext uri="{BB962C8B-B14F-4D97-AF65-F5344CB8AC3E}">
        <p14:creationId xmlns:p14="http://schemas.microsoft.com/office/powerpoint/2010/main" val="493998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/>
        </p:nvSpPr>
        <p:spPr>
          <a:xfrm>
            <a:off x="0" y="0"/>
            <a:ext cx="7989517" cy="34158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/>
        </p:nvSpPr>
        <p:spPr>
          <a:xfrm>
            <a:off x="8002117" y="2820976"/>
            <a:ext cx="1151867" cy="175141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schemeClr val="accent1"/>
              </a:solidFill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/>
        </p:nvSpPr>
        <p:spPr>
          <a:xfrm>
            <a:off x="7991020" y="0"/>
            <a:ext cx="1171770" cy="2909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/>
        </p:nvGrpSpPr>
        <p:grpSpPr>
          <a:xfrm>
            <a:off x="641913" y="4664545"/>
            <a:ext cx="426600" cy="499110"/>
            <a:chOff x="1211580" y="5257800"/>
            <a:chExt cx="568233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>
            <a:spLocks/>
          </p:cNvSpPr>
          <p:nvPr/>
        </p:nvSpPr>
        <p:spPr>
          <a:xfrm>
            <a:off x="7977600" y="0"/>
            <a:ext cx="1166400" cy="1166400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sz="1350" dirty="0"/>
          </a:p>
        </p:txBody>
      </p:sp>
      <p:pic>
        <p:nvPicPr>
          <p:cNvPr id="326" name="Graphique 325">
            <a:extLst>
              <a:ext uri="{FF2B5EF4-FFF2-40B4-BE49-F238E27FC236}">
                <a16:creationId xmlns:a16="http://schemas.microsoft.com/office/drawing/2014/main" id="{A0CA0B32-063A-4643-B6E8-8E84465B5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867" y="586721"/>
            <a:ext cx="1565910" cy="327205"/>
          </a:xfrm>
          <a:prstGeom prst="rect">
            <a:avLst/>
          </a:prstGeom>
        </p:spPr>
      </p:pic>
      <p:sp>
        <p:nvSpPr>
          <p:cNvPr id="339" name="Graphique 336">
            <a:extLst>
              <a:ext uri="{FF2B5EF4-FFF2-40B4-BE49-F238E27FC236}">
                <a16:creationId xmlns:a16="http://schemas.microsoft.com/office/drawing/2014/main" id="{67A3DBEB-ABCF-DB44-A44C-93FD113C99BB}"/>
              </a:ext>
            </a:extLst>
          </p:cNvPr>
          <p:cNvSpPr>
            <a:spLocks noChangeAspect="1"/>
          </p:cNvSpPr>
          <p:nvPr/>
        </p:nvSpPr>
        <p:spPr>
          <a:xfrm rot="10800000">
            <a:off x="4870792" y="1175917"/>
            <a:ext cx="583201" cy="583200"/>
          </a:xfrm>
          <a:custGeom>
            <a:avLst/>
            <a:gdLst>
              <a:gd name="connsiteX0" fmla="*/ 0 w 1371600"/>
              <a:gd name="connsiteY0" fmla="*/ 1371600 h 1371599"/>
              <a:gd name="connsiteX1" fmla="*/ 1371600 w 1371600"/>
              <a:gd name="connsiteY1" fmla="*/ 1371600 h 1371599"/>
              <a:gd name="connsiteX2" fmla="*/ 1371600 w 1371600"/>
              <a:gd name="connsiteY2" fmla="*/ 0 h 1371599"/>
              <a:gd name="connsiteX3" fmla="*/ 0 w 1371600"/>
              <a:gd name="connsiteY3" fmla="*/ 1371600 h 13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1371599">
                <a:moveTo>
                  <a:pt x="0" y="1371600"/>
                </a:moveTo>
                <a:lnTo>
                  <a:pt x="1371600" y="1371600"/>
                </a:lnTo>
                <a:lnTo>
                  <a:pt x="1371600" y="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accent4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35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/>
        </p:nvSpPr>
        <p:spPr>
          <a:xfrm>
            <a:off x="7992984" y="3995824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/>
        </p:nvSpPr>
        <p:spPr>
          <a:xfrm>
            <a:off x="8573484" y="3415324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/>
        </p:nvSpPr>
        <p:spPr>
          <a:xfrm>
            <a:off x="7992984" y="3415324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31" name="Espace réservé pour une image  330">
            <a:extLst>
              <a:ext uri="{FF2B5EF4-FFF2-40B4-BE49-F238E27FC236}">
                <a16:creationId xmlns:a16="http://schemas.microsoft.com/office/drawing/2014/main" id="{C666DD04-EB19-F843-BA26-87B4D9B1A5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2055" y="592295"/>
            <a:ext cx="3702858" cy="3408477"/>
          </a:xfrm>
          <a:custGeom>
            <a:avLst/>
            <a:gdLst>
              <a:gd name="connsiteX0" fmla="*/ 3369292 w 4937144"/>
              <a:gd name="connsiteY0" fmla="*/ 0 h 4544636"/>
              <a:gd name="connsiteX1" fmla="*/ 4937144 w 4937144"/>
              <a:gd name="connsiteY1" fmla="*/ 0 h 4544636"/>
              <a:gd name="connsiteX2" fmla="*/ 4937144 w 4937144"/>
              <a:gd name="connsiteY2" fmla="*/ 790864 h 4544636"/>
              <a:gd name="connsiteX3" fmla="*/ 4937143 w 4937144"/>
              <a:gd name="connsiteY3" fmla="*/ 790864 h 4544636"/>
              <a:gd name="connsiteX4" fmla="*/ 4937143 w 4937144"/>
              <a:gd name="connsiteY4" fmla="*/ 3772255 h 4544636"/>
              <a:gd name="connsiteX5" fmla="*/ 4143991 w 4937144"/>
              <a:gd name="connsiteY5" fmla="*/ 3772255 h 4544636"/>
              <a:gd name="connsiteX6" fmla="*/ 4143991 w 4937144"/>
              <a:gd name="connsiteY6" fmla="*/ 4544636 h 4544636"/>
              <a:gd name="connsiteX7" fmla="*/ 0 w 4937144"/>
              <a:gd name="connsiteY7" fmla="*/ 4544636 h 4544636"/>
              <a:gd name="connsiteX8" fmla="*/ 0 w 4937144"/>
              <a:gd name="connsiteY8" fmla="*/ 1556636 h 4544636"/>
              <a:gd name="connsiteX9" fmla="*/ 772939 w 4937144"/>
              <a:gd name="connsiteY9" fmla="*/ 1556636 h 4544636"/>
              <a:gd name="connsiteX10" fmla="*/ 1548741 w 4937144"/>
              <a:gd name="connsiteY10" fmla="*/ 780835 h 4544636"/>
              <a:gd name="connsiteX11" fmla="*/ 1548741 w 4937144"/>
              <a:gd name="connsiteY11" fmla="*/ 784255 h 4544636"/>
              <a:gd name="connsiteX12" fmla="*/ 3369292 w 4937144"/>
              <a:gd name="connsiteY12" fmla="*/ 784255 h 454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7144" h="4544636">
                <a:moveTo>
                  <a:pt x="3369292" y="0"/>
                </a:moveTo>
                <a:lnTo>
                  <a:pt x="4937144" y="0"/>
                </a:lnTo>
                <a:lnTo>
                  <a:pt x="4937144" y="790864"/>
                </a:lnTo>
                <a:lnTo>
                  <a:pt x="4937143" y="790864"/>
                </a:lnTo>
                <a:lnTo>
                  <a:pt x="4937143" y="3772255"/>
                </a:lnTo>
                <a:lnTo>
                  <a:pt x="4143991" y="3772255"/>
                </a:lnTo>
                <a:lnTo>
                  <a:pt x="4143991" y="4544636"/>
                </a:lnTo>
                <a:lnTo>
                  <a:pt x="0" y="4544636"/>
                </a:lnTo>
                <a:lnTo>
                  <a:pt x="0" y="1556636"/>
                </a:lnTo>
                <a:lnTo>
                  <a:pt x="772939" y="1556636"/>
                </a:lnTo>
                <a:lnTo>
                  <a:pt x="1548741" y="780835"/>
                </a:lnTo>
                <a:lnTo>
                  <a:pt x="1548741" y="784255"/>
                </a:lnTo>
                <a:lnTo>
                  <a:pt x="3369292" y="78425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 b="0"/>
            </a:lvl1pPr>
          </a:lstStyle>
          <a:p>
            <a:r>
              <a:rPr lang="fr-FR" dirty="0"/>
              <a:t>Cliquez pour insérer une image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5F8441D-6F92-D39A-F04D-6B830D0CF1E1}"/>
              </a:ext>
            </a:extLst>
          </p:cNvPr>
          <p:cNvGrpSpPr/>
          <p:nvPr/>
        </p:nvGrpSpPr>
        <p:grpSpPr>
          <a:xfrm>
            <a:off x="5700299" y="70662"/>
            <a:ext cx="2879480" cy="3926510"/>
            <a:chOff x="7600398" y="94216"/>
            <a:chExt cx="3839307" cy="5235346"/>
          </a:xfrm>
        </p:grpSpPr>
        <p:cxnSp>
          <p:nvCxnSpPr>
            <p:cNvPr id="314" name="Connecteur droit 313">
              <a:extLst>
                <a:ext uri="{FF2B5EF4-FFF2-40B4-BE49-F238E27FC236}">
                  <a16:creationId xmlns:a16="http://schemas.microsoft.com/office/drawing/2014/main" id="{65E84CDD-78B1-3A40-B55B-033995C0580A}"/>
                </a:ext>
              </a:extLst>
            </p:cNvPr>
            <p:cNvCxnSpPr/>
            <p:nvPr/>
          </p:nvCxnSpPr>
          <p:spPr>
            <a:xfrm>
              <a:off x="10662105" y="3778160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>
              <a:extLst>
                <a:ext uri="{FF2B5EF4-FFF2-40B4-BE49-F238E27FC236}">
                  <a16:creationId xmlns:a16="http://schemas.microsoft.com/office/drawing/2014/main" id="{AFF579EF-853D-B240-A62E-6AFD051BD158}"/>
                </a:ext>
              </a:extLst>
            </p:cNvPr>
            <p:cNvCxnSpPr/>
            <p:nvPr/>
          </p:nvCxnSpPr>
          <p:spPr>
            <a:xfrm>
              <a:off x="10854270" y="3778160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eur droit 315">
              <a:extLst>
                <a:ext uri="{FF2B5EF4-FFF2-40B4-BE49-F238E27FC236}">
                  <a16:creationId xmlns:a16="http://schemas.microsoft.com/office/drawing/2014/main" id="{D230EE48-BB0B-6F48-AD37-94C68BEF9B5F}"/>
                </a:ext>
              </a:extLst>
            </p:cNvPr>
            <p:cNvCxnSpPr/>
            <p:nvPr/>
          </p:nvCxnSpPr>
          <p:spPr>
            <a:xfrm>
              <a:off x="11055375" y="3778160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>
              <a:extLst>
                <a:ext uri="{FF2B5EF4-FFF2-40B4-BE49-F238E27FC236}">
                  <a16:creationId xmlns:a16="http://schemas.microsoft.com/office/drawing/2014/main" id="{932EFFB0-7E16-1B4E-AF57-EDE597725C97}"/>
                </a:ext>
              </a:extLst>
            </p:cNvPr>
            <p:cNvCxnSpPr/>
            <p:nvPr/>
          </p:nvCxnSpPr>
          <p:spPr>
            <a:xfrm>
              <a:off x="11247540" y="3778160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>
              <a:extLst>
                <a:ext uri="{FF2B5EF4-FFF2-40B4-BE49-F238E27FC236}">
                  <a16:creationId xmlns:a16="http://schemas.microsoft.com/office/drawing/2014/main" id="{2414D762-B059-2D43-940D-8D109C905A15}"/>
                </a:ext>
              </a:extLst>
            </p:cNvPr>
            <p:cNvCxnSpPr/>
            <p:nvPr/>
          </p:nvCxnSpPr>
          <p:spPr>
            <a:xfrm>
              <a:off x="11439705" y="3778160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 rot="5400000">
              <a:off x="7597397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 rot="5400000">
              <a:off x="7628086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 rot="5400000">
              <a:off x="7847412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 rot="5400000">
              <a:off x="7878101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 rot="5400000">
              <a:off x="8097427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 rot="5400000">
              <a:off x="8128116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 rot="5400000">
              <a:off x="8347442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 rot="5400000">
              <a:off x="8378131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 rot="5400000">
              <a:off x="8597457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 rot="5400000">
              <a:off x="8628146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 rot="5400000">
              <a:off x="8847472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 rot="5400000">
              <a:off x="8878160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 rot="5400000">
              <a:off x="7597397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 rot="5400000">
              <a:off x="7628086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 rot="5400000">
              <a:off x="7847412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 rot="5400000">
              <a:off x="7878101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 rot="5400000">
              <a:off x="8097427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 rot="5400000">
              <a:off x="8128116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 rot="5400000">
              <a:off x="8347442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 rot="5400000">
              <a:off x="8378131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 rot="5400000">
              <a:off x="8597457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 rot="5400000">
              <a:off x="8628146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 rot="5400000">
              <a:off x="8847472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 rot="5400000">
              <a:off x="8878160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 rot="5400000">
              <a:off x="7597397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 rot="5400000">
              <a:off x="7628086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 rot="5400000">
              <a:off x="7847412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 rot="5400000">
              <a:off x="7878101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 rot="5400000">
              <a:off x="8097427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 rot="5400000">
              <a:off x="8128116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 rot="5400000">
              <a:off x="8347442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 rot="5400000">
              <a:off x="8378131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 rot="5400000">
              <a:off x="8597457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 rot="5400000">
              <a:off x="8628146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 rot="5400000">
              <a:off x="8847472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 rot="5400000">
              <a:off x="8878160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 rot="5400000">
              <a:off x="7597397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 rot="5400000">
              <a:off x="7628086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 rot="5400000">
              <a:off x="7847412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 rot="5400000">
              <a:off x="7878101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 rot="5400000">
              <a:off x="8097427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 rot="5400000">
              <a:off x="8128116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 rot="5400000">
              <a:off x="8347442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 rot="5400000">
              <a:off x="8378131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 rot="5400000">
              <a:off x="8597457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 rot="5400000">
              <a:off x="8628146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 rot="5400000">
              <a:off x="8847472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 rot="5400000">
              <a:off x="8878160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 rot="5400000">
              <a:off x="7597426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 rot="5400000">
              <a:off x="7628086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 rot="5400000">
              <a:off x="7847442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 rot="5400000">
              <a:off x="7878101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 rot="5400000">
              <a:off x="8097456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 rot="5400000">
              <a:off x="8128116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 rot="5400000">
              <a:off x="8347472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 rot="5400000">
              <a:off x="8378131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 rot="5400000">
              <a:off x="8597486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 rot="5400000">
              <a:off x="8628146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 rot="5400000">
              <a:off x="8847502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 rot="5400000">
              <a:off x="8878160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 rot="5400000">
              <a:off x="7597426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 rot="5400000">
              <a:off x="7628086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 rot="5400000">
              <a:off x="7847442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 rot="5400000">
              <a:off x="7878101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 rot="5400000">
              <a:off x="8097456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 rot="5400000">
              <a:off x="8128116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 rot="5400000">
              <a:off x="8347472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 rot="5400000">
              <a:off x="8378131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 rot="5400000">
              <a:off x="8597486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 rot="5400000">
              <a:off x="8628146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 rot="5400000">
              <a:off x="8847502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 rot="5400000">
              <a:off x="8878160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cxnSp>
          <p:nvCxnSpPr>
            <p:cNvPr id="323" name="Connecteur droit 322">
              <a:extLst>
                <a:ext uri="{FF2B5EF4-FFF2-40B4-BE49-F238E27FC236}">
                  <a16:creationId xmlns:a16="http://schemas.microsoft.com/office/drawing/2014/main" id="{1EEB3031-225B-B54A-A650-DCCACE4C202B}"/>
                </a:ext>
              </a:extLst>
            </p:cNvPr>
            <p:cNvCxnSpPr/>
            <p:nvPr/>
          </p:nvCxnSpPr>
          <p:spPr>
            <a:xfrm>
              <a:off x="9868295" y="4551962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cteur droit 324">
              <a:extLst>
                <a:ext uri="{FF2B5EF4-FFF2-40B4-BE49-F238E27FC236}">
                  <a16:creationId xmlns:a16="http://schemas.microsoft.com/office/drawing/2014/main" id="{7A515341-896E-8745-8705-F5DE6CE41D32}"/>
                </a:ext>
              </a:extLst>
            </p:cNvPr>
            <p:cNvCxnSpPr/>
            <p:nvPr/>
          </p:nvCxnSpPr>
          <p:spPr>
            <a:xfrm>
              <a:off x="10066529" y="4551962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>
              <a:extLst>
                <a:ext uri="{FF2B5EF4-FFF2-40B4-BE49-F238E27FC236}">
                  <a16:creationId xmlns:a16="http://schemas.microsoft.com/office/drawing/2014/main" id="{6C1559BC-E940-E24A-967F-417634A41896}"/>
                </a:ext>
              </a:extLst>
            </p:cNvPr>
            <p:cNvCxnSpPr/>
            <p:nvPr/>
          </p:nvCxnSpPr>
          <p:spPr>
            <a:xfrm>
              <a:off x="10273986" y="4551962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>
              <a:extLst>
                <a:ext uri="{FF2B5EF4-FFF2-40B4-BE49-F238E27FC236}">
                  <a16:creationId xmlns:a16="http://schemas.microsoft.com/office/drawing/2014/main" id="{6A5CAECD-1F07-EC4A-8B58-87EBD4DFC54A}"/>
                </a:ext>
              </a:extLst>
            </p:cNvPr>
            <p:cNvCxnSpPr/>
            <p:nvPr/>
          </p:nvCxnSpPr>
          <p:spPr>
            <a:xfrm>
              <a:off x="10472221" y="4551962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>
              <a:extLst>
                <a:ext uri="{FF2B5EF4-FFF2-40B4-BE49-F238E27FC236}">
                  <a16:creationId xmlns:a16="http://schemas.microsoft.com/office/drawing/2014/main" id="{29A519B2-AAB2-AA40-913F-EA5DA26E079D}"/>
                </a:ext>
              </a:extLst>
            </p:cNvPr>
            <p:cNvCxnSpPr/>
            <p:nvPr/>
          </p:nvCxnSpPr>
          <p:spPr>
            <a:xfrm>
              <a:off x="10670455" y="4551962"/>
              <a:ext cx="0" cy="7776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89EA1836-7F81-C59B-86EF-8190603DD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05344" y="4767263"/>
            <a:ext cx="1480705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0B39D8-0143-4B58-8C28-1AD9F7719365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09941552-A482-E431-2D32-F7E6AA7BC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6" name="Titre 1">
            <a:extLst>
              <a:ext uri="{FF2B5EF4-FFF2-40B4-BE49-F238E27FC236}">
                <a16:creationId xmlns:a16="http://schemas.microsoft.com/office/drawing/2014/main" id="{ADD1A242-440D-9C4A-8C9A-B0BB38F12F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34277"/>
            <a:ext cx="3654599" cy="1790700"/>
          </a:xfrm>
        </p:spPr>
        <p:txBody>
          <a:bodyPr lIns="0" tIns="0" rIns="0" bIns="0" anchor="b">
            <a:normAutofit/>
          </a:bodyPr>
          <a:lstStyle>
            <a:lvl1pPr algn="l">
              <a:defRPr sz="3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107" name="Sous-titre 2">
            <a:extLst>
              <a:ext uri="{FF2B5EF4-FFF2-40B4-BE49-F238E27FC236}">
                <a16:creationId xmlns:a16="http://schemas.microsoft.com/office/drawing/2014/main" id="{43DB3442-CD96-6049-BFF0-93600F9DCE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077" y="3958662"/>
            <a:ext cx="4749577" cy="62407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Insérez un sous-titre</a:t>
            </a:r>
          </a:p>
        </p:txBody>
      </p:sp>
      <p:sp>
        <p:nvSpPr>
          <p:cNvPr id="108" name="Espace réservé du numéro de diapositive 5">
            <a:extLst>
              <a:ext uri="{FF2B5EF4-FFF2-40B4-BE49-F238E27FC236}">
                <a16:creationId xmlns:a16="http://schemas.microsoft.com/office/drawing/2014/main" id="{C3CDC45F-0C59-864D-87C9-A70EFF76568B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F20B5-15EF-AF40-B82A-48D1C0FEEF21}" type="slidenum">
              <a:rPr lang="fr-FR" sz="900" smtClean="0"/>
              <a:pPr/>
              <a:t>‹N°›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00730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291">
            <a:extLst>
              <a:ext uri="{FF2B5EF4-FFF2-40B4-BE49-F238E27FC236}">
                <a16:creationId xmlns:a16="http://schemas.microsoft.com/office/drawing/2014/main" id="{428B743A-39F1-E348-9902-C4F6E7A303D6}"/>
              </a:ext>
            </a:extLst>
          </p:cNvPr>
          <p:cNvSpPr/>
          <p:nvPr/>
        </p:nvSpPr>
        <p:spPr>
          <a:xfrm>
            <a:off x="7002018" y="1784994"/>
            <a:ext cx="1093404" cy="2419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74BEF4F4-548D-3A40-818E-28150323C6A5}"/>
              </a:ext>
            </a:extLst>
          </p:cNvPr>
          <p:cNvSpPr/>
          <p:nvPr/>
        </p:nvSpPr>
        <p:spPr>
          <a:xfrm>
            <a:off x="0" y="1"/>
            <a:ext cx="7001864" cy="47856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294" name="Groupe 293">
            <a:extLst>
              <a:ext uri="{FF2B5EF4-FFF2-40B4-BE49-F238E27FC236}">
                <a16:creationId xmlns:a16="http://schemas.microsoft.com/office/drawing/2014/main" id="{39638447-5426-1B46-B477-9C26D4A696B4}"/>
              </a:ext>
            </a:extLst>
          </p:cNvPr>
          <p:cNvGrpSpPr/>
          <p:nvPr/>
        </p:nvGrpSpPr>
        <p:grpSpPr>
          <a:xfrm rot="5400000">
            <a:off x="-870894" y="-867414"/>
            <a:ext cx="2677476" cy="1865261"/>
            <a:chOff x="3416300" y="1562100"/>
            <a:chExt cx="5361017" cy="3734749"/>
          </a:xfrm>
        </p:grpSpPr>
        <p:sp>
          <p:nvSpPr>
            <p:cNvPr id="295" name="Forme libre 294">
              <a:extLst>
                <a:ext uri="{FF2B5EF4-FFF2-40B4-BE49-F238E27FC236}">
                  <a16:creationId xmlns:a16="http://schemas.microsoft.com/office/drawing/2014/main" id="{131720E9-A82F-7F4F-B6C5-6ED92F51F015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6" name="Forme libre 295">
              <a:extLst>
                <a:ext uri="{FF2B5EF4-FFF2-40B4-BE49-F238E27FC236}">
                  <a16:creationId xmlns:a16="http://schemas.microsoft.com/office/drawing/2014/main" id="{5CEB47B9-745B-8549-8B10-7AE32A3D275A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7" name="Forme libre 296">
              <a:extLst>
                <a:ext uri="{FF2B5EF4-FFF2-40B4-BE49-F238E27FC236}">
                  <a16:creationId xmlns:a16="http://schemas.microsoft.com/office/drawing/2014/main" id="{1256A3DC-AE7E-624C-B09F-90EA27C56448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8" name="Forme libre 297">
              <a:extLst>
                <a:ext uri="{FF2B5EF4-FFF2-40B4-BE49-F238E27FC236}">
                  <a16:creationId xmlns:a16="http://schemas.microsoft.com/office/drawing/2014/main" id="{0F8E9E8A-2343-F04A-A2C3-619F5A02998A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9" name="Forme libre 298">
              <a:extLst>
                <a:ext uri="{FF2B5EF4-FFF2-40B4-BE49-F238E27FC236}">
                  <a16:creationId xmlns:a16="http://schemas.microsoft.com/office/drawing/2014/main" id="{63CD092C-B959-6146-BD54-84B40A024803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Forme libre 299">
              <a:extLst>
                <a:ext uri="{FF2B5EF4-FFF2-40B4-BE49-F238E27FC236}">
                  <a16:creationId xmlns:a16="http://schemas.microsoft.com/office/drawing/2014/main" id="{529CA714-51C6-AE4B-9FCB-64021CDA21D1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1" name="Forme libre 300">
              <a:extLst>
                <a:ext uri="{FF2B5EF4-FFF2-40B4-BE49-F238E27FC236}">
                  <a16:creationId xmlns:a16="http://schemas.microsoft.com/office/drawing/2014/main" id="{4D747B4A-DDC8-2146-A57F-1243CF1C48B9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2" name="Forme libre 301">
              <a:extLst>
                <a:ext uri="{FF2B5EF4-FFF2-40B4-BE49-F238E27FC236}">
                  <a16:creationId xmlns:a16="http://schemas.microsoft.com/office/drawing/2014/main" id="{BFD835A2-1FBA-7E4E-82CD-22DD03B6600A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3" name="Forme libre 302">
              <a:extLst>
                <a:ext uri="{FF2B5EF4-FFF2-40B4-BE49-F238E27FC236}">
                  <a16:creationId xmlns:a16="http://schemas.microsoft.com/office/drawing/2014/main" id="{8C791C16-6318-734E-956E-70FA5E4B343F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4" name="Forme libre 303">
              <a:extLst>
                <a:ext uri="{FF2B5EF4-FFF2-40B4-BE49-F238E27FC236}">
                  <a16:creationId xmlns:a16="http://schemas.microsoft.com/office/drawing/2014/main" id="{D8B8ACB1-E4E7-6540-AE05-F9DF0993CA28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5" name="Forme libre 304">
              <a:extLst>
                <a:ext uri="{FF2B5EF4-FFF2-40B4-BE49-F238E27FC236}">
                  <a16:creationId xmlns:a16="http://schemas.microsoft.com/office/drawing/2014/main" id="{A3E19104-1CD1-484F-8D35-D7FFBBF3ED40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6" name="Forme libre 305">
              <a:extLst>
                <a:ext uri="{FF2B5EF4-FFF2-40B4-BE49-F238E27FC236}">
                  <a16:creationId xmlns:a16="http://schemas.microsoft.com/office/drawing/2014/main" id="{73C81759-B027-9346-9A33-79A5F6395C47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7" name="Forme libre 306">
              <a:extLst>
                <a:ext uri="{FF2B5EF4-FFF2-40B4-BE49-F238E27FC236}">
                  <a16:creationId xmlns:a16="http://schemas.microsoft.com/office/drawing/2014/main" id="{42B67F07-63DB-9F4D-8F5C-40DC39A2F6CA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8" name="Forme libre 307">
              <a:extLst>
                <a:ext uri="{FF2B5EF4-FFF2-40B4-BE49-F238E27FC236}">
                  <a16:creationId xmlns:a16="http://schemas.microsoft.com/office/drawing/2014/main" id="{3EBD15C2-803F-414A-B36C-2DE4DE367C60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9" name="Forme libre 308">
              <a:extLst>
                <a:ext uri="{FF2B5EF4-FFF2-40B4-BE49-F238E27FC236}">
                  <a16:creationId xmlns:a16="http://schemas.microsoft.com/office/drawing/2014/main" id="{E5801DB0-6440-8945-A069-89DAFF3B9488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0" name="Forme libre 309">
              <a:extLst>
                <a:ext uri="{FF2B5EF4-FFF2-40B4-BE49-F238E27FC236}">
                  <a16:creationId xmlns:a16="http://schemas.microsoft.com/office/drawing/2014/main" id="{496CF2C4-7284-A24D-B0DF-0D324FDB72E7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1" name="Forme libre 310">
              <a:extLst>
                <a:ext uri="{FF2B5EF4-FFF2-40B4-BE49-F238E27FC236}">
                  <a16:creationId xmlns:a16="http://schemas.microsoft.com/office/drawing/2014/main" id="{CB3D231E-5518-4040-A6FB-2149F8E19A79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2" name="Forme libre 311">
              <a:extLst>
                <a:ext uri="{FF2B5EF4-FFF2-40B4-BE49-F238E27FC236}">
                  <a16:creationId xmlns:a16="http://schemas.microsoft.com/office/drawing/2014/main" id="{EF0E2640-0CAF-B84B-8579-3042DC9E2BCB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3" name="Forme libre 312">
              <a:extLst>
                <a:ext uri="{FF2B5EF4-FFF2-40B4-BE49-F238E27FC236}">
                  <a16:creationId xmlns:a16="http://schemas.microsoft.com/office/drawing/2014/main" id="{61A5FAF3-9862-ED4D-A015-BA6BDEE3F3B0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4" name="Forme libre 313">
              <a:extLst>
                <a:ext uri="{FF2B5EF4-FFF2-40B4-BE49-F238E27FC236}">
                  <a16:creationId xmlns:a16="http://schemas.microsoft.com/office/drawing/2014/main" id="{245E62BA-1120-6B41-AB1D-03C20AE7232A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5" name="Forme libre 314">
              <a:extLst>
                <a:ext uri="{FF2B5EF4-FFF2-40B4-BE49-F238E27FC236}">
                  <a16:creationId xmlns:a16="http://schemas.microsoft.com/office/drawing/2014/main" id="{74E233EA-65FE-7E42-8E36-459B59AC8FD8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6" name="Forme libre 315">
              <a:extLst>
                <a:ext uri="{FF2B5EF4-FFF2-40B4-BE49-F238E27FC236}">
                  <a16:creationId xmlns:a16="http://schemas.microsoft.com/office/drawing/2014/main" id="{AF249A40-7A91-CC4D-879E-E7305C84A395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7" name="Forme libre 316">
              <a:extLst>
                <a:ext uri="{FF2B5EF4-FFF2-40B4-BE49-F238E27FC236}">
                  <a16:creationId xmlns:a16="http://schemas.microsoft.com/office/drawing/2014/main" id="{E83232A2-945E-4148-B80C-700456AB84A8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8" name="Forme libre 317">
              <a:extLst>
                <a:ext uri="{FF2B5EF4-FFF2-40B4-BE49-F238E27FC236}">
                  <a16:creationId xmlns:a16="http://schemas.microsoft.com/office/drawing/2014/main" id="{530DFE2A-471E-C448-9314-CB0BC8406FBC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9" name="Forme libre 318">
              <a:extLst>
                <a:ext uri="{FF2B5EF4-FFF2-40B4-BE49-F238E27FC236}">
                  <a16:creationId xmlns:a16="http://schemas.microsoft.com/office/drawing/2014/main" id="{77B199C0-EBD9-304B-8EDC-7EAE1D1EF409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0" name="Forme libre 319">
              <a:extLst>
                <a:ext uri="{FF2B5EF4-FFF2-40B4-BE49-F238E27FC236}">
                  <a16:creationId xmlns:a16="http://schemas.microsoft.com/office/drawing/2014/main" id="{E78B28DD-C187-984E-ADBB-95BA170FED40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1" name="Forme libre 320">
              <a:extLst>
                <a:ext uri="{FF2B5EF4-FFF2-40B4-BE49-F238E27FC236}">
                  <a16:creationId xmlns:a16="http://schemas.microsoft.com/office/drawing/2014/main" id="{A2E860C8-0869-F048-A15A-C64E2F5754CF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2" name="Forme libre 321">
              <a:extLst>
                <a:ext uri="{FF2B5EF4-FFF2-40B4-BE49-F238E27FC236}">
                  <a16:creationId xmlns:a16="http://schemas.microsoft.com/office/drawing/2014/main" id="{C5647B33-6170-1A4A-8C91-34992769B322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3" name="Forme libre 322">
              <a:extLst>
                <a:ext uri="{FF2B5EF4-FFF2-40B4-BE49-F238E27FC236}">
                  <a16:creationId xmlns:a16="http://schemas.microsoft.com/office/drawing/2014/main" id="{28BC1CDA-D857-AC44-97CF-3D472F1B18E5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4" name="Forme libre 323">
              <a:extLst>
                <a:ext uri="{FF2B5EF4-FFF2-40B4-BE49-F238E27FC236}">
                  <a16:creationId xmlns:a16="http://schemas.microsoft.com/office/drawing/2014/main" id="{150C92A1-9B93-AA4F-8FF9-475BA3E26514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5" name="Forme libre 324">
              <a:extLst>
                <a:ext uri="{FF2B5EF4-FFF2-40B4-BE49-F238E27FC236}">
                  <a16:creationId xmlns:a16="http://schemas.microsoft.com/office/drawing/2014/main" id="{CDFFF2CC-C984-014C-A448-C68B329A0E76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6" name="Forme libre 325">
              <a:extLst>
                <a:ext uri="{FF2B5EF4-FFF2-40B4-BE49-F238E27FC236}">
                  <a16:creationId xmlns:a16="http://schemas.microsoft.com/office/drawing/2014/main" id="{142B1977-511D-694F-A02E-9D0A18D7F55F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7" name="Forme libre 326">
              <a:extLst>
                <a:ext uri="{FF2B5EF4-FFF2-40B4-BE49-F238E27FC236}">
                  <a16:creationId xmlns:a16="http://schemas.microsoft.com/office/drawing/2014/main" id="{D78F78D2-9DD0-FB43-885A-57867789E383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8" name="Forme libre 327">
              <a:extLst>
                <a:ext uri="{FF2B5EF4-FFF2-40B4-BE49-F238E27FC236}">
                  <a16:creationId xmlns:a16="http://schemas.microsoft.com/office/drawing/2014/main" id="{FE6CC3D3-0C08-A947-AC76-81D8175842A0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9" name="Forme libre 328">
              <a:extLst>
                <a:ext uri="{FF2B5EF4-FFF2-40B4-BE49-F238E27FC236}">
                  <a16:creationId xmlns:a16="http://schemas.microsoft.com/office/drawing/2014/main" id="{C8555B30-2B11-E748-8945-35277BBF58B5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0" name="Forme libre 329">
              <a:extLst>
                <a:ext uri="{FF2B5EF4-FFF2-40B4-BE49-F238E27FC236}">
                  <a16:creationId xmlns:a16="http://schemas.microsoft.com/office/drawing/2014/main" id="{771015EE-B418-D742-8515-02599E13E6A1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1" name="Forme libre 330">
              <a:extLst>
                <a:ext uri="{FF2B5EF4-FFF2-40B4-BE49-F238E27FC236}">
                  <a16:creationId xmlns:a16="http://schemas.microsoft.com/office/drawing/2014/main" id="{C72CC71D-E386-9C4B-860F-05C5F3BF6C0F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2" name="Forme libre 331">
              <a:extLst>
                <a:ext uri="{FF2B5EF4-FFF2-40B4-BE49-F238E27FC236}">
                  <a16:creationId xmlns:a16="http://schemas.microsoft.com/office/drawing/2014/main" id="{C0135203-CBB4-DE48-A28E-9B24B7199155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3" name="Forme libre 332">
              <a:extLst>
                <a:ext uri="{FF2B5EF4-FFF2-40B4-BE49-F238E27FC236}">
                  <a16:creationId xmlns:a16="http://schemas.microsoft.com/office/drawing/2014/main" id="{8F78A096-22C5-2D42-8410-9745C817541D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4" name="Forme libre 333">
              <a:extLst>
                <a:ext uri="{FF2B5EF4-FFF2-40B4-BE49-F238E27FC236}">
                  <a16:creationId xmlns:a16="http://schemas.microsoft.com/office/drawing/2014/main" id="{F79A6833-AC6C-7446-B242-2F5D03589EC8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5" name="Forme libre 334">
              <a:extLst>
                <a:ext uri="{FF2B5EF4-FFF2-40B4-BE49-F238E27FC236}">
                  <a16:creationId xmlns:a16="http://schemas.microsoft.com/office/drawing/2014/main" id="{01AAEEA7-B822-8A40-8519-0DC2DCCB7937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6" name="Forme libre 335">
              <a:extLst>
                <a:ext uri="{FF2B5EF4-FFF2-40B4-BE49-F238E27FC236}">
                  <a16:creationId xmlns:a16="http://schemas.microsoft.com/office/drawing/2014/main" id="{E74D780B-EC04-F24C-BB5E-DAC596D5A5CD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7" name="Forme libre 336">
              <a:extLst>
                <a:ext uri="{FF2B5EF4-FFF2-40B4-BE49-F238E27FC236}">
                  <a16:creationId xmlns:a16="http://schemas.microsoft.com/office/drawing/2014/main" id="{DBD3C55B-C077-8D47-B59F-4EE49CAE588B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8" name="Forme libre 337">
              <a:extLst>
                <a:ext uri="{FF2B5EF4-FFF2-40B4-BE49-F238E27FC236}">
                  <a16:creationId xmlns:a16="http://schemas.microsoft.com/office/drawing/2014/main" id="{B416DFEC-6C35-014A-83F5-5599BF3ECB43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9" name="Forme libre 338">
              <a:extLst>
                <a:ext uri="{FF2B5EF4-FFF2-40B4-BE49-F238E27FC236}">
                  <a16:creationId xmlns:a16="http://schemas.microsoft.com/office/drawing/2014/main" id="{CEDB302F-DFC6-AB40-8BC5-AF51B52D97D0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0" name="Forme libre 339">
              <a:extLst>
                <a:ext uri="{FF2B5EF4-FFF2-40B4-BE49-F238E27FC236}">
                  <a16:creationId xmlns:a16="http://schemas.microsoft.com/office/drawing/2014/main" id="{C211A0B3-5E07-324C-A06F-D3FDF69046C8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1" name="Forme libre 340">
              <a:extLst>
                <a:ext uri="{FF2B5EF4-FFF2-40B4-BE49-F238E27FC236}">
                  <a16:creationId xmlns:a16="http://schemas.microsoft.com/office/drawing/2014/main" id="{72546881-D81A-1849-8453-FE28AC297B67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2" name="Forme libre 341">
              <a:extLst>
                <a:ext uri="{FF2B5EF4-FFF2-40B4-BE49-F238E27FC236}">
                  <a16:creationId xmlns:a16="http://schemas.microsoft.com/office/drawing/2014/main" id="{B4280B83-B4E7-1B4D-BA70-638543F3B670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3" name="Forme libre 342">
              <a:extLst>
                <a:ext uri="{FF2B5EF4-FFF2-40B4-BE49-F238E27FC236}">
                  <a16:creationId xmlns:a16="http://schemas.microsoft.com/office/drawing/2014/main" id="{9039BFD9-DAC4-D843-B666-788625C2A7C9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4" name="Forme libre 343">
              <a:extLst>
                <a:ext uri="{FF2B5EF4-FFF2-40B4-BE49-F238E27FC236}">
                  <a16:creationId xmlns:a16="http://schemas.microsoft.com/office/drawing/2014/main" id="{192754CE-43C4-B440-94F1-8EBF311500C9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5" name="Forme libre 344">
              <a:extLst>
                <a:ext uri="{FF2B5EF4-FFF2-40B4-BE49-F238E27FC236}">
                  <a16:creationId xmlns:a16="http://schemas.microsoft.com/office/drawing/2014/main" id="{6F2251AD-0B4C-5848-815B-C33F49310AC7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6" name="Forme libre 345">
              <a:extLst>
                <a:ext uri="{FF2B5EF4-FFF2-40B4-BE49-F238E27FC236}">
                  <a16:creationId xmlns:a16="http://schemas.microsoft.com/office/drawing/2014/main" id="{8B31227F-4910-A54C-A98B-66038198119A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7" name="Forme libre 346">
              <a:extLst>
                <a:ext uri="{FF2B5EF4-FFF2-40B4-BE49-F238E27FC236}">
                  <a16:creationId xmlns:a16="http://schemas.microsoft.com/office/drawing/2014/main" id="{C3870781-A09B-5843-90C7-0842447F0BDF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8" name="Forme libre 347">
              <a:extLst>
                <a:ext uri="{FF2B5EF4-FFF2-40B4-BE49-F238E27FC236}">
                  <a16:creationId xmlns:a16="http://schemas.microsoft.com/office/drawing/2014/main" id="{E9F11446-6232-594A-8F1B-6CEE8BD13D85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9" name="Forme libre 348">
              <a:extLst>
                <a:ext uri="{FF2B5EF4-FFF2-40B4-BE49-F238E27FC236}">
                  <a16:creationId xmlns:a16="http://schemas.microsoft.com/office/drawing/2014/main" id="{39ECA71F-9199-934D-9F61-C96D55C995E5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0" name="Forme libre 349">
              <a:extLst>
                <a:ext uri="{FF2B5EF4-FFF2-40B4-BE49-F238E27FC236}">
                  <a16:creationId xmlns:a16="http://schemas.microsoft.com/office/drawing/2014/main" id="{4B205D66-209F-F74F-B89D-21D61E3BB8C3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1" name="Forme libre 350">
              <a:extLst>
                <a:ext uri="{FF2B5EF4-FFF2-40B4-BE49-F238E27FC236}">
                  <a16:creationId xmlns:a16="http://schemas.microsoft.com/office/drawing/2014/main" id="{62903526-83A1-9E4F-ABC8-9A6F679F3F65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2" name="Forme libre 351">
              <a:extLst>
                <a:ext uri="{FF2B5EF4-FFF2-40B4-BE49-F238E27FC236}">
                  <a16:creationId xmlns:a16="http://schemas.microsoft.com/office/drawing/2014/main" id="{ACC8EB2C-3D8D-7244-85A1-9087D0CD734B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3" name="Forme libre 352">
              <a:extLst>
                <a:ext uri="{FF2B5EF4-FFF2-40B4-BE49-F238E27FC236}">
                  <a16:creationId xmlns:a16="http://schemas.microsoft.com/office/drawing/2014/main" id="{6695CCD2-E273-EF48-A0D6-7F3C43C14497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4" name="Forme libre 353">
              <a:extLst>
                <a:ext uri="{FF2B5EF4-FFF2-40B4-BE49-F238E27FC236}">
                  <a16:creationId xmlns:a16="http://schemas.microsoft.com/office/drawing/2014/main" id="{7C7A17BC-E732-8742-8008-29C033DAD203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5" name="Forme libre 354">
              <a:extLst>
                <a:ext uri="{FF2B5EF4-FFF2-40B4-BE49-F238E27FC236}">
                  <a16:creationId xmlns:a16="http://schemas.microsoft.com/office/drawing/2014/main" id="{1DB048B3-3A72-2F42-8721-6209BC233AAF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6" name="Forme libre 355">
              <a:extLst>
                <a:ext uri="{FF2B5EF4-FFF2-40B4-BE49-F238E27FC236}">
                  <a16:creationId xmlns:a16="http://schemas.microsoft.com/office/drawing/2014/main" id="{C912D877-49F9-744B-9C12-85F7B3E282C5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7" name="Forme libre 356">
              <a:extLst>
                <a:ext uri="{FF2B5EF4-FFF2-40B4-BE49-F238E27FC236}">
                  <a16:creationId xmlns:a16="http://schemas.microsoft.com/office/drawing/2014/main" id="{34512D4C-6055-AA4C-ADB1-08A3F36B0A0C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8" name="Forme libre 357">
              <a:extLst>
                <a:ext uri="{FF2B5EF4-FFF2-40B4-BE49-F238E27FC236}">
                  <a16:creationId xmlns:a16="http://schemas.microsoft.com/office/drawing/2014/main" id="{1E36887B-0566-1547-B812-BBA4361DB9C9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9" name="Forme libre 358">
              <a:extLst>
                <a:ext uri="{FF2B5EF4-FFF2-40B4-BE49-F238E27FC236}">
                  <a16:creationId xmlns:a16="http://schemas.microsoft.com/office/drawing/2014/main" id="{4FAC982E-7F46-3644-96AF-E58A01DF47A3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0" name="Forme libre 359">
              <a:extLst>
                <a:ext uri="{FF2B5EF4-FFF2-40B4-BE49-F238E27FC236}">
                  <a16:creationId xmlns:a16="http://schemas.microsoft.com/office/drawing/2014/main" id="{7A932ACE-9E16-FB40-AEE9-80E681575FD9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1" name="Forme libre 360">
              <a:extLst>
                <a:ext uri="{FF2B5EF4-FFF2-40B4-BE49-F238E27FC236}">
                  <a16:creationId xmlns:a16="http://schemas.microsoft.com/office/drawing/2014/main" id="{16362444-98BF-304F-AD17-8924539B3FCE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2" name="Forme libre 361">
              <a:extLst>
                <a:ext uri="{FF2B5EF4-FFF2-40B4-BE49-F238E27FC236}">
                  <a16:creationId xmlns:a16="http://schemas.microsoft.com/office/drawing/2014/main" id="{FCA0B831-6302-4645-AA36-670C51562FDF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3" name="Forme libre 362">
              <a:extLst>
                <a:ext uri="{FF2B5EF4-FFF2-40B4-BE49-F238E27FC236}">
                  <a16:creationId xmlns:a16="http://schemas.microsoft.com/office/drawing/2014/main" id="{F2698991-A7EC-5244-8B6C-A191AE9DA3B9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4" name="Forme libre 363">
              <a:extLst>
                <a:ext uri="{FF2B5EF4-FFF2-40B4-BE49-F238E27FC236}">
                  <a16:creationId xmlns:a16="http://schemas.microsoft.com/office/drawing/2014/main" id="{C83A860B-F593-C14D-B6CE-3BB65CFB4430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5" name="Forme libre 364">
              <a:extLst>
                <a:ext uri="{FF2B5EF4-FFF2-40B4-BE49-F238E27FC236}">
                  <a16:creationId xmlns:a16="http://schemas.microsoft.com/office/drawing/2014/main" id="{F08C7E2F-4A69-AC4E-BFAA-854538F9D43A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6" name="Forme libre 365">
              <a:extLst>
                <a:ext uri="{FF2B5EF4-FFF2-40B4-BE49-F238E27FC236}">
                  <a16:creationId xmlns:a16="http://schemas.microsoft.com/office/drawing/2014/main" id="{4B68708A-695B-2F4F-AC8B-3137FF66554A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7" name="Forme libre 366">
              <a:extLst>
                <a:ext uri="{FF2B5EF4-FFF2-40B4-BE49-F238E27FC236}">
                  <a16:creationId xmlns:a16="http://schemas.microsoft.com/office/drawing/2014/main" id="{186783BC-8D1C-AB4A-81E6-5B3DD4AB7E46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8" name="Forme libre 367">
              <a:extLst>
                <a:ext uri="{FF2B5EF4-FFF2-40B4-BE49-F238E27FC236}">
                  <a16:creationId xmlns:a16="http://schemas.microsoft.com/office/drawing/2014/main" id="{2587704E-5DBA-C34B-8B7D-D29C1952B44D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9" name="Forme libre 368">
              <a:extLst>
                <a:ext uri="{FF2B5EF4-FFF2-40B4-BE49-F238E27FC236}">
                  <a16:creationId xmlns:a16="http://schemas.microsoft.com/office/drawing/2014/main" id="{B6B387AE-CCAC-DF45-B8FD-97CC95345433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0" name="Forme libre 369">
              <a:extLst>
                <a:ext uri="{FF2B5EF4-FFF2-40B4-BE49-F238E27FC236}">
                  <a16:creationId xmlns:a16="http://schemas.microsoft.com/office/drawing/2014/main" id="{A76FB050-B4BF-6F49-BCC6-A30853009F34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1" name="Forme libre 370">
              <a:extLst>
                <a:ext uri="{FF2B5EF4-FFF2-40B4-BE49-F238E27FC236}">
                  <a16:creationId xmlns:a16="http://schemas.microsoft.com/office/drawing/2014/main" id="{2CAC6E76-91BD-0B4D-A9E9-6A4CBEEF9F80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2" name="Forme libre 371">
              <a:extLst>
                <a:ext uri="{FF2B5EF4-FFF2-40B4-BE49-F238E27FC236}">
                  <a16:creationId xmlns:a16="http://schemas.microsoft.com/office/drawing/2014/main" id="{EE211817-0AC1-5649-ACFB-DD0B8FDBE601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3" name="Forme libre 372">
              <a:extLst>
                <a:ext uri="{FF2B5EF4-FFF2-40B4-BE49-F238E27FC236}">
                  <a16:creationId xmlns:a16="http://schemas.microsoft.com/office/drawing/2014/main" id="{E1710547-DA7F-7040-8EDD-4B6E293FD09F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4" name="Forme libre 373">
              <a:extLst>
                <a:ext uri="{FF2B5EF4-FFF2-40B4-BE49-F238E27FC236}">
                  <a16:creationId xmlns:a16="http://schemas.microsoft.com/office/drawing/2014/main" id="{DAC22760-02F6-7145-8BA9-A2F97514FC63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5" name="Forme libre 374">
              <a:extLst>
                <a:ext uri="{FF2B5EF4-FFF2-40B4-BE49-F238E27FC236}">
                  <a16:creationId xmlns:a16="http://schemas.microsoft.com/office/drawing/2014/main" id="{E01E94D3-02C0-C64E-9B93-771042CCFC86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3609F6E9-DE52-E34E-B964-8F72A3C9B9D6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DE7A18A1-2099-B243-929E-D3A1596F6592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8" name="Forme libre 377">
              <a:extLst>
                <a:ext uri="{FF2B5EF4-FFF2-40B4-BE49-F238E27FC236}">
                  <a16:creationId xmlns:a16="http://schemas.microsoft.com/office/drawing/2014/main" id="{3C9AF769-38A1-794E-9730-A10E808FD0EE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37AF79BD-EF92-904A-A2C2-8420FFE84261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97442B8F-998F-0845-8658-AEB7B989755D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054AF717-D0DF-6046-9D7A-7103DC100D93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FDD1C023-7051-7848-B4E9-7012B9E13DC2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0570C0FD-749C-D142-8F07-4DADCB77A658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76FB5141-61E0-6447-92A3-08EE8D06FAA7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901F0913-2614-CD4A-961A-DB7C0713A2B8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D3F444A0-88C8-9945-99BC-76C30617425B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344D94BC-3DD3-EC49-992E-E13A76C737BC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DC1760C8-951B-4F42-BBC8-EC850FBA4D74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C3B1524A-5800-7944-84B7-0235A647337E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897A6223-1690-2945-8AB5-09EC8FE19D21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1" name="Forme libre 390">
              <a:extLst>
                <a:ext uri="{FF2B5EF4-FFF2-40B4-BE49-F238E27FC236}">
                  <a16:creationId xmlns:a16="http://schemas.microsoft.com/office/drawing/2014/main" id="{4005AE3F-351A-1448-B87B-C14619DD3C68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2" name="Forme libre 391">
              <a:extLst>
                <a:ext uri="{FF2B5EF4-FFF2-40B4-BE49-F238E27FC236}">
                  <a16:creationId xmlns:a16="http://schemas.microsoft.com/office/drawing/2014/main" id="{2475DD2E-38F6-3F44-AF6A-6AC974DBC783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3" name="Forme libre 392">
              <a:extLst>
                <a:ext uri="{FF2B5EF4-FFF2-40B4-BE49-F238E27FC236}">
                  <a16:creationId xmlns:a16="http://schemas.microsoft.com/office/drawing/2014/main" id="{C03FBCD0-7164-AD47-9CEA-3A928F69E653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4" name="Forme libre 393">
              <a:extLst>
                <a:ext uri="{FF2B5EF4-FFF2-40B4-BE49-F238E27FC236}">
                  <a16:creationId xmlns:a16="http://schemas.microsoft.com/office/drawing/2014/main" id="{FA083BFA-FCC0-3D4D-BA34-67F90D287DE3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32BEC8A2-A40A-6445-87E4-436C5729589C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10304CD9-762B-664A-922B-21CDE0B2ACE8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7" name="Forme libre 396">
              <a:extLst>
                <a:ext uri="{FF2B5EF4-FFF2-40B4-BE49-F238E27FC236}">
                  <a16:creationId xmlns:a16="http://schemas.microsoft.com/office/drawing/2014/main" id="{0772E371-6FE1-1745-8A77-72F1E761B69E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8" name="Forme libre 397">
              <a:extLst>
                <a:ext uri="{FF2B5EF4-FFF2-40B4-BE49-F238E27FC236}">
                  <a16:creationId xmlns:a16="http://schemas.microsoft.com/office/drawing/2014/main" id="{51579761-428F-E245-B356-B459D5493D13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9" name="Forme libre 398">
              <a:extLst>
                <a:ext uri="{FF2B5EF4-FFF2-40B4-BE49-F238E27FC236}">
                  <a16:creationId xmlns:a16="http://schemas.microsoft.com/office/drawing/2014/main" id="{329E538D-49AB-4647-9A28-3DABD2B8DEBB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0" name="Forme libre 399">
              <a:extLst>
                <a:ext uri="{FF2B5EF4-FFF2-40B4-BE49-F238E27FC236}">
                  <a16:creationId xmlns:a16="http://schemas.microsoft.com/office/drawing/2014/main" id="{7746133A-9460-8E49-A095-E18718AA35FA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1" name="Forme libre 400">
              <a:extLst>
                <a:ext uri="{FF2B5EF4-FFF2-40B4-BE49-F238E27FC236}">
                  <a16:creationId xmlns:a16="http://schemas.microsoft.com/office/drawing/2014/main" id="{A33F410B-F02D-A741-A72B-76484FE77108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2" name="Forme libre 401">
              <a:extLst>
                <a:ext uri="{FF2B5EF4-FFF2-40B4-BE49-F238E27FC236}">
                  <a16:creationId xmlns:a16="http://schemas.microsoft.com/office/drawing/2014/main" id="{6A06589B-C473-6540-89FF-DBA1655B8DE7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E339D819-0BFD-824D-9614-1A6F842B266C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5D6BEF3F-D3AA-0F41-A05C-808A7A239B1F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5" name="Forme libre 404">
              <a:extLst>
                <a:ext uri="{FF2B5EF4-FFF2-40B4-BE49-F238E27FC236}">
                  <a16:creationId xmlns:a16="http://schemas.microsoft.com/office/drawing/2014/main" id="{A60A05A4-B2A2-8440-A9C5-CEE723F14004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6" name="Forme libre 405">
              <a:extLst>
                <a:ext uri="{FF2B5EF4-FFF2-40B4-BE49-F238E27FC236}">
                  <a16:creationId xmlns:a16="http://schemas.microsoft.com/office/drawing/2014/main" id="{1E1F9CBB-1EE6-EC48-93D9-0B59D3E02600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A9A119B5-0475-5749-A187-A9179AADEB86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F33AE22A-C4C3-7E4D-8DA8-BE4F0D6B616C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343A09A6-8E8B-4549-8DAE-385C579BC8B8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B8C265B9-3660-B147-AEDD-C6C65316869D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C8E74EBA-9242-2247-82DF-DA27737E2BEF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2" name="Forme libre 411">
              <a:extLst>
                <a:ext uri="{FF2B5EF4-FFF2-40B4-BE49-F238E27FC236}">
                  <a16:creationId xmlns:a16="http://schemas.microsoft.com/office/drawing/2014/main" id="{014DD276-981E-474F-A9EE-F471DFF388F2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3" name="Forme libre 412">
              <a:extLst>
                <a:ext uri="{FF2B5EF4-FFF2-40B4-BE49-F238E27FC236}">
                  <a16:creationId xmlns:a16="http://schemas.microsoft.com/office/drawing/2014/main" id="{222D32A4-5FB7-4D4E-BE63-CDC535CB8289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4" name="Forme libre 413">
              <a:extLst>
                <a:ext uri="{FF2B5EF4-FFF2-40B4-BE49-F238E27FC236}">
                  <a16:creationId xmlns:a16="http://schemas.microsoft.com/office/drawing/2014/main" id="{CCFCB4B3-6CD6-0B4B-827E-72FFF5D5EFA8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5" name="Forme libre 414">
              <a:extLst>
                <a:ext uri="{FF2B5EF4-FFF2-40B4-BE49-F238E27FC236}">
                  <a16:creationId xmlns:a16="http://schemas.microsoft.com/office/drawing/2014/main" id="{04CC860C-15BA-0B46-814F-7B7A4FA1C96B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6" name="Forme libre 415">
              <a:extLst>
                <a:ext uri="{FF2B5EF4-FFF2-40B4-BE49-F238E27FC236}">
                  <a16:creationId xmlns:a16="http://schemas.microsoft.com/office/drawing/2014/main" id="{9F66128C-D5C8-0D4A-A379-9C524C3D42C5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7" name="Forme libre 416">
              <a:extLst>
                <a:ext uri="{FF2B5EF4-FFF2-40B4-BE49-F238E27FC236}">
                  <a16:creationId xmlns:a16="http://schemas.microsoft.com/office/drawing/2014/main" id="{A224C4ED-BEAA-CE43-8D6A-492AB74B4F7F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8" name="Forme libre 417">
              <a:extLst>
                <a:ext uri="{FF2B5EF4-FFF2-40B4-BE49-F238E27FC236}">
                  <a16:creationId xmlns:a16="http://schemas.microsoft.com/office/drawing/2014/main" id="{93C2ADF4-59D4-4C41-B165-371700184435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19AA9109-9363-8F40-83AE-ACD38FD63574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AEB89236-65C0-7A42-A6AD-67BABF951EBB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A6285A7E-0E8C-8B4E-8184-60759D0D1B5E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EBD47AFD-5B46-E24C-A185-3B61D84F06BA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5BFE8A0B-F84C-0142-AD0D-772CCDABDB4C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AB0D0246-437B-EA43-80E9-0FFB5E339149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26DC0947-3035-0F45-9304-A3B50935E202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7EEA475C-F39C-A34B-BC36-7F2B6EDAA61D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7" name="Forme libre 426">
              <a:extLst>
                <a:ext uri="{FF2B5EF4-FFF2-40B4-BE49-F238E27FC236}">
                  <a16:creationId xmlns:a16="http://schemas.microsoft.com/office/drawing/2014/main" id="{E8409339-D662-D149-B57A-1B9E8C54579B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8" name="Forme libre 427">
              <a:extLst>
                <a:ext uri="{FF2B5EF4-FFF2-40B4-BE49-F238E27FC236}">
                  <a16:creationId xmlns:a16="http://schemas.microsoft.com/office/drawing/2014/main" id="{6E5C918F-CFA6-BD40-B87D-141EFFA0858E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9" name="Forme libre 428">
              <a:extLst>
                <a:ext uri="{FF2B5EF4-FFF2-40B4-BE49-F238E27FC236}">
                  <a16:creationId xmlns:a16="http://schemas.microsoft.com/office/drawing/2014/main" id="{139196C6-8EBA-564B-B3F2-B1BD487B1FE3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0" name="Forme libre 429">
              <a:extLst>
                <a:ext uri="{FF2B5EF4-FFF2-40B4-BE49-F238E27FC236}">
                  <a16:creationId xmlns:a16="http://schemas.microsoft.com/office/drawing/2014/main" id="{ADB65A44-6A7A-374C-BA87-B18FFBC70676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1" name="Forme libre 430">
              <a:extLst>
                <a:ext uri="{FF2B5EF4-FFF2-40B4-BE49-F238E27FC236}">
                  <a16:creationId xmlns:a16="http://schemas.microsoft.com/office/drawing/2014/main" id="{1C05AC63-985C-E64D-A1DF-3CD81493922D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2" name="Forme libre 431">
              <a:extLst>
                <a:ext uri="{FF2B5EF4-FFF2-40B4-BE49-F238E27FC236}">
                  <a16:creationId xmlns:a16="http://schemas.microsoft.com/office/drawing/2014/main" id="{072E75CE-DB86-E64A-A7F4-F5A5D90366C8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3" name="Forme libre 432">
              <a:extLst>
                <a:ext uri="{FF2B5EF4-FFF2-40B4-BE49-F238E27FC236}">
                  <a16:creationId xmlns:a16="http://schemas.microsoft.com/office/drawing/2014/main" id="{3955807A-531E-A24F-9D15-80FC2D146DDC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4" name="Forme libre 433">
              <a:extLst>
                <a:ext uri="{FF2B5EF4-FFF2-40B4-BE49-F238E27FC236}">
                  <a16:creationId xmlns:a16="http://schemas.microsoft.com/office/drawing/2014/main" id="{99F73544-B775-634E-97F0-3779AB369B60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5" name="Forme libre 434">
              <a:extLst>
                <a:ext uri="{FF2B5EF4-FFF2-40B4-BE49-F238E27FC236}">
                  <a16:creationId xmlns:a16="http://schemas.microsoft.com/office/drawing/2014/main" id="{5BEC57F0-F453-4040-BDD1-DD98C236362E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6" name="Forme libre 435">
              <a:extLst>
                <a:ext uri="{FF2B5EF4-FFF2-40B4-BE49-F238E27FC236}">
                  <a16:creationId xmlns:a16="http://schemas.microsoft.com/office/drawing/2014/main" id="{E4346083-567F-5A4B-BB98-8A3589D00FF8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7" name="Forme libre 436">
              <a:extLst>
                <a:ext uri="{FF2B5EF4-FFF2-40B4-BE49-F238E27FC236}">
                  <a16:creationId xmlns:a16="http://schemas.microsoft.com/office/drawing/2014/main" id="{B64E9023-583E-6744-AFF9-0717B1722D9C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8" name="Forme libre 437">
              <a:extLst>
                <a:ext uri="{FF2B5EF4-FFF2-40B4-BE49-F238E27FC236}">
                  <a16:creationId xmlns:a16="http://schemas.microsoft.com/office/drawing/2014/main" id="{347E579E-7D71-8C4F-9EE2-F3DF11711CE0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9" name="Forme libre 438">
              <a:extLst>
                <a:ext uri="{FF2B5EF4-FFF2-40B4-BE49-F238E27FC236}">
                  <a16:creationId xmlns:a16="http://schemas.microsoft.com/office/drawing/2014/main" id="{DD90C037-DCE4-4947-A012-72BF8CAD6631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0" name="Forme libre 439">
              <a:extLst>
                <a:ext uri="{FF2B5EF4-FFF2-40B4-BE49-F238E27FC236}">
                  <a16:creationId xmlns:a16="http://schemas.microsoft.com/office/drawing/2014/main" id="{AD540FA3-839E-0C41-AF76-AFD567D57F48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1" name="Forme libre 440">
              <a:extLst>
                <a:ext uri="{FF2B5EF4-FFF2-40B4-BE49-F238E27FC236}">
                  <a16:creationId xmlns:a16="http://schemas.microsoft.com/office/drawing/2014/main" id="{B947728A-6E0A-AC49-BA31-1E4683BEC083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2" name="Forme libre 441">
              <a:extLst>
                <a:ext uri="{FF2B5EF4-FFF2-40B4-BE49-F238E27FC236}">
                  <a16:creationId xmlns:a16="http://schemas.microsoft.com/office/drawing/2014/main" id="{5595168F-6EEC-974D-B887-3B93C7353E42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3" name="Forme libre 442">
              <a:extLst>
                <a:ext uri="{FF2B5EF4-FFF2-40B4-BE49-F238E27FC236}">
                  <a16:creationId xmlns:a16="http://schemas.microsoft.com/office/drawing/2014/main" id="{D9464D39-59C4-8E48-AC50-B29333FF3C41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4" name="Forme libre 443">
              <a:extLst>
                <a:ext uri="{FF2B5EF4-FFF2-40B4-BE49-F238E27FC236}">
                  <a16:creationId xmlns:a16="http://schemas.microsoft.com/office/drawing/2014/main" id="{315729EA-CE96-5945-8143-D1D018540C4F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5" name="Forme libre 444">
              <a:extLst>
                <a:ext uri="{FF2B5EF4-FFF2-40B4-BE49-F238E27FC236}">
                  <a16:creationId xmlns:a16="http://schemas.microsoft.com/office/drawing/2014/main" id="{909D2FB2-69F6-694A-8EC4-F997E89FD900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6" name="Forme libre 445">
              <a:extLst>
                <a:ext uri="{FF2B5EF4-FFF2-40B4-BE49-F238E27FC236}">
                  <a16:creationId xmlns:a16="http://schemas.microsoft.com/office/drawing/2014/main" id="{02AE6FE6-BD16-764C-8C3B-BFD647054BC4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7" name="Forme libre 446">
              <a:extLst>
                <a:ext uri="{FF2B5EF4-FFF2-40B4-BE49-F238E27FC236}">
                  <a16:creationId xmlns:a16="http://schemas.microsoft.com/office/drawing/2014/main" id="{B2C323B6-C396-8B40-B4B4-E415E9B8B8F5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8" name="Forme libre 447">
              <a:extLst>
                <a:ext uri="{FF2B5EF4-FFF2-40B4-BE49-F238E27FC236}">
                  <a16:creationId xmlns:a16="http://schemas.microsoft.com/office/drawing/2014/main" id="{DE4E7AFE-5BD5-4640-8E0C-EF2AE3D19ACA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9" name="Forme libre 448">
              <a:extLst>
                <a:ext uri="{FF2B5EF4-FFF2-40B4-BE49-F238E27FC236}">
                  <a16:creationId xmlns:a16="http://schemas.microsoft.com/office/drawing/2014/main" id="{54D3A9BC-92D6-DA4E-A1BD-03338D07CBB9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0" name="Forme libre 449">
              <a:extLst>
                <a:ext uri="{FF2B5EF4-FFF2-40B4-BE49-F238E27FC236}">
                  <a16:creationId xmlns:a16="http://schemas.microsoft.com/office/drawing/2014/main" id="{48CFD6A0-7783-3041-8384-A95FBE6F6125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1" name="Forme libre 450">
              <a:extLst>
                <a:ext uri="{FF2B5EF4-FFF2-40B4-BE49-F238E27FC236}">
                  <a16:creationId xmlns:a16="http://schemas.microsoft.com/office/drawing/2014/main" id="{5F700EE4-701D-ED43-97BA-614A8990B208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2" name="Forme libre 451">
              <a:extLst>
                <a:ext uri="{FF2B5EF4-FFF2-40B4-BE49-F238E27FC236}">
                  <a16:creationId xmlns:a16="http://schemas.microsoft.com/office/drawing/2014/main" id="{B98ABCB9-6FE5-FB49-9124-76E1E6D5609B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3" name="Forme libre 452">
              <a:extLst>
                <a:ext uri="{FF2B5EF4-FFF2-40B4-BE49-F238E27FC236}">
                  <a16:creationId xmlns:a16="http://schemas.microsoft.com/office/drawing/2014/main" id="{14B8C607-D2AF-CF4D-971E-43E1BFAF655F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4" name="Forme libre 453">
              <a:extLst>
                <a:ext uri="{FF2B5EF4-FFF2-40B4-BE49-F238E27FC236}">
                  <a16:creationId xmlns:a16="http://schemas.microsoft.com/office/drawing/2014/main" id="{1D364CAE-6A02-D146-BFB2-188E7216CF1E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5" name="Forme libre 454">
              <a:extLst>
                <a:ext uri="{FF2B5EF4-FFF2-40B4-BE49-F238E27FC236}">
                  <a16:creationId xmlns:a16="http://schemas.microsoft.com/office/drawing/2014/main" id="{6E37E430-DE58-0146-9A27-E4CAA3D7E66F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6" name="Forme libre 455">
              <a:extLst>
                <a:ext uri="{FF2B5EF4-FFF2-40B4-BE49-F238E27FC236}">
                  <a16:creationId xmlns:a16="http://schemas.microsoft.com/office/drawing/2014/main" id="{C2C0282C-7E25-F04C-B586-930423B2A2BF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7" name="Forme libre 456">
              <a:extLst>
                <a:ext uri="{FF2B5EF4-FFF2-40B4-BE49-F238E27FC236}">
                  <a16:creationId xmlns:a16="http://schemas.microsoft.com/office/drawing/2014/main" id="{24E2EB79-96DC-6149-9A15-EE940F0FF428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8" name="Forme libre 457">
              <a:extLst>
                <a:ext uri="{FF2B5EF4-FFF2-40B4-BE49-F238E27FC236}">
                  <a16:creationId xmlns:a16="http://schemas.microsoft.com/office/drawing/2014/main" id="{F69ABEA6-8834-5B4B-BE6D-895F1C8141E1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9" name="Forme libre 458">
              <a:extLst>
                <a:ext uri="{FF2B5EF4-FFF2-40B4-BE49-F238E27FC236}">
                  <a16:creationId xmlns:a16="http://schemas.microsoft.com/office/drawing/2014/main" id="{22C66049-ECBD-B44A-A07C-47D4F11F2199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0" name="Forme libre 459">
              <a:extLst>
                <a:ext uri="{FF2B5EF4-FFF2-40B4-BE49-F238E27FC236}">
                  <a16:creationId xmlns:a16="http://schemas.microsoft.com/office/drawing/2014/main" id="{D10A41CC-107D-294C-9D9D-FF11D2F19C81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1" name="Forme libre 460">
              <a:extLst>
                <a:ext uri="{FF2B5EF4-FFF2-40B4-BE49-F238E27FC236}">
                  <a16:creationId xmlns:a16="http://schemas.microsoft.com/office/drawing/2014/main" id="{DCD4550A-9576-B242-B88A-EBD22DBEF4D3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2" name="Forme libre 461">
              <a:extLst>
                <a:ext uri="{FF2B5EF4-FFF2-40B4-BE49-F238E27FC236}">
                  <a16:creationId xmlns:a16="http://schemas.microsoft.com/office/drawing/2014/main" id="{B490F798-995F-9D4E-A296-31979733ED5D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3" name="Forme libre 462">
              <a:extLst>
                <a:ext uri="{FF2B5EF4-FFF2-40B4-BE49-F238E27FC236}">
                  <a16:creationId xmlns:a16="http://schemas.microsoft.com/office/drawing/2014/main" id="{31F0EDBB-46FD-2F46-BF7D-68EBF669D8EF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4" name="Forme libre 463">
              <a:extLst>
                <a:ext uri="{FF2B5EF4-FFF2-40B4-BE49-F238E27FC236}">
                  <a16:creationId xmlns:a16="http://schemas.microsoft.com/office/drawing/2014/main" id="{2943FDE5-E322-0648-AFBF-834740B63466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5" name="Forme libre 464">
              <a:extLst>
                <a:ext uri="{FF2B5EF4-FFF2-40B4-BE49-F238E27FC236}">
                  <a16:creationId xmlns:a16="http://schemas.microsoft.com/office/drawing/2014/main" id="{7A90C168-BFA9-4648-BCE9-C26526FD0F8F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6" name="Forme libre 465">
              <a:extLst>
                <a:ext uri="{FF2B5EF4-FFF2-40B4-BE49-F238E27FC236}">
                  <a16:creationId xmlns:a16="http://schemas.microsoft.com/office/drawing/2014/main" id="{095C09BD-4E52-754B-8A9A-7D46257C4F03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7" name="Forme libre 466">
              <a:extLst>
                <a:ext uri="{FF2B5EF4-FFF2-40B4-BE49-F238E27FC236}">
                  <a16:creationId xmlns:a16="http://schemas.microsoft.com/office/drawing/2014/main" id="{BCAFF19C-BE5E-3A45-B442-772E0787907F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8" name="Forme libre 467">
              <a:extLst>
                <a:ext uri="{FF2B5EF4-FFF2-40B4-BE49-F238E27FC236}">
                  <a16:creationId xmlns:a16="http://schemas.microsoft.com/office/drawing/2014/main" id="{EB1D9520-1C2F-5B40-AA9E-3985BDB04041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9" name="Forme libre 468">
              <a:extLst>
                <a:ext uri="{FF2B5EF4-FFF2-40B4-BE49-F238E27FC236}">
                  <a16:creationId xmlns:a16="http://schemas.microsoft.com/office/drawing/2014/main" id="{B8B342CE-69F2-B142-9B51-A10E671725AD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0" name="Forme libre 469">
              <a:extLst>
                <a:ext uri="{FF2B5EF4-FFF2-40B4-BE49-F238E27FC236}">
                  <a16:creationId xmlns:a16="http://schemas.microsoft.com/office/drawing/2014/main" id="{1EC1EBDB-AD43-864B-9DFA-25D2406F96CE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1" name="Forme libre 470">
              <a:extLst>
                <a:ext uri="{FF2B5EF4-FFF2-40B4-BE49-F238E27FC236}">
                  <a16:creationId xmlns:a16="http://schemas.microsoft.com/office/drawing/2014/main" id="{FB1761BF-D9E7-B847-8997-D7F9447761F1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2" name="Forme libre 471">
              <a:extLst>
                <a:ext uri="{FF2B5EF4-FFF2-40B4-BE49-F238E27FC236}">
                  <a16:creationId xmlns:a16="http://schemas.microsoft.com/office/drawing/2014/main" id="{43237E51-AA80-8745-8E24-DE94652BE959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3" name="Forme libre 472">
              <a:extLst>
                <a:ext uri="{FF2B5EF4-FFF2-40B4-BE49-F238E27FC236}">
                  <a16:creationId xmlns:a16="http://schemas.microsoft.com/office/drawing/2014/main" id="{9398B8B5-6BCA-434A-A7DB-BBA965F6A91A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4" name="Forme libre 473">
              <a:extLst>
                <a:ext uri="{FF2B5EF4-FFF2-40B4-BE49-F238E27FC236}">
                  <a16:creationId xmlns:a16="http://schemas.microsoft.com/office/drawing/2014/main" id="{36AA175D-A577-9647-A2A7-C195BE032255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5" name="Forme libre 474">
              <a:extLst>
                <a:ext uri="{FF2B5EF4-FFF2-40B4-BE49-F238E27FC236}">
                  <a16:creationId xmlns:a16="http://schemas.microsoft.com/office/drawing/2014/main" id="{0A35209A-0E7C-654E-941A-7A3B2A8892CE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6" name="Forme libre 475">
              <a:extLst>
                <a:ext uri="{FF2B5EF4-FFF2-40B4-BE49-F238E27FC236}">
                  <a16:creationId xmlns:a16="http://schemas.microsoft.com/office/drawing/2014/main" id="{2F5E2170-0343-0746-8F5E-91977A9CC6FB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7" name="Forme libre 476">
              <a:extLst>
                <a:ext uri="{FF2B5EF4-FFF2-40B4-BE49-F238E27FC236}">
                  <a16:creationId xmlns:a16="http://schemas.microsoft.com/office/drawing/2014/main" id="{C817F70C-CC93-8D40-BE61-3EB966B24E6D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8" name="Forme libre 477">
              <a:extLst>
                <a:ext uri="{FF2B5EF4-FFF2-40B4-BE49-F238E27FC236}">
                  <a16:creationId xmlns:a16="http://schemas.microsoft.com/office/drawing/2014/main" id="{88DB4120-CA04-2F46-AA06-86D0740F4566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CD60A908-EA6D-1247-88B2-11C6B73603AC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6AB3060-F28C-ED40-A8C6-AB5824EC055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2397F07C-068C-7D4B-99DC-A3841BD3E6CA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E181561D-53EC-1E45-B2DC-AB34A29CAC20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E5CC60BA-ADFF-8242-BA4F-B8D3C68581D8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33AE25E4-AE1C-A641-9747-5D6C18F4B958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5" name="Forme libre 484">
              <a:extLst>
                <a:ext uri="{FF2B5EF4-FFF2-40B4-BE49-F238E27FC236}">
                  <a16:creationId xmlns:a16="http://schemas.microsoft.com/office/drawing/2014/main" id="{98542A42-AF6E-9249-854A-829593EA0D40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2D53F6A8-E324-714D-8FD1-C05972A3F785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D181175D-B74D-6743-BABB-7C0C704B7576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95E91E4B-F900-FC48-AE9B-06D06C0F1C7E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9" name="Forme libre 488">
              <a:extLst>
                <a:ext uri="{FF2B5EF4-FFF2-40B4-BE49-F238E27FC236}">
                  <a16:creationId xmlns:a16="http://schemas.microsoft.com/office/drawing/2014/main" id="{74124A23-BC79-1E41-B0D9-8B069C0C6356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8F9F4FD0-A7A5-104C-9959-8AF82529B278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3B18B666-91E4-1340-9CEE-DEF519BAA25B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966D87C0-07F4-7040-A894-BA621D018B53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E284BBDD-793B-A845-96F3-C8DACAEEE0FF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4" name="Forme libre 493">
              <a:extLst>
                <a:ext uri="{FF2B5EF4-FFF2-40B4-BE49-F238E27FC236}">
                  <a16:creationId xmlns:a16="http://schemas.microsoft.com/office/drawing/2014/main" id="{CD9D18B1-FAB3-D34E-A87E-C58BE5B2664A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37A85604-6C3F-0640-BCDC-5649EC8EB9B1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B28CC0BA-4BC0-284D-93AC-E021B8C44D4C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FE9245A9-2071-EC44-8448-74D4F4C39AB1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1380F1B2-2319-AD46-B059-5C279FADFA7E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9" name="Forme libre 498">
              <a:extLst>
                <a:ext uri="{FF2B5EF4-FFF2-40B4-BE49-F238E27FC236}">
                  <a16:creationId xmlns:a16="http://schemas.microsoft.com/office/drawing/2014/main" id="{EF5C3447-9852-684B-8262-3DFFF6636014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C5216C07-AF74-4A4A-9F4E-266B43FC6F8E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4554B990-0929-4442-9404-EFBCBF4FCD2A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7AFD96C1-544A-824F-AFDC-FDFE2C4A0954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3" name="Forme libre 502">
              <a:extLst>
                <a:ext uri="{FF2B5EF4-FFF2-40B4-BE49-F238E27FC236}">
                  <a16:creationId xmlns:a16="http://schemas.microsoft.com/office/drawing/2014/main" id="{0DB74E44-CAA0-F846-9039-4BDE1D48F010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63365CE1-B85B-D746-AAA4-262BBC915703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54E4B2AE-F15D-214A-8856-5C18429101F3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25312BA7-1A8D-8041-AB49-2D473A5187F7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A1F69EE2-9116-9747-A7BF-EF1F88BC777A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8" name="Forme libre 507">
              <a:extLst>
                <a:ext uri="{FF2B5EF4-FFF2-40B4-BE49-F238E27FC236}">
                  <a16:creationId xmlns:a16="http://schemas.microsoft.com/office/drawing/2014/main" id="{45388326-9B25-5A40-ACF3-7E64F06FD310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EF8E7C82-584D-1845-9303-17C82A0E4ADA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E6B30848-97A6-D141-BC51-1BF73215014F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1" name="Forme libre 510">
              <a:extLst>
                <a:ext uri="{FF2B5EF4-FFF2-40B4-BE49-F238E27FC236}">
                  <a16:creationId xmlns:a16="http://schemas.microsoft.com/office/drawing/2014/main" id="{E268CBD9-5BD2-4F40-BDD9-CD3B6364C422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2" name="Forme libre 511">
              <a:extLst>
                <a:ext uri="{FF2B5EF4-FFF2-40B4-BE49-F238E27FC236}">
                  <a16:creationId xmlns:a16="http://schemas.microsoft.com/office/drawing/2014/main" id="{89379013-85CB-C745-A344-191B1DD01908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3" name="Forme libre 512">
              <a:extLst>
                <a:ext uri="{FF2B5EF4-FFF2-40B4-BE49-F238E27FC236}">
                  <a16:creationId xmlns:a16="http://schemas.microsoft.com/office/drawing/2014/main" id="{4A8ED53F-0C6B-F34C-815D-29742F187BDB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4" name="Forme libre 513">
              <a:extLst>
                <a:ext uri="{FF2B5EF4-FFF2-40B4-BE49-F238E27FC236}">
                  <a16:creationId xmlns:a16="http://schemas.microsoft.com/office/drawing/2014/main" id="{1C0A9D2B-3BF6-DD4E-973F-38512565E906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5" name="Forme libre 514">
              <a:extLst>
                <a:ext uri="{FF2B5EF4-FFF2-40B4-BE49-F238E27FC236}">
                  <a16:creationId xmlns:a16="http://schemas.microsoft.com/office/drawing/2014/main" id="{3D053F61-79E3-BC4F-A551-73DE279093A0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6" name="Forme libre 515">
              <a:extLst>
                <a:ext uri="{FF2B5EF4-FFF2-40B4-BE49-F238E27FC236}">
                  <a16:creationId xmlns:a16="http://schemas.microsoft.com/office/drawing/2014/main" id="{6E426975-B80C-7248-88CF-C58031233273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7" name="Forme libre 516">
              <a:extLst>
                <a:ext uri="{FF2B5EF4-FFF2-40B4-BE49-F238E27FC236}">
                  <a16:creationId xmlns:a16="http://schemas.microsoft.com/office/drawing/2014/main" id="{763E819C-8193-AF4B-9DF0-F77D3097D8B0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8" name="Forme libre 517">
              <a:extLst>
                <a:ext uri="{FF2B5EF4-FFF2-40B4-BE49-F238E27FC236}">
                  <a16:creationId xmlns:a16="http://schemas.microsoft.com/office/drawing/2014/main" id="{6986E42C-50A1-534F-8264-57A4418E454E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9" name="Forme libre 518">
              <a:extLst>
                <a:ext uri="{FF2B5EF4-FFF2-40B4-BE49-F238E27FC236}">
                  <a16:creationId xmlns:a16="http://schemas.microsoft.com/office/drawing/2014/main" id="{92D8A181-B11C-D444-9E71-7BDC1A2FE178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0" name="Forme libre 519">
              <a:extLst>
                <a:ext uri="{FF2B5EF4-FFF2-40B4-BE49-F238E27FC236}">
                  <a16:creationId xmlns:a16="http://schemas.microsoft.com/office/drawing/2014/main" id="{8CC524CC-A632-EB4B-A9A0-C225953B6B58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1" name="Forme libre 520">
              <a:extLst>
                <a:ext uri="{FF2B5EF4-FFF2-40B4-BE49-F238E27FC236}">
                  <a16:creationId xmlns:a16="http://schemas.microsoft.com/office/drawing/2014/main" id="{2A61DCDC-00C2-ED42-B04B-19E8A312F759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2" name="Forme libre 521">
              <a:extLst>
                <a:ext uri="{FF2B5EF4-FFF2-40B4-BE49-F238E27FC236}">
                  <a16:creationId xmlns:a16="http://schemas.microsoft.com/office/drawing/2014/main" id="{0C071817-0969-6342-AB69-55E8C9030049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3" name="Forme libre 522">
              <a:extLst>
                <a:ext uri="{FF2B5EF4-FFF2-40B4-BE49-F238E27FC236}">
                  <a16:creationId xmlns:a16="http://schemas.microsoft.com/office/drawing/2014/main" id="{D12BFA98-F21C-6E40-8AFE-203C8203A4EE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4" name="Forme libre 523">
              <a:extLst>
                <a:ext uri="{FF2B5EF4-FFF2-40B4-BE49-F238E27FC236}">
                  <a16:creationId xmlns:a16="http://schemas.microsoft.com/office/drawing/2014/main" id="{8EE416C7-A99C-934C-A4F4-04D42425AF7E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5" name="Forme libre 524">
              <a:extLst>
                <a:ext uri="{FF2B5EF4-FFF2-40B4-BE49-F238E27FC236}">
                  <a16:creationId xmlns:a16="http://schemas.microsoft.com/office/drawing/2014/main" id="{3F9A5DCA-B38C-F94A-915E-08BF58758E9D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6" name="Forme libre 525">
              <a:extLst>
                <a:ext uri="{FF2B5EF4-FFF2-40B4-BE49-F238E27FC236}">
                  <a16:creationId xmlns:a16="http://schemas.microsoft.com/office/drawing/2014/main" id="{A8F524D1-3139-D842-AB04-B9E7F8CB6243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7" name="Forme libre 526">
              <a:extLst>
                <a:ext uri="{FF2B5EF4-FFF2-40B4-BE49-F238E27FC236}">
                  <a16:creationId xmlns:a16="http://schemas.microsoft.com/office/drawing/2014/main" id="{55C557E9-4D9A-C142-8A6A-24C945E65DB1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8" name="Forme libre 527">
              <a:extLst>
                <a:ext uri="{FF2B5EF4-FFF2-40B4-BE49-F238E27FC236}">
                  <a16:creationId xmlns:a16="http://schemas.microsoft.com/office/drawing/2014/main" id="{19EE30DD-F3DF-FE47-B035-09CDE30C600A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9" name="Forme libre 528">
              <a:extLst>
                <a:ext uri="{FF2B5EF4-FFF2-40B4-BE49-F238E27FC236}">
                  <a16:creationId xmlns:a16="http://schemas.microsoft.com/office/drawing/2014/main" id="{D7E3F3EB-7781-194C-9219-22FB5DA78D6E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0" name="Forme libre 529">
              <a:extLst>
                <a:ext uri="{FF2B5EF4-FFF2-40B4-BE49-F238E27FC236}">
                  <a16:creationId xmlns:a16="http://schemas.microsoft.com/office/drawing/2014/main" id="{2452553C-AB10-5740-AD9D-C6F807695669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1" name="Forme libre 530">
              <a:extLst>
                <a:ext uri="{FF2B5EF4-FFF2-40B4-BE49-F238E27FC236}">
                  <a16:creationId xmlns:a16="http://schemas.microsoft.com/office/drawing/2014/main" id="{932E2089-1E85-6E42-9CD6-D60593DD5748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2" name="Forme libre 531">
              <a:extLst>
                <a:ext uri="{FF2B5EF4-FFF2-40B4-BE49-F238E27FC236}">
                  <a16:creationId xmlns:a16="http://schemas.microsoft.com/office/drawing/2014/main" id="{03D8C12D-6CF1-294D-BD4F-F1E0D33EF9B1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3" name="Forme libre 532">
              <a:extLst>
                <a:ext uri="{FF2B5EF4-FFF2-40B4-BE49-F238E27FC236}">
                  <a16:creationId xmlns:a16="http://schemas.microsoft.com/office/drawing/2014/main" id="{47680DA7-0175-B447-9282-BC50FC58D511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4" name="Forme libre 533">
              <a:extLst>
                <a:ext uri="{FF2B5EF4-FFF2-40B4-BE49-F238E27FC236}">
                  <a16:creationId xmlns:a16="http://schemas.microsoft.com/office/drawing/2014/main" id="{9D0EEEA5-2AC4-EB4D-A2C7-C0BFF8BC4FD2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5" name="Forme libre 534">
              <a:extLst>
                <a:ext uri="{FF2B5EF4-FFF2-40B4-BE49-F238E27FC236}">
                  <a16:creationId xmlns:a16="http://schemas.microsoft.com/office/drawing/2014/main" id="{4C36A73C-3159-7849-AB16-810C19F4B295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6" name="Forme libre 535">
              <a:extLst>
                <a:ext uri="{FF2B5EF4-FFF2-40B4-BE49-F238E27FC236}">
                  <a16:creationId xmlns:a16="http://schemas.microsoft.com/office/drawing/2014/main" id="{4EE03F49-C64F-344F-A53E-51016A0B09B2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7" name="Forme libre 536">
              <a:extLst>
                <a:ext uri="{FF2B5EF4-FFF2-40B4-BE49-F238E27FC236}">
                  <a16:creationId xmlns:a16="http://schemas.microsoft.com/office/drawing/2014/main" id="{970B8E90-50A9-A749-83C0-78F652AC40F5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8" name="Forme libre 537">
              <a:extLst>
                <a:ext uri="{FF2B5EF4-FFF2-40B4-BE49-F238E27FC236}">
                  <a16:creationId xmlns:a16="http://schemas.microsoft.com/office/drawing/2014/main" id="{DCA9471A-CBA8-FB45-AD0A-24FF678B3072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9" name="Forme libre 538">
              <a:extLst>
                <a:ext uri="{FF2B5EF4-FFF2-40B4-BE49-F238E27FC236}">
                  <a16:creationId xmlns:a16="http://schemas.microsoft.com/office/drawing/2014/main" id="{C790A5BE-1FEE-9E47-AE60-32160C85C4B2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0" name="Forme libre 539">
              <a:extLst>
                <a:ext uri="{FF2B5EF4-FFF2-40B4-BE49-F238E27FC236}">
                  <a16:creationId xmlns:a16="http://schemas.microsoft.com/office/drawing/2014/main" id="{7E95F0D3-7915-094A-942E-95230D500C7D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1" name="Forme libre 540">
              <a:extLst>
                <a:ext uri="{FF2B5EF4-FFF2-40B4-BE49-F238E27FC236}">
                  <a16:creationId xmlns:a16="http://schemas.microsoft.com/office/drawing/2014/main" id="{D1FD6976-1246-AC4E-9095-3D6A60FBEA33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2" name="Forme libre 541">
              <a:extLst>
                <a:ext uri="{FF2B5EF4-FFF2-40B4-BE49-F238E27FC236}">
                  <a16:creationId xmlns:a16="http://schemas.microsoft.com/office/drawing/2014/main" id="{A260F0AB-A85D-994A-885D-7652C8C063DE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3" name="Forme libre 542">
              <a:extLst>
                <a:ext uri="{FF2B5EF4-FFF2-40B4-BE49-F238E27FC236}">
                  <a16:creationId xmlns:a16="http://schemas.microsoft.com/office/drawing/2014/main" id="{50805917-2869-1E4A-8D93-0BFF3E19822E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4" name="Forme libre 543">
              <a:extLst>
                <a:ext uri="{FF2B5EF4-FFF2-40B4-BE49-F238E27FC236}">
                  <a16:creationId xmlns:a16="http://schemas.microsoft.com/office/drawing/2014/main" id="{FF577207-518B-B747-8B66-3271FBC5438A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5" name="Forme libre 544">
              <a:extLst>
                <a:ext uri="{FF2B5EF4-FFF2-40B4-BE49-F238E27FC236}">
                  <a16:creationId xmlns:a16="http://schemas.microsoft.com/office/drawing/2014/main" id="{8E15F134-FC54-7C4D-AE73-9CEF56F7FE32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6" name="Forme libre 545">
              <a:extLst>
                <a:ext uri="{FF2B5EF4-FFF2-40B4-BE49-F238E27FC236}">
                  <a16:creationId xmlns:a16="http://schemas.microsoft.com/office/drawing/2014/main" id="{5A153277-EEEA-5A46-8316-CE438DF88B41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7" name="Forme libre 546">
              <a:extLst>
                <a:ext uri="{FF2B5EF4-FFF2-40B4-BE49-F238E27FC236}">
                  <a16:creationId xmlns:a16="http://schemas.microsoft.com/office/drawing/2014/main" id="{5B5A895D-7C4F-9440-8E95-AD0436C886E9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8" name="Forme libre 547">
              <a:extLst>
                <a:ext uri="{FF2B5EF4-FFF2-40B4-BE49-F238E27FC236}">
                  <a16:creationId xmlns:a16="http://schemas.microsoft.com/office/drawing/2014/main" id="{3A91EEED-B548-FB40-A906-6B36D001EC7C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9" name="Forme libre 548">
              <a:extLst>
                <a:ext uri="{FF2B5EF4-FFF2-40B4-BE49-F238E27FC236}">
                  <a16:creationId xmlns:a16="http://schemas.microsoft.com/office/drawing/2014/main" id="{EB72E76F-A7F2-0444-809E-6D7D258FB4E4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0" name="Forme libre 549">
              <a:extLst>
                <a:ext uri="{FF2B5EF4-FFF2-40B4-BE49-F238E27FC236}">
                  <a16:creationId xmlns:a16="http://schemas.microsoft.com/office/drawing/2014/main" id="{87ACB7AE-1BDD-FD46-A6BC-C49786959EF4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1" name="Forme libre 550">
              <a:extLst>
                <a:ext uri="{FF2B5EF4-FFF2-40B4-BE49-F238E27FC236}">
                  <a16:creationId xmlns:a16="http://schemas.microsoft.com/office/drawing/2014/main" id="{8D48F21A-F8FB-C64D-B0AC-E0133520BCED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2" name="Forme libre 551">
              <a:extLst>
                <a:ext uri="{FF2B5EF4-FFF2-40B4-BE49-F238E27FC236}">
                  <a16:creationId xmlns:a16="http://schemas.microsoft.com/office/drawing/2014/main" id="{E5F95532-80FE-F04E-93BB-4B8AB4D93DDF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3" name="Forme libre 552">
              <a:extLst>
                <a:ext uri="{FF2B5EF4-FFF2-40B4-BE49-F238E27FC236}">
                  <a16:creationId xmlns:a16="http://schemas.microsoft.com/office/drawing/2014/main" id="{2945D2BE-274F-CE44-B877-EF3860C85CE3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4" name="Forme libre 553">
              <a:extLst>
                <a:ext uri="{FF2B5EF4-FFF2-40B4-BE49-F238E27FC236}">
                  <a16:creationId xmlns:a16="http://schemas.microsoft.com/office/drawing/2014/main" id="{17F24F7E-718A-DD4F-B590-9E17174873DB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5" name="Forme libre 554">
              <a:extLst>
                <a:ext uri="{FF2B5EF4-FFF2-40B4-BE49-F238E27FC236}">
                  <a16:creationId xmlns:a16="http://schemas.microsoft.com/office/drawing/2014/main" id="{5E06E9EA-7B76-6847-BCFF-42C80B6ABE87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6" name="Forme libre 555">
              <a:extLst>
                <a:ext uri="{FF2B5EF4-FFF2-40B4-BE49-F238E27FC236}">
                  <a16:creationId xmlns:a16="http://schemas.microsoft.com/office/drawing/2014/main" id="{2CE82B81-18EB-C541-9367-6376A90C86CC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7" name="Forme libre 556">
              <a:extLst>
                <a:ext uri="{FF2B5EF4-FFF2-40B4-BE49-F238E27FC236}">
                  <a16:creationId xmlns:a16="http://schemas.microsoft.com/office/drawing/2014/main" id="{D4A55BF0-09B1-E442-A1CF-F1E6568D4361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8" name="Forme libre 557">
              <a:extLst>
                <a:ext uri="{FF2B5EF4-FFF2-40B4-BE49-F238E27FC236}">
                  <a16:creationId xmlns:a16="http://schemas.microsoft.com/office/drawing/2014/main" id="{22081BC9-A979-7B42-A4C5-A9FF1C88B0E5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9" name="Forme libre 558">
              <a:extLst>
                <a:ext uri="{FF2B5EF4-FFF2-40B4-BE49-F238E27FC236}">
                  <a16:creationId xmlns:a16="http://schemas.microsoft.com/office/drawing/2014/main" id="{53833776-DD3C-3244-AC28-926FCEA6BE1F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0" name="Forme libre 559">
              <a:extLst>
                <a:ext uri="{FF2B5EF4-FFF2-40B4-BE49-F238E27FC236}">
                  <a16:creationId xmlns:a16="http://schemas.microsoft.com/office/drawing/2014/main" id="{A22EE8BA-A4E6-7B45-AB37-62DFBDE81DF3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1" name="Forme libre 560">
              <a:extLst>
                <a:ext uri="{FF2B5EF4-FFF2-40B4-BE49-F238E27FC236}">
                  <a16:creationId xmlns:a16="http://schemas.microsoft.com/office/drawing/2014/main" id="{D65B3354-BD30-414B-A968-9302509AAF5A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2" name="Forme libre 561">
              <a:extLst>
                <a:ext uri="{FF2B5EF4-FFF2-40B4-BE49-F238E27FC236}">
                  <a16:creationId xmlns:a16="http://schemas.microsoft.com/office/drawing/2014/main" id="{42101C41-FC94-CD43-8C9A-BC7FFD3D89B2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3" name="Forme libre 562">
              <a:extLst>
                <a:ext uri="{FF2B5EF4-FFF2-40B4-BE49-F238E27FC236}">
                  <a16:creationId xmlns:a16="http://schemas.microsoft.com/office/drawing/2014/main" id="{3951F11F-A5C9-9341-BE5E-AFD625FA4B05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4" name="Forme libre 563">
              <a:extLst>
                <a:ext uri="{FF2B5EF4-FFF2-40B4-BE49-F238E27FC236}">
                  <a16:creationId xmlns:a16="http://schemas.microsoft.com/office/drawing/2014/main" id="{240854EC-F955-D34F-B2D0-4DFA8EDECDB4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5" name="Forme libre 564">
              <a:extLst>
                <a:ext uri="{FF2B5EF4-FFF2-40B4-BE49-F238E27FC236}">
                  <a16:creationId xmlns:a16="http://schemas.microsoft.com/office/drawing/2014/main" id="{659D46EE-3AC3-F04B-BE77-BDF5A1E114B5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6CD65D39-CDA3-3A45-8A47-110AD48BBEC9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513D081C-9DFC-724C-ABEB-DB51A12F9ED9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B466E17B-0DD4-C94D-A33E-07FBA83E3BBD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478029FC-6039-7E48-9609-2B2278CB1EA6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0" name="Forme libre 569">
              <a:extLst>
                <a:ext uri="{FF2B5EF4-FFF2-40B4-BE49-F238E27FC236}">
                  <a16:creationId xmlns:a16="http://schemas.microsoft.com/office/drawing/2014/main" id="{B6151F3C-C485-3D4F-90AC-46C07F5B9DED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1" name="Forme libre 570">
              <a:extLst>
                <a:ext uri="{FF2B5EF4-FFF2-40B4-BE49-F238E27FC236}">
                  <a16:creationId xmlns:a16="http://schemas.microsoft.com/office/drawing/2014/main" id="{C539A73B-BB07-E444-97E9-3D662481DACA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2" name="Forme libre 571">
              <a:extLst>
                <a:ext uri="{FF2B5EF4-FFF2-40B4-BE49-F238E27FC236}">
                  <a16:creationId xmlns:a16="http://schemas.microsoft.com/office/drawing/2014/main" id="{6008FF39-B362-A14D-A716-850E7C865FB6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3" name="Forme libre 572">
              <a:extLst>
                <a:ext uri="{FF2B5EF4-FFF2-40B4-BE49-F238E27FC236}">
                  <a16:creationId xmlns:a16="http://schemas.microsoft.com/office/drawing/2014/main" id="{C77452E7-7E1F-A747-8EE2-F55A7E8AC92E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4" name="Forme libre 573">
              <a:extLst>
                <a:ext uri="{FF2B5EF4-FFF2-40B4-BE49-F238E27FC236}">
                  <a16:creationId xmlns:a16="http://schemas.microsoft.com/office/drawing/2014/main" id="{ED15B501-6DAF-9A4E-BC71-80FD7E7AF793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575" name="Rectangle 574">
            <a:extLst>
              <a:ext uri="{FF2B5EF4-FFF2-40B4-BE49-F238E27FC236}">
                <a16:creationId xmlns:a16="http://schemas.microsoft.com/office/drawing/2014/main" id="{BA3D5570-E215-2D47-B0A3-89160AEF7E92}"/>
              </a:ext>
            </a:extLst>
          </p:cNvPr>
          <p:cNvSpPr/>
          <p:nvPr/>
        </p:nvSpPr>
        <p:spPr>
          <a:xfrm>
            <a:off x="6421364" y="3624404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29FAE46E-CFD3-3B47-AC54-AF2B1897A397}"/>
              </a:ext>
            </a:extLst>
          </p:cNvPr>
          <p:cNvSpPr/>
          <p:nvPr/>
        </p:nvSpPr>
        <p:spPr>
          <a:xfrm>
            <a:off x="5840864" y="4205582"/>
            <a:ext cx="580500" cy="58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0E70CE03-D95B-A048-95D2-1A1EE1566909}"/>
              </a:ext>
            </a:extLst>
          </p:cNvPr>
          <p:cNvSpPr/>
          <p:nvPr/>
        </p:nvSpPr>
        <p:spPr>
          <a:xfrm>
            <a:off x="6421364" y="3624630"/>
            <a:ext cx="580500" cy="58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0537E80E-D460-904B-AA35-AD4F84AFB89C}"/>
              </a:ext>
            </a:extLst>
          </p:cNvPr>
          <p:cNvSpPr/>
          <p:nvPr/>
        </p:nvSpPr>
        <p:spPr>
          <a:xfrm>
            <a:off x="6421364" y="4205130"/>
            <a:ext cx="580500" cy="58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875" name="Rectangle 874">
            <a:extLst>
              <a:ext uri="{FF2B5EF4-FFF2-40B4-BE49-F238E27FC236}">
                <a16:creationId xmlns:a16="http://schemas.microsoft.com/office/drawing/2014/main" id="{1AF06ACD-F39F-1144-A063-994FE30AD15C}"/>
              </a:ext>
            </a:extLst>
          </p:cNvPr>
          <p:cNvSpPr/>
          <p:nvPr/>
        </p:nvSpPr>
        <p:spPr>
          <a:xfrm>
            <a:off x="6997150" y="-451"/>
            <a:ext cx="2146850" cy="3112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874" name="Graphique 318">
            <a:extLst>
              <a:ext uri="{FF2B5EF4-FFF2-40B4-BE49-F238E27FC236}">
                <a16:creationId xmlns:a16="http://schemas.microsoft.com/office/drawing/2014/main" id="{D6E595A7-6616-F448-A22D-78C2BFC825B7}"/>
              </a:ext>
            </a:extLst>
          </p:cNvPr>
          <p:cNvSpPr/>
          <p:nvPr/>
        </p:nvSpPr>
        <p:spPr>
          <a:xfrm>
            <a:off x="7004586" y="1950651"/>
            <a:ext cx="1085400" cy="1161226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72396B95-F9CC-17C6-6018-0CFF42C2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05035D-B949-426C-A05E-3ED401BC21D0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4B22EA09-D1E9-4991-4ACC-BEADAC71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80" name="Sous-titre 2">
            <a:extLst>
              <a:ext uri="{FF2B5EF4-FFF2-40B4-BE49-F238E27FC236}">
                <a16:creationId xmlns:a16="http://schemas.microsoft.com/office/drawing/2014/main" id="{85954F2A-E1CD-0944-AD0F-1B9A0CF4F24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18453" y="3441648"/>
            <a:ext cx="5222257" cy="112514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lang="fr-FR" sz="18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Insérez un sous-titre</a:t>
            </a:r>
          </a:p>
        </p:txBody>
      </p:sp>
      <p:sp>
        <p:nvSpPr>
          <p:cNvPr id="581" name="Titre 1">
            <a:extLst>
              <a:ext uri="{FF2B5EF4-FFF2-40B4-BE49-F238E27FC236}">
                <a16:creationId xmlns:a16="http://schemas.microsoft.com/office/drawing/2014/main" id="{65E921DF-F28A-B74A-BEFA-CC748A504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282306"/>
            <a:ext cx="5216821" cy="213955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1.</a:t>
            </a:r>
            <a:br>
              <a:rPr lang="fr-FR" dirty="0"/>
            </a:br>
            <a:r>
              <a:rPr lang="fr-FR" dirty="0"/>
              <a:t>Insérez un titre de section</a:t>
            </a:r>
          </a:p>
        </p:txBody>
      </p:sp>
      <p:sp>
        <p:nvSpPr>
          <p:cNvPr id="576" name="Espace réservé du numéro de diapositive 5">
            <a:extLst>
              <a:ext uri="{FF2B5EF4-FFF2-40B4-BE49-F238E27FC236}">
                <a16:creationId xmlns:a16="http://schemas.microsoft.com/office/drawing/2014/main" id="{68BA6150-7F3E-284D-B9EC-4F81A617A268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F20B5-15EF-AF40-B82A-48D1C0FEEF21}" type="slidenum">
              <a:rPr lang="fr-FR" sz="900" smtClean="0"/>
              <a:pPr/>
              <a:t>‹N°›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96160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8E19A0-13F8-7569-7454-CDB067D6A144}"/>
              </a:ext>
            </a:extLst>
          </p:cNvPr>
          <p:cNvSpPr/>
          <p:nvPr/>
        </p:nvSpPr>
        <p:spPr>
          <a:xfrm>
            <a:off x="0" y="0"/>
            <a:ext cx="5777651" cy="4241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42117C-53E6-6CA9-78C4-492DD7D8FB77}"/>
              </a:ext>
            </a:extLst>
          </p:cNvPr>
          <p:cNvSpPr/>
          <p:nvPr/>
        </p:nvSpPr>
        <p:spPr>
          <a:xfrm>
            <a:off x="-8102" y="-21741"/>
            <a:ext cx="4342406" cy="51652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3C4395"/>
              </a:solidFill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9129C-1891-975B-15DA-D27A489E8A40}"/>
              </a:ext>
            </a:extLst>
          </p:cNvPr>
          <p:cNvSpPr txBox="1"/>
          <p:nvPr/>
        </p:nvSpPr>
        <p:spPr>
          <a:xfrm rot="16200000">
            <a:off x="-1018738" y="2518584"/>
            <a:ext cx="44451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1500" kern="3000" spc="2000" dirty="0">
                <a:solidFill>
                  <a:schemeClr val="accent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SOMMAIRE</a:t>
            </a:r>
            <a:endParaRPr lang="fr-FR" sz="1500" kern="3000" spc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F8B9C9B-F781-C723-97CA-42217CD75A4C}"/>
              </a:ext>
            </a:extLst>
          </p:cNvPr>
          <p:cNvGrpSpPr/>
          <p:nvPr/>
        </p:nvGrpSpPr>
        <p:grpSpPr>
          <a:xfrm>
            <a:off x="949593" y="4902750"/>
            <a:ext cx="439076" cy="240751"/>
            <a:chOff x="1211580" y="5257800"/>
            <a:chExt cx="427808" cy="1623060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26882A2C-312B-0C88-DFFA-4B40E8DCCC5F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BFACCD1B-1AA7-FDCE-4110-51B0E80A101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8B024182-1CFA-6BD9-CCA4-E0115A3C6759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9C325BB-1A5A-0167-3D7B-3A339E0DE193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0E057-D727-820A-8577-5DB968B71C76}"/>
              </a:ext>
            </a:extLst>
          </p:cNvPr>
          <p:cNvSpPr/>
          <p:nvPr/>
        </p:nvSpPr>
        <p:spPr>
          <a:xfrm>
            <a:off x="-9525" y="-21741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030F33-B50B-3C9D-67DF-EEB5C7EB3B60}"/>
              </a:ext>
            </a:extLst>
          </p:cNvPr>
          <p:cNvSpPr/>
          <p:nvPr/>
        </p:nvSpPr>
        <p:spPr>
          <a:xfrm>
            <a:off x="-9525" y="433913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1C8A10-2580-3F30-9E29-4879F5681C69}"/>
              </a:ext>
            </a:extLst>
          </p:cNvPr>
          <p:cNvSpPr/>
          <p:nvPr/>
        </p:nvSpPr>
        <p:spPr>
          <a:xfrm>
            <a:off x="447675" y="-21741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Espace réservé du contenu 30">
            <a:extLst>
              <a:ext uri="{FF2B5EF4-FFF2-40B4-BE49-F238E27FC236}">
                <a16:creationId xmlns:a16="http://schemas.microsoft.com/office/drawing/2014/main" id="{7D7D6FBF-5499-3D4C-816D-C49F5ECFBE3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0125" y="285750"/>
            <a:ext cx="4037013" cy="4616450"/>
          </a:xfrm>
        </p:spPr>
        <p:txBody>
          <a:bodyPr/>
          <a:lstStyle>
            <a:lvl1pPr marL="269875" indent="-269875" algn="r">
              <a:buClr>
                <a:schemeClr val="accent2"/>
              </a:buClr>
              <a:buFont typeface="+mj-lt"/>
              <a:buAutoNum type="arabicPeriod"/>
              <a:tabLst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r">
              <a:buClr>
                <a:schemeClr val="accent2"/>
              </a:buClr>
              <a:buNone/>
              <a:defRPr kumimoji="0" lang="fr-FR" sz="700" b="0" i="0" u="none" strike="noStrike" kern="1200" cap="none" spc="0" normalizeH="0" baseline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r-FR" dirty="0"/>
              <a:t>INSÉREZ UN TITRE (majuscule)</a:t>
            </a:r>
          </a:p>
          <a:p>
            <a:pPr lvl="1"/>
            <a:r>
              <a:rPr lang="fr-FR" dirty="0"/>
              <a:t>Insérez un titre de 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7348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B33F6F7-6076-1345-965F-0728A4F38E8D}"/>
              </a:ext>
            </a:extLst>
          </p:cNvPr>
          <p:cNvSpPr/>
          <p:nvPr/>
        </p:nvSpPr>
        <p:spPr>
          <a:xfrm>
            <a:off x="0" y="1"/>
            <a:ext cx="4342406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86AC938-7672-374A-E9C9-A35D687AF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2" y="0"/>
            <a:ext cx="4334304" cy="51435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D5DF8D-613F-4446-B199-C6766DD56D81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9453" y="1346766"/>
            <a:ext cx="43329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01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4E04F18-FCAF-1540-6884-3009D8C81B25}"/>
              </a:ext>
            </a:extLst>
          </p:cNvPr>
          <p:cNvSpPr/>
          <p:nvPr/>
        </p:nvSpPr>
        <p:spPr>
          <a:xfrm>
            <a:off x="-9525" y="-21741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970A0A2-3813-ED97-7577-EDAEE7031F6A}"/>
              </a:ext>
            </a:extLst>
          </p:cNvPr>
          <p:cNvSpPr/>
          <p:nvPr/>
        </p:nvSpPr>
        <p:spPr>
          <a:xfrm>
            <a:off x="-9525" y="433913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088338-9A8A-270A-2DC9-C317902F5E5B}"/>
              </a:ext>
            </a:extLst>
          </p:cNvPr>
          <p:cNvSpPr/>
          <p:nvPr/>
        </p:nvSpPr>
        <p:spPr>
          <a:xfrm>
            <a:off x="447675" y="-21741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0EFA6315-D793-0F42-95C8-DF945D0B6A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9698" y="571158"/>
            <a:ext cx="4057650" cy="3654978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lang="fr-FR" sz="1600" b="1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INSÉREZ UN TITRE (majuscule)</a:t>
            </a:r>
          </a:p>
          <a:p>
            <a:pPr marL="742932" lvl="1" indent="-285750" algn="l" defTabSz="914363" rtl="0" eaLnBrk="1" latinLnBrk="0" hangingPunct="1">
              <a:buSzPct val="60000"/>
              <a:buFont typeface="Wingdings" panose="05000000000000000000" pitchFamily="2" charset="2"/>
              <a:buChar char="v"/>
            </a:pPr>
            <a:r>
              <a:rPr lang="fr-FR" dirty="0"/>
              <a:t>Insérez un titre de deuxième niveau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E1960F0-D350-F345-B4CC-BE17FB7CDF28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7" name="Graphique 318">
              <a:extLst>
                <a:ext uri="{FF2B5EF4-FFF2-40B4-BE49-F238E27FC236}">
                  <a16:creationId xmlns:a16="http://schemas.microsoft.com/office/drawing/2014/main" id="{C380FEB1-C277-38FE-B327-D24C8989A0BD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CE0484-8CAB-D3AD-052C-460B18D93040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8E8BEEB-374D-07A0-982B-8EF45736E352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61E3D56A-006F-F160-42F0-7CCBD9E69436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681D5D59-EA4C-D548-C1D7-E623D253F590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EF4A2647-7CCE-E45A-9348-F230907569E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6A0AB2E1-A021-271B-1862-F7EE544B5EAB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Espace réservé du numéro de diapositive 5">
              <a:extLst>
                <a:ext uri="{FF2B5EF4-FFF2-40B4-BE49-F238E27FC236}">
                  <a16:creationId xmlns:a16="http://schemas.microsoft.com/office/drawing/2014/main" id="{0D1D6902-E4CE-4845-802C-7AD66FBFE23F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4937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D53B65-F534-EB78-8A1A-9C11503BDE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29" y="0"/>
            <a:ext cx="4351135" cy="516523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F66315-C12C-4570-8FB7-A046C7BE78CF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-17457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02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596B603-4063-FFFE-CF0F-66C8EF71CB56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4E04F18-FCAF-1540-6884-3009D8C81B25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970A0A2-3813-ED97-7577-EDAEE7031F6A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6088338-9A8A-270A-2DC9-C317902F5E5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AAAE761D-A9ED-734E-80C0-D1F1325C17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9698" y="571158"/>
            <a:ext cx="4057650" cy="3654978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lang="fr-FR" sz="1600" b="1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INSÉREZ UN TITRE (majuscule)</a:t>
            </a:r>
          </a:p>
          <a:p>
            <a:pPr marL="742932" lvl="1" indent="-285750" algn="l" defTabSz="914363" rtl="0" eaLnBrk="1" latinLnBrk="0" hangingPunct="1">
              <a:buSzPct val="60000"/>
              <a:buFont typeface="Wingdings" panose="05000000000000000000" pitchFamily="2" charset="2"/>
              <a:buChar char="v"/>
            </a:pPr>
            <a:r>
              <a:rPr lang="fr-FR" dirty="0"/>
              <a:t>Insérez un titre de deuxième niveau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CAB7C19-F16A-A340-89A6-BB32FA7EC6DA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210B2C8A-665A-5D4D-97B2-E2DB9B70D576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EDB639-0A6B-8D46-B86E-8EEAB62EC5CF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B4426A6-1DFC-1F4C-8C50-CD16EB1C67D5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2D6A606E-EE77-724D-B341-4734ACC9A463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B3ABF47F-643C-7047-9B09-643D159C59F7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6713B442-1C83-114D-8E5B-0CB09465578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470D2CD6-36C9-7D43-8EDD-F0C0A91C1A4A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C12D2E87-3630-A941-AA77-B8B7743DCA22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0077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6CD732-06C5-84EF-D1E3-0BE66C79FE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" y="0"/>
            <a:ext cx="4337645" cy="5165241"/>
          </a:xfrm>
          <a:prstGeom prst="rect">
            <a:avLst/>
          </a:prstGeom>
          <a:ln>
            <a:noFill/>
          </a:ln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9F0F59-151A-4A66-9D57-FEA7DE8C606F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-17457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03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34D1DD26-A58E-4944-9A85-3004ED2A89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9698" y="571158"/>
            <a:ext cx="4057650" cy="3654978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lang="fr-FR" sz="1600" b="1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INSÉREZ UN TITRE (majuscule)</a:t>
            </a:r>
          </a:p>
          <a:p>
            <a:pPr marL="742932" lvl="1" indent="-285750" algn="l" defTabSz="914363" rtl="0" eaLnBrk="1" latinLnBrk="0" hangingPunct="1">
              <a:buSzPct val="60000"/>
              <a:buFont typeface="Wingdings" panose="05000000000000000000" pitchFamily="2" charset="2"/>
              <a:buChar char="v"/>
            </a:pPr>
            <a:r>
              <a:rPr lang="fr-FR" dirty="0"/>
              <a:t>Insérez un titre de deuxième niveau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7F889DB-A5BF-A942-A3A8-0A5DEE6737C8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67CC494D-EBBD-084E-8153-833B2238513C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C78F43-C24F-1642-A002-A647609E127E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DACD1D6-2A87-584F-9CFC-D7B23DA468F8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E8D666CF-2F46-9847-BD3A-45153815CDFC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CEB013AD-37C5-2347-A492-8B8B6420ED26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2FC6344-89E2-B24D-8700-472F49E19FFE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5FF62091-5561-4541-AFDA-B7ADF0D75382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B170B420-5CA1-1945-9352-FCC435054A28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9739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6B29DB8-E68D-F163-A480-4DFFB3F6AB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4" y="0"/>
            <a:ext cx="4343400" cy="5165239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3266D2-71F5-45B9-B361-40BF49C21BBE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-17457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04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45F0FF24-B628-774A-B437-7FB0EDFD79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9698" y="571158"/>
            <a:ext cx="4057650" cy="3654978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lang="fr-FR" sz="1600" b="1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082" indent="-342900">
              <a:defRPr lang="fr-FR" sz="1300" b="0" kern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INSÉREZ UN TITRE (majuscule)</a:t>
            </a:r>
          </a:p>
          <a:p>
            <a:pPr marL="742932" lvl="1" indent="-285750" algn="l" defTabSz="914363" rtl="0" eaLnBrk="1" latinLnBrk="0" hangingPunct="1">
              <a:buSzPct val="60000"/>
              <a:buFont typeface="Wingdings" panose="05000000000000000000" pitchFamily="2" charset="2"/>
              <a:buChar char="v"/>
            </a:pPr>
            <a:r>
              <a:rPr lang="fr-FR" dirty="0"/>
              <a:t>Insérez un titre de deuxième niveau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9B4A8DF-3AB2-914B-A1DD-55ED2A09D5BC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9" name="Graphique 318">
              <a:extLst>
                <a:ext uri="{FF2B5EF4-FFF2-40B4-BE49-F238E27FC236}">
                  <a16:creationId xmlns:a16="http://schemas.microsoft.com/office/drawing/2014/main" id="{F79BD1F4-25CE-BA4A-9574-56BD2663B9B4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16285F-D3C0-D249-B607-D4D9897AE6DC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AF61F717-85F4-D94A-B947-F618E814B820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1AF0C84E-EFAD-514C-AA63-7690B74AD74A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460044B-C500-454C-8F85-26C1A2E618C7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0EF4F3D6-2865-8940-9494-BBAB4C682FF0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00432A34-2108-5D46-91CB-F15F621C1325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Espace réservé du numéro de diapositive 5">
              <a:extLst>
                <a:ext uri="{FF2B5EF4-FFF2-40B4-BE49-F238E27FC236}">
                  <a16:creationId xmlns:a16="http://schemas.microsoft.com/office/drawing/2014/main" id="{A291A0CD-7345-A940-91CE-0467AB9857A4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2AEF20B5-15EF-AF40-B82A-48D1C0FEEF21}" type="slidenum">
                <a:rPr lang="fr-FR" sz="900" smtClean="0">
                  <a:solidFill>
                    <a:schemeClr val="bg1"/>
                  </a:solidFill>
                </a:rPr>
                <a:pPr algn="ctr"/>
                <a:t>‹N°›</a:t>
              </a:fld>
              <a:endParaRPr lang="fr-FR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8073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555C09A-E089-D52E-6AD3-E72073440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DAABEC-2C99-EF15-D5EF-B9DB54385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192BD-086A-1FD6-93F4-30767114E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30B6370-4746-4A5F-9C07-923A038E7E35}" type="datetime1">
              <a:rPr lang="fr-FR" smtClean="0"/>
              <a:t>06/09/2023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EFDE0A-BD9F-38D9-D64A-6AF24E70D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FA42FA-988E-3FDC-397A-FBAEC7E6D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23CEF7F-E791-A240-A0BB-3FD17FC5633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694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84" r:id="rId3"/>
    <p:sldLayoutId id="2147483733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34" r:id="rId13"/>
    <p:sldLayoutId id="2147483735" r:id="rId14"/>
    <p:sldLayoutId id="2147483778" r:id="rId15"/>
    <p:sldLayoutId id="2147483781" r:id="rId16"/>
    <p:sldLayoutId id="2147483782" r:id="rId17"/>
    <p:sldLayoutId id="2147483783" r:id="rId18"/>
    <p:sldLayoutId id="2147483789" r:id="rId19"/>
    <p:sldLayoutId id="2147483736" r:id="rId20"/>
    <p:sldLayoutId id="2147483788" r:id="rId21"/>
    <p:sldLayoutId id="2147483785" r:id="rId22"/>
    <p:sldLayoutId id="2147483792" r:id="rId23"/>
    <p:sldLayoutId id="2147483780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00" b="1" i="0" kern="1200" dirty="0">
          <a:solidFill>
            <a:srgbClr val="CBB4B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fr-FR" sz="1600" b="1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400" b="1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200" b="1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200" b="0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050" b="0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4.png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876507-B89A-4BDC-A60A-EB81EFD19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/>
              <a:t>Interactions </a:t>
            </a:r>
            <a:br>
              <a:rPr lang="fr-FR" dirty="0"/>
            </a:br>
            <a:r>
              <a:rPr lang="fr-FR" dirty="0"/>
              <a:t>sol-structures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5ABAAE-4B4D-4126-B2FF-9C991EABC4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Justification des murs de soutènement</a:t>
            </a:r>
          </a:p>
        </p:txBody>
      </p:sp>
    </p:spTree>
    <p:extLst>
      <p:ext uri="{BB962C8B-B14F-4D97-AF65-F5344CB8AC3E}">
        <p14:creationId xmlns:p14="http://schemas.microsoft.com/office/powerpoint/2010/main" val="1477959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3. Actions et sollicitations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FB498BE-3E43-42E6-BF42-973CBD1C5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935001"/>
              </p:ext>
            </p:extLst>
          </p:nvPr>
        </p:nvGraphicFramePr>
        <p:xfrm>
          <a:off x="958706" y="666540"/>
          <a:ext cx="748893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4912">
                  <a:extLst>
                    <a:ext uri="{9D8B030D-6E8A-4147-A177-3AD203B41FA5}">
                      <a16:colId xmlns:a16="http://schemas.microsoft.com/office/drawing/2014/main" val="1558457933"/>
                    </a:ext>
                  </a:extLst>
                </a:gridCol>
                <a:gridCol w="2496312">
                  <a:extLst>
                    <a:ext uri="{9D8B030D-6E8A-4147-A177-3AD203B41FA5}">
                      <a16:colId xmlns:a16="http://schemas.microsoft.com/office/drawing/2014/main" val="1465012572"/>
                    </a:ext>
                  </a:extLst>
                </a:gridCol>
                <a:gridCol w="2267712">
                  <a:extLst>
                    <a:ext uri="{9D8B030D-6E8A-4147-A177-3AD203B41FA5}">
                      <a16:colId xmlns:a16="http://schemas.microsoft.com/office/drawing/2014/main" val="27245198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Permanentes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Variables (Q)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Accidentelles (A)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22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Pondérales (poids du mur)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Charges de trafic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Chocs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012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Poussée-butée du 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Charges d’exploitation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Explosions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72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Pression de l’eau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Mouvements de fluide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Naturelles (eau, glissement de terrain)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78806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5F23E40-2B6E-467C-9823-4AF0017E18C1}"/>
              </a:ext>
            </a:extLst>
          </p:cNvPr>
          <p:cNvSpPr/>
          <p:nvPr/>
        </p:nvSpPr>
        <p:spPr>
          <a:xfrm>
            <a:off x="3821728" y="2914488"/>
            <a:ext cx="382772" cy="14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FF249F26-ED43-45E7-B3A3-6919EA21C47C}"/>
              </a:ext>
            </a:extLst>
          </p:cNvPr>
          <p:cNvSpPr/>
          <p:nvPr/>
        </p:nvSpPr>
        <p:spPr>
          <a:xfrm flipH="1">
            <a:off x="3134155" y="2928298"/>
            <a:ext cx="680484" cy="1426192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5294D5-1E56-4455-9238-A3C10374FF9E}"/>
              </a:ext>
            </a:extLst>
          </p:cNvPr>
          <p:cNvSpPr/>
          <p:nvPr/>
        </p:nvSpPr>
        <p:spPr>
          <a:xfrm>
            <a:off x="4204518" y="3007604"/>
            <a:ext cx="1629129" cy="13546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E1AF19-5CF8-44E1-A304-B970E13E3932}"/>
              </a:ext>
            </a:extLst>
          </p:cNvPr>
          <p:cNvSpPr/>
          <p:nvPr/>
        </p:nvSpPr>
        <p:spPr>
          <a:xfrm>
            <a:off x="2941073" y="4362294"/>
            <a:ext cx="2894843" cy="240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F7F0EB40-0B60-45BD-A205-CF4A6941F953}"/>
              </a:ext>
            </a:extLst>
          </p:cNvPr>
          <p:cNvSpPr/>
          <p:nvPr/>
        </p:nvSpPr>
        <p:spPr>
          <a:xfrm>
            <a:off x="3701565" y="3607450"/>
            <a:ext cx="277978" cy="4828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77FB4B2-CFA9-4523-ABEB-298A2DAB9EF0}"/>
              </a:ext>
            </a:extLst>
          </p:cNvPr>
          <p:cNvSpPr txBox="1"/>
          <p:nvPr/>
        </p:nvSpPr>
        <p:spPr>
          <a:xfrm>
            <a:off x="3423588" y="362208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8FF75C-0436-407F-A7A6-A66CE811BA66}"/>
              </a:ext>
            </a:extLst>
          </p:cNvPr>
          <p:cNvSpPr/>
          <p:nvPr/>
        </p:nvSpPr>
        <p:spPr>
          <a:xfrm>
            <a:off x="4557445" y="2875930"/>
            <a:ext cx="775411" cy="1316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FBB69BD-A838-41AF-97DC-FEFE6CC10867}"/>
              </a:ext>
            </a:extLst>
          </p:cNvPr>
          <p:cNvSpPr/>
          <p:nvPr/>
        </p:nvSpPr>
        <p:spPr>
          <a:xfrm rot="5400000">
            <a:off x="4424551" y="3350198"/>
            <a:ext cx="277978" cy="48280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5D041F5-D7CB-41B2-95D1-5A1FD62E338F}"/>
              </a:ext>
            </a:extLst>
          </p:cNvPr>
          <p:cNvSpPr txBox="1"/>
          <p:nvPr/>
        </p:nvSpPr>
        <p:spPr>
          <a:xfrm>
            <a:off x="4483072" y="3130743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</a:t>
            </a: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9796D213-7C57-4C8F-9B39-756D78ABC4B6}"/>
              </a:ext>
            </a:extLst>
          </p:cNvPr>
          <p:cNvSpPr/>
          <p:nvPr/>
        </p:nvSpPr>
        <p:spPr>
          <a:xfrm rot="5400000">
            <a:off x="4408701" y="3765947"/>
            <a:ext cx="277978" cy="482803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AB639D-E7E7-4890-9026-DBAF64C507ED}"/>
              </a:ext>
            </a:extLst>
          </p:cNvPr>
          <p:cNvSpPr txBox="1"/>
          <p:nvPr/>
        </p:nvSpPr>
        <p:spPr>
          <a:xfrm>
            <a:off x="4789091" y="3758631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207956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3. Actions et sollicitations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66B774-1240-4373-ABD3-80BECD866663}"/>
              </a:ext>
            </a:extLst>
          </p:cNvPr>
          <p:cNvSpPr txBox="1"/>
          <p:nvPr/>
        </p:nvSpPr>
        <p:spPr>
          <a:xfrm>
            <a:off x="987552" y="128016"/>
            <a:ext cx="2629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Combinaisons d’actions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F3A0BF3-6BFB-49E1-873F-DC214CC12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949" y="0"/>
            <a:ext cx="4122309" cy="51435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D52C4B0-20C0-4EF7-BDFD-145372F2C00E}"/>
              </a:ext>
            </a:extLst>
          </p:cNvPr>
          <p:cNvSpPr txBox="1"/>
          <p:nvPr/>
        </p:nvSpPr>
        <p:spPr>
          <a:xfrm>
            <a:off x="972922" y="636422"/>
            <a:ext cx="59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GEO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0608E25-1BBC-4060-B6EF-31D520048FD0}"/>
              </a:ext>
            </a:extLst>
          </p:cNvPr>
          <p:cNvSpPr txBox="1"/>
          <p:nvPr/>
        </p:nvSpPr>
        <p:spPr>
          <a:xfrm>
            <a:off x="927812" y="2741981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STR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2B7E20D-12BA-4AB3-A3A7-4F3144A29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163" y="3189428"/>
            <a:ext cx="2327725" cy="18317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D962D5A-0BA2-4404-91E0-9D89032BE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642" y="965606"/>
            <a:ext cx="2190876" cy="16965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8876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64201"/>
            <a:ext cx="4037013" cy="315208"/>
          </a:xfrm>
        </p:spPr>
        <p:txBody>
          <a:bodyPr/>
          <a:lstStyle/>
          <a:p>
            <a:r>
              <a:rPr lang="fr-FR" dirty="0"/>
              <a:t>3. Actions et sollicitations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66B774-1240-4373-ABD3-80BECD866663}"/>
              </a:ext>
            </a:extLst>
          </p:cNvPr>
          <p:cNvSpPr txBox="1"/>
          <p:nvPr/>
        </p:nvSpPr>
        <p:spPr>
          <a:xfrm>
            <a:off x="987552" y="128016"/>
            <a:ext cx="5563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Facteurs partiels – Approche calcul 2 : A1 + M1 + R2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F6AA906-904B-42E5-B3F4-3E81EE4D1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818186"/>
              </p:ext>
            </p:extLst>
          </p:nvPr>
        </p:nvGraphicFramePr>
        <p:xfrm>
          <a:off x="793898" y="539750"/>
          <a:ext cx="813744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0530">
                  <a:extLst>
                    <a:ext uri="{9D8B030D-6E8A-4147-A177-3AD203B41FA5}">
                      <a16:colId xmlns:a16="http://schemas.microsoft.com/office/drawing/2014/main" val="2653135228"/>
                    </a:ext>
                  </a:extLst>
                </a:gridCol>
                <a:gridCol w="2119423">
                  <a:extLst>
                    <a:ext uri="{9D8B030D-6E8A-4147-A177-3AD203B41FA5}">
                      <a16:colId xmlns:a16="http://schemas.microsoft.com/office/drawing/2014/main" val="3174371371"/>
                    </a:ext>
                  </a:extLst>
                </a:gridCol>
                <a:gridCol w="1658679">
                  <a:extLst>
                    <a:ext uri="{9D8B030D-6E8A-4147-A177-3AD203B41FA5}">
                      <a16:colId xmlns:a16="http://schemas.microsoft.com/office/drawing/2014/main" val="3804998175"/>
                    </a:ext>
                  </a:extLst>
                </a:gridCol>
                <a:gridCol w="1268816">
                  <a:extLst>
                    <a:ext uri="{9D8B030D-6E8A-4147-A177-3AD203B41FA5}">
                      <a16:colId xmlns:a16="http://schemas.microsoft.com/office/drawing/2014/main" val="2699039451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fr-FR" dirty="0"/>
                        <a:t>A1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497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Actions permanentes 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Défavorable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fr-FR" baseline="-25000" dirty="0" err="1"/>
                        <a:t>G,dst</a:t>
                      </a:r>
                      <a:endParaRPr lang="fr-F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9678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Favorable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fr-FR" baseline="-25000" dirty="0" err="1"/>
                        <a:t>G,stb</a:t>
                      </a:r>
                      <a:endParaRPr lang="fr-F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55589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Actions variables (Q)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Défavorable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fr-FR" baseline="-25000" dirty="0" err="1"/>
                        <a:t>Q,dst</a:t>
                      </a:r>
                      <a:endParaRPr lang="fr-F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7950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Favorable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fr-FR" baseline="-25000" dirty="0" err="1"/>
                        <a:t>Q,stb</a:t>
                      </a:r>
                      <a:endParaRPr lang="fr-F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154363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3010F53-50F1-4F8A-8EBB-08E274D42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153331"/>
              </p:ext>
            </p:extLst>
          </p:nvPr>
        </p:nvGraphicFramePr>
        <p:xfrm>
          <a:off x="791683" y="2560859"/>
          <a:ext cx="813744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9953">
                  <a:extLst>
                    <a:ext uri="{9D8B030D-6E8A-4147-A177-3AD203B41FA5}">
                      <a16:colId xmlns:a16="http://schemas.microsoft.com/office/drawing/2014/main" val="3916672214"/>
                    </a:ext>
                  </a:extLst>
                </a:gridCol>
                <a:gridCol w="1658679">
                  <a:extLst>
                    <a:ext uri="{9D8B030D-6E8A-4147-A177-3AD203B41FA5}">
                      <a16:colId xmlns:a16="http://schemas.microsoft.com/office/drawing/2014/main" val="1022757822"/>
                    </a:ext>
                  </a:extLst>
                </a:gridCol>
                <a:gridCol w="1268816">
                  <a:extLst>
                    <a:ext uri="{9D8B030D-6E8A-4147-A177-3AD203B41FA5}">
                      <a16:colId xmlns:a16="http://schemas.microsoft.com/office/drawing/2014/main" val="143087686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M1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878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Coefficient de frottement effectif </a:t>
                      </a:r>
                      <a:r>
                        <a:rPr lang="fr-FR" dirty="0"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fr-FR" dirty="0"/>
                        <a:t>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fr-FR" baseline="-25000" dirty="0"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fr-FR" baseline="-25000" dirty="0"/>
                        <a:t>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627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Cohésion effective c’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fr-FR" baseline="-25000" dirty="0" err="1"/>
                        <a:t>c</a:t>
                      </a:r>
                      <a:r>
                        <a:rPr lang="fr-FR" baseline="-25000" dirty="0"/>
                        <a:t>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913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Cohésion non drainée 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fr-FR" baseline="-25000" dirty="0" err="1"/>
                        <a:t>Cu</a:t>
                      </a:r>
                      <a:endParaRPr lang="fr-F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579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Poids volumique </a:t>
                      </a:r>
                      <a:r>
                        <a:rPr lang="fr-FR" dirty="0">
                          <a:latin typeface="Symbol" panose="05050102010706020507" pitchFamily="18" charset="2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fr-FR" baseline="-25000" dirty="0" err="1">
                          <a:latin typeface="Symbol" panose="05050102010706020507" pitchFamily="18" charset="2"/>
                        </a:rPr>
                        <a:t>g</a:t>
                      </a:r>
                      <a:endParaRPr lang="fr-FR" baseline="-250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391682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042B6DD-1E7A-4E30-96C0-2EC70E37172E}"/>
              </a:ext>
            </a:extLst>
          </p:cNvPr>
          <p:cNvSpPr txBox="1"/>
          <p:nvPr/>
        </p:nvSpPr>
        <p:spPr>
          <a:xfrm>
            <a:off x="1679945" y="4642884"/>
            <a:ext cx="523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R2, </a:t>
            </a:r>
            <a:r>
              <a:rPr lang="fr-FR" dirty="0">
                <a:latin typeface="Symbol" panose="05050102010706020507" pitchFamily="18" charset="2"/>
              </a:rPr>
              <a:t>g</a:t>
            </a:r>
            <a:r>
              <a:rPr lang="fr-FR" dirty="0"/>
              <a:t> &gt; 1 mais variables selon combinaison considérée</a:t>
            </a:r>
          </a:p>
        </p:txBody>
      </p:sp>
    </p:spTree>
    <p:extLst>
      <p:ext uri="{BB962C8B-B14F-4D97-AF65-F5344CB8AC3E}">
        <p14:creationId xmlns:p14="http://schemas.microsoft.com/office/powerpoint/2010/main" val="1753627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3. Actions et sollicitations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66B774-1240-4373-ABD3-80BECD866663}"/>
              </a:ext>
            </a:extLst>
          </p:cNvPr>
          <p:cNvSpPr txBox="1"/>
          <p:nvPr/>
        </p:nvSpPr>
        <p:spPr>
          <a:xfrm>
            <a:off x="987552" y="128016"/>
            <a:ext cx="1901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Facteurs partiels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46C820-165A-48A1-945C-7C13E8BD518E}"/>
              </a:ext>
            </a:extLst>
          </p:cNvPr>
          <p:cNvSpPr/>
          <p:nvPr/>
        </p:nvSpPr>
        <p:spPr>
          <a:xfrm>
            <a:off x="1919702" y="2554983"/>
            <a:ext cx="382772" cy="14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7796643F-4193-430E-92AB-B0362497DED1}"/>
              </a:ext>
            </a:extLst>
          </p:cNvPr>
          <p:cNvSpPr/>
          <p:nvPr/>
        </p:nvSpPr>
        <p:spPr>
          <a:xfrm flipH="1">
            <a:off x="1232129" y="2568793"/>
            <a:ext cx="680484" cy="1426192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EE14E7-A545-4993-BECC-466B63B625B2}"/>
              </a:ext>
            </a:extLst>
          </p:cNvPr>
          <p:cNvSpPr/>
          <p:nvPr/>
        </p:nvSpPr>
        <p:spPr>
          <a:xfrm>
            <a:off x="2302492" y="2648099"/>
            <a:ext cx="1629129" cy="13546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107579-0173-4C74-81C7-AE49DCCFC044}"/>
              </a:ext>
            </a:extLst>
          </p:cNvPr>
          <p:cNvSpPr/>
          <p:nvPr/>
        </p:nvSpPr>
        <p:spPr>
          <a:xfrm>
            <a:off x="1039047" y="4002789"/>
            <a:ext cx="2894843" cy="240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8357880D-DFF2-45A7-BF25-7D5D663E4197}"/>
              </a:ext>
            </a:extLst>
          </p:cNvPr>
          <p:cNvSpPr/>
          <p:nvPr/>
        </p:nvSpPr>
        <p:spPr>
          <a:xfrm>
            <a:off x="1799539" y="3247945"/>
            <a:ext cx="277978" cy="4828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B6D63A8-47DD-4005-90F9-0CBF6E3E3F56}"/>
              </a:ext>
            </a:extLst>
          </p:cNvPr>
          <p:cNvSpPr txBox="1"/>
          <p:nvPr/>
        </p:nvSpPr>
        <p:spPr>
          <a:xfrm>
            <a:off x="1521562" y="326257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CF2BA1-4ABA-4047-AAEB-F262901F28F3}"/>
              </a:ext>
            </a:extLst>
          </p:cNvPr>
          <p:cNvSpPr/>
          <p:nvPr/>
        </p:nvSpPr>
        <p:spPr>
          <a:xfrm>
            <a:off x="2655419" y="2516425"/>
            <a:ext cx="775411" cy="1316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23C1D2C5-96BD-4DD0-8613-0F1F9DE2BB10}"/>
              </a:ext>
            </a:extLst>
          </p:cNvPr>
          <p:cNvSpPr/>
          <p:nvPr/>
        </p:nvSpPr>
        <p:spPr>
          <a:xfrm rot="5400000">
            <a:off x="2522525" y="2990693"/>
            <a:ext cx="277978" cy="48280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FF234C8-3058-4B98-87A9-5EC1A809B544}"/>
              </a:ext>
            </a:extLst>
          </p:cNvPr>
          <p:cNvSpPr txBox="1"/>
          <p:nvPr/>
        </p:nvSpPr>
        <p:spPr>
          <a:xfrm>
            <a:off x="2581046" y="2771238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28E0FECD-9B33-470C-9FEE-AE178211295F}"/>
              </a:ext>
            </a:extLst>
          </p:cNvPr>
          <p:cNvSpPr/>
          <p:nvPr/>
        </p:nvSpPr>
        <p:spPr>
          <a:xfrm rot="5400000">
            <a:off x="2506675" y="3406442"/>
            <a:ext cx="277978" cy="482803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3FBE73-E575-4062-A9B4-6FAE3EEF0CFA}"/>
              </a:ext>
            </a:extLst>
          </p:cNvPr>
          <p:cNvSpPr txBox="1"/>
          <p:nvPr/>
        </p:nvSpPr>
        <p:spPr>
          <a:xfrm>
            <a:off x="2887065" y="339912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1B6FCD6F-9320-417B-89F9-7C7B162A9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673058"/>
              </p:ext>
            </p:extLst>
          </p:nvPr>
        </p:nvGraphicFramePr>
        <p:xfrm>
          <a:off x="4147718" y="2953762"/>
          <a:ext cx="482072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765313512"/>
                    </a:ext>
                  </a:extLst>
                </a:gridCol>
                <a:gridCol w="1130200">
                  <a:extLst>
                    <a:ext uri="{9D8B030D-6E8A-4147-A177-3AD203B41FA5}">
                      <a16:colId xmlns:a16="http://schemas.microsoft.com/office/drawing/2014/main" val="4182112021"/>
                    </a:ext>
                  </a:extLst>
                </a:gridCol>
                <a:gridCol w="1205180">
                  <a:extLst>
                    <a:ext uri="{9D8B030D-6E8A-4147-A177-3AD203B41FA5}">
                      <a16:colId xmlns:a16="http://schemas.microsoft.com/office/drawing/2014/main" val="3197259231"/>
                    </a:ext>
                  </a:extLst>
                </a:gridCol>
                <a:gridCol w="1205180">
                  <a:extLst>
                    <a:ext uri="{9D8B030D-6E8A-4147-A177-3AD203B41FA5}">
                      <a16:colId xmlns:a16="http://schemas.microsoft.com/office/drawing/2014/main" val="2795719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2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Portance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765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Glissement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959319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D055F320-DCE8-4187-B21C-CEB5339E8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645264"/>
              </p:ext>
            </p:extLst>
          </p:nvPr>
        </p:nvGraphicFramePr>
        <p:xfrm>
          <a:off x="793898" y="539750"/>
          <a:ext cx="813744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0530">
                  <a:extLst>
                    <a:ext uri="{9D8B030D-6E8A-4147-A177-3AD203B41FA5}">
                      <a16:colId xmlns:a16="http://schemas.microsoft.com/office/drawing/2014/main" val="2653135228"/>
                    </a:ext>
                  </a:extLst>
                </a:gridCol>
                <a:gridCol w="2119423">
                  <a:extLst>
                    <a:ext uri="{9D8B030D-6E8A-4147-A177-3AD203B41FA5}">
                      <a16:colId xmlns:a16="http://schemas.microsoft.com/office/drawing/2014/main" val="3174371371"/>
                    </a:ext>
                  </a:extLst>
                </a:gridCol>
                <a:gridCol w="1658679">
                  <a:extLst>
                    <a:ext uri="{9D8B030D-6E8A-4147-A177-3AD203B41FA5}">
                      <a16:colId xmlns:a16="http://schemas.microsoft.com/office/drawing/2014/main" val="3804998175"/>
                    </a:ext>
                  </a:extLst>
                </a:gridCol>
                <a:gridCol w="1268816">
                  <a:extLst>
                    <a:ext uri="{9D8B030D-6E8A-4147-A177-3AD203B41FA5}">
                      <a16:colId xmlns:a16="http://schemas.microsoft.com/office/drawing/2014/main" val="2699039451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fr-FR" dirty="0"/>
                        <a:t>A1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497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Actions permanentes 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Défavorable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fr-FR" baseline="-25000" dirty="0" err="1"/>
                        <a:t>G,dst</a:t>
                      </a:r>
                      <a:endParaRPr lang="fr-F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9678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Favorable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fr-FR" baseline="-25000" dirty="0" err="1"/>
                        <a:t>G,stb</a:t>
                      </a:r>
                      <a:endParaRPr lang="fr-F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55589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Actions variables (Q)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Défavorable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fr-FR" baseline="-25000" dirty="0" err="1"/>
                        <a:t>Q,dst</a:t>
                      </a:r>
                      <a:endParaRPr lang="fr-F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7950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Favorable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fr-FR" baseline="-25000" dirty="0" err="1"/>
                        <a:t>Q,stb</a:t>
                      </a:r>
                      <a:endParaRPr lang="fr-F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154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6371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3. Actions et sollicitations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66B774-1240-4373-ABD3-80BECD866663}"/>
              </a:ext>
            </a:extLst>
          </p:cNvPr>
          <p:cNvSpPr txBox="1"/>
          <p:nvPr/>
        </p:nvSpPr>
        <p:spPr>
          <a:xfrm>
            <a:off x="987552" y="128016"/>
            <a:ext cx="3255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Plan d’application des actions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497C98D-F38F-497E-85CF-0AF92204A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05" y="651053"/>
            <a:ext cx="1407949" cy="141648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DA7E04F-C729-4865-B09E-AB368E52F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927" y="689639"/>
            <a:ext cx="1328509" cy="139797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9052FD6-BBE1-40D5-8809-DCEDE3796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549" y="2174139"/>
            <a:ext cx="1581150" cy="14097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1D81BBE-8278-4149-A47E-162EE39BB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53" y="2253081"/>
            <a:ext cx="1633538" cy="126499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28B17F2-55C8-44CE-BB21-3E87E8A79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791" y="3811220"/>
            <a:ext cx="1514201" cy="112951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D21704C-F2AB-4723-8DF3-AB3EE9170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423" y="3663696"/>
            <a:ext cx="1543050" cy="11811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5D48B43-A6E7-4631-A852-A8506232B147}"/>
              </a:ext>
            </a:extLst>
          </p:cNvPr>
          <p:cNvSpPr txBox="1"/>
          <p:nvPr/>
        </p:nvSpPr>
        <p:spPr>
          <a:xfrm>
            <a:off x="1046074" y="541324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8615D3C-19E9-4381-BBF7-C03330F6C97E}"/>
              </a:ext>
            </a:extLst>
          </p:cNvPr>
          <p:cNvSpPr txBox="1"/>
          <p:nvPr/>
        </p:nvSpPr>
        <p:spPr>
          <a:xfrm>
            <a:off x="2478634" y="51815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b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5A70376-26A2-4227-964A-FF786A67C57A}"/>
              </a:ext>
            </a:extLst>
          </p:cNvPr>
          <p:cNvSpPr txBox="1"/>
          <p:nvPr/>
        </p:nvSpPr>
        <p:spPr>
          <a:xfrm>
            <a:off x="1050950" y="2214067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7A406D3-4C54-40A1-82D0-3C2F8665159E}"/>
              </a:ext>
            </a:extLst>
          </p:cNvPr>
          <p:cNvSpPr txBox="1"/>
          <p:nvPr/>
        </p:nvSpPr>
        <p:spPr>
          <a:xfrm>
            <a:off x="2615184" y="208117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784992-9A8B-4167-803E-5219EC0717C8}"/>
              </a:ext>
            </a:extLst>
          </p:cNvPr>
          <p:cNvSpPr txBox="1"/>
          <p:nvPr/>
        </p:nvSpPr>
        <p:spPr>
          <a:xfrm>
            <a:off x="1055827" y="37258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076A71F-CC4F-4664-9EEC-DA5499EAAD1B}"/>
              </a:ext>
            </a:extLst>
          </p:cNvPr>
          <p:cNvSpPr txBox="1"/>
          <p:nvPr/>
        </p:nvSpPr>
        <p:spPr>
          <a:xfrm>
            <a:off x="2590800" y="3651503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f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9E1271F-64B1-4F27-A58B-CE4D8091B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8330" y="475488"/>
            <a:ext cx="4765670" cy="46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56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3. Actions et sollicitations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66B774-1240-4373-ABD3-80BECD866663}"/>
              </a:ext>
            </a:extLst>
          </p:cNvPr>
          <p:cNvSpPr txBox="1"/>
          <p:nvPr/>
        </p:nvSpPr>
        <p:spPr>
          <a:xfrm>
            <a:off x="987552" y="128016"/>
            <a:ext cx="3255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Plan d’application des actions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9E1271F-64B1-4F27-A58B-CE4D8091B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12" y="475488"/>
            <a:ext cx="4765670" cy="46680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8CF28E-E9A3-4D39-8163-0A34D02A4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75" y="750334"/>
            <a:ext cx="34385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7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3. Actions et sollicitations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66B774-1240-4373-ABD3-80BECD866663}"/>
              </a:ext>
            </a:extLst>
          </p:cNvPr>
          <p:cNvSpPr txBox="1"/>
          <p:nvPr/>
        </p:nvSpPr>
        <p:spPr>
          <a:xfrm>
            <a:off x="987552" y="128016"/>
            <a:ext cx="4323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Plan d’application des actions : exemple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8CF28E-E9A3-4D39-8163-0A34D02A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730" y="2310686"/>
            <a:ext cx="3438525" cy="7905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0F9988-559B-4573-A1E6-90EDA4078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94" y="596492"/>
            <a:ext cx="5324475" cy="1752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7258E0-68F3-45ED-BFAF-1C957265380C}"/>
              </a:ext>
            </a:extLst>
          </p:cNvPr>
          <p:cNvSpPr/>
          <p:nvPr/>
        </p:nvSpPr>
        <p:spPr>
          <a:xfrm>
            <a:off x="1719744" y="1132514"/>
            <a:ext cx="209725" cy="17784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74BED0-6373-44D8-A339-0810A4056E77}"/>
              </a:ext>
            </a:extLst>
          </p:cNvPr>
          <p:cNvSpPr/>
          <p:nvPr/>
        </p:nvSpPr>
        <p:spPr>
          <a:xfrm rot="16200000">
            <a:off x="2081871" y="1930866"/>
            <a:ext cx="209725" cy="17784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C99F7C4-1925-47F3-B25A-AC2F7C2707BF}"/>
              </a:ext>
            </a:extLst>
          </p:cNvPr>
          <p:cNvCxnSpPr/>
          <p:nvPr/>
        </p:nvCxnSpPr>
        <p:spPr>
          <a:xfrm>
            <a:off x="1359017" y="3070372"/>
            <a:ext cx="1686187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8CE05B6-614F-4C53-BFF3-DBCF71132866}"/>
              </a:ext>
            </a:extLst>
          </p:cNvPr>
          <p:cNvCxnSpPr>
            <a:cxnSpLocks/>
          </p:cNvCxnSpPr>
          <p:nvPr/>
        </p:nvCxnSpPr>
        <p:spPr>
          <a:xfrm flipV="1">
            <a:off x="1926712" y="823703"/>
            <a:ext cx="1430322" cy="302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B5EE2F22-58C2-4D19-9569-FF5997995883}"/>
              </a:ext>
            </a:extLst>
          </p:cNvPr>
          <p:cNvSpPr txBox="1"/>
          <p:nvPr/>
        </p:nvSpPr>
        <p:spPr>
          <a:xfrm>
            <a:off x="1719743" y="3137482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 = 5 m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4DD9E45-CA82-4827-ADE4-1FDE6D4FA7DB}"/>
              </a:ext>
            </a:extLst>
          </p:cNvPr>
          <p:cNvCxnSpPr>
            <a:cxnSpLocks/>
          </p:cNvCxnSpPr>
          <p:nvPr/>
        </p:nvCxnSpPr>
        <p:spPr>
          <a:xfrm>
            <a:off x="1914088" y="2610376"/>
            <a:ext cx="114789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0B18244F-C3BE-4F5F-A23A-A00CF9D32C44}"/>
              </a:ext>
            </a:extLst>
          </p:cNvPr>
          <p:cNvSpPr txBox="1"/>
          <p:nvPr/>
        </p:nvSpPr>
        <p:spPr>
          <a:xfrm>
            <a:off x="2023145" y="2224480"/>
            <a:ext cx="113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Bt</a:t>
            </a:r>
            <a:r>
              <a:rPr lang="fr-FR" dirty="0"/>
              <a:t> = 3,5 m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F58C25F-0F52-414F-8413-F51CD12B1D76}"/>
              </a:ext>
            </a:extLst>
          </p:cNvPr>
          <p:cNvCxnSpPr>
            <a:cxnSpLocks/>
          </p:cNvCxnSpPr>
          <p:nvPr/>
        </p:nvCxnSpPr>
        <p:spPr>
          <a:xfrm flipV="1">
            <a:off x="1547902" y="1081942"/>
            <a:ext cx="2" cy="161628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63AC1BCA-624D-487E-BE3F-3A5FD69452FF}"/>
              </a:ext>
            </a:extLst>
          </p:cNvPr>
          <p:cNvSpPr txBox="1"/>
          <p:nvPr/>
        </p:nvSpPr>
        <p:spPr>
          <a:xfrm>
            <a:off x="427733" y="1598947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Hv</a:t>
            </a:r>
            <a:r>
              <a:rPr lang="fr-FR" dirty="0"/>
              <a:t> = 4,5 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06DF123-C8ED-4329-9CE0-217FC8BF14D5}"/>
              </a:ext>
            </a:extLst>
          </p:cNvPr>
          <p:cNvSpPr txBox="1"/>
          <p:nvPr/>
        </p:nvSpPr>
        <p:spPr>
          <a:xfrm>
            <a:off x="2406770" y="156138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j</a:t>
            </a:r>
            <a:r>
              <a:rPr lang="fr-FR" dirty="0"/>
              <a:t>’ = 35°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7341C0E-CC79-4F30-981F-AF4ACFF817B6}"/>
              </a:ext>
            </a:extLst>
          </p:cNvPr>
          <p:cNvSpPr txBox="1"/>
          <p:nvPr/>
        </p:nvSpPr>
        <p:spPr>
          <a:xfrm>
            <a:off x="2767874" y="825303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b</a:t>
            </a:r>
            <a:r>
              <a:rPr lang="fr-FR" dirty="0"/>
              <a:t> = 15°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39764B2-5260-4C79-A005-7FA3E558D62E}"/>
              </a:ext>
            </a:extLst>
          </p:cNvPr>
          <p:cNvCxnSpPr>
            <a:cxnSpLocks/>
          </p:cNvCxnSpPr>
          <p:nvPr/>
        </p:nvCxnSpPr>
        <p:spPr>
          <a:xfrm>
            <a:off x="1927089" y="1135161"/>
            <a:ext cx="14400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47035CF0-6605-40F6-8AED-0A469A5F4C53}"/>
              </a:ext>
            </a:extLst>
          </p:cNvPr>
          <p:cNvSpPr txBox="1"/>
          <p:nvPr/>
        </p:nvSpPr>
        <p:spPr>
          <a:xfrm>
            <a:off x="1113183" y="3625795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 = 26,8°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184AD5E-5453-42D3-999D-8C14C935B23F}"/>
              </a:ext>
            </a:extLst>
          </p:cNvPr>
          <p:cNvSpPr txBox="1"/>
          <p:nvPr/>
        </p:nvSpPr>
        <p:spPr>
          <a:xfrm>
            <a:off x="1113183" y="3999507"/>
            <a:ext cx="31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q</a:t>
            </a:r>
            <a:r>
              <a:rPr lang="fr-FR" dirty="0"/>
              <a:t> = 45+17,5+(26,8-15)/2 = 68,1°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7275CE8-A357-4E0C-94E0-1BE0D9161E27}"/>
              </a:ext>
            </a:extLst>
          </p:cNvPr>
          <p:cNvSpPr txBox="1"/>
          <p:nvPr/>
        </p:nvSpPr>
        <p:spPr>
          <a:xfrm>
            <a:off x="1137036" y="4357315"/>
            <a:ext cx="133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Hv</a:t>
            </a:r>
            <a:r>
              <a:rPr lang="fr-FR" dirty="0"/>
              <a:t> &lt; </a:t>
            </a:r>
            <a:r>
              <a:rPr lang="fr-FR" dirty="0" err="1"/>
              <a:t>Bt.tan</a:t>
            </a:r>
            <a:r>
              <a:rPr lang="fr-FR" dirty="0" err="1">
                <a:latin typeface="Symbol" panose="05050102010706020507" pitchFamily="18" charset="2"/>
              </a:rPr>
              <a:t>q</a:t>
            </a:r>
            <a:endParaRPr lang="fr-FR" dirty="0">
              <a:latin typeface="Symbol" panose="05050102010706020507" pitchFamily="18" charset="2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785DAEC-5514-4A09-8BE0-34656D218F5A}"/>
              </a:ext>
            </a:extLst>
          </p:cNvPr>
          <p:cNvSpPr txBox="1"/>
          <p:nvPr/>
        </p:nvSpPr>
        <p:spPr>
          <a:xfrm>
            <a:off x="4865915" y="42291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ymbol" panose="05050102010706020507" pitchFamily="18" charset="2"/>
              </a:rPr>
              <a:t>d</a:t>
            </a:r>
            <a:r>
              <a:rPr lang="fr-FR" dirty="0" err="1"/>
              <a:t>p</a:t>
            </a:r>
            <a:r>
              <a:rPr lang="fr-FR" dirty="0"/>
              <a:t> = 15°</a:t>
            </a: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45991A6D-E3B8-486C-8210-DC1577C6304E}"/>
              </a:ext>
            </a:extLst>
          </p:cNvPr>
          <p:cNvSpPr/>
          <p:nvPr/>
        </p:nvSpPr>
        <p:spPr>
          <a:xfrm>
            <a:off x="4033158" y="4465864"/>
            <a:ext cx="449035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53F7243-FA2D-465B-BE04-A550C00B2540}"/>
              </a:ext>
            </a:extLst>
          </p:cNvPr>
          <p:cNvSpPr txBox="1"/>
          <p:nvPr/>
        </p:nvSpPr>
        <p:spPr>
          <a:xfrm>
            <a:off x="4887687" y="456111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ymbol" panose="05050102010706020507" pitchFamily="18" charset="2"/>
              </a:rPr>
              <a:t>d</a:t>
            </a:r>
            <a:r>
              <a:rPr lang="fr-FR" dirty="0" err="1"/>
              <a:t>q</a:t>
            </a:r>
            <a:r>
              <a:rPr lang="fr-FR" dirty="0"/>
              <a:t> = 15°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912D2E8-8EB8-4486-BB70-1766042558D0}"/>
              </a:ext>
            </a:extLst>
          </p:cNvPr>
          <p:cNvCxnSpPr>
            <a:cxnSpLocks/>
          </p:cNvCxnSpPr>
          <p:nvPr/>
        </p:nvCxnSpPr>
        <p:spPr>
          <a:xfrm>
            <a:off x="3103459" y="546989"/>
            <a:ext cx="0" cy="333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DBCD09B2-F3F2-4379-98BB-3DA29899D35C}"/>
              </a:ext>
            </a:extLst>
          </p:cNvPr>
          <p:cNvCxnSpPr>
            <a:cxnSpLocks/>
          </p:cNvCxnSpPr>
          <p:nvPr/>
        </p:nvCxnSpPr>
        <p:spPr>
          <a:xfrm>
            <a:off x="3216641" y="523940"/>
            <a:ext cx="0" cy="333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0744A63-42C6-4DA2-934C-BF838D5EBD43}"/>
              </a:ext>
            </a:extLst>
          </p:cNvPr>
          <p:cNvCxnSpPr>
            <a:cxnSpLocks/>
          </p:cNvCxnSpPr>
          <p:nvPr/>
        </p:nvCxnSpPr>
        <p:spPr>
          <a:xfrm>
            <a:off x="3325695" y="492635"/>
            <a:ext cx="0" cy="333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357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3. Actions et sollicitations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66B774-1240-4373-ABD3-80BECD866663}"/>
              </a:ext>
            </a:extLst>
          </p:cNvPr>
          <p:cNvSpPr txBox="1"/>
          <p:nvPr/>
        </p:nvSpPr>
        <p:spPr>
          <a:xfrm>
            <a:off x="987552" y="128016"/>
            <a:ext cx="2496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Pré dimensionnement</a:t>
            </a:r>
          </a:p>
        </p:txBody>
      </p:sp>
      <p:pic>
        <p:nvPicPr>
          <p:cNvPr id="30" name="Picture 14">
            <a:extLst>
              <a:ext uri="{FF2B5EF4-FFF2-40B4-BE49-F238E27FC236}">
                <a16:creationId xmlns:a16="http://schemas.microsoft.com/office/drawing/2014/main" id="{075D8629-9217-4390-B36B-184DDB220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68" y="914400"/>
            <a:ext cx="3886069" cy="34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17FF3E11-B8E8-4DD9-A588-58697877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26" y="782620"/>
            <a:ext cx="3874155" cy="373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705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5137F9-F3DA-4797-AEE3-23BBD69FD667}"/>
              </a:ext>
            </a:extLst>
          </p:cNvPr>
          <p:cNvSpPr/>
          <p:nvPr/>
        </p:nvSpPr>
        <p:spPr>
          <a:xfrm>
            <a:off x="1951264" y="1845128"/>
            <a:ext cx="1428750" cy="14777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4. Capacité portante</a:t>
            </a:r>
          </a:p>
        </p:txBody>
      </p:sp>
      <p:sp>
        <p:nvSpPr>
          <p:cNvPr id="45" name="Titre 3">
            <a:extLst>
              <a:ext uri="{FF2B5EF4-FFF2-40B4-BE49-F238E27FC236}">
                <a16:creationId xmlns:a16="http://schemas.microsoft.com/office/drawing/2014/main" id="{77E0A04D-1C1A-444B-AB65-383159E7D5AE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4. Capacité portante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49F247-C237-444A-8CBF-BD3A2E429E34}"/>
              </a:ext>
            </a:extLst>
          </p:cNvPr>
          <p:cNvSpPr txBox="1"/>
          <p:nvPr/>
        </p:nvSpPr>
        <p:spPr>
          <a:xfrm>
            <a:off x="938893" y="1134836"/>
            <a:ext cx="322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1. Vérification de l’excentrement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209C4D-C054-480C-8940-233B6B38B43A}"/>
              </a:ext>
            </a:extLst>
          </p:cNvPr>
          <p:cNvSpPr/>
          <p:nvPr/>
        </p:nvSpPr>
        <p:spPr>
          <a:xfrm>
            <a:off x="1592036" y="1836964"/>
            <a:ext cx="563335" cy="14859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01757-B5A9-4315-9A70-868493B65DDA}"/>
              </a:ext>
            </a:extLst>
          </p:cNvPr>
          <p:cNvSpPr/>
          <p:nvPr/>
        </p:nvSpPr>
        <p:spPr>
          <a:xfrm>
            <a:off x="1197428" y="3339193"/>
            <a:ext cx="2182586" cy="3184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459C6392-D78C-44E4-9AE2-85A9A7F2325D}"/>
              </a:ext>
            </a:extLst>
          </p:cNvPr>
          <p:cNvSpPr/>
          <p:nvPr/>
        </p:nvSpPr>
        <p:spPr>
          <a:xfrm>
            <a:off x="1763485" y="2481943"/>
            <a:ext cx="220436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6ABC924-A355-4D04-B265-04E53C2A841D}"/>
              </a:ext>
            </a:extLst>
          </p:cNvPr>
          <p:cNvSpPr txBox="1"/>
          <p:nvPr/>
        </p:nvSpPr>
        <p:spPr>
          <a:xfrm>
            <a:off x="1257300" y="2383971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</a:t>
            </a:r>
          </a:p>
        </p:txBody>
      </p:sp>
      <p:sp>
        <p:nvSpPr>
          <p:cNvPr id="23" name="Flèche : bas 22">
            <a:extLst>
              <a:ext uri="{FF2B5EF4-FFF2-40B4-BE49-F238E27FC236}">
                <a16:creationId xmlns:a16="http://schemas.microsoft.com/office/drawing/2014/main" id="{226ADF8F-754F-49BC-9D84-CC086BBB887E}"/>
              </a:ext>
            </a:extLst>
          </p:cNvPr>
          <p:cNvSpPr/>
          <p:nvPr/>
        </p:nvSpPr>
        <p:spPr>
          <a:xfrm rot="5400000">
            <a:off x="2340428" y="2658836"/>
            <a:ext cx="220436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E614AA0-FBE9-4FE3-A6F2-190D14F45864}"/>
              </a:ext>
            </a:extLst>
          </p:cNvPr>
          <p:cNvSpPr txBox="1"/>
          <p:nvPr/>
        </p:nvSpPr>
        <p:spPr>
          <a:xfrm>
            <a:off x="2185307" y="240574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F27807C-BFEE-4CFE-AE7C-A1ADF9F382C4}"/>
              </a:ext>
            </a:extLst>
          </p:cNvPr>
          <p:cNvSpPr/>
          <p:nvPr/>
        </p:nvSpPr>
        <p:spPr>
          <a:xfrm rot="20503732">
            <a:off x="1355269" y="1559379"/>
            <a:ext cx="914400" cy="914400"/>
          </a:xfrm>
          <a:prstGeom prst="arc">
            <a:avLst>
              <a:gd name="adj1" fmla="val 13119553"/>
              <a:gd name="adj2" fmla="val 0"/>
            </a:avLst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78F536B-68E6-42B3-9827-2FE855B7952E}"/>
              </a:ext>
            </a:extLst>
          </p:cNvPr>
          <p:cNvSpPr txBox="1"/>
          <p:nvPr/>
        </p:nvSpPr>
        <p:spPr>
          <a:xfrm>
            <a:off x="2122714" y="140425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</a:t>
            </a:r>
            <a:r>
              <a:rPr lang="fr-FR" baseline="-25000" dirty="0"/>
              <a:t>/O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8C084CF-7918-4504-B240-7D411A980CDE}"/>
              </a:ext>
            </a:extLst>
          </p:cNvPr>
          <p:cNvSpPr txBox="1"/>
          <p:nvPr/>
        </p:nvSpPr>
        <p:spPr>
          <a:xfrm>
            <a:off x="3804557" y="1706336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 = M</a:t>
            </a:r>
            <a:r>
              <a:rPr lang="fr-FR" baseline="-25000" dirty="0"/>
              <a:t>/O </a:t>
            </a:r>
            <a:r>
              <a:rPr lang="fr-FR" dirty="0"/>
              <a:t>/ V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C2367A7-0C07-490B-AEC2-09C79CE0485A}"/>
              </a:ext>
            </a:extLst>
          </p:cNvPr>
          <p:cNvSpPr/>
          <p:nvPr/>
        </p:nvSpPr>
        <p:spPr>
          <a:xfrm>
            <a:off x="1861457" y="3290207"/>
            <a:ext cx="65314" cy="571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71CD8DB-F18D-4048-82D0-B4542F7CDDB5}"/>
              </a:ext>
            </a:extLst>
          </p:cNvPr>
          <p:cNvSpPr txBox="1"/>
          <p:nvPr/>
        </p:nvSpPr>
        <p:spPr>
          <a:xfrm>
            <a:off x="1771649" y="3290207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BE44C2-B254-409D-A14B-F5C7149CBE25}"/>
              </a:ext>
            </a:extLst>
          </p:cNvPr>
          <p:cNvSpPr/>
          <p:nvPr/>
        </p:nvSpPr>
        <p:spPr>
          <a:xfrm>
            <a:off x="3851526" y="2215634"/>
            <a:ext cx="1044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</a:t>
            </a:r>
            <a:r>
              <a:rPr lang="fr-FR" baseline="-25000" dirty="0"/>
              <a:t>/O </a:t>
            </a:r>
            <a:r>
              <a:rPr lang="fr-FR" dirty="0"/>
              <a:t>= </a:t>
            </a:r>
            <a:r>
              <a:rPr lang="fr-FR" dirty="0" err="1"/>
              <a:t>H.y</a:t>
            </a:r>
            <a:endParaRPr lang="fr-FR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0A477D85-34E2-4B58-81EF-909971064F38}"/>
              </a:ext>
            </a:extLst>
          </p:cNvPr>
          <p:cNvCxnSpPr/>
          <p:nvPr/>
        </p:nvCxnSpPr>
        <p:spPr>
          <a:xfrm>
            <a:off x="2816679" y="2890157"/>
            <a:ext cx="0" cy="44903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A50B0723-53BB-4E11-A93F-FD66433C1DFD}"/>
              </a:ext>
            </a:extLst>
          </p:cNvPr>
          <p:cNvSpPr txBox="1"/>
          <p:nvPr/>
        </p:nvSpPr>
        <p:spPr>
          <a:xfrm>
            <a:off x="2871106" y="288743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8CB9B90-CCE8-405C-90FE-3A17CE9B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912" y="1638301"/>
            <a:ext cx="1095375" cy="609600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BFB124F-EEAA-462B-A10D-819EE7ED2AEF}"/>
              </a:ext>
            </a:extLst>
          </p:cNvPr>
          <p:cNvSpPr txBox="1"/>
          <p:nvPr/>
        </p:nvSpPr>
        <p:spPr>
          <a:xfrm>
            <a:off x="6082393" y="1208315"/>
            <a:ext cx="235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Il faut vérifier aux ELU :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03EB589-6657-4935-9DED-8EBA5808900E}"/>
              </a:ext>
            </a:extLst>
          </p:cNvPr>
          <p:cNvSpPr txBox="1"/>
          <p:nvPr/>
        </p:nvSpPr>
        <p:spPr>
          <a:xfrm>
            <a:off x="6112328" y="2626179"/>
            <a:ext cx="231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Il faut vérifier aux ELS :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2530DC03-0EE0-47B5-93A3-027399C27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176" y="3022147"/>
            <a:ext cx="1019175" cy="66675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44436696-AC4C-446A-8E58-D695BC42C7AE}"/>
              </a:ext>
            </a:extLst>
          </p:cNvPr>
          <p:cNvSpPr txBox="1"/>
          <p:nvPr/>
        </p:nvSpPr>
        <p:spPr>
          <a:xfrm>
            <a:off x="765042" y="3984652"/>
            <a:ext cx="7974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On pondère par 1,35 (1,5) les actions défavorables permanentes (variables) aux ELU</a:t>
            </a:r>
          </a:p>
          <a:p>
            <a:r>
              <a:rPr lang="fr-FR" dirty="0"/>
              <a:t>On pondère par 1 (0) les actions favorables permanentes (variables) aux ELU</a:t>
            </a:r>
          </a:p>
          <a:p>
            <a:r>
              <a:rPr lang="fr-FR" dirty="0"/>
              <a:t>Pas de pondération aux ELS</a:t>
            </a:r>
          </a:p>
        </p:txBody>
      </p:sp>
    </p:spTree>
    <p:extLst>
      <p:ext uri="{BB962C8B-B14F-4D97-AF65-F5344CB8AC3E}">
        <p14:creationId xmlns:p14="http://schemas.microsoft.com/office/powerpoint/2010/main" val="1119432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4. Capacité portante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49F247-C237-444A-8CBF-BD3A2E429E34}"/>
              </a:ext>
            </a:extLst>
          </p:cNvPr>
          <p:cNvSpPr txBox="1"/>
          <p:nvPr/>
        </p:nvSpPr>
        <p:spPr>
          <a:xfrm>
            <a:off x="889908" y="244929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2. Calcul de la résistance du sol </a:t>
            </a:r>
            <a:r>
              <a:rPr lang="fr-FR" dirty="0" err="1"/>
              <a:t>q</a:t>
            </a:r>
            <a:r>
              <a:rPr lang="fr-FR" baseline="-25000" dirty="0" err="1"/>
              <a:t>net</a:t>
            </a:r>
            <a:endParaRPr lang="fr-FR" baseline="-25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7DFE01-4D75-41DB-9FDC-D05201754306}"/>
              </a:ext>
            </a:extLst>
          </p:cNvPr>
          <p:cNvSpPr txBox="1"/>
          <p:nvPr/>
        </p:nvSpPr>
        <p:spPr>
          <a:xfrm>
            <a:off x="1502229" y="726621"/>
            <a:ext cx="460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Méthode </a:t>
            </a:r>
            <a:r>
              <a:rPr lang="fr-FR" b="1" dirty="0"/>
              <a:t>pressiométrique</a:t>
            </a:r>
            <a:r>
              <a:rPr lang="fr-FR" dirty="0"/>
              <a:t> ou pénétrométrique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AF401E-FE17-42BB-B5BE-BD3636FF5D17}"/>
              </a:ext>
            </a:extLst>
          </p:cNvPr>
          <p:cNvSpPr txBox="1"/>
          <p:nvPr/>
        </p:nvSpPr>
        <p:spPr>
          <a:xfrm>
            <a:off x="1077686" y="2245178"/>
            <a:ext cx="69785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</a:t>
            </a:r>
            <a:r>
              <a:rPr lang="fr-FR" baseline="-25000" dirty="0" err="1"/>
              <a:t>p</a:t>
            </a:r>
            <a:r>
              <a:rPr lang="fr-FR" dirty="0"/>
              <a:t> : facteur de portance pressiométrique</a:t>
            </a:r>
          </a:p>
          <a:p>
            <a:endParaRPr lang="fr-FR" dirty="0"/>
          </a:p>
          <a:p>
            <a:r>
              <a:rPr lang="fr-FR" dirty="0" err="1"/>
              <a:t>p</a:t>
            </a:r>
            <a:r>
              <a:rPr lang="fr-FR" baseline="-25000" dirty="0" err="1"/>
              <a:t>le</a:t>
            </a:r>
            <a:r>
              <a:rPr lang="fr-FR" dirty="0"/>
              <a:t>* : pression limite nette équivalente</a:t>
            </a:r>
          </a:p>
          <a:p>
            <a:endParaRPr lang="fr-FR" dirty="0"/>
          </a:p>
          <a:p>
            <a:r>
              <a:rPr lang="fr-FR" dirty="0"/>
              <a:t>i</a:t>
            </a:r>
            <a:r>
              <a:rPr lang="fr-FR" baseline="-25000" dirty="0">
                <a:latin typeface="Symbol" panose="05050102010706020507" pitchFamily="18" charset="2"/>
              </a:rPr>
              <a:t>d</a:t>
            </a:r>
            <a:r>
              <a:rPr lang="fr-FR" dirty="0"/>
              <a:t> : coefficient de réduction de portance lié à l’inclinaison du chargement</a:t>
            </a:r>
          </a:p>
          <a:p>
            <a:endParaRPr lang="fr-FR" dirty="0"/>
          </a:p>
          <a:p>
            <a:r>
              <a:rPr lang="fr-FR" dirty="0" err="1"/>
              <a:t>i</a:t>
            </a:r>
            <a:r>
              <a:rPr lang="fr-FR" baseline="-25000" dirty="0" err="1">
                <a:latin typeface="Symbol" panose="05050102010706020507" pitchFamily="18" charset="2"/>
              </a:rPr>
              <a:t>b</a:t>
            </a:r>
            <a:r>
              <a:rPr lang="fr-FR" dirty="0"/>
              <a:t> : coefficient de réduction de portance lié à la présence d’un talus</a:t>
            </a:r>
          </a:p>
          <a:p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B94B4-23A1-4CDA-B143-D97A1C74F748}"/>
              </a:ext>
            </a:extLst>
          </p:cNvPr>
          <p:cNvSpPr/>
          <p:nvPr/>
        </p:nvSpPr>
        <p:spPr>
          <a:xfrm>
            <a:off x="1518558" y="1352274"/>
            <a:ext cx="1967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q</a:t>
            </a:r>
            <a:r>
              <a:rPr lang="fr-FR" baseline="-25000" dirty="0" err="1"/>
              <a:t>net</a:t>
            </a:r>
            <a:r>
              <a:rPr lang="fr-FR" dirty="0"/>
              <a:t> = </a:t>
            </a:r>
            <a:r>
              <a:rPr lang="fr-FR" dirty="0" err="1"/>
              <a:t>k</a:t>
            </a:r>
            <a:r>
              <a:rPr lang="fr-FR" baseline="-25000" dirty="0" err="1"/>
              <a:t>p</a:t>
            </a:r>
            <a:r>
              <a:rPr lang="fr-FR" dirty="0"/>
              <a:t> </a:t>
            </a:r>
            <a:r>
              <a:rPr lang="fr-FR" dirty="0" err="1"/>
              <a:t>p</a:t>
            </a:r>
            <a:r>
              <a:rPr lang="fr-FR" baseline="-25000" dirty="0" err="1"/>
              <a:t>le</a:t>
            </a:r>
            <a:r>
              <a:rPr lang="fr-FR" dirty="0"/>
              <a:t>* i</a:t>
            </a:r>
            <a:r>
              <a:rPr lang="fr-FR" baseline="-25000" dirty="0">
                <a:latin typeface="Symbol" panose="05050102010706020507" pitchFamily="18" charset="2"/>
              </a:rPr>
              <a:t>d </a:t>
            </a:r>
            <a:r>
              <a:rPr lang="fr-FR" dirty="0" err="1"/>
              <a:t>i</a:t>
            </a:r>
            <a:r>
              <a:rPr lang="fr-FR" baseline="-25000" dirty="0" err="1">
                <a:latin typeface="Symbol" panose="05050102010706020507" pitchFamily="18" charset="2"/>
              </a:rPr>
              <a:t>b</a:t>
            </a:r>
            <a:r>
              <a:rPr lang="fr-FR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2367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930F6E1-45B4-4FA6-ABAA-DC83B25AC8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1. Introduction</a:t>
            </a:r>
          </a:p>
          <a:p>
            <a:r>
              <a:rPr lang="fr-FR" dirty="0"/>
              <a:t>2. Typologie</a:t>
            </a:r>
          </a:p>
          <a:p>
            <a:r>
              <a:rPr lang="fr-FR" dirty="0"/>
              <a:t>3. Actions et sollicitations</a:t>
            </a:r>
          </a:p>
          <a:p>
            <a:r>
              <a:rPr lang="fr-FR" dirty="0"/>
              <a:t>4. Capacité portante</a:t>
            </a:r>
          </a:p>
          <a:p>
            <a:r>
              <a:rPr lang="fr-FR" dirty="0"/>
              <a:t>5. Glissement</a:t>
            </a:r>
          </a:p>
          <a:p>
            <a:r>
              <a:rPr lang="fr-FR" dirty="0"/>
              <a:t>6. Tassement</a:t>
            </a:r>
          </a:p>
          <a:p>
            <a:r>
              <a:rPr lang="fr-FR" dirty="0"/>
              <a:t>7, Murs en remblai renforcé</a:t>
            </a:r>
          </a:p>
          <a:p>
            <a:r>
              <a:rPr lang="fr-FR" dirty="0"/>
              <a:t>8. 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4C643BE-4699-4A2B-B97D-EAF8E067D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1486819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4. Capacité portante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49F247-C237-444A-8CBF-BD3A2E429E34}"/>
              </a:ext>
            </a:extLst>
          </p:cNvPr>
          <p:cNvSpPr txBox="1"/>
          <p:nvPr/>
        </p:nvSpPr>
        <p:spPr>
          <a:xfrm>
            <a:off x="889908" y="244929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2. Calcul de la résistance du sol </a:t>
            </a:r>
            <a:r>
              <a:rPr lang="fr-FR" dirty="0" err="1"/>
              <a:t>q</a:t>
            </a:r>
            <a:r>
              <a:rPr lang="fr-FR" baseline="-25000" dirty="0" err="1"/>
              <a:t>net</a:t>
            </a:r>
            <a:endParaRPr lang="fr-FR" baseline="-25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7DFE01-4D75-41DB-9FDC-D05201754306}"/>
              </a:ext>
            </a:extLst>
          </p:cNvPr>
          <p:cNvSpPr txBox="1"/>
          <p:nvPr/>
        </p:nvSpPr>
        <p:spPr>
          <a:xfrm>
            <a:off x="1502229" y="726621"/>
            <a:ext cx="460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Méthode </a:t>
            </a:r>
            <a:r>
              <a:rPr lang="fr-FR" b="1" dirty="0"/>
              <a:t>pressiométrique</a:t>
            </a:r>
            <a:r>
              <a:rPr lang="fr-FR" dirty="0"/>
              <a:t> ou pénétrométrique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B94B4-23A1-4CDA-B143-D97A1C74F748}"/>
              </a:ext>
            </a:extLst>
          </p:cNvPr>
          <p:cNvSpPr/>
          <p:nvPr/>
        </p:nvSpPr>
        <p:spPr>
          <a:xfrm>
            <a:off x="1159330" y="1221646"/>
            <a:ext cx="1967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q</a:t>
            </a:r>
            <a:r>
              <a:rPr lang="fr-FR" baseline="-25000" dirty="0" err="1"/>
              <a:t>net</a:t>
            </a:r>
            <a:r>
              <a:rPr lang="fr-FR" dirty="0"/>
              <a:t> = </a:t>
            </a:r>
            <a:r>
              <a:rPr lang="fr-FR" dirty="0" err="1"/>
              <a:t>k</a:t>
            </a:r>
            <a:r>
              <a:rPr lang="fr-FR" baseline="-25000" dirty="0" err="1"/>
              <a:t>p</a:t>
            </a:r>
            <a:r>
              <a:rPr lang="fr-FR" dirty="0"/>
              <a:t> </a:t>
            </a:r>
            <a:r>
              <a:rPr lang="fr-FR" b="1" dirty="0" err="1">
                <a:solidFill>
                  <a:srgbClr val="C00000"/>
                </a:solidFill>
              </a:rPr>
              <a:t>p</a:t>
            </a:r>
            <a:r>
              <a:rPr lang="fr-FR" b="1" baseline="-25000" dirty="0" err="1">
                <a:solidFill>
                  <a:srgbClr val="C00000"/>
                </a:solidFill>
              </a:rPr>
              <a:t>le</a:t>
            </a:r>
            <a:r>
              <a:rPr lang="fr-FR" b="1" dirty="0">
                <a:solidFill>
                  <a:srgbClr val="C00000"/>
                </a:solidFill>
              </a:rPr>
              <a:t>*</a:t>
            </a:r>
            <a:r>
              <a:rPr lang="fr-FR" dirty="0"/>
              <a:t> i</a:t>
            </a:r>
            <a:r>
              <a:rPr lang="fr-FR" baseline="-25000" dirty="0">
                <a:latin typeface="Symbol" panose="05050102010706020507" pitchFamily="18" charset="2"/>
              </a:rPr>
              <a:t>d </a:t>
            </a:r>
            <a:r>
              <a:rPr lang="fr-FR" dirty="0" err="1"/>
              <a:t>i</a:t>
            </a:r>
            <a:r>
              <a:rPr lang="fr-FR" baseline="-25000" dirty="0" err="1">
                <a:latin typeface="Symbol" panose="05050102010706020507" pitchFamily="18" charset="2"/>
              </a:rPr>
              <a:t>b</a:t>
            </a:r>
            <a:r>
              <a:rPr lang="fr-FR" dirty="0"/>
              <a:t>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816AA9-C751-4C60-B5BA-B1367F771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610" y="1224642"/>
            <a:ext cx="2839350" cy="21642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4A82BD-8AD4-4059-98EF-3F1AE525D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18" y="2045399"/>
            <a:ext cx="1296761" cy="8046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96B48F-AE22-4361-B18E-74231E9F3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78" y="3461655"/>
            <a:ext cx="6790062" cy="15593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FDEF3E-788E-40C4-BBF2-B0A7D10E9596}"/>
              </a:ext>
            </a:extLst>
          </p:cNvPr>
          <p:cNvSpPr/>
          <p:nvPr/>
        </p:nvSpPr>
        <p:spPr>
          <a:xfrm>
            <a:off x="2277687" y="4099362"/>
            <a:ext cx="73627" cy="133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ED7A0A-0D05-4B88-923B-311086C9DE60}"/>
              </a:ext>
            </a:extLst>
          </p:cNvPr>
          <p:cNvSpPr txBox="1"/>
          <p:nvPr/>
        </p:nvSpPr>
        <p:spPr>
          <a:xfrm>
            <a:off x="2170809" y="4009111"/>
            <a:ext cx="216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50137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4. Capacité portante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49F247-C237-444A-8CBF-BD3A2E429E34}"/>
              </a:ext>
            </a:extLst>
          </p:cNvPr>
          <p:cNvSpPr txBox="1"/>
          <p:nvPr/>
        </p:nvSpPr>
        <p:spPr>
          <a:xfrm>
            <a:off x="889908" y="244929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2. Calcul de la résistance du sol </a:t>
            </a:r>
            <a:r>
              <a:rPr lang="fr-FR" dirty="0" err="1"/>
              <a:t>q</a:t>
            </a:r>
            <a:r>
              <a:rPr lang="fr-FR" baseline="-25000" dirty="0" err="1"/>
              <a:t>net</a:t>
            </a:r>
            <a:endParaRPr lang="fr-FR" baseline="-25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7DFE01-4D75-41DB-9FDC-D05201754306}"/>
              </a:ext>
            </a:extLst>
          </p:cNvPr>
          <p:cNvSpPr txBox="1"/>
          <p:nvPr/>
        </p:nvSpPr>
        <p:spPr>
          <a:xfrm>
            <a:off x="1502229" y="726621"/>
            <a:ext cx="460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Méthode </a:t>
            </a:r>
            <a:r>
              <a:rPr lang="fr-FR" b="1" dirty="0"/>
              <a:t>pressiométrique</a:t>
            </a:r>
            <a:r>
              <a:rPr lang="fr-FR" dirty="0"/>
              <a:t> ou pénétrométrique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B94B4-23A1-4CDA-B143-D97A1C74F748}"/>
              </a:ext>
            </a:extLst>
          </p:cNvPr>
          <p:cNvSpPr/>
          <p:nvPr/>
        </p:nvSpPr>
        <p:spPr>
          <a:xfrm>
            <a:off x="1159330" y="1221646"/>
            <a:ext cx="1967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q</a:t>
            </a:r>
            <a:r>
              <a:rPr lang="fr-FR" baseline="-25000" dirty="0" err="1"/>
              <a:t>net</a:t>
            </a:r>
            <a:r>
              <a:rPr lang="fr-FR" dirty="0"/>
              <a:t> = </a:t>
            </a:r>
            <a:r>
              <a:rPr lang="fr-FR" b="1" dirty="0" err="1">
                <a:solidFill>
                  <a:srgbClr val="C00000"/>
                </a:solidFill>
              </a:rPr>
              <a:t>k</a:t>
            </a:r>
            <a:r>
              <a:rPr lang="fr-FR" b="1" baseline="-25000" dirty="0" err="1">
                <a:solidFill>
                  <a:srgbClr val="C00000"/>
                </a:solidFill>
              </a:rPr>
              <a:t>p</a:t>
            </a:r>
            <a:r>
              <a:rPr lang="fr-FR" dirty="0"/>
              <a:t> </a:t>
            </a:r>
            <a:r>
              <a:rPr lang="fr-FR" dirty="0" err="1"/>
              <a:t>p</a:t>
            </a:r>
            <a:r>
              <a:rPr lang="fr-FR" baseline="-25000" dirty="0" err="1"/>
              <a:t>le</a:t>
            </a:r>
            <a:r>
              <a:rPr lang="fr-FR" dirty="0"/>
              <a:t>* i</a:t>
            </a:r>
            <a:r>
              <a:rPr lang="fr-FR" baseline="-25000" dirty="0">
                <a:latin typeface="Symbol" panose="05050102010706020507" pitchFamily="18" charset="2"/>
              </a:rPr>
              <a:t>d </a:t>
            </a:r>
            <a:r>
              <a:rPr lang="fr-FR" dirty="0" err="1"/>
              <a:t>i</a:t>
            </a:r>
            <a:r>
              <a:rPr lang="fr-FR" baseline="-25000" dirty="0" err="1">
                <a:latin typeface="Symbol" panose="05050102010706020507" pitchFamily="18" charset="2"/>
              </a:rPr>
              <a:t>b</a:t>
            </a:r>
            <a:r>
              <a:rPr lang="fr-FR" dirty="0"/>
              <a:t>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8410C0-CEFE-42BF-8F98-FF1813784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394" y="1534884"/>
            <a:ext cx="1609725" cy="8001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4A6A87-40C8-4596-B093-856DA0DDA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231" y="996041"/>
            <a:ext cx="3098346" cy="19084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C1284AD-3AF4-4DD6-8F7B-ADEA6C2A2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381" y="2624818"/>
            <a:ext cx="2876550" cy="8572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CD89CF3-701D-49F1-8738-F998EF5F4410}"/>
              </a:ext>
            </a:extLst>
          </p:cNvPr>
          <p:cNvSpPr txBox="1"/>
          <p:nvPr/>
        </p:nvSpPr>
        <p:spPr>
          <a:xfrm>
            <a:off x="4776108" y="2098222"/>
            <a:ext cx="235962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/>
              <a:t>0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25AA42-B37D-4214-8BE0-1E36E80DA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057" y="3413179"/>
            <a:ext cx="7282543" cy="166572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5B8FED0-B391-4FD2-B744-694756B21F9E}"/>
              </a:ext>
            </a:extLst>
          </p:cNvPr>
          <p:cNvSpPr txBox="1"/>
          <p:nvPr/>
        </p:nvSpPr>
        <p:spPr>
          <a:xfrm>
            <a:off x="783771" y="2865665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 De/B &lt; 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A7BE633-23B4-432E-B5C3-E5666555D30D}"/>
              </a:ext>
            </a:extLst>
          </p:cNvPr>
          <p:cNvSpPr txBox="1"/>
          <p:nvPr/>
        </p:nvSpPr>
        <p:spPr>
          <a:xfrm>
            <a:off x="4879522" y="2944587"/>
            <a:ext cx="161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Sinon </a:t>
            </a:r>
            <a:r>
              <a:rPr lang="fr-FR" dirty="0" err="1"/>
              <a:t>k</a:t>
            </a:r>
            <a:r>
              <a:rPr lang="fr-FR" baseline="-25000" dirty="0" err="1"/>
              <a:t>p</a:t>
            </a:r>
            <a:r>
              <a:rPr lang="fr-FR" dirty="0"/>
              <a:t> = </a:t>
            </a:r>
            <a:r>
              <a:rPr lang="fr-FR" dirty="0" err="1"/>
              <a:t>k</a:t>
            </a:r>
            <a:r>
              <a:rPr lang="fr-FR" baseline="-25000" dirty="0" err="1"/>
              <a:t>pmax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2647706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4. Capacité portante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49F247-C237-444A-8CBF-BD3A2E429E34}"/>
              </a:ext>
            </a:extLst>
          </p:cNvPr>
          <p:cNvSpPr txBox="1"/>
          <p:nvPr/>
        </p:nvSpPr>
        <p:spPr>
          <a:xfrm>
            <a:off x="889908" y="244929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2. Calcul de la résistance du sol </a:t>
            </a:r>
            <a:r>
              <a:rPr lang="fr-FR" dirty="0" err="1"/>
              <a:t>q</a:t>
            </a:r>
            <a:r>
              <a:rPr lang="fr-FR" baseline="-25000" dirty="0" err="1"/>
              <a:t>net</a:t>
            </a:r>
            <a:endParaRPr lang="fr-FR" baseline="-25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7DFE01-4D75-41DB-9FDC-D05201754306}"/>
              </a:ext>
            </a:extLst>
          </p:cNvPr>
          <p:cNvSpPr txBox="1"/>
          <p:nvPr/>
        </p:nvSpPr>
        <p:spPr>
          <a:xfrm>
            <a:off x="1502229" y="726621"/>
            <a:ext cx="460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Méthode </a:t>
            </a:r>
            <a:r>
              <a:rPr lang="fr-FR" b="1" dirty="0"/>
              <a:t>pressiométrique</a:t>
            </a:r>
            <a:r>
              <a:rPr lang="fr-FR" dirty="0"/>
              <a:t> ou pénétrométrique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B94B4-23A1-4CDA-B143-D97A1C74F748}"/>
              </a:ext>
            </a:extLst>
          </p:cNvPr>
          <p:cNvSpPr/>
          <p:nvPr/>
        </p:nvSpPr>
        <p:spPr>
          <a:xfrm>
            <a:off x="1159330" y="1221646"/>
            <a:ext cx="1967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q</a:t>
            </a:r>
            <a:r>
              <a:rPr lang="fr-FR" baseline="-25000" dirty="0" err="1"/>
              <a:t>net</a:t>
            </a:r>
            <a:r>
              <a:rPr lang="fr-FR" dirty="0"/>
              <a:t> = </a:t>
            </a:r>
            <a:r>
              <a:rPr lang="fr-FR" b="1" dirty="0" err="1">
                <a:solidFill>
                  <a:srgbClr val="C00000"/>
                </a:solidFill>
              </a:rPr>
              <a:t>k</a:t>
            </a:r>
            <a:r>
              <a:rPr lang="fr-FR" b="1" baseline="-25000" dirty="0" err="1">
                <a:solidFill>
                  <a:srgbClr val="C00000"/>
                </a:solidFill>
              </a:rPr>
              <a:t>p</a:t>
            </a:r>
            <a:r>
              <a:rPr lang="fr-FR" dirty="0"/>
              <a:t> </a:t>
            </a:r>
            <a:r>
              <a:rPr lang="fr-FR" dirty="0" err="1"/>
              <a:t>p</a:t>
            </a:r>
            <a:r>
              <a:rPr lang="fr-FR" baseline="-25000" dirty="0" err="1"/>
              <a:t>le</a:t>
            </a:r>
            <a:r>
              <a:rPr lang="fr-FR" dirty="0"/>
              <a:t>* i</a:t>
            </a:r>
            <a:r>
              <a:rPr lang="fr-FR" baseline="-25000" dirty="0">
                <a:latin typeface="Symbol" panose="05050102010706020507" pitchFamily="18" charset="2"/>
              </a:rPr>
              <a:t>d </a:t>
            </a:r>
            <a:r>
              <a:rPr lang="fr-FR" dirty="0" err="1"/>
              <a:t>i</a:t>
            </a:r>
            <a:r>
              <a:rPr lang="fr-FR" baseline="-25000" dirty="0" err="1">
                <a:latin typeface="Symbol" panose="05050102010706020507" pitchFamily="18" charset="2"/>
              </a:rPr>
              <a:t>b</a:t>
            </a:r>
            <a:r>
              <a:rPr lang="fr-FR" dirty="0"/>
              <a:t>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284B30-70AD-4A94-A2A1-BBD6C2C4A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063" y="1218134"/>
            <a:ext cx="4535709" cy="36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33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4. Capacité portante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49F247-C237-444A-8CBF-BD3A2E429E34}"/>
              </a:ext>
            </a:extLst>
          </p:cNvPr>
          <p:cNvSpPr txBox="1"/>
          <p:nvPr/>
        </p:nvSpPr>
        <p:spPr>
          <a:xfrm>
            <a:off x="889908" y="244929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2. Calcul de la résistance du sol </a:t>
            </a:r>
            <a:r>
              <a:rPr lang="fr-FR" dirty="0" err="1"/>
              <a:t>q</a:t>
            </a:r>
            <a:r>
              <a:rPr lang="fr-FR" baseline="-25000" dirty="0" err="1"/>
              <a:t>net</a:t>
            </a:r>
            <a:endParaRPr lang="fr-FR" baseline="-25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7DFE01-4D75-41DB-9FDC-D05201754306}"/>
              </a:ext>
            </a:extLst>
          </p:cNvPr>
          <p:cNvSpPr txBox="1"/>
          <p:nvPr/>
        </p:nvSpPr>
        <p:spPr>
          <a:xfrm>
            <a:off x="1502229" y="726621"/>
            <a:ext cx="460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Méthode </a:t>
            </a:r>
            <a:r>
              <a:rPr lang="fr-FR" b="1" dirty="0"/>
              <a:t>pressiométrique</a:t>
            </a:r>
            <a:r>
              <a:rPr lang="fr-FR" dirty="0"/>
              <a:t> ou pénétrométrique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B94B4-23A1-4CDA-B143-D97A1C74F748}"/>
              </a:ext>
            </a:extLst>
          </p:cNvPr>
          <p:cNvSpPr/>
          <p:nvPr/>
        </p:nvSpPr>
        <p:spPr>
          <a:xfrm>
            <a:off x="1159330" y="1221646"/>
            <a:ext cx="1967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q</a:t>
            </a:r>
            <a:r>
              <a:rPr lang="fr-FR" baseline="-25000" dirty="0" err="1"/>
              <a:t>net</a:t>
            </a:r>
            <a:r>
              <a:rPr lang="fr-FR" dirty="0"/>
              <a:t> = </a:t>
            </a:r>
            <a:r>
              <a:rPr lang="fr-FR" dirty="0" err="1"/>
              <a:t>k</a:t>
            </a:r>
            <a:r>
              <a:rPr lang="fr-FR" baseline="-25000" dirty="0" err="1"/>
              <a:t>p</a:t>
            </a:r>
            <a:r>
              <a:rPr lang="fr-FR" dirty="0"/>
              <a:t> </a:t>
            </a:r>
            <a:r>
              <a:rPr lang="fr-FR" dirty="0" err="1"/>
              <a:t>p</a:t>
            </a:r>
            <a:r>
              <a:rPr lang="fr-FR" baseline="-25000" dirty="0" err="1"/>
              <a:t>le</a:t>
            </a:r>
            <a:r>
              <a:rPr lang="fr-FR" dirty="0"/>
              <a:t>* </a:t>
            </a:r>
            <a:r>
              <a:rPr lang="fr-FR" b="1" dirty="0">
                <a:solidFill>
                  <a:srgbClr val="C00000"/>
                </a:solidFill>
              </a:rPr>
              <a:t>i</a:t>
            </a:r>
            <a:r>
              <a:rPr lang="fr-FR" b="1" baseline="-25000" dirty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fr-FR" baseline="-25000" dirty="0">
                <a:latin typeface="Symbol" panose="05050102010706020507" pitchFamily="18" charset="2"/>
              </a:rPr>
              <a:t> </a:t>
            </a:r>
            <a:r>
              <a:rPr lang="fr-FR" dirty="0" err="1"/>
              <a:t>i</a:t>
            </a:r>
            <a:r>
              <a:rPr lang="fr-FR" baseline="-25000" dirty="0" err="1">
                <a:latin typeface="Symbol" panose="05050102010706020507" pitchFamily="18" charset="2"/>
              </a:rPr>
              <a:t>b</a:t>
            </a:r>
            <a:r>
              <a:rPr lang="fr-FR" dirty="0"/>
              <a:t>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1E0023-1ECE-4B1C-950E-C2A80E28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249" y="1213076"/>
            <a:ext cx="1590675" cy="6762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76D1BEB-0913-4098-8B58-07FA20082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5" y="1905264"/>
            <a:ext cx="7094764" cy="31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27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4. Capacité portante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49F247-C237-444A-8CBF-BD3A2E429E34}"/>
              </a:ext>
            </a:extLst>
          </p:cNvPr>
          <p:cNvSpPr txBox="1"/>
          <p:nvPr/>
        </p:nvSpPr>
        <p:spPr>
          <a:xfrm>
            <a:off x="889908" y="244929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2. Calcul de la résistance du sol </a:t>
            </a:r>
            <a:r>
              <a:rPr lang="fr-FR" dirty="0" err="1"/>
              <a:t>q</a:t>
            </a:r>
            <a:r>
              <a:rPr lang="fr-FR" baseline="-25000" dirty="0" err="1"/>
              <a:t>net</a:t>
            </a:r>
            <a:endParaRPr lang="fr-FR" baseline="-25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7DFE01-4D75-41DB-9FDC-D05201754306}"/>
              </a:ext>
            </a:extLst>
          </p:cNvPr>
          <p:cNvSpPr txBox="1"/>
          <p:nvPr/>
        </p:nvSpPr>
        <p:spPr>
          <a:xfrm>
            <a:off x="1502229" y="726621"/>
            <a:ext cx="460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Méthode </a:t>
            </a:r>
            <a:r>
              <a:rPr lang="fr-FR" b="1" dirty="0"/>
              <a:t>pressiométrique</a:t>
            </a:r>
            <a:r>
              <a:rPr lang="fr-FR" dirty="0"/>
              <a:t> ou pénétrométrique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B94B4-23A1-4CDA-B143-D97A1C74F748}"/>
              </a:ext>
            </a:extLst>
          </p:cNvPr>
          <p:cNvSpPr/>
          <p:nvPr/>
        </p:nvSpPr>
        <p:spPr>
          <a:xfrm>
            <a:off x="1159330" y="1221646"/>
            <a:ext cx="1967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q</a:t>
            </a:r>
            <a:r>
              <a:rPr lang="fr-FR" baseline="-25000" dirty="0" err="1"/>
              <a:t>net</a:t>
            </a:r>
            <a:r>
              <a:rPr lang="fr-FR" dirty="0"/>
              <a:t> = </a:t>
            </a:r>
            <a:r>
              <a:rPr lang="fr-FR" dirty="0" err="1"/>
              <a:t>k</a:t>
            </a:r>
            <a:r>
              <a:rPr lang="fr-FR" baseline="-25000" dirty="0" err="1"/>
              <a:t>p</a:t>
            </a:r>
            <a:r>
              <a:rPr lang="fr-FR" dirty="0"/>
              <a:t> </a:t>
            </a:r>
            <a:r>
              <a:rPr lang="fr-FR" dirty="0" err="1"/>
              <a:t>p</a:t>
            </a:r>
            <a:r>
              <a:rPr lang="fr-FR" baseline="-25000" dirty="0" err="1"/>
              <a:t>le</a:t>
            </a:r>
            <a:r>
              <a:rPr lang="fr-FR" dirty="0"/>
              <a:t>* i</a:t>
            </a:r>
            <a:r>
              <a:rPr lang="fr-FR" baseline="-25000" dirty="0">
                <a:latin typeface="Symbol" panose="05050102010706020507" pitchFamily="18" charset="2"/>
              </a:rPr>
              <a:t>d </a:t>
            </a:r>
            <a:r>
              <a:rPr lang="fr-FR" b="1" dirty="0" err="1">
                <a:solidFill>
                  <a:srgbClr val="C00000"/>
                </a:solidFill>
              </a:rPr>
              <a:t>i</a:t>
            </a:r>
            <a:r>
              <a:rPr lang="fr-FR" b="1" baseline="-25000" dirty="0" err="1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3BC61D-6F97-4196-BA2C-30BFC9119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926" y="1110343"/>
            <a:ext cx="3419475" cy="1600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3A3DD6-46EB-4724-AD62-FFC05BAE6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3" y="2890157"/>
            <a:ext cx="7394204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4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4. Capacité portante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49F247-C237-444A-8CBF-BD3A2E429E34}"/>
              </a:ext>
            </a:extLst>
          </p:cNvPr>
          <p:cNvSpPr txBox="1"/>
          <p:nvPr/>
        </p:nvSpPr>
        <p:spPr>
          <a:xfrm>
            <a:off x="889908" y="244929"/>
            <a:ext cx="369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3. Vérification de la capacité portante</a:t>
            </a:r>
            <a:endParaRPr lang="fr-FR" baseline="-2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9B4A65-1E47-4CA0-97DD-EECE091E3477}"/>
              </a:ext>
            </a:extLst>
          </p:cNvPr>
          <p:cNvSpPr/>
          <p:nvPr/>
        </p:nvSpPr>
        <p:spPr>
          <a:xfrm>
            <a:off x="950026" y="818401"/>
            <a:ext cx="81939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Il faut vérifier pour chaque combinaison que</a:t>
            </a:r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V</a:t>
            </a:r>
            <a:r>
              <a:rPr lang="fr-FR" sz="1600" baseline="-25000" dirty="0"/>
              <a:t>d</a:t>
            </a:r>
            <a:r>
              <a:rPr lang="fr-FR" sz="1600" dirty="0"/>
              <a:t> : valeur de calcul de l’effort vertical transmise au terrain par le mur; </a:t>
            </a:r>
          </a:p>
          <a:p>
            <a:r>
              <a:rPr lang="fr-FR" sz="1600" dirty="0"/>
              <a:t>R</a:t>
            </a:r>
            <a:r>
              <a:rPr lang="fr-FR" sz="1600" baseline="-25000" dirty="0"/>
              <a:t>0</a:t>
            </a:r>
            <a:r>
              <a:rPr lang="fr-FR" sz="1600" dirty="0"/>
              <a:t> : poids des terres initial à la base de la fondation (après travaux) ; </a:t>
            </a:r>
          </a:p>
          <a:p>
            <a:r>
              <a:rPr lang="fr-FR" sz="1600" dirty="0" err="1"/>
              <a:t>R</a:t>
            </a:r>
            <a:r>
              <a:rPr lang="fr-FR" sz="1600" baseline="-25000" dirty="0" err="1"/>
              <a:t>v,d</a:t>
            </a:r>
            <a:r>
              <a:rPr lang="fr-FR" sz="1600" dirty="0"/>
              <a:t> : valeur de calcul de la résistance ultime du terrain. </a:t>
            </a: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983524-5605-4C32-836C-D615A3560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233" y="823912"/>
            <a:ext cx="1323975" cy="4095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A12B1D-EB35-4E6D-A33F-F10ECB1A1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794" y="2497591"/>
            <a:ext cx="962025" cy="4095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A504260-08C0-454E-AEFB-1EAC71023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389" y="2276718"/>
            <a:ext cx="3181350" cy="8858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F9E874-C6C2-4071-B68E-6D42146F8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79" y="3308576"/>
            <a:ext cx="1028700" cy="6000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E0ABB2-C8EA-4B01-9BAB-EE4B634F728A}"/>
              </a:ext>
            </a:extLst>
          </p:cNvPr>
          <p:cNvSpPr/>
          <p:nvPr/>
        </p:nvSpPr>
        <p:spPr>
          <a:xfrm>
            <a:off x="2645229" y="3385181"/>
            <a:ext cx="1967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q</a:t>
            </a:r>
            <a:r>
              <a:rPr lang="fr-FR" baseline="-25000" dirty="0" err="1"/>
              <a:t>net</a:t>
            </a:r>
            <a:r>
              <a:rPr lang="fr-FR" dirty="0"/>
              <a:t> = </a:t>
            </a:r>
            <a:r>
              <a:rPr lang="fr-FR" dirty="0" err="1"/>
              <a:t>k</a:t>
            </a:r>
            <a:r>
              <a:rPr lang="fr-FR" baseline="-25000" dirty="0" err="1"/>
              <a:t>p</a:t>
            </a:r>
            <a:r>
              <a:rPr lang="fr-FR" dirty="0"/>
              <a:t> </a:t>
            </a:r>
            <a:r>
              <a:rPr lang="fr-FR" dirty="0" err="1"/>
              <a:t>p</a:t>
            </a:r>
            <a:r>
              <a:rPr lang="fr-FR" baseline="-25000" dirty="0" err="1"/>
              <a:t>le</a:t>
            </a:r>
            <a:r>
              <a:rPr lang="fr-FR" dirty="0"/>
              <a:t>* i</a:t>
            </a:r>
            <a:r>
              <a:rPr lang="fr-FR" baseline="-25000" dirty="0">
                <a:latin typeface="Symbol" panose="05050102010706020507" pitchFamily="18" charset="2"/>
              </a:rPr>
              <a:t>d </a:t>
            </a:r>
            <a:r>
              <a:rPr lang="fr-FR" dirty="0" err="1"/>
              <a:t>i</a:t>
            </a:r>
            <a:r>
              <a:rPr lang="fr-FR" baseline="-25000" dirty="0" err="1">
                <a:latin typeface="Symbol" panose="05050102010706020507" pitchFamily="18" charset="2"/>
              </a:rPr>
              <a:t>b</a:t>
            </a:r>
            <a:r>
              <a:rPr lang="fr-FR" dirty="0"/>
              <a:t> 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AD6ED5B-8E91-43B8-B1D6-A44B7D66B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71" y="4123095"/>
            <a:ext cx="7151914" cy="79177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140DF02-5FFB-4C58-8611-F99CD4EAF71F}"/>
              </a:ext>
            </a:extLst>
          </p:cNvPr>
          <p:cNvSpPr txBox="1"/>
          <p:nvPr/>
        </p:nvSpPr>
        <p:spPr>
          <a:xfrm>
            <a:off x="930727" y="4457699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ymbol" panose="05050102010706020507" pitchFamily="18" charset="2"/>
              </a:rPr>
              <a:t>g</a:t>
            </a:r>
            <a:r>
              <a:rPr lang="fr-FR" baseline="-25000" dirty="0" err="1"/>
              <a:t>R,v</a:t>
            </a:r>
            <a:endParaRPr lang="fr-FR" baseline="-25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F80D79-5608-4618-ADEB-B253C1AEE9FD}"/>
              </a:ext>
            </a:extLst>
          </p:cNvPr>
          <p:cNvSpPr txBox="1"/>
          <p:nvPr/>
        </p:nvSpPr>
        <p:spPr>
          <a:xfrm>
            <a:off x="4781549" y="3385457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ymbol" panose="05050102010706020507" pitchFamily="18" charset="2"/>
              </a:rPr>
              <a:t>g</a:t>
            </a:r>
            <a:r>
              <a:rPr lang="fr-FR" baseline="-25000" dirty="0" err="1"/>
              <a:t>R,d,v</a:t>
            </a:r>
            <a:r>
              <a:rPr lang="fr-FR" dirty="0"/>
              <a:t> = 1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516331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4. Capacité portante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49F247-C237-444A-8CBF-BD3A2E429E34}"/>
              </a:ext>
            </a:extLst>
          </p:cNvPr>
          <p:cNvSpPr txBox="1"/>
          <p:nvPr/>
        </p:nvSpPr>
        <p:spPr>
          <a:xfrm>
            <a:off x="889908" y="244929"/>
            <a:ext cx="442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4. Actions à considérer avec leur pondération</a:t>
            </a:r>
            <a:endParaRPr lang="fr-FR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77D2BE-CE3E-4C55-A0A1-B2A4F2ACE22A}"/>
              </a:ext>
            </a:extLst>
          </p:cNvPr>
          <p:cNvSpPr/>
          <p:nvPr/>
        </p:nvSpPr>
        <p:spPr>
          <a:xfrm>
            <a:off x="2130870" y="1167955"/>
            <a:ext cx="209725" cy="17784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10659C-DEA9-4CF7-87B6-A05E894185BD}"/>
              </a:ext>
            </a:extLst>
          </p:cNvPr>
          <p:cNvSpPr/>
          <p:nvPr/>
        </p:nvSpPr>
        <p:spPr>
          <a:xfrm rot="16200000">
            <a:off x="2492997" y="1966307"/>
            <a:ext cx="209725" cy="17784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240D22A-3F13-49C1-8FB7-2CB6FD88BCD4}"/>
              </a:ext>
            </a:extLst>
          </p:cNvPr>
          <p:cNvCxnSpPr>
            <a:cxnSpLocks/>
          </p:cNvCxnSpPr>
          <p:nvPr/>
        </p:nvCxnSpPr>
        <p:spPr>
          <a:xfrm>
            <a:off x="2338215" y="1170602"/>
            <a:ext cx="1842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562F012-7D6F-47D5-A4E4-256425B00DEB}"/>
              </a:ext>
            </a:extLst>
          </p:cNvPr>
          <p:cNvCxnSpPr/>
          <p:nvPr/>
        </p:nvCxnSpPr>
        <p:spPr>
          <a:xfrm>
            <a:off x="3242454" y="779721"/>
            <a:ext cx="0" cy="375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8F54F5F-B731-4DAC-9D94-38346783915C}"/>
              </a:ext>
            </a:extLst>
          </p:cNvPr>
          <p:cNvCxnSpPr/>
          <p:nvPr/>
        </p:nvCxnSpPr>
        <p:spPr>
          <a:xfrm>
            <a:off x="3035462" y="781996"/>
            <a:ext cx="0" cy="375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03B6C08-E0FC-4E2C-9C0C-1C9482AC34D0}"/>
              </a:ext>
            </a:extLst>
          </p:cNvPr>
          <p:cNvCxnSpPr/>
          <p:nvPr/>
        </p:nvCxnSpPr>
        <p:spPr>
          <a:xfrm>
            <a:off x="3458543" y="781996"/>
            <a:ext cx="0" cy="375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CF6706B8-E252-4C02-945A-BB276462780C}"/>
              </a:ext>
            </a:extLst>
          </p:cNvPr>
          <p:cNvCxnSpPr/>
          <p:nvPr/>
        </p:nvCxnSpPr>
        <p:spPr>
          <a:xfrm>
            <a:off x="3872527" y="791094"/>
            <a:ext cx="0" cy="375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319BDCED-B82E-4C11-BFF1-03251B3395CF}"/>
              </a:ext>
            </a:extLst>
          </p:cNvPr>
          <p:cNvCxnSpPr/>
          <p:nvPr/>
        </p:nvCxnSpPr>
        <p:spPr>
          <a:xfrm>
            <a:off x="3665535" y="793369"/>
            <a:ext cx="0" cy="375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8D2CAB74-9909-45C3-A845-7EEB28346254}"/>
              </a:ext>
            </a:extLst>
          </p:cNvPr>
          <p:cNvCxnSpPr/>
          <p:nvPr/>
        </p:nvCxnSpPr>
        <p:spPr>
          <a:xfrm>
            <a:off x="4125010" y="793369"/>
            <a:ext cx="0" cy="375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5BA784E7-4817-47D7-A406-19DB53EEE39C}"/>
              </a:ext>
            </a:extLst>
          </p:cNvPr>
          <p:cNvCxnSpPr>
            <a:stCxn id="6" idx="2"/>
          </p:cNvCxnSpPr>
          <p:nvPr/>
        </p:nvCxnSpPr>
        <p:spPr>
          <a:xfrm flipV="1">
            <a:off x="3487093" y="1150961"/>
            <a:ext cx="0" cy="17045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0D422E31-0C83-4566-82B9-E87CC19173A2}"/>
              </a:ext>
            </a:extLst>
          </p:cNvPr>
          <p:cNvCxnSpPr>
            <a:cxnSpLocks/>
          </p:cNvCxnSpPr>
          <p:nvPr/>
        </p:nvCxnSpPr>
        <p:spPr>
          <a:xfrm>
            <a:off x="1051028" y="2583146"/>
            <a:ext cx="1085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08EF96DF-7C16-4A83-9920-73284054E5BF}"/>
              </a:ext>
            </a:extLst>
          </p:cNvPr>
          <p:cNvCxnSpPr>
            <a:cxnSpLocks/>
          </p:cNvCxnSpPr>
          <p:nvPr/>
        </p:nvCxnSpPr>
        <p:spPr>
          <a:xfrm>
            <a:off x="3475528" y="2963009"/>
            <a:ext cx="7825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CA95B475-20E6-4B16-A841-DCB62F9CBC85}"/>
              </a:ext>
            </a:extLst>
          </p:cNvPr>
          <p:cNvSpPr txBox="1"/>
          <p:nvPr/>
        </p:nvSpPr>
        <p:spPr>
          <a:xfrm>
            <a:off x="4133772" y="771218"/>
            <a:ext cx="124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 (variable)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6B831B-BE76-4424-8030-5A018352720D}"/>
              </a:ext>
            </a:extLst>
          </p:cNvPr>
          <p:cNvSpPr/>
          <p:nvPr/>
        </p:nvSpPr>
        <p:spPr>
          <a:xfrm>
            <a:off x="6186677" y="1153206"/>
            <a:ext cx="209725" cy="17784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C89D923-82C2-47AA-901A-1BE3D5AC7D6E}"/>
              </a:ext>
            </a:extLst>
          </p:cNvPr>
          <p:cNvSpPr/>
          <p:nvPr/>
        </p:nvSpPr>
        <p:spPr>
          <a:xfrm rot="16200000">
            <a:off x="6548804" y="1951558"/>
            <a:ext cx="209725" cy="17784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0F343593-4B84-44C6-BEF6-FF0761C4E0A9}"/>
              </a:ext>
            </a:extLst>
          </p:cNvPr>
          <p:cNvCxnSpPr>
            <a:cxnSpLocks/>
          </p:cNvCxnSpPr>
          <p:nvPr/>
        </p:nvCxnSpPr>
        <p:spPr>
          <a:xfrm>
            <a:off x="6394022" y="1155853"/>
            <a:ext cx="1842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0F67B41B-D935-44DF-9982-D2395E22A817}"/>
              </a:ext>
            </a:extLst>
          </p:cNvPr>
          <p:cNvCxnSpPr>
            <a:cxnSpLocks/>
          </p:cNvCxnSpPr>
          <p:nvPr/>
        </p:nvCxnSpPr>
        <p:spPr>
          <a:xfrm>
            <a:off x="7298261" y="764972"/>
            <a:ext cx="0" cy="37568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517B506A-FC88-40C8-AC10-CD782A3D66FB}"/>
              </a:ext>
            </a:extLst>
          </p:cNvPr>
          <p:cNvCxnSpPr>
            <a:cxnSpLocks/>
          </p:cNvCxnSpPr>
          <p:nvPr/>
        </p:nvCxnSpPr>
        <p:spPr>
          <a:xfrm>
            <a:off x="7091269" y="767247"/>
            <a:ext cx="0" cy="37568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81F1B717-539C-4041-B22F-C637EF7F4C3C}"/>
              </a:ext>
            </a:extLst>
          </p:cNvPr>
          <p:cNvCxnSpPr>
            <a:cxnSpLocks/>
          </p:cNvCxnSpPr>
          <p:nvPr/>
        </p:nvCxnSpPr>
        <p:spPr>
          <a:xfrm>
            <a:off x="7514350" y="767247"/>
            <a:ext cx="0" cy="37568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9764AD3C-23CD-4DD8-8AC0-CCD05F38F2E3}"/>
              </a:ext>
            </a:extLst>
          </p:cNvPr>
          <p:cNvCxnSpPr>
            <a:cxnSpLocks/>
          </p:cNvCxnSpPr>
          <p:nvPr/>
        </p:nvCxnSpPr>
        <p:spPr>
          <a:xfrm>
            <a:off x="7928334" y="776345"/>
            <a:ext cx="0" cy="37568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885036F4-748B-4AFD-B0DB-2402E298FFDF}"/>
              </a:ext>
            </a:extLst>
          </p:cNvPr>
          <p:cNvCxnSpPr>
            <a:cxnSpLocks/>
          </p:cNvCxnSpPr>
          <p:nvPr/>
        </p:nvCxnSpPr>
        <p:spPr>
          <a:xfrm>
            <a:off x="7721342" y="778620"/>
            <a:ext cx="0" cy="37568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85782400-CAF7-47C9-AC5A-6701F95EAADF}"/>
              </a:ext>
            </a:extLst>
          </p:cNvPr>
          <p:cNvCxnSpPr>
            <a:cxnSpLocks/>
          </p:cNvCxnSpPr>
          <p:nvPr/>
        </p:nvCxnSpPr>
        <p:spPr>
          <a:xfrm>
            <a:off x="8180817" y="778620"/>
            <a:ext cx="0" cy="37568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80ED1B52-2482-4318-B7A4-3674F0E05A8C}"/>
              </a:ext>
            </a:extLst>
          </p:cNvPr>
          <p:cNvCxnSpPr>
            <a:stCxn id="56" idx="2"/>
          </p:cNvCxnSpPr>
          <p:nvPr/>
        </p:nvCxnSpPr>
        <p:spPr>
          <a:xfrm flipV="1">
            <a:off x="7542900" y="1136212"/>
            <a:ext cx="0" cy="17045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C309D072-1AC7-467E-94FD-6A84506C21BE}"/>
              </a:ext>
            </a:extLst>
          </p:cNvPr>
          <p:cNvCxnSpPr>
            <a:cxnSpLocks/>
          </p:cNvCxnSpPr>
          <p:nvPr/>
        </p:nvCxnSpPr>
        <p:spPr>
          <a:xfrm>
            <a:off x="5348748" y="2948260"/>
            <a:ext cx="2965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lèche : bas 66">
            <a:extLst>
              <a:ext uri="{FF2B5EF4-FFF2-40B4-BE49-F238E27FC236}">
                <a16:creationId xmlns:a16="http://schemas.microsoft.com/office/drawing/2014/main" id="{A8A9884B-0EE6-4CE9-81E9-8C99A500CDDA}"/>
              </a:ext>
            </a:extLst>
          </p:cNvPr>
          <p:cNvSpPr/>
          <p:nvPr/>
        </p:nvSpPr>
        <p:spPr>
          <a:xfrm>
            <a:off x="6234900" y="1818600"/>
            <a:ext cx="141027" cy="3457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Flèche : bas 67">
            <a:extLst>
              <a:ext uri="{FF2B5EF4-FFF2-40B4-BE49-F238E27FC236}">
                <a16:creationId xmlns:a16="http://schemas.microsoft.com/office/drawing/2014/main" id="{D6E2A0E0-BCB6-4B4A-8267-D814532FBFCE}"/>
              </a:ext>
            </a:extLst>
          </p:cNvPr>
          <p:cNvSpPr/>
          <p:nvPr/>
        </p:nvSpPr>
        <p:spPr>
          <a:xfrm>
            <a:off x="6596565" y="2817162"/>
            <a:ext cx="141027" cy="3457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Flèche : bas 68">
            <a:extLst>
              <a:ext uri="{FF2B5EF4-FFF2-40B4-BE49-F238E27FC236}">
                <a16:creationId xmlns:a16="http://schemas.microsoft.com/office/drawing/2014/main" id="{4ED00590-A89C-4EFD-A882-64DF9C252C0E}"/>
              </a:ext>
            </a:extLst>
          </p:cNvPr>
          <p:cNvSpPr/>
          <p:nvPr/>
        </p:nvSpPr>
        <p:spPr>
          <a:xfrm>
            <a:off x="6885443" y="1882291"/>
            <a:ext cx="141027" cy="345744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71553E56-23FE-463A-BDE7-AB382A5CA449}"/>
              </a:ext>
            </a:extLst>
          </p:cNvPr>
          <p:cNvSpPr txBox="1"/>
          <p:nvPr/>
        </p:nvSpPr>
        <p:spPr>
          <a:xfrm>
            <a:off x="5748130" y="1768559"/>
            <a:ext cx="49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Wv</a:t>
            </a:r>
            <a:endParaRPr lang="fr-FR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4DE284D-5C84-474F-B84A-5E82763FA003}"/>
              </a:ext>
            </a:extLst>
          </p:cNvPr>
          <p:cNvSpPr txBox="1"/>
          <p:nvPr/>
        </p:nvSpPr>
        <p:spPr>
          <a:xfrm>
            <a:off x="6701198" y="2853555"/>
            <a:ext cx="58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Wse</a:t>
            </a:r>
            <a:endParaRPr lang="fr-FR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1D8F6E95-9FA8-462E-9CF3-0711B041A3CD}"/>
              </a:ext>
            </a:extLst>
          </p:cNvPr>
          <p:cNvSpPr txBox="1"/>
          <p:nvPr/>
        </p:nvSpPr>
        <p:spPr>
          <a:xfrm>
            <a:off x="6537426" y="1570667"/>
            <a:ext cx="64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Wsol</a:t>
            </a:r>
            <a:endParaRPr lang="fr-FR" dirty="0"/>
          </a:p>
        </p:txBody>
      </p:sp>
      <p:sp>
        <p:nvSpPr>
          <p:cNvPr id="73" name="Flèche : bas 72">
            <a:extLst>
              <a:ext uri="{FF2B5EF4-FFF2-40B4-BE49-F238E27FC236}">
                <a16:creationId xmlns:a16="http://schemas.microsoft.com/office/drawing/2014/main" id="{EBF6E927-5B41-4868-A90D-CE5F3B7D2BB6}"/>
              </a:ext>
            </a:extLst>
          </p:cNvPr>
          <p:cNvSpPr/>
          <p:nvPr/>
        </p:nvSpPr>
        <p:spPr>
          <a:xfrm>
            <a:off x="7256207" y="1265867"/>
            <a:ext cx="141027" cy="34574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1D784B15-B55F-4DF4-B24F-9905084E54C8}"/>
              </a:ext>
            </a:extLst>
          </p:cNvPr>
          <p:cNvSpPr txBox="1"/>
          <p:nvPr/>
        </p:nvSpPr>
        <p:spPr>
          <a:xfrm>
            <a:off x="6971880" y="1204452"/>
            <a:ext cx="34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</a:t>
            </a:r>
          </a:p>
        </p:txBody>
      </p:sp>
      <p:sp>
        <p:nvSpPr>
          <p:cNvPr id="86" name="Flèche : bas 85">
            <a:extLst>
              <a:ext uri="{FF2B5EF4-FFF2-40B4-BE49-F238E27FC236}">
                <a16:creationId xmlns:a16="http://schemas.microsoft.com/office/drawing/2014/main" id="{BDEECA98-1625-4595-BF34-3489A7DA5A74}"/>
              </a:ext>
            </a:extLst>
          </p:cNvPr>
          <p:cNvSpPr/>
          <p:nvPr/>
        </p:nvSpPr>
        <p:spPr>
          <a:xfrm rot="4133752">
            <a:off x="7723643" y="2271759"/>
            <a:ext cx="141027" cy="345744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4DC8EB3E-BD3C-4896-8CE2-F3917DB12203}"/>
              </a:ext>
            </a:extLst>
          </p:cNvPr>
          <p:cNvSpPr txBox="1"/>
          <p:nvPr/>
        </p:nvSpPr>
        <p:spPr>
          <a:xfrm>
            <a:off x="7951359" y="2214133"/>
            <a:ext cx="64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</a:t>
            </a:r>
          </a:p>
        </p:txBody>
      </p:sp>
      <p:sp>
        <p:nvSpPr>
          <p:cNvPr id="88" name="Flèche : bas 87">
            <a:extLst>
              <a:ext uri="{FF2B5EF4-FFF2-40B4-BE49-F238E27FC236}">
                <a16:creationId xmlns:a16="http://schemas.microsoft.com/office/drawing/2014/main" id="{DA267CCF-2506-4694-A0FB-68256BF0E00C}"/>
              </a:ext>
            </a:extLst>
          </p:cNvPr>
          <p:cNvSpPr/>
          <p:nvPr/>
        </p:nvSpPr>
        <p:spPr>
          <a:xfrm rot="4133752">
            <a:off x="7732110" y="1839960"/>
            <a:ext cx="141027" cy="34574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29B3A512-9B72-4388-82B7-A3A9DA11C381}"/>
              </a:ext>
            </a:extLst>
          </p:cNvPr>
          <p:cNvSpPr txBox="1"/>
          <p:nvPr/>
        </p:nvSpPr>
        <p:spPr>
          <a:xfrm>
            <a:off x="8002159" y="1680733"/>
            <a:ext cx="64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Fq</a:t>
            </a:r>
            <a:endParaRPr lang="fr-FR" dirty="0"/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2BF10483-EC8E-436C-A2D8-1278AE25F451}"/>
              </a:ext>
            </a:extLst>
          </p:cNvPr>
          <p:cNvSpPr txBox="1"/>
          <p:nvPr/>
        </p:nvSpPr>
        <p:spPr>
          <a:xfrm>
            <a:off x="1058334" y="3064934"/>
            <a:ext cx="6043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Toute les actions sont défavorables pour la capacité portante 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x 1,35 pour </a:t>
            </a:r>
            <a:r>
              <a:rPr lang="fr-FR" dirty="0" err="1"/>
              <a:t>Wv</a:t>
            </a:r>
            <a:r>
              <a:rPr lang="fr-FR" dirty="0"/>
              <a:t>, </a:t>
            </a:r>
            <a:r>
              <a:rPr lang="fr-FR" dirty="0" err="1"/>
              <a:t>Wse</a:t>
            </a:r>
            <a:r>
              <a:rPr lang="fr-FR" dirty="0"/>
              <a:t>, </a:t>
            </a:r>
            <a:r>
              <a:rPr lang="fr-FR" dirty="0" err="1"/>
              <a:t>Wsol</a:t>
            </a:r>
            <a:r>
              <a:rPr lang="fr-FR" dirty="0"/>
              <a:t> et P aux ELU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x 1,5 pour Q et </a:t>
            </a:r>
            <a:r>
              <a:rPr lang="fr-FR" dirty="0" err="1"/>
              <a:t>Fq</a:t>
            </a:r>
            <a:r>
              <a:rPr lang="fr-FR" dirty="0"/>
              <a:t> aux ELU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Pas de pondération aux ELS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BB3BAFF-4B9B-4423-82B3-35523875C94F}"/>
              </a:ext>
            </a:extLst>
          </p:cNvPr>
          <p:cNvSpPr/>
          <p:nvPr/>
        </p:nvSpPr>
        <p:spPr>
          <a:xfrm>
            <a:off x="1062890" y="4316706"/>
            <a:ext cx="615995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fr-FR" sz="1400" dirty="0"/>
              <a:t>Vérification de l’excentrement (avec les mêmes pondération)</a:t>
            </a:r>
          </a:p>
          <a:p>
            <a:pPr marL="342900" indent="-342900">
              <a:buFontTx/>
              <a:buAutoNum type="arabicPeriod"/>
            </a:pPr>
            <a:r>
              <a:rPr lang="fr-FR" sz="1400" dirty="0"/>
              <a:t>Calcul de la résistance du sol </a:t>
            </a:r>
            <a:r>
              <a:rPr lang="fr-FR" sz="1400" dirty="0" err="1"/>
              <a:t>q</a:t>
            </a:r>
            <a:r>
              <a:rPr lang="fr-FR" sz="1400" baseline="-25000" dirty="0" err="1"/>
              <a:t>net</a:t>
            </a:r>
            <a:r>
              <a:rPr lang="fr-FR" sz="1400" dirty="0"/>
              <a:t> (avec composante verticale sur paroi fictive)</a:t>
            </a:r>
            <a:endParaRPr lang="fr-FR" sz="1400" baseline="-25000" dirty="0"/>
          </a:p>
          <a:p>
            <a:pPr marL="342900" indent="-342900">
              <a:buFontTx/>
              <a:buAutoNum type="arabicPeriod"/>
            </a:pPr>
            <a:r>
              <a:rPr lang="fr-FR" sz="1400" dirty="0"/>
              <a:t>Vérification de la capacité portante</a:t>
            </a:r>
            <a:endParaRPr lang="fr-FR" sz="1400" baseline="-25000" dirty="0"/>
          </a:p>
        </p:txBody>
      </p:sp>
      <p:pic>
        <p:nvPicPr>
          <p:cNvPr id="93" name="Graphique 92" descr="Avertissement">
            <a:extLst>
              <a:ext uri="{FF2B5EF4-FFF2-40B4-BE49-F238E27FC236}">
                <a16:creationId xmlns:a16="http://schemas.microsoft.com/office/drawing/2014/main" id="{D3F5E95E-F3E2-4110-A042-8CE122A11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0" y="1109132"/>
            <a:ext cx="573617" cy="57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70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5. Glissement</a:t>
            </a:r>
          </a:p>
        </p:txBody>
      </p:sp>
      <p:sp>
        <p:nvSpPr>
          <p:cNvPr id="45" name="Titre 3">
            <a:extLst>
              <a:ext uri="{FF2B5EF4-FFF2-40B4-BE49-F238E27FC236}">
                <a16:creationId xmlns:a16="http://schemas.microsoft.com/office/drawing/2014/main" id="{77E0A04D-1C1A-444B-AB65-383159E7D5AE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5. Glissement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85F839-8A97-45A7-BCBF-890B219EEF80}"/>
              </a:ext>
            </a:extLst>
          </p:cNvPr>
          <p:cNvSpPr/>
          <p:nvPr/>
        </p:nvSpPr>
        <p:spPr>
          <a:xfrm>
            <a:off x="4545404" y="1208697"/>
            <a:ext cx="209725" cy="17784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A625A61-5419-4401-A57A-7613A91BB6EE}"/>
              </a:ext>
            </a:extLst>
          </p:cNvPr>
          <p:cNvSpPr/>
          <p:nvPr/>
        </p:nvSpPr>
        <p:spPr>
          <a:xfrm rot="16200000">
            <a:off x="4907531" y="2007049"/>
            <a:ext cx="209725" cy="17784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8B34537-1190-4038-BB73-4102119F1AE4}"/>
              </a:ext>
            </a:extLst>
          </p:cNvPr>
          <p:cNvCxnSpPr>
            <a:cxnSpLocks/>
          </p:cNvCxnSpPr>
          <p:nvPr/>
        </p:nvCxnSpPr>
        <p:spPr>
          <a:xfrm>
            <a:off x="4752749" y="1211344"/>
            <a:ext cx="1842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7F6E19B4-A379-42BE-9DB3-4C4183FB09A8}"/>
              </a:ext>
            </a:extLst>
          </p:cNvPr>
          <p:cNvCxnSpPr>
            <a:stCxn id="38" idx="2"/>
          </p:cNvCxnSpPr>
          <p:nvPr/>
        </p:nvCxnSpPr>
        <p:spPr>
          <a:xfrm flipV="1">
            <a:off x="5901627" y="1191703"/>
            <a:ext cx="0" cy="17045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55389B3-9224-43A6-9582-6566C6DB9B15}"/>
              </a:ext>
            </a:extLst>
          </p:cNvPr>
          <p:cNvCxnSpPr>
            <a:cxnSpLocks/>
          </p:cNvCxnSpPr>
          <p:nvPr/>
        </p:nvCxnSpPr>
        <p:spPr>
          <a:xfrm>
            <a:off x="3465562" y="2623888"/>
            <a:ext cx="1085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6B90DF0-60BA-40D8-B273-EF48F87D7C0D}"/>
              </a:ext>
            </a:extLst>
          </p:cNvPr>
          <p:cNvCxnSpPr>
            <a:cxnSpLocks/>
          </p:cNvCxnSpPr>
          <p:nvPr/>
        </p:nvCxnSpPr>
        <p:spPr>
          <a:xfrm>
            <a:off x="5890062" y="3003751"/>
            <a:ext cx="7825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1A53D83-0762-462D-8F11-8375BEBBBC74}"/>
              </a:ext>
            </a:extLst>
          </p:cNvPr>
          <p:cNvCxnSpPr/>
          <p:nvPr/>
        </p:nvCxnSpPr>
        <p:spPr>
          <a:xfrm>
            <a:off x="4124801" y="3114142"/>
            <a:ext cx="4741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226A7C04-45D0-4844-A09C-9DE72585E50E}"/>
              </a:ext>
            </a:extLst>
          </p:cNvPr>
          <p:cNvCxnSpPr/>
          <p:nvPr/>
        </p:nvCxnSpPr>
        <p:spPr>
          <a:xfrm>
            <a:off x="4700534" y="3114142"/>
            <a:ext cx="4741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0B1E3B0-EFD8-4A70-90AA-70F9A75148AC}"/>
              </a:ext>
            </a:extLst>
          </p:cNvPr>
          <p:cNvCxnSpPr/>
          <p:nvPr/>
        </p:nvCxnSpPr>
        <p:spPr>
          <a:xfrm>
            <a:off x="5301668" y="3122608"/>
            <a:ext cx="4741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C09D930-B57C-4FC3-9D87-44B92AF8847A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4123161" y="2618884"/>
            <a:ext cx="4199" cy="277398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E84C1A89-267F-4E86-A108-5ADC535282ED}"/>
              </a:ext>
            </a:extLst>
          </p:cNvPr>
          <p:cNvSpPr/>
          <p:nvPr/>
        </p:nvSpPr>
        <p:spPr>
          <a:xfrm>
            <a:off x="3742194" y="2780592"/>
            <a:ext cx="317541" cy="129369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 : droite 47">
            <a:extLst>
              <a:ext uri="{FF2B5EF4-FFF2-40B4-BE49-F238E27FC236}">
                <a16:creationId xmlns:a16="http://schemas.microsoft.com/office/drawing/2014/main" id="{45D5CF87-B0FE-4ED0-B7F7-B7505D267098}"/>
              </a:ext>
            </a:extLst>
          </p:cNvPr>
          <p:cNvSpPr/>
          <p:nvPr/>
        </p:nvSpPr>
        <p:spPr>
          <a:xfrm>
            <a:off x="4779592" y="3200550"/>
            <a:ext cx="317541" cy="12936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FFD591C-72D1-40FC-8B53-FC7136C060F8}"/>
              </a:ext>
            </a:extLst>
          </p:cNvPr>
          <p:cNvSpPr txBox="1"/>
          <p:nvPr/>
        </p:nvSpPr>
        <p:spPr>
          <a:xfrm>
            <a:off x="3392311" y="2801175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-25000" dirty="0" err="1"/>
              <a:t>Rp,d</a:t>
            </a:r>
            <a:endParaRPr lang="fr-FR" baseline="-25000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4B0DEF51-B34B-47BE-A8D1-62E0391F9A58}"/>
              </a:ext>
            </a:extLst>
          </p:cNvPr>
          <p:cNvSpPr txBox="1"/>
          <p:nvPr/>
        </p:nvSpPr>
        <p:spPr>
          <a:xfrm>
            <a:off x="4506154" y="3253475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-25000" dirty="0" err="1"/>
              <a:t>Rh,d</a:t>
            </a:r>
            <a:endParaRPr lang="fr-FR" baseline="-25000" dirty="0"/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C9A69BC8-DFB9-4747-9B17-46643FEFD53F}"/>
              </a:ext>
            </a:extLst>
          </p:cNvPr>
          <p:cNvSpPr/>
          <p:nvPr/>
        </p:nvSpPr>
        <p:spPr>
          <a:xfrm>
            <a:off x="5952806" y="2252246"/>
            <a:ext cx="503226" cy="18410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E00752-E38F-4794-96D2-17E79AB58BE7}"/>
              </a:ext>
            </a:extLst>
          </p:cNvPr>
          <p:cNvSpPr txBox="1"/>
          <p:nvPr/>
        </p:nvSpPr>
        <p:spPr>
          <a:xfrm>
            <a:off x="6167596" y="1871757"/>
            <a:ext cx="503228" cy="368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CA2E15A-45FA-4A23-92FA-0C3CB59FF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754" y="1430860"/>
            <a:ext cx="1704975" cy="51435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42E8405-7619-4794-B0E0-8F24AE7FCEE1}"/>
              </a:ext>
            </a:extLst>
          </p:cNvPr>
          <p:cNvSpPr txBox="1"/>
          <p:nvPr/>
        </p:nvSpPr>
        <p:spPr>
          <a:xfrm>
            <a:off x="920537" y="3645327"/>
            <a:ext cx="7915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</a:t>
            </a:r>
            <a:r>
              <a:rPr lang="fr-FR" baseline="-25000" dirty="0" err="1"/>
              <a:t>p,d</a:t>
            </a:r>
            <a:r>
              <a:rPr lang="fr-FR" baseline="-25000" dirty="0"/>
              <a:t> </a:t>
            </a:r>
            <a:r>
              <a:rPr lang="fr-FR" dirty="0"/>
              <a:t>est favorable et peut disparaître, on ne la considère pas pour cette justification</a:t>
            </a:r>
          </a:p>
          <a:p>
            <a:endParaRPr lang="fr-FR" dirty="0"/>
          </a:p>
          <a:p>
            <a:r>
              <a:rPr lang="fr-FR" dirty="0" err="1"/>
              <a:t>R</a:t>
            </a:r>
            <a:r>
              <a:rPr lang="fr-FR" baseline="-25000" dirty="0" err="1"/>
              <a:t>h,d</a:t>
            </a:r>
            <a:r>
              <a:rPr lang="fr-FR" baseline="-25000" dirty="0"/>
              <a:t> </a:t>
            </a:r>
            <a:r>
              <a:rPr lang="fr-FR" dirty="0"/>
              <a:t>doit être considérée à court terme et long terme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ED87A32-F09C-4B57-8B36-14ED05CF93D0}"/>
              </a:ext>
            </a:extLst>
          </p:cNvPr>
          <p:cNvSpPr txBox="1"/>
          <p:nvPr/>
        </p:nvSpPr>
        <p:spPr>
          <a:xfrm>
            <a:off x="4901938" y="424206"/>
            <a:ext cx="340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 considérer uniquement aux ELU</a:t>
            </a:r>
          </a:p>
        </p:txBody>
      </p:sp>
    </p:spTree>
    <p:extLst>
      <p:ext uri="{BB962C8B-B14F-4D97-AF65-F5344CB8AC3E}">
        <p14:creationId xmlns:p14="http://schemas.microsoft.com/office/powerpoint/2010/main" val="3555746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5. Glissement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85F839-8A97-45A7-BCBF-890B219EEF80}"/>
              </a:ext>
            </a:extLst>
          </p:cNvPr>
          <p:cNvSpPr/>
          <p:nvPr/>
        </p:nvSpPr>
        <p:spPr>
          <a:xfrm>
            <a:off x="2150997" y="2453036"/>
            <a:ext cx="209725" cy="17784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A625A61-5419-4401-A57A-7613A91BB6EE}"/>
              </a:ext>
            </a:extLst>
          </p:cNvPr>
          <p:cNvSpPr/>
          <p:nvPr/>
        </p:nvSpPr>
        <p:spPr>
          <a:xfrm rot="16200000">
            <a:off x="2513124" y="3251388"/>
            <a:ext cx="209725" cy="17784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8B34537-1190-4038-BB73-4102119F1AE4}"/>
              </a:ext>
            </a:extLst>
          </p:cNvPr>
          <p:cNvCxnSpPr>
            <a:cxnSpLocks/>
          </p:cNvCxnSpPr>
          <p:nvPr/>
        </p:nvCxnSpPr>
        <p:spPr>
          <a:xfrm>
            <a:off x="2358342" y="2455683"/>
            <a:ext cx="1842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7F6E19B4-A379-42BE-9DB3-4C4183FB09A8}"/>
              </a:ext>
            </a:extLst>
          </p:cNvPr>
          <p:cNvCxnSpPr>
            <a:stCxn id="38" idx="2"/>
          </p:cNvCxnSpPr>
          <p:nvPr/>
        </p:nvCxnSpPr>
        <p:spPr>
          <a:xfrm flipV="1">
            <a:off x="3507220" y="2436042"/>
            <a:ext cx="0" cy="17045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55389B3-9224-43A6-9582-6566C6DB9B15}"/>
              </a:ext>
            </a:extLst>
          </p:cNvPr>
          <p:cNvCxnSpPr>
            <a:cxnSpLocks/>
          </p:cNvCxnSpPr>
          <p:nvPr/>
        </p:nvCxnSpPr>
        <p:spPr>
          <a:xfrm>
            <a:off x="1071155" y="3868227"/>
            <a:ext cx="1085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6B90DF0-60BA-40D8-B273-EF48F87D7C0D}"/>
              </a:ext>
            </a:extLst>
          </p:cNvPr>
          <p:cNvCxnSpPr>
            <a:cxnSpLocks/>
          </p:cNvCxnSpPr>
          <p:nvPr/>
        </p:nvCxnSpPr>
        <p:spPr>
          <a:xfrm>
            <a:off x="3495655" y="4248090"/>
            <a:ext cx="7825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C9A69BC8-DFB9-4747-9B17-46643FEFD53F}"/>
              </a:ext>
            </a:extLst>
          </p:cNvPr>
          <p:cNvSpPr/>
          <p:nvPr/>
        </p:nvSpPr>
        <p:spPr>
          <a:xfrm rot="20102297">
            <a:off x="3558399" y="3496585"/>
            <a:ext cx="503226" cy="18410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E00752-E38F-4794-96D2-17E79AB58BE7}"/>
              </a:ext>
            </a:extLst>
          </p:cNvPr>
          <p:cNvSpPr txBox="1"/>
          <p:nvPr/>
        </p:nvSpPr>
        <p:spPr>
          <a:xfrm>
            <a:off x="4131408" y="3182084"/>
            <a:ext cx="503228" cy="368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4C7A21-E7A7-4FEE-9E9F-8F443694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0" y="800051"/>
            <a:ext cx="3048000" cy="8096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3A33524-7865-4672-90F0-68C61B256B98}"/>
              </a:ext>
            </a:extLst>
          </p:cNvPr>
          <p:cNvSpPr txBox="1"/>
          <p:nvPr/>
        </p:nvSpPr>
        <p:spPr>
          <a:xfrm>
            <a:off x="1102936" y="273377"/>
            <a:ext cx="133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Court terme</a:t>
            </a:r>
          </a:p>
        </p:txBody>
      </p:sp>
      <p:sp>
        <p:nvSpPr>
          <p:cNvPr id="26" name="Flèche : bas 25">
            <a:extLst>
              <a:ext uri="{FF2B5EF4-FFF2-40B4-BE49-F238E27FC236}">
                <a16:creationId xmlns:a16="http://schemas.microsoft.com/office/drawing/2014/main" id="{6C6D60CF-5BAA-4D2A-886A-D45D31F788D7}"/>
              </a:ext>
            </a:extLst>
          </p:cNvPr>
          <p:cNvSpPr/>
          <p:nvPr/>
        </p:nvSpPr>
        <p:spPr>
          <a:xfrm>
            <a:off x="2181374" y="3147780"/>
            <a:ext cx="141027" cy="3457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Flèche : bas 26">
            <a:extLst>
              <a:ext uri="{FF2B5EF4-FFF2-40B4-BE49-F238E27FC236}">
                <a16:creationId xmlns:a16="http://schemas.microsoft.com/office/drawing/2014/main" id="{A1FF0008-4F7C-48BB-B7AD-742B1728E79D}"/>
              </a:ext>
            </a:extLst>
          </p:cNvPr>
          <p:cNvSpPr/>
          <p:nvPr/>
        </p:nvSpPr>
        <p:spPr>
          <a:xfrm>
            <a:off x="2543039" y="4146342"/>
            <a:ext cx="141027" cy="3457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Flèche : bas 27">
            <a:extLst>
              <a:ext uri="{FF2B5EF4-FFF2-40B4-BE49-F238E27FC236}">
                <a16:creationId xmlns:a16="http://schemas.microsoft.com/office/drawing/2014/main" id="{D9A44468-F0FA-472F-B68F-B1C67AA06864}"/>
              </a:ext>
            </a:extLst>
          </p:cNvPr>
          <p:cNvSpPr/>
          <p:nvPr/>
        </p:nvSpPr>
        <p:spPr>
          <a:xfrm>
            <a:off x="2784783" y="3258605"/>
            <a:ext cx="141027" cy="345744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126CB82-DCF7-496C-8148-1FDA40796E7F}"/>
              </a:ext>
            </a:extLst>
          </p:cNvPr>
          <p:cNvSpPr txBox="1"/>
          <p:nvPr/>
        </p:nvSpPr>
        <p:spPr>
          <a:xfrm>
            <a:off x="1694604" y="3097739"/>
            <a:ext cx="49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Wv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9679160-EA1B-4ED1-95EC-47AB29562657}"/>
              </a:ext>
            </a:extLst>
          </p:cNvPr>
          <p:cNvSpPr txBox="1"/>
          <p:nvPr/>
        </p:nvSpPr>
        <p:spPr>
          <a:xfrm>
            <a:off x="2647672" y="4182735"/>
            <a:ext cx="58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Wse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E70A92F-D3AF-442E-B56C-A2AA3B149BC5}"/>
              </a:ext>
            </a:extLst>
          </p:cNvPr>
          <p:cNvSpPr txBox="1"/>
          <p:nvPr/>
        </p:nvSpPr>
        <p:spPr>
          <a:xfrm>
            <a:off x="2483900" y="2899847"/>
            <a:ext cx="64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Wsol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568C6D-2B9D-453F-92DE-309CBC7F9017}"/>
              </a:ext>
            </a:extLst>
          </p:cNvPr>
          <p:cNvSpPr txBox="1"/>
          <p:nvPr/>
        </p:nvSpPr>
        <p:spPr>
          <a:xfrm>
            <a:off x="5250729" y="2309567"/>
            <a:ext cx="2955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Hd</a:t>
            </a:r>
            <a:r>
              <a:rPr lang="fr-FR" dirty="0"/>
              <a:t> = 1,35 Ph</a:t>
            </a:r>
          </a:p>
          <a:p>
            <a:r>
              <a:rPr lang="fr-FR" dirty="0"/>
              <a:t>Vd = </a:t>
            </a:r>
            <a:r>
              <a:rPr lang="fr-FR" dirty="0" err="1"/>
              <a:t>Wv</a:t>
            </a:r>
            <a:r>
              <a:rPr lang="fr-FR" dirty="0"/>
              <a:t> + </a:t>
            </a:r>
            <a:r>
              <a:rPr lang="fr-FR" dirty="0" err="1"/>
              <a:t>Wse</a:t>
            </a:r>
            <a:r>
              <a:rPr lang="fr-FR" dirty="0"/>
              <a:t>+ Wsol+1,35Pv</a:t>
            </a:r>
          </a:p>
          <a:p>
            <a:r>
              <a:rPr lang="fr-FR" dirty="0"/>
              <a:t>A’ = </a:t>
            </a:r>
            <a:r>
              <a:rPr lang="fr-FR" dirty="0" err="1"/>
              <a:t>i</a:t>
            </a:r>
            <a:r>
              <a:rPr lang="fr-FR" baseline="-25000" dirty="0" err="1"/>
              <a:t>e</a:t>
            </a:r>
            <a:r>
              <a:rPr lang="fr-FR" dirty="0" err="1"/>
              <a:t>.A</a:t>
            </a:r>
            <a:endParaRPr lang="fr-FR" dirty="0"/>
          </a:p>
        </p:txBody>
      </p:sp>
      <p:sp>
        <p:nvSpPr>
          <p:cNvPr id="34" name="Flèche : gauche 33">
            <a:extLst>
              <a:ext uri="{FF2B5EF4-FFF2-40B4-BE49-F238E27FC236}">
                <a16:creationId xmlns:a16="http://schemas.microsoft.com/office/drawing/2014/main" id="{50CE2B1E-7B47-467B-9F0D-22B36717FE99}"/>
              </a:ext>
            </a:extLst>
          </p:cNvPr>
          <p:cNvSpPr/>
          <p:nvPr/>
        </p:nvSpPr>
        <p:spPr>
          <a:xfrm rot="16200000">
            <a:off x="3343154" y="3262486"/>
            <a:ext cx="503226" cy="18410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 : gauche 34">
            <a:extLst>
              <a:ext uri="{FF2B5EF4-FFF2-40B4-BE49-F238E27FC236}">
                <a16:creationId xmlns:a16="http://schemas.microsoft.com/office/drawing/2014/main" id="{140366B9-A7E3-4586-80D7-BF903E4EB94D}"/>
              </a:ext>
            </a:extLst>
          </p:cNvPr>
          <p:cNvSpPr/>
          <p:nvPr/>
        </p:nvSpPr>
        <p:spPr>
          <a:xfrm>
            <a:off x="3588251" y="3714973"/>
            <a:ext cx="503226" cy="18410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D20F31D-5695-4091-86F6-5CD6B3EE57FD}"/>
              </a:ext>
            </a:extLst>
          </p:cNvPr>
          <p:cNvSpPr txBox="1"/>
          <p:nvPr/>
        </p:nvSpPr>
        <p:spPr>
          <a:xfrm>
            <a:off x="3567371" y="2816009"/>
            <a:ext cx="503228" cy="368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Pv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9DD6774-DDC7-464E-96E7-BBFB50BBF7FD}"/>
              </a:ext>
            </a:extLst>
          </p:cNvPr>
          <p:cNvSpPr txBox="1"/>
          <p:nvPr/>
        </p:nvSpPr>
        <p:spPr>
          <a:xfrm>
            <a:off x="4076418" y="3692703"/>
            <a:ext cx="503228" cy="368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Ph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03ADD53-0653-4AF8-8ACB-9EA3A07C6CF3}"/>
              </a:ext>
            </a:extLst>
          </p:cNvPr>
          <p:cNvSpPr txBox="1"/>
          <p:nvPr/>
        </p:nvSpPr>
        <p:spPr>
          <a:xfrm>
            <a:off x="5355995" y="3678023"/>
            <a:ext cx="2652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Hd</a:t>
            </a:r>
            <a:r>
              <a:rPr lang="fr-FR" dirty="0"/>
              <a:t> = Ph</a:t>
            </a:r>
          </a:p>
          <a:p>
            <a:r>
              <a:rPr lang="fr-FR" dirty="0"/>
              <a:t>Vd = </a:t>
            </a:r>
            <a:r>
              <a:rPr lang="fr-FR" dirty="0" err="1"/>
              <a:t>Wv</a:t>
            </a:r>
            <a:r>
              <a:rPr lang="fr-FR" dirty="0"/>
              <a:t> + </a:t>
            </a:r>
            <a:r>
              <a:rPr lang="fr-FR" dirty="0" err="1"/>
              <a:t>Wse</a:t>
            </a:r>
            <a:r>
              <a:rPr lang="fr-FR" dirty="0"/>
              <a:t>+ </a:t>
            </a:r>
            <a:r>
              <a:rPr lang="fr-FR" dirty="0" err="1"/>
              <a:t>Wsol</a:t>
            </a:r>
            <a:r>
              <a:rPr lang="fr-FR" dirty="0"/>
              <a:t> + </a:t>
            </a:r>
            <a:r>
              <a:rPr lang="fr-FR" dirty="0" err="1"/>
              <a:t>Pv</a:t>
            </a:r>
            <a:endParaRPr lang="fr-FR" dirty="0"/>
          </a:p>
          <a:p>
            <a:r>
              <a:rPr lang="fr-FR" dirty="0"/>
              <a:t>A’ = </a:t>
            </a:r>
            <a:r>
              <a:rPr lang="fr-FR" dirty="0" err="1"/>
              <a:t>i</a:t>
            </a:r>
            <a:r>
              <a:rPr lang="fr-FR" baseline="-25000" dirty="0" err="1"/>
              <a:t>e</a:t>
            </a:r>
            <a:r>
              <a:rPr lang="fr-FR" dirty="0" err="1"/>
              <a:t>.A</a:t>
            </a:r>
            <a:endParaRPr lang="fr-FR" dirty="0"/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DC7F2222-5BB4-4407-A3BC-7ECEE0709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612" y="3091759"/>
            <a:ext cx="1028700" cy="600075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57C4164A-5676-4278-8B23-E4416CFF8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422" y="724636"/>
            <a:ext cx="1790700" cy="809625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CED18B7F-4408-4616-BE41-DE13A9044E34}"/>
              </a:ext>
            </a:extLst>
          </p:cNvPr>
          <p:cNvSpPr txBox="1"/>
          <p:nvPr/>
        </p:nvSpPr>
        <p:spPr>
          <a:xfrm>
            <a:off x="6534346" y="227814"/>
            <a:ext cx="125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Long terme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7816CE-8FA7-45DC-AF7E-E2DDFAF0AB90}"/>
              </a:ext>
            </a:extLst>
          </p:cNvPr>
          <p:cNvSpPr txBox="1"/>
          <p:nvPr/>
        </p:nvSpPr>
        <p:spPr>
          <a:xfrm>
            <a:off x="5141343" y="1785668"/>
            <a:ext cx="255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2 combinaisons à évaluer</a:t>
            </a:r>
          </a:p>
        </p:txBody>
      </p:sp>
    </p:spTree>
    <p:extLst>
      <p:ext uri="{BB962C8B-B14F-4D97-AF65-F5344CB8AC3E}">
        <p14:creationId xmlns:p14="http://schemas.microsoft.com/office/powerpoint/2010/main" val="4200062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5. Glissement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4C7A21-E7A7-4FEE-9E9F-8F443694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30" y="800051"/>
            <a:ext cx="3048000" cy="8096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FB9B5D-A689-43B7-B26E-C5E1C6D60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950" y="715210"/>
            <a:ext cx="1790700" cy="8096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3A33524-7865-4672-90F0-68C61B256B98}"/>
              </a:ext>
            </a:extLst>
          </p:cNvPr>
          <p:cNvSpPr txBox="1"/>
          <p:nvPr/>
        </p:nvSpPr>
        <p:spPr>
          <a:xfrm>
            <a:off x="1102936" y="273377"/>
            <a:ext cx="133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Court terme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4693C7E-A982-4A93-99F9-B5E10C090B3B}"/>
              </a:ext>
            </a:extLst>
          </p:cNvPr>
          <p:cNvSpPr txBox="1"/>
          <p:nvPr/>
        </p:nvSpPr>
        <p:spPr>
          <a:xfrm>
            <a:off x="5242874" y="218388"/>
            <a:ext cx="125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Long terme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8ED01D-DE39-47B9-90B6-5C9B5D59A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999" y="3030459"/>
            <a:ext cx="4923536" cy="1579247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D6A0BCE5-29E8-465A-884D-BEEC8EFD2A16}"/>
              </a:ext>
            </a:extLst>
          </p:cNvPr>
          <p:cNvSpPr txBox="1"/>
          <p:nvPr/>
        </p:nvSpPr>
        <p:spPr>
          <a:xfrm>
            <a:off x="1764971" y="2339082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ymbol" panose="05050102010706020507" pitchFamily="18" charset="2"/>
              </a:rPr>
              <a:t>g</a:t>
            </a:r>
            <a:r>
              <a:rPr lang="fr-FR" baseline="-25000" dirty="0" err="1"/>
              <a:t>R,d,h</a:t>
            </a:r>
            <a:r>
              <a:rPr lang="fr-FR" dirty="0"/>
              <a:t> = 0,9</a:t>
            </a:r>
            <a:endParaRPr lang="fr-FR" baseline="-25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94EB84-120A-4CC6-91AE-B812BBCE5AF5}"/>
              </a:ext>
            </a:extLst>
          </p:cNvPr>
          <p:cNvSpPr txBox="1"/>
          <p:nvPr/>
        </p:nvSpPr>
        <p:spPr>
          <a:xfrm>
            <a:off x="4388506" y="1887188"/>
            <a:ext cx="4619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ymbol" panose="05050102010706020507" pitchFamily="18" charset="2"/>
              </a:rPr>
              <a:t>d</a:t>
            </a:r>
            <a:r>
              <a:rPr lang="fr-FR" baseline="-25000" dirty="0" err="1"/>
              <a:t>a,k</a:t>
            </a:r>
            <a:r>
              <a:rPr lang="fr-FR" dirty="0"/>
              <a:t> = </a:t>
            </a:r>
            <a:r>
              <a:rPr lang="fr-FR" dirty="0" err="1">
                <a:latin typeface="Symbol" panose="05050102010706020507" pitchFamily="18" charset="2"/>
              </a:rPr>
              <a:t>f</a:t>
            </a:r>
            <a:r>
              <a:rPr lang="fr-FR" dirty="0" err="1"/>
              <a:t>’</a:t>
            </a:r>
            <a:r>
              <a:rPr lang="fr-FR" baseline="-25000" dirty="0" err="1"/>
              <a:t>crit</a:t>
            </a:r>
            <a:r>
              <a:rPr lang="fr-FR" dirty="0"/>
              <a:t> pour les fondations coulées en place</a:t>
            </a:r>
          </a:p>
          <a:p>
            <a:r>
              <a:rPr lang="fr-FR" dirty="0" err="1">
                <a:latin typeface="Symbol" panose="05050102010706020507" pitchFamily="18" charset="2"/>
              </a:rPr>
              <a:t>d</a:t>
            </a:r>
            <a:r>
              <a:rPr lang="fr-FR" baseline="-25000" dirty="0" err="1"/>
              <a:t>a,k</a:t>
            </a:r>
            <a:r>
              <a:rPr lang="fr-FR" dirty="0"/>
              <a:t> =2/3 </a:t>
            </a:r>
            <a:r>
              <a:rPr lang="fr-FR" dirty="0" err="1">
                <a:latin typeface="Symbol" panose="05050102010706020507" pitchFamily="18" charset="2"/>
              </a:rPr>
              <a:t>f</a:t>
            </a:r>
            <a:r>
              <a:rPr lang="fr-FR" dirty="0" err="1"/>
              <a:t>’</a:t>
            </a:r>
            <a:r>
              <a:rPr lang="fr-FR" baseline="-25000" dirty="0" err="1"/>
              <a:t>crit</a:t>
            </a:r>
            <a:r>
              <a:rPr lang="fr-FR" dirty="0"/>
              <a:t> pour les fondations préfabriquées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2558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/>
              <a:t>1, introduction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4C643BE-4699-4A2B-B97D-EAF8E067D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43" y="444910"/>
            <a:ext cx="7561174" cy="519934"/>
          </a:xfrm>
        </p:spPr>
        <p:txBody>
          <a:bodyPr/>
          <a:lstStyle/>
          <a:p>
            <a:r>
              <a:rPr lang="fr-FR" dirty="0"/>
              <a:t>1. Introduction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153D09-CC7B-4768-9673-9F79DD8A2938}"/>
              </a:ext>
            </a:extLst>
          </p:cNvPr>
          <p:cNvSpPr/>
          <p:nvPr/>
        </p:nvSpPr>
        <p:spPr>
          <a:xfrm>
            <a:off x="4269932" y="2752393"/>
            <a:ext cx="1003300" cy="146367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E074FB-F6E1-4810-BC51-5BEEE87A5F56}"/>
              </a:ext>
            </a:extLst>
          </p:cNvPr>
          <p:cNvSpPr/>
          <p:nvPr/>
        </p:nvSpPr>
        <p:spPr>
          <a:xfrm>
            <a:off x="5344670" y="2436480"/>
            <a:ext cx="1003300" cy="17795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1FE20333-9CE9-4AD2-9E32-0B71FB3897AA}"/>
              </a:ext>
            </a:extLst>
          </p:cNvPr>
          <p:cNvGrpSpPr/>
          <p:nvPr/>
        </p:nvGrpSpPr>
        <p:grpSpPr>
          <a:xfrm>
            <a:off x="878995" y="1546559"/>
            <a:ext cx="2320925" cy="1447800"/>
            <a:chOff x="411163" y="2198688"/>
            <a:chExt cx="2320925" cy="1447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F2C390-39D2-482B-B16D-52D5283240C9}"/>
                </a:ext>
              </a:extLst>
            </p:cNvPr>
            <p:cNvSpPr/>
            <p:nvPr/>
          </p:nvSpPr>
          <p:spPr>
            <a:xfrm>
              <a:off x="414338" y="3036888"/>
              <a:ext cx="1066800" cy="1524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7918D1-909E-4774-9106-27C27D90658D}"/>
                </a:ext>
              </a:extLst>
            </p:cNvPr>
            <p:cNvSpPr/>
            <p:nvPr/>
          </p:nvSpPr>
          <p:spPr>
            <a:xfrm>
              <a:off x="1654175" y="2209800"/>
              <a:ext cx="381000" cy="990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1" name="Triangle rectangle 10">
              <a:extLst>
                <a:ext uri="{FF2B5EF4-FFF2-40B4-BE49-F238E27FC236}">
                  <a16:creationId xmlns:a16="http://schemas.microsoft.com/office/drawing/2014/main" id="{69B91123-9107-430B-A4E8-93131A69AC04}"/>
                </a:ext>
              </a:extLst>
            </p:cNvPr>
            <p:cNvSpPr/>
            <p:nvPr/>
          </p:nvSpPr>
          <p:spPr>
            <a:xfrm flipH="1">
              <a:off x="1208088" y="2198688"/>
              <a:ext cx="457200" cy="9906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218F8D-111B-4C9B-9EAA-B2D476901AE3}"/>
                </a:ext>
              </a:extLst>
            </p:cNvPr>
            <p:cNvSpPr/>
            <p:nvPr/>
          </p:nvSpPr>
          <p:spPr>
            <a:xfrm>
              <a:off x="411163" y="3200400"/>
              <a:ext cx="2320925" cy="44608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0221182-BFD6-4A60-9C0C-B1281506856D}"/>
              </a:ext>
            </a:extLst>
          </p:cNvPr>
          <p:cNvSpPr/>
          <p:nvPr/>
        </p:nvSpPr>
        <p:spPr>
          <a:xfrm>
            <a:off x="819003" y="4173279"/>
            <a:ext cx="1066800" cy="152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B52F1A-E269-42A4-B89B-BFE8B2999939}"/>
              </a:ext>
            </a:extLst>
          </p:cNvPr>
          <p:cNvSpPr/>
          <p:nvPr/>
        </p:nvSpPr>
        <p:spPr>
          <a:xfrm>
            <a:off x="2060428" y="3346192"/>
            <a:ext cx="381000" cy="990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CC4B83A9-C339-4254-9090-2B948F7AFCA4}"/>
              </a:ext>
            </a:extLst>
          </p:cNvPr>
          <p:cNvSpPr/>
          <p:nvPr/>
        </p:nvSpPr>
        <p:spPr>
          <a:xfrm flipH="1">
            <a:off x="1614341" y="3335079"/>
            <a:ext cx="457200" cy="99060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61F899-FA08-4F7C-852B-0AB1CE64B5BC}"/>
              </a:ext>
            </a:extLst>
          </p:cNvPr>
          <p:cNvSpPr/>
          <p:nvPr/>
        </p:nvSpPr>
        <p:spPr>
          <a:xfrm>
            <a:off x="817416" y="4336792"/>
            <a:ext cx="2320925" cy="4460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BB0C84-BF0B-48B5-BE99-FBFF5ECD99C6}"/>
              </a:ext>
            </a:extLst>
          </p:cNvPr>
          <p:cNvSpPr/>
          <p:nvPr/>
        </p:nvSpPr>
        <p:spPr>
          <a:xfrm>
            <a:off x="2441428" y="3411279"/>
            <a:ext cx="715963" cy="903288"/>
          </a:xfrm>
          <a:prstGeom prst="rect">
            <a:avLst/>
          </a:prstGeom>
          <a:pattFill prst="lgConfetti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0" name="ZoneTexte 25">
            <a:extLst>
              <a:ext uri="{FF2B5EF4-FFF2-40B4-BE49-F238E27FC236}">
                <a16:creationId xmlns:a16="http://schemas.microsoft.com/office/drawing/2014/main" id="{CDD84121-E3CE-44CF-8CCB-5C6A407B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212" y="1038668"/>
            <a:ext cx="2194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Mise en place d’un remblai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compacté derrière un </a:t>
            </a:r>
            <a:r>
              <a:rPr lang="fr-FR" altLang="fr-FR" sz="1400" b="1" dirty="0"/>
              <a:t>mur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A07114-1F9A-4B8C-99F1-E4A6550283E6}"/>
              </a:ext>
            </a:extLst>
          </p:cNvPr>
          <p:cNvSpPr/>
          <p:nvPr/>
        </p:nvSpPr>
        <p:spPr>
          <a:xfrm>
            <a:off x="5298632" y="2436480"/>
            <a:ext cx="46038" cy="17795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F706C4B-6326-4E01-AD2F-0F9975B600BA}"/>
              </a:ext>
            </a:extLst>
          </p:cNvPr>
          <p:cNvCxnSpPr>
            <a:stCxn id="25" idx="0"/>
          </p:cNvCxnSpPr>
          <p:nvPr/>
        </p:nvCxnSpPr>
        <p:spPr>
          <a:xfrm>
            <a:off x="5320857" y="2436480"/>
            <a:ext cx="1027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E30E1B3-9200-476B-9D96-D53E6B3E07EF}"/>
              </a:ext>
            </a:extLst>
          </p:cNvPr>
          <p:cNvCxnSpPr/>
          <p:nvPr/>
        </p:nvCxnSpPr>
        <p:spPr>
          <a:xfrm>
            <a:off x="4236595" y="2752393"/>
            <a:ext cx="10271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èche droite 38">
            <a:extLst>
              <a:ext uri="{FF2B5EF4-FFF2-40B4-BE49-F238E27FC236}">
                <a16:creationId xmlns:a16="http://schemas.microsoft.com/office/drawing/2014/main" id="{F500B680-5B5D-47EB-9D68-CDB1C30428B1}"/>
              </a:ext>
            </a:extLst>
          </p:cNvPr>
          <p:cNvSpPr/>
          <p:nvPr/>
        </p:nvSpPr>
        <p:spPr>
          <a:xfrm>
            <a:off x="4877945" y="2419018"/>
            <a:ext cx="385762" cy="1857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D70FCC-14C4-40E9-8F6B-45AF190BBBA7}"/>
              </a:ext>
            </a:extLst>
          </p:cNvPr>
          <p:cNvSpPr/>
          <p:nvPr/>
        </p:nvSpPr>
        <p:spPr>
          <a:xfrm>
            <a:off x="6464818" y="3593510"/>
            <a:ext cx="1003300" cy="6477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F3A003-6502-4ACE-82E8-F422EBEDAFFB}"/>
              </a:ext>
            </a:extLst>
          </p:cNvPr>
          <p:cNvSpPr/>
          <p:nvPr/>
        </p:nvSpPr>
        <p:spPr>
          <a:xfrm>
            <a:off x="7523790" y="2433270"/>
            <a:ext cx="1003300" cy="17795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F65E56-6189-4F6A-AC53-461A28331744}"/>
              </a:ext>
            </a:extLst>
          </p:cNvPr>
          <p:cNvSpPr/>
          <p:nvPr/>
        </p:nvSpPr>
        <p:spPr>
          <a:xfrm>
            <a:off x="7477753" y="2433270"/>
            <a:ext cx="46037" cy="17795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2923B6D-6501-400F-8B45-4DA5CF97FCE5}"/>
              </a:ext>
            </a:extLst>
          </p:cNvPr>
          <p:cNvCxnSpPr>
            <a:stCxn id="31" idx="0"/>
          </p:cNvCxnSpPr>
          <p:nvPr/>
        </p:nvCxnSpPr>
        <p:spPr>
          <a:xfrm>
            <a:off x="7501565" y="2433270"/>
            <a:ext cx="1025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A413283-426C-4C7D-9ED8-F2F85336C25F}"/>
              </a:ext>
            </a:extLst>
          </p:cNvPr>
          <p:cNvCxnSpPr/>
          <p:nvPr/>
        </p:nvCxnSpPr>
        <p:spPr>
          <a:xfrm>
            <a:off x="5514975" y="5245100"/>
            <a:ext cx="1025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èche droite 50">
            <a:extLst>
              <a:ext uri="{FF2B5EF4-FFF2-40B4-BE49-F238E27FC236}">
                <a16:creationId xmlns:a16="http://schemas.microsoft.com/office/drawing/2014/main" id="{58A293CD-5688-4840-B44C-37C36A58A05B}"/>
              </a:ext>
            </a:extLst>
          </p:cNvPr>
          <p:cNvSpPr/>
          <p:nvPr/>
        </p:nvSpPr>
        <p:spPr>
          <a:xfrm>
            <a:off x="7057065" y="2415807"/>
            <a:ext cx="387350" cy="1857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1" name="ZoneTexte 57">
            <a:extLst>
              <a:ext uri="{FF2B5EF4-FFF2-40B4-BE49-F238E27FC236}">
                <a16:creationId xmlns:a16="http://schemas.microsoft.com/office/drawing/2014/main" id="{8D762DEB-6BD6-4725-991F-6CC7B6C4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4015" y="1465890"/>
            <a:ext cx="26733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Excavation devant un </a:t>
            </a:r>
            <a:r>
              <a:rPr lang="fr-FR" altLang="fr-FR" sz="1400" b="1" dirty="0"/>
              <a:t>écran</a:t>
            </a:r>
            <a:r>
              <a:rPr lang="fr-FR" altLang="fr-FR" sz="1400" dirty="0"/>
              <a:t> rigide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butonné en tête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04044E7-F74B-4403-8A17-7D36F0CD17FB}"/>
              </a:ext>
            </a:extLst>
          </p:cNvPr>
          <p:cNvSpPr txBox="1"/>
          <p:nvPr/>
        </p:nvSpPr>
        <p:spPr>
          <a:xfrm>
            <a:off x="1892595" y="3048000"/>
            <a:ext cx="1252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Remblaiement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B029CD0-B3B1-4124-A22A-14ABB7CB8346}"/>
              </a:ext>
            </a:extLst>
          </p:cNvPr>
          <p:cNvSpPr txBox="1"/>
          <p:nvPr/>
        </p:nvSpPr>
        <p:spPr>
          <a:xfrm>
            <a:off x="6503581" y="3101163"/>
            <a:ext cx="960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Excavation</a:t>
            </a:r>
          </a:p>
        </p:txBody>
      </p:sp>
    </p:spTree>
    <p:extLst>
      <p:ext uri="{BB962C8B-B14F-4D97-AF65-F5344CB8AC3E}">
        <p14:creationId xmlns:p14="http://schemas.microsoft.com/office/powerpoint/2010/main" val="1249992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6. Tassement</a:t>
            </a:r>
          </a:p>
        </p:txBody>
      </p:sp>
      <p:sp>
        <p:nvSpPr>
          <p:cNvPr id="45" name="Titre 3">
            <a:extLst>
              <a:ext uri="{FF2B5EF4-FFF2-40B4-BE49-F238E27FC236}">
                <a16:creationId xmlns:a16="http://schemas.microsoft.com/office/drawing/2014/main" id="{77E0A04D-1C1A-444B-AB65-383159E7D5AE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6. Tassement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2DC43E-B792-4AC0-8585-9D7A47E7F558}"/>
              </a:ext>
            </a:extLst>
          </p:cNvPr>
          <p:cNvSpPr txBox="1"/>
          <p:nvPr/>
        </p:nvSpPr>
        <p:spPr>
          <a:xfrm>
            <a:off x="1172291" y="943437"/>
            <a:ext cx="463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Méthode </a:t>
            </a:r>
            <a:r>
              <a:rPr lang="fr-FR" b="1" dirty="0"/>
              <a:t>pressiométrique</a:t>
            </a:r>
            <a:r>
              <a:rPr lang="fr-FR" dirty="0"/>
              <a:t> ou pénétrométrique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A1EA46-025A-436F-9645-76205A67FCA5}"/>
              </a:ext>
            </a:extLst>
          </p:cNvPr>
          <p:cNvSpPr txBox="1"/>
          <p:nvPr/>
        </p:nvSpPr>
        <p:spPr>
          <a:xfrm>
            <a:off x="1253765" y="1611984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</a:t>
            </a:r>
            <a:r>
              <a:rPr lang="fr-FR" baseline="-25000" dirty="0" err="1"/>
              <a:t>f</a:t>
            </a:r>
            <a:r>
              <a:rPr lang="fr-FR" dirty="0"/>
              <a:t> = s</a:t>
            </a:r>
            <a:r>
              <a:rPr lang="fr-FR" baseline="-25000" dirty="0"/>
              <a:t>c</a:t>
            </a:r>
            <a:r>
              <a:rPr lang="fr-FR" dirty="0"/>
              <a:t> + </a:t>
            </a:r>
            <a:r>
              <a:rPr lang="fr-FR" dirty="0" err="1"/>
              <a:t>s</a:t>
            </a:r>
            <a:r>
              <a:rPr lang="fr-FR" baseline="-25000" dirty="0" err="1"/>
              <a:t>d</a:t>
            </a:r>
            <a:endParaRPr lang="fr-FR" baseline="-25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48DE10-05E8-4B38-8B82-6BE882FD6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80" y="2661698"/>
            <a:ext cx="4810125" cy="8382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9CF10C0-DFF1-4E97-B353-58B08BBFB5B6}"/>
              </a:ext>
            </a:extLst>
          </p:cNvPr>
          <p:cNvSpPr txBox="1"/>
          <p:nvPr/>
        </p:nvSpPr>
        <p:spPr>
          <a:xfrm>
            <a:off x="1036949" y="2224725"/>
            <a:ext cx="235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Cas d’un sol homogène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E0EE91C-E97F-4F3D-B466-181B0EA819EA}"/>
              </a:ext>
            </a:extLst>
          </p:cNvPr>
          <p:cNvSpPr txBox="1"/>
          <p:nvPr/>
        </p:nvSpPr>
        <p:spPr>
          <a:xfrm>
            <a:off x="1010239" y="3508341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Cas d’un sol hétérogène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50D2119-9F61-446F-9826-C2DECD9DA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41" y="4004378"/>
            <a:ext cx="46291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78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89AD416-E2EA-4269-B48D-E9FB2D3DE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136" y="1115210"/>
            <a:ext cx="2657475" cy="93345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6. Tassement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9CF10C0-DFF1-4E97-B353-58B08BBFB5B6}"/>
              </a:ext>
            </a:extLst>
          </p:cNvPr>
          <p:cNvSpPr txBox="1"/>
          <p:nvPr/>
        </p:nvSpPr>
        <p:spPr>
          <a:xfrm>
            <a:off x="886120" y="254523"/>
            <a:ext cx="235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Cas d’un sol homogène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E0EE91C-E97F-4F3D-B466-181B0EA819EA}"/>
              </a:ext>
            </a:extLst>
          </p:cNvPr>
          <p:cNvSpPr txBox="1"/>
          <p:nvPr/>
        </p:nvSpPr>
        <p:spPr>
          <a:xfrm>
            <a:off x="4950643" y="256093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Cas d’un sol hétérogène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918660-A3D3-44D8-8776-FEA256ABE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91" y="616867"/>
            <a:ext cx="1914525" cy="685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8B7037-6016-4030-A083-878EC54A5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11" y="1223668"/>
            <a:ext cx="2619375" cy="9239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24E700-8FE4-464B-87C1-8E9960E3B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156" y="606949"/>
            <a:ext cx="1847850" cy="7810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D0887B5-CFC5-430C-B988-1646130DE80A}"/>
              </a:ext>
            </a:extLst>
          </p:cNvPr>
          <p:cNvSpPr txBox="1"/>
          <p:nvPr/>
        </p:nvSpPr>
        <p:spPr>
          <a:xfrm>
            <a:off x="857840" y="2177592"/>
            <a:ext cx="296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</a:t>
            </a:r>
            <a:r>
              <a:rPr lang="fr-FR" baseline="-25000" dirty="0"/>
              <a:t>M</a:t>
            </a:r>
            <a:r>
              <a:rPr lang="fr-FR" dirty="0"/>
              <a:t> : module pressiométrique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10B0A1D-9B07-4348-B6F9-5ABA88204C6E}"/>
              </a:ext>
            </a:extLst>
          </p:cNvPr>
          <p:cNvSpPr txBox="1"/>
          <p:nvPr/>
        </p:nvSpPr>
        <p:spPr>
          <a:xfrm>
            <a:off x="4573572" y="2009480"/>
            <a:ext cx="44667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</a:t>
            </a:r>
            <a:r>
              <a:rPr lang="fr-FR" baseline="-25000" dirty="0" err="1"/>
              <a:t>c</a:t>
            </a:r>
            <a:r>
              <a:rPr lang="fr-FR" dirty="0"/>
              <a:t> : module pressiométrique équivalent dans les zones où la déformation volumétrique est prépondérante (de 0 à B/2)</a:t>
            </a:r>
          </a:p>
          <a:p>
            <a:r>
              <a:rPr lang="fr-FR" dirty="0"/>
              <a:t>E</a:t>
            </a:r>
            <a:r>
              <a:rPr lang="fr-FR" baseline="-25000" dirty="0"/>
              <a:t>d</a:t>
            </a:r>
            <a:r>
              <a:rPr lang="fr-FR" dirty="0"/>
              <a:t> : module pressiométrique équivalent dans les zones où la déformation de cisaillement est prépondérante (de 0 à 8B)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E378AA8-54A3-4E62-8827-D245D17DD3E3}"/>
              </a:ext>
            </a:extLst>
          </p:cNvPr>
          <p:cNvSpPr txBox="1"/>
          <p:nvPr/>
        </p:nvSpPr>
        <p:spPr>
          <a:xfrm>
            <a:off x="820132" y="3666172"/>
            <a:ext cx="59048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  <a:r>
              <a:rPr lang="fr-FR" baseline="-25000" dirty="0"/>
              <a:t>0</a:t>
            </a:r>
            <a:r>
              <a:rPr lang="fr-FR" dirty="0"/>
              <a:t> : largeur de référence = 0,6 m</a:t>
            </a:r>
          </a:p>
          <a:p>
            <a:r>
              <a:rPr lang="fr-FR" dirty="0"/>
              <a:t>q’ : contrainte moyenne effective appliquée au sol par le mur</a:t>
            </a:r>
          </a:p>
          <a:p>
            <a:r>
              <a:rPr lang="fr-FR" dirty="0">
                <a:latin typeface="Symbol" panose="05050102010706020507" pitchFamily="18" charset="2"/>
              </a:rPr>
              <a:t>s</a:t>
            </a:r>
            <a:r>
              <a:rPr lang="fr-FR" dirty="0"/>
              <a:t>’</a:t>
            </a:r>
            <a:r>
              <a:rPr lang="fr-FR" baseline="-25000" dirty="0"/>
              <a:t>V0</a:t>
            </a:r>
            <a:r>
              <a:rPr lang="fr-FR" dirty="0"/>
              <a:t> : contrainte effective à la base du mur avant travaux</a:t>
            </a:r>
          </a:p>
          <a:p>
            <a:r>
              <a:rPr lang="fr-FR" dirty="0">
                <a:latin typeface="Symbol" panose="05050102010706020507" pitchFamily="18" charset="2"/>
              </a:rPr>
              <a:t>a</a:t>
            </a:r>
            <a:r>
              <a:rPr lang="fr-FR" dirty="0"/>
              <a:t> : coefficient rhéologique</a:t>
            </a:r>
          </a:p>
          <a:p>
            <a:r>
              <a:rPr lang="fr-FR" dirty="0" err="1">
                <a:latin typeface="Symbol" panose="05050102010706020507" pitchFamily="18" charset="2"/>
              </a:rPr>
              <a:t>l</a:t>
            </a:r>
            <a:r>
              <a:rPr lang="fr-FR" baseline="-25000" dirty="0" err="1"/>
              <a:t>c</a:t>
            </a:r>
            <a:r>
              <a:rPr lang="fr-FR" dirty="0"/>
              <a:t>, </a:t>
            </a:r>
            <a:r>
              <a:rPr lang="fr-FR" dirty="0" err="1">
                <a:latin typeface="Symbol" panose="05050102010706020507" pitchFamily="18" charset="2"/>
              </a:rPr>
              <a:t>l</a:t>
            </a:r>
            <a:r>
              <a:rPr lang="fr-FR" baseline="-25000" dirty="0" err="1"/>
              <a:t>d</a:t>
            </a:r>
            <a:r>
              <a:rPr lang="fr-FR" dirty="0"/>
              <a:t> : coefficients de forme</a:t>
            </a:r>
          </a:p>
        </p:txBody>
      </p:sp>
    </p:spTree>
    <p:extLst>
      <p:ext uri="{BB962C8B-B14F-4D97-AF65-F5344CB8AC3E}">
        <p14:creationId xmlns:p14="http://schemas.microsoft.com/office/powerpoint/2010/main" val="3921930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6. Tassement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B5FFBC-7C3E-4590-B837-7AE0AE962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652398"/>
            <a:ext cx="8061128" cy="20436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D3212D-350B-47E7-8335-B26444DFA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63" y="3094447"/>
            <a:ext cx="76200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37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6. Tassement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04DFDF-379F-4AEF-880F-CA8A8BDE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24" y="0"/>
            <a:ext cx="2223728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00B137-C2A0-4563-8BF5-2760352D6BB7}"/>
              </a:ext>
            </a:extLst>
          </p:cNvPr>
          <p:cNvSpPr/>
          <p:nvPr/>
        </p:nvSpPr>
        <p:spPr>
          <a:xfrm>
            <a:off x="3432397" y="407455"/>
            <a:ext cx="82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E</a:t>
            </a:r>
            <a:r>
              <a:rPr lang="fr-FR" baseline="-25000" dirty="0" err="1"/>
              <a:t>c</a:t>
            </a:r>
            <a:r>
              <a:rPr lang="fr-FR" dirty="0"/>
              <a:t> = E</a:t>
            </a:r>
            <a:r>
              <a:rPr lang="fr-FR" baseline="-25000" dirty="0"/>
              <a:t>1</a:t>
            </a:r>
            <a:r>
              <a:rPr lang="fr-FR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1FF083-0A8F-42CF-88AD-D34A88A52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984" y="1022218"/>
            <a:ext cx="3162300" cy="685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FD7CB3-799B-4211-B767-C4F5FC4A5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674" y="2751497"/>
            <a:ext cx="1990725" cy="7905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8D4E308-B399-457E-A7B1-C69943B3A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04" y="3505052"/>
            <a:ext cx="2343150" cy="9048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4E36073-E827-4B14-9630-F0E06F4A1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794" y="1992886"/>
            <a:ext cx="2286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00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6. Tassement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04DFDF-379F-4AEF-880F-CA8A8BDE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04" y="0"/>
            <a:ext cx="2223728" cy="51435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588B73E-544D-4DA2-8B6F-5C089D407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888" y="0"/>
            <a:ext cx="2223728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C52694-9DC3-42EA-A88F-85F26334F437}"/>
              </a:ext>
            </a:extLst>
          </p:cNvPr>
          <p:cNvSpPr/>
          <p:nvPr/>
        </p:nvSpPr>
        <p:spPr>
          <a:xfrm>
            <a:off x="1008669" y="3044858"/>
            <a:ext cx="1687398" cy="194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B65DF-B01D-4205-B5F8-44BF9CE58277}"/>
              </a:ext>
            </a:extLst>
          </p:cNvPr>
          <p:cNvSpPr/>
          <p:nvPr/>
        </p:nvSpPr>
        <p:spPr>
          <a:xfrm>
            <a:off x="5016631" y="2367699"/>
            <a:ext cx="1687398" cy="2524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C5224E-FF62-43FE-A288-E221BEB66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472" y="3081729"/>
            <a:ext cx="2676525" cy="7334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D1E159-BADC-4C05-BA45-44BCA0227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39" y="2530606"/>
            <a:ext cx="20478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24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7. Murs en remblai renforcé</a:t>
            </a:r>
          </a:p>
        </p:txBody>
      </p:sp>
      <p:sp>
        <p:nvSpPr>
          <p:cNvPr id="14" name="Titre 3">
            <a:extLst>
              <a:ext uri="{FF2B5EF4-FFF2-40B4-BE49-F238E27FC236}">
                <a16:creationId xmlns:a16="http://schemas.microsoft.com/office/drawing/2014/main" id="{A6B54D8B-929A-4322-946C-901583EC3153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7. Murs en remblai renforcé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8AFF532-3F42-43E1-AD3B-AE1B27F12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20" y="999460"/>
            <a:ext cx="3861409" cy="36195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96441F-9173-49E3-9E01-D432B0B06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28" y="1396410"/>
            <a:ext cx="4100990" cy="274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52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7. Murs en remblai renforcé</a:t>
            </a:r>
          </a:p>
        </p:txBody>
      </p:sp>
      <p:sp>
        <p:nvSpPr>
          <p:cNvPr id="14" name="Titre 3">
            <a:extLst>
              <a:ext uri="{FF2B5EF4-FFF2-40B4-BE49-F238E27FC236}">
                <a16:creationId xmlns:a16="http://schemas.microsoft.com/office/drawing/2014/main" id="{A6B54D8B-929A-4322-946C-901583EC3153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7. Murs en remblai renforcé</a:t>
            </a:r>
          </a:p>
        </p:txBody>
      </p:sp>
      <p:pic>
        <p:nvPicPr>
          <p:cNvPr id="6" name="Object 7">
            <a:extLst>
              <a:ext uri="{FF2B5EF4-FFF2-40B4-BE49-F238E27FC236}">
                <a16:creationId xmlns:a16="http://schemas.microsoft.com/office/drawing/2014/main" id="{BD481FBA-DD3C-406B-B83E-F167B2339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44" y="1494175"/>
            <a:ext cx="3384993" cy="13707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0194B46-C908-45C7-BCC2-3AB488AA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61" y="2948761"/>
            <a:ext cx="866149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7F538B7E-B48A-4A2E-A9A6-1D2FF8302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42" y="2948763"/>
            <a:ext cx="879345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975BD440-373B-421A-AB4A-048915794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078" y="4075150"/>
            <a:ext cx="112432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fr-FR" altLang="fr-FR" sz="1400" dirty="0"/>
              <a:t>Sable naturel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30BD5830-EBB7-4F3B-96FF-BEB26C0D2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716" y="4102026"/>
            <a:ext cx="122371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fr-FR" altLang="fr-FR" sz="1400" dirty="0"/>
              <a:t>Sable renforcé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FEEDCF-9B60-4D35-9ED4-3DC524CB68E0}"/>
              </a:ext>
            </a:extLst>
          </p:cNvPr>
          <p:cNvSpPr txBox="1"/>
          <p:nvPr/>
        </p:nvSpPr>
        <p:spPr>
          <a:xfrm>
            <a:off x="1056167" y="914400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/>
              <a:t>Principe</a:t>
            </a:r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B6BCC98F-5607-4AAA-A180-E5D761B49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96" y="1488559"/>
            <a:ext cx="3975691" cy="13923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3" name="Object 10">
            <a:extLst>
              <a:ext uri="{FF2B5EF4-FFF2-40B4-BE49-F238E27FC236}">
                <a16:creationId xmlns:a16="http://schemas.microsoft.com/office/drawing/2014/main" id="{3EE1F421-7D1C-4E20-8FAC-D20DF67A61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43629"/>
              </p:ext>
            </p:extLst>
          </p:nvPr>
        </p:nvGraphicFramePr>
        <p:xfrm>
          <a:off x="6641804" y="3296093"/>
          <a:ext cx="896381" cy="149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7" imgW="13304762" imgH="15518391" progId="">
                  <p:embed/>
                </p:oleObj>
              </mc:Choice>
              <mc:Fallback>
                <p:oleObj r:id="rId7" imgW="13304762" imgH="15518391" progId="">
                  <p:embed/>
                  <p:pic>
                    <p:nvPicPr>
                      <p:cNvPr id="7178" name="Object 10">
                        <a:extLst>
                          <a:ext uri="{FF2B5EF4-FFF2-40B4-BE49-F238E27FC236}">
                            <a16:creationId xmlns:a16="http://schemas.microsoft.com/office/drawing/2014/main" id="{3BB6F95A-9659-4E7B-9DCE-F1B729894C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1804" y="3296093"/>
                        <a:ext cx="896381" cy="1494188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670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7. Murs en remblai renforcé</a:t>
            </a:r>
          </a:p>
        </p:txBody>
      </p:sp>
      <p:sp>
        <p:nvSpPr>
          <p:cNvPr id="14" name="Titre 3">
            <a:extLst>
              <a:ext uri="{FF2B5EF4-FFF2-40B4-BE49-F238E27FC236}">
                <a16:creationId xmlns:a16="http://schemas.microsoft.com/office/drawing/2014/main" id="{A6B54D8B-929A-4322-946C-901583EC3153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7. Murs en remblai renforcé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FEEDCF-9B60-4D35-9ED4-3DC524CB68E0}"/>
              </a:ext>
            </a:extLst>
          </p:cNvPr>
          <p:cNvSpPr txBox="1"/>
          <p:nvPr/>
        </p:nvSpPr>
        <p:spPr>
          <a:xfrm>
            <a:off x="1056167" y="914400"/>
            <a:ext cx="1286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/>
              <a:t>Armatures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3FA918-C690-4650-BC81-ED4C01A8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773" y="3266744"/>
            <a:ext cx="2619375" cy="1743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48B827-A5D1-47C3-9B9F-0B0256F02C0B}"/>
              </a:ext>
            </a:extLst>
          </p:cNvPr>
          <p:cNvSpPr/>
          <p:nvPr/>
        </p:nvSpPr>
        <p:spPr>
          <a:xfrm>
            <a:off x="1180522" y="2925801"/>
            <a:ext cx="279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Bandes de polyester enduit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DD53CBE-DFAE-472F-A4FF-4F8035BB1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503" y="3324446"/>
            <a:ext cx="2840871" cy="17284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C76381-97C8-4EF5-BE45-33C77E9B35B3}"/>
              </a:ext>
            </a:extLst>
          </p:cNvPr>
          <p:cNvSpPr/>
          <p:nvPr/>
        </p:nvSpPr>
        <p:spPr>
          <a:xfrm>
            <a:off x="4664456" y="3205793"/>
            <a:ext cx="1801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Haute adhérence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645B0F3-A11D-4A33-98C8-7A47C9396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1" y="1687032"/>
            <a:ext cx="2069347" cy="12147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AE954B-3874-40C5-BCD0-EE46623DC001}"/>
              </a:ext>
            </a:extLst>
          </p:cNvPr>
          <p:cNvSpPr/>
          <p:nvPr/>
        </p:nvSpPr>
        <p:spPr>
          <a:xfrm>
            <a:off x="1846828" y="1338007"/>
            <a:ext cx="2316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Bande de treillis soudé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CC451B-19F7-469C-A239-F11DE4A437F8}"/>
              </a:ext>
            </a:extLst>
          </p:cNvPr>
          <p:cNvSpPr/>
          <p:nvPr/>
        </p:nvSpPr>
        <p:spPr>
          <a:xfrm>
            <a:off x="5298866" y="1316742"/>
            <a:ext cx="1833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Bande métallique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3888D55-7929-49C2-A8C3-5CD4DB103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182" y="1681717"/>
            <a:ext cx="27908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73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7. Murs en remblai renforcé</a:t>
            </a:r>
          </a:p>
        </p:txBody>
      </p:sp>
      <p:sp>
        <p:nvSpPr>
          <p:cNvPr id="14" name="Titre 3">
            <a:extLst>
              <a:ext uri="{FF2B5EF4-FFF2-40B4-BE49-F238E27FC236}">
                <a16:creationId xmlns:a16="http://schemas.microsoft.com/office/drawing/2014/main" id="{A6B54D8B-929A-4322-946C-901583EC3153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7. Murs en remblai renforcé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FEEDCF-9B60-4D35-9ED4-3DC524CB68E0}"/>
              </a:ext>
            </a:extLst>
          </p:cNvPr>
          <p:cNvSpPr txBox="1"/>
          <p:nvPr/>
        </p:nvSpPr>
        <p:spPr>
          <a:xfrm>
            <a:off x="1056167" y="914400"/>
            <a:ext cx="120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/>
              <a:t>Parement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37829A5-9C31-40E7-ACF9-3F346AD8F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081" y="964019"/>
            <a:ext cx="5118214" cy="32792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9368D7-67E4-4157-9549-9C582B6B3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661" y="1715384"/>
            <a:ext cx="2085538" cy="312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02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7. Murs en remblai renforcé</a:t>
            </a:r>
          </a:p>
        </p:txBody>
      </p:sp>
      <p:sp>
        <p:nvSpPr>
          <p:cNvPr id="14" name="Titre 3">
            <a:extLst>
              <a:ext uri="{FF2B5EF4-FFF2-40B4-BE49-F238E27FC236}">
                <a16:creationId xmlns:a16="http://schemas.microsoft.com/office/drawing/2014/main" id="{A6B54D8B-929A-4322-946C-901583EC3153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7. Murs en remblai renforcé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FEEDCF-9B60-4D35-9ED4-3DC524CB68E0}"/>
              </a:ext>
            </a:extLst>
          </p:cNvPr>
          <p:cNvSpPr txBox="1"/>
          <p:nvPr/>
        </p:nvSpPr>
        <p:spPr>
          <a:xfrm>
            <a:off x="1056167" y="914400"/>
            <a:ext cx="2071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/>
              <a:t>Henri Vidal (1963)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1603AE-A070-4B9D-A519-C0A855A09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239" y="1630325"/>
            <a:ext cx="1716972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A699902-7ABF-4E7D-B042-B1554EB7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73" y="1609060"/>
            <a:ext cx="1772014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8EF30CA8-AD20-458C-B4E6-16CFB3DB4C30}"/>
              </a:ext>
            </a:extLst>
          </p:cNvPr>
          <p:cNvSpPr/>
          <p:nvPr/>
        </p:nvSpPr>
        <p:spPr>
          <a:xfrm>
            <a:off x="1353879" y="4501117"/>
            <a:ext cx="375684" cy="19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4DECEF9-7C76-46F5-82A2-F09CC0D3043E}"/>
              </a:ext>
            </a:extLst>
          </p:cNvPr>
          <p:cNvSpPr txBox="1"/>
          <p:nvPr/>
        </p:nvSpPr>
        <p:spPr>
          <a:xfrm>
            <a:off x="1857154" y="4408968"/>
            <a:ext cx="160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Terre Armée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C2D962-8546-403D-A596-1B38DF754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278" y="652129"/>
            <a:ext cx="2696238" cy="175426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65FB710-DF60-4CB9-92F1-8767089F0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744" y="2671097"/>
            <a:ext cx="2133600" cy="24098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E29BA9-502F-449C-8E06-A63AD5C284F3}"/>
              </a:ext>
            </a:extLst>
          </p:cNvPr>
          <p:cNvSpPr/>
          <p:nvPr/>
        </p:nvSpPr>
        <p:spPr>
          <a:xfrm>
            <a:off x="3413051" y="4774168"/>
            <a:ext cx="2229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NF P 14-270 (2020) </a:t>
            </a:r>
          </a:p>
        </p:txBody>
      </p:sp>
    </p:spTree>
    <p:extLst>
      <p:ext uri="{BB962C8B-B14F-4D97-AF65-F5344CB8AC3E}">
        <p14:creationId xmlns:p14="http://schemas.microsoft.com/office/powerpoint/2010/main" val="229632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2. Typologie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EBDC462-FCC3-4A6A-9953-0AA3A65D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79" y="939466"/>
            <a:ext cx="267335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oneTexte 5">
            <a:extLst>
              <a:ext uri="{FF2B5EF4-FFF2-40B4-BE49-F238E27FC236}">
                <a16:creationId xmlns:a16="http://schemas.microsoft.com/office/drawing/2014/main" id="{79455FC7-AF09-4098-810B-8E9688F6B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906" y="1326816"/>
            <a:ext cx="1162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Mur poids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8FD31B4-4DED-4ECF-8FF4-38C8343DA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906" y="2736516"/>
            <a:ext cx="155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Mur cantilever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9ED76F8-283B-4FF9-ABC6-AA8950148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906" y="4125579"/>
            <a:ext cx="1487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/>
              <a:t>Mur cellulaire</a:t>
            </a:r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D8D67CAA-8B70-4DFE-9DD3-B5522B1997C8}"/>
              </a:ext>
            </a:extLst>
          </p:cNvPr>
          <p:cNvSpPr/>
          <p:nvPr/>
        </p:nvSpPr>
        <p:spPr>
          <a:xfrm>
            <a:off x="6379535" y="800986"/>
            <a:ext cx="212651" cy="34945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F77F59E-4ED8-4DFA-988D-624333D8394F}"/>
              </a:ext>
            </a:extLst>
          </p:cNvPr>
          <p:cNvSpPr txBox="1"/>
          <p:nvPr/>
        </p:nvSpPr>
        <p:spPr>
          <a:xfrm>
            <a:off x="6627629" y="1991833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Réduction du volume de béton</a:t>
            </a:r>
          </a:p>
        </p:txBody>
      </p:sp>
      <p:sp>
        <p:nvSpPr>
          <p:cNvPr id="45" name="Titre 3">
            <a:extLst>
              <a:ext uri="{FF2B5EF4-FFF2-40B4-BE49-F238E27FC236}">
                <a16:creationId xmlns:a16="http://schemas.microsoft.com/office/drawing/2014/main" id="{77E0A04D-1C1A-444B-AB65-383159E7D5AE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2. Typologie</a:t>
            </a:r>
          </a:p>
        </p:txBody>
      </p:sp>
    </p:spTree>
    <p:extLst>
      <p:ext uri="{BB962C8B-B14F-4D97-AF65-F5344CB8AC3E}">
        <p14:creationId xmlns:p14="http://schemas.microsoft.com/office/powerpoint/2010/main" val="1145410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7. Murs en remblai renforcé</a:t>
            </a:r>
          </a:p>
        </p:txBody>
      </p:sp>
      <p:sp>
        <p:nvSpPr>
          <p:cNvPr id="14" name="Titre 3">
            <a:extLst>
              <a:ext uri="{FF2B5EF4-FFF2-40B4-BE49-F238E27FC236}">
                <a16:creationId xmlns:a16="http://schemas.microsoft.com/office/drawing/2014/main" id="{A6B54D8B-929A-4322-946C-901583EC3153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7. Murs en remblai renforcé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FEEDCF-9B60-4D35-9ED4-3DC524CB68E0}"/>
              </a:ext>
            </a:extLst>
          </p:cNvPr>
          <p:cNvSpPr txBox="1"/>
          <p:nvPr/>
        </p:nvSpPr>
        <p:spPr>
          <a:xfrm>
            <a:off x="1056167" y="914400"/>
            <a:ext cx="1492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/>
              <a:t>Mécanismes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7936DB-1119-4E8D-A00D-695487355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34" y="1726917"/>
            <a:ext cx="4352526" cy="253053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DF2BB604-98A7-4F0D-9192-8D10FE0CBC5A}"/>
              </a:ext>
            </a:extLst>
          </p:cNvPr>
          <p:cNvGrpSpPr/>
          <p:nvPr/>
        </p:nvGrpSpPr>
        <p:grpSpPr>
          <a:xfrm>
            <a:off x="2395870" y="789191"/>
            <a:ext cx="6211763" cy="2217954"/>
            <a:chOff x="2395870" y="789191"/>
            <a:chExt cx="6211763" cy="221795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30DF374-FD86-41F0-AFA9-CD9C77040D88}"/>
                </a:ext>
              </a:extLst>
            </p:cNvPr>
            <p:cNvSpPr/>
            <p:nvPr/>
          </p:nvSpPr>
          <p:spPr>
            <a:xfrm>
              <a:off x="2395870" y="2899145"/>
              <a:ext cx="108000" cy="108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987B5DA-FC7E-4605-8BFE-77FEE122A265}"/>
                </a:ext>
              </a:extLst>
            </p:cNvPr>
            <p:cNvSpPr txBox="1"/>
            <p:nvPr/>
          </p:nvSpPr>
          <p:spPr>
            <a:xfrm>
              <a:off x="5212280" y="789191"/>
              <a:ext cx="3395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B050"/>
                  </a:solidFill>
                </a:rPr>
                <a:t>Vérifier la résistance de l’armature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0283BB3-1585-4233-8C58-D22B9ECAE204}"/>
              </a:ext>
            </a:extLst>
          </p:cNvPr>
          <p:cNvGrpSpPr/>
          <p:nvPr/>
        </p:nvGrpSpPr>
        <p:grpSpPr>
          <a:xfrm>
            <a:off x="2016643" y="1158523"/>
            <a:ext cx="6460753" cy="1866343"/>
            <a:chOff x="2016643" y="1158523"/>
            <a:chExt cx="6460753" cy="1866343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C7C4971-0BDF-4725-A426-6A0FCB4BEAA0}"/>
                </a:ext>
              </a:extLst>
            </p:cNvPr>
            <p:cNvSpPr/>
            <p:nvPr/>
          </p:nvSpPr>
          <p:spPr>
            <a:xfrm>
              <a:off x="2016643" y="2916866"/>
              <a:ext cx="108000" cy="1080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highlight>
                  <a:srgbClr val="FF0000"/>
                </a:highlight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6062F1-2EAD-46B4-8149-63F49D974D3F}"/>
                </a:ext>
              </a:extLst>
            </p:cNvPr>
            <p:cNvSpPr txBox="1"/>
            <p:nvPr/>
          </p:nvSpPr>
          <p:spPr>
            <a:xfrm>
              <a:off x="5218234" y="1158523"/>
              <a:ext cx="325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C00000"/>
                  </a:solidFill>
                </a:rPr>
                <a:t>Vérifier la résistance de l’ancrage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C900837-5188-45B6-BB1F-5256A88CD195}"/>
              </a:ext>
            </a:extLst>
          </p:cNvPr>
          <p:cNvGrpSpPr/>
          <p:nvPr/>
        </p:nvGrpSpPr>
        <p:grpSpPr>
          <a:xfrm>
            <a:off x="2473842" y="1542997"/>
            <a:ext cx="6509224" cy="1497914"/>
            <a:chOff x="2473842" y="1542997"/>
            <a:chExt cx="6509224" cy="149791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7F1FA0-C4BC-4C84-B6E7-98E858C54381}"/>
                </a:ext>
              </a:extLst>
            </p:cNvPr>
            <p:cNvSpPr/>
            <p:nvPr/>
          </p:nvSpPr>
          <p:spPr>
            <a:xfrm>
              <a:off x="2473842" y="2877878"/>
              <a:ext cx="1013637" cy="163033"/>
            </a:xfrm>
            <a:prstGeom prst="rect">
              <a:avLst/>
            </a:prstGeom>
            <a:noFill/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7AEDE35-9597-4F2C-BDB9-28D08ACA2DB3}"/>
                </a:ext>
              </a:extLst>
            </p:cNvPr>
            <p:cNvSpPr txBox="1"/>
            <p:nvPr/>
          </p:nvSpPr>
          <p:spPr>
            <a:xfrm>
              <a:off x="5208424" y="1542997"/>
              <a:ext cx="3774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Vérifier que la que longueur d’ancrage équilibre les efforts de traction</a:t>
              </a:r>
            </a:p>
          </p:txBody>
        </p:sp>
      </p:grpSp>
      <p:pic>
        <p:nvPicPr>
          <p:cNvPr id="22" name="Picture 5">
            <a:extLst>
              <a:ext uri="{FF2B5EF4-FFF2-40B4-BE49-F238E27FC236}">
                <a16:creationId xmlns:a16="http://schemas.microsoft.com/office/drawing/2014/main" id="{778AD71A-BA71-4C3F-A359-27D2FD0D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78" y="2304287"/>
            <a:ext cx="3800462" cy="2549346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81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8. Conclusion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065108-DC72-4754-8167-F5B96E20A57B}"/>
              </a:ext>
            </a:extLst>
          </p:cNvPr>
          <p:cNvSpPr txBox="1"/>
          <p:nvPr/>
        </p:nvSpPr>
        <p:spPr>
          <a:xfrm>
            <a:off x="970962" y="1216058"/>
            <a:ext cx="80504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Bilan des efforts en jeu</a:t>
            </a:r>
          </a:p>
          <a:p>
            <a:endParaRPr lang="fr-FR" sz="2400" dirty="0"/>
          </a:p>
          <a:p>
            <a:r>
              <a:rPr lang="fr-FR" sz="2400" dirty="0"/>
              <a:t>Pour chaque justification, détermination des actions favorables et défavorables</a:t>
            </a:r>
          </a:p>
          <a:p>
            <a:endParaRPr lang="fr-FR" sz="2400" dirty="0"/>
          </a:p>
          <a:p>
            <a:r>
              <a:rPr lang="fr-FR" sz="2400" dirty="0"/>
              <a:t>Pondération pour chaque combinaison</a:t>
            </a:r>
          </a:p>
          <a:p>
            <a:endParaRPr lang="fr-FR" sz="2400" dirty="0"/>
          </a:p>
          <a:p>
            <a:r>
              <a:rPr lang="fr-FR" sz="2400" dirty="0"/>
              <a:t>Justification</a:t>
            </a:r>
          </a:p>
        </p:txBody>
      </p:sp>
      <p:sp>
        <p:nvSpPr>
          <p:cNvPr id="14" name="Titre 3">
            <a:extLst>
              <a:ext uri="{FF2B5EF4-FFF2-40B4-BE49-F238E27FC236}">
                <a16:creationId xmlns:a16="http://schemas.microsoft.com/office/drawing/2014/main" id="{A6B54D8B-929A-4322-946C-901583EC3153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8. Conclusion</a:t>
            </a:r>
          </a:p>
        </p:txBody>
      </p:sp>
    </p:spTree>
    <p:extLst>
      <p:ext uri="{BB962C8B-B14F-4D97-AF65-F5344CB8AC3E}">
        <p14:creationId xmlns:p14="http://schemas.microsoft.com/office/powerpoint/2010/main" val="3034420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3">
            <a:extLst>
              <a:ext uri="{FF2B5EF4-FFF2-40B4-BE49-F238E27FC236}">
                <a16:creationId xmlns:a16="http://schemas.microsoft.com/office/drawing/2014/main" id="{A6B54D8B-929A-4322-946C-901583EC3153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GEOMUR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F9A0AA-5CED-4A15-ACB4-6C04AB65A04B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2814D60-ECDD-47CA-878F-3503FA85E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9" y="871195"/>
            <a:ext cx="7740502" cy="387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85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2. Typologie</a:t>
            </a:r>
          </a:p>
        </p:txBody>
      </p:sp>
      <p:sp>
        <p:nvSpPr>
          <p:cNvPr id="37" name="ZoneTexte 5">
            <a:extLst>
              <a:ext uri="{FF2B5EF4-FFF2-40B4-BE49-F238E27FC236}">
                <a16:creationId xmlns:a16="http://schemas.microsoft.com/office/drawing/2014/main" id="{79455FC7-AF09-4098-810B-8E9688F6B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393" y="50342"/>
            <a:ext cx="1162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/>
              <a:t>Mur poids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C9329B-FF9D-4C88-8C67-2014FE38B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03" y="800985"/>
            <a:ext cx="2512948" cy="154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6EB61F5-A4C4-455D-ADCE-810D87EB2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529" y="808076"/>
            <a:ext cx="2572266" cy="154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AE7D5D8-AB5E-40FB-B195-1AB3DF223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307" y="786919"/>
            <a:ext cx="2669363" cy="154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5B8BE78-774F-42C1-8D3F-0899B2AC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970" y="2920409"/>
            <a:ext cx="1607909" cy="21734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65DD401-2490-44F1-8818-3FA0CA1AEF73}"/>
              </a:ext>
            </a:extLst>
          </p:cNvPr>
          <p:cNvSpPr txBox="1"/>
          <p:nvPr/>
        </p:nvSpPr>
        <p:spPr>
          <a:xfrm>
            <a:off x="1389321" y="2310810"/>
            <a:ext cx="151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Pierres sèches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6884B44-0F05-41F8-8AB0-DB8D1BFBAE72}"/>
              </a:ext>
            </a:extLst>
          </p:cNvPr>
          <p:cNvSpPr txBox="1"/>
          <p:nvPr/>
        </p:nvSpPr>
        <p:spPr>
          <a:xfrm>
            <a:off x="3533553" y="2328531"/>
            <a:ext cx="253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Pierres sèches jointoyées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E2664B-C4D8-49B7-93DB-849BBB16574B}"/>
              </a:ext>
            </a:extLst>
          </p:cNvPr>
          <p:cNvSpPr txBox="1"/>
          <p:nvPr/>
        </p:nvSpPr>
        <p:spPr>
          <a:xfrm>
            <a:off x="6280296" y="2374605"/>
            <a:ext cx="232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Maçonnerie jointoyée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A273471-23F1-4BC7-80EC-7DA6C1816929}"/>
              </a:ext>
            </a:extLst>
          </p:cNvPr>
          <p:cNvSpPr txBox="1"/>
          <p:nvPr/>
        </p:nvSpPr>
        <p:spPr>
          <a:xfrm>
            <a:off x="914399" y="2892057"/>
            <a:ext cx="128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Béton armé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E68CFE-0588-4050-8938-003385658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479" y="3345710"/>
            <a:ext cx="2703141" cy="162766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61F7CD1-4C5E-4EE6-A577-46B4EBDA19B9}"/>
              </a:ext>
            </a:extLst>
          </p:cNvPr>
          <p:cNvSpPr txBox="1"/>
          <p:nvPr/>
        </p:nvSpPr>
        <p:spPr>
          <a:xfrm>
            <a:off x="4816548" y="2888513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Gabions</a:t>
            </a:r>
          </a:p>
        </p:txBody>
      </p:sp>
    </p:spTree>
    <p:extLst>
      <p:ext uri="{BB962C8B-B14F-4D97-AF65-F5344CB8AC3E}">
        <p14:creationId xmlns:p14="http://schemas.microsoft.com/office/powerpoint/2010/main" val="356149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2. Typologie</a:t>
            </a:r>
          </a:p>
        </p:txBody>
      </p:sp>
      <p:sp>
        <p:nvSpPr>
          <p:cNvPr id="37" name="ZoneTexte 5">
            <a:extLst>
              <a:ext uri="{FF2B5EF4-FFF2-40B4-BE49-F238E27FC236}">
                <a16:creationId xmlns:a16="http://schemas.microsoft.com/office/drawing/2014/main" id="{79455FC7-AF09-4098-810B-8E9688F6B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393" y="50342"/>
            <a:ext cx="1585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/>
              <a:t>Mur cantilever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C100A9-5F39-4B8A-B277-1323324E4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860" y="1078992"/>
            <a:ext cx="2182573" cy="32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7836182-BE2F-46C5-8AFC-ACCD55802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33" y="1097280"/>
            <a:ext cx="2049274" cy="32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5BB17D-881F-4803-A8D2-FCA95435E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113" y="1106424"/>
            <a:ext cx="2122583" cy="32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895482E-8781-41B0-9093-C2130D72CC87}"/>
              </a:ext>
            </a:extLst>
          </p:cNvPr>
          <p:cNvSpPr txBox="1"/>
          <p:nvPr/>
        </p:nvSpPr>
        <p:spPr>
          <a:xfrm>
            <a:off x="2468879" y="578625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Coulé en place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3A50354-EA96-49C6-AA0A-0324293E06DC}"/>
              </a:ext>
            </a:extLst>
          </p:cNvPr>
          <p:cNvSpPr txBox="1"/>
          <p:nvPr/>
        </p:nvSpPr>
        <p:spPr>
          <a:xfrm>
            <a:off x="6653783" y="612153"/>
            <a:ext cx="128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Préfabriqué</a:t>
            </a:r>
          </a:p>
        </p:txBody>
      </p:sp>
    </p:spTree>
    <p:extLst>
      <p:ext uri="{BB962C8B-B14F-4D97-AF65-F5344CB8AC3E}">
        <p14:creationId xmlns:p14="http://schemas.microsoft.com/office/powerpoint/2010/main" val="4152973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2. Typologie</a:t>
            </a:r>
          </a:p>
        </p:txBody>
      </p:sp>
      <p:sp>
        <p:nvSpPr>
          <p:cNvPr id="37" name="ZoneTexte 5">
            <a:extLst>
              <a:ext uri="{FF2B5EF4-FFF2-40B4-BE49-F238E27FC236}">
                <a16:creationId xmlns:a16="http://schemas.microsoft.com/office/drawing/2014/main" id="{79455FC7-AF09-4098-810B-8E9688F6B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393" y="50342"/>
            <a:ext cx="1512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/>
              <a:t>Mur cellulaire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2AD4DE-5FF7-45E1-BB70-8935A36C9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00" y="1133856"/>
            <a:ext cx="3158258" cy="162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1C1993A-D705-44DF-A874-AD9067B9E987}"/>
              </a:ext>
            </a:extLst>
          </p:cNvPr>
          <p:cNvSpPr txBox="1"/>
          <p:nvPr/>
        </p:nvSpPr>
        <p:spPr>
          <a:xfrm>
            <a:off x="1901951" y="688353"/>
            <a:ext cx="116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Mur Peller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B4269E4-1891-4BCF-9506-3E32CBF3F5A0}"/>
              </a:ext>
            </a:extLst>
          </p:cNvPr>
          <p:cNvSpPr txBox="1"/>
          <p:nvPr/>
        </p:nvSpPr>
        <p:spPr>
          <a:xfrm>
            <a:off x="5629655" y="758457"/>
            <a:ext cx="129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Mur Reboul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6D00AC-C17D-48EB-A7A4-25D78D824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110" y="1171778"/>
            <a:ext cx="2996489" cy="162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DD086E-FB69-4665-B8C9-B8E6A3050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058" y="2871216"/>
            <a:ext cx="2969625" cy="202082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EF2DE65-AFF2-4431-9DEC-64DAC6EEB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696" y="2872485"/>
            <a:ext cx="3054096" cy="18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2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2. Typologie</a:t>
            </a:r>
          </a:p>
        </p:txBody>
      </p:sp>
      <p:sp>
        <p:nvSpPr>
          <p:cNvPr id="37" name="ZoneTexte 5">
            <a:extLst>
              <a:ext uri="{FF2B5EF4-FFF2-40B4-BE49-F238E27FC236}">
                <a16:creationId xmlns:a16="http://schemas.microsoft.com/office/drawing/2014/main" id="{79455FC7-AF09-4098-810B-8E9688F6B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393" y="50342"/>
            <a:ext cx="2521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/>
              <a:t>Mur en remblai renforcé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7E7B402-24B0-4F1E-A5FB-2A6C299A5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31" y="1197864"/>
            <a:ext cx="1992913" cy="149180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E5CA30-5D39-4544-8B68-ABE97F3EC715}"/>
              </a:ext>
            </a:extLst>
          </p:cNvPr>
          <p:cNvSpPr/>
          <p:nvPr/>
        </p:nvSpPr>
        <p:spPr>
          <a:xfrm>
            <a:off x="870146" y="741164"/>
            <a:ext cx="1323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Terre armée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3155DDE-88E3-4C5C-BCF5-1ED6FB4CD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792" y="665226"/>
            <a:ext cx="2459736" cy="184480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D051D0D-2E0C-4430-8A89-CC42A3558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00" y="3547872"/>
            <a:ext cx="2116659" cy="14085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60D0BDE-E033-44D0-B540-68C635E117B5}"/>
              </a:ext>
            </a:extLst>
          </p:cNvPr>
          <p:cNvSpPr/>
          <p:nvPr/>
        </p:nvSpPr>
        <p:spPr>
          <a:xfrm>
            <a:off x="894530" y="3078980"/>
            <a:ext cx="1768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Géosynthétiques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ABA969D-6EA7-4414-ADBA-D427429A2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954" y="2971800"/>
            <a:ext cx="2098636" cy="20035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8963A8-A1E2-4AF4-9008-781B196B5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567" y="2971800"/>
            <a:ext cx="2097571" cy="200253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168B2D0-7061-4773-9DB3-FB232A21C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8696" y="658368"/>
            <a:ext cx="2825496" cy="1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89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679C1-F563-47EB-A303-D30EB29488A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 rot="16200000">
            <a:off x="-1819342" y="2050025"/>
            <a:ext cx="4037013" cy="315208"/>
          </a:xfrm>
        </p:spPr>
        <p:txBody>
          <a:bodyPr/>
          <a:lstStyle/>
          <a:p>
            <a:r>
              <a:rPr lang="fr-FR" dirty="0"/>
              <a:t>3. Actions et sollicitations</a:t>
            </a:r>
          </a:p>
        </p:txBody>
      </p:sp>
      <p:sp>
        <p:nvSpPr>
          <p:cNvPr id="45" name="Titre 3">
            <a:extLst>
              <a:ext uri="{FF2B5EF4-FFF2-40B4-BE49-F238E27FC236}">
                <a16:creationId xmlns:a16="http://schemas.microsoft.com/office/drawing/2014/main" id="{77E0A04D-1C1A-444B-AB65-383159E7D5AE}"/>
              </a:ext>
            </a:extLst>
          </p:cNvPr>
          <p:cNvSpPr txBox="1">
            <a:spLocks/>
          </p:cNvSpPr>
          <p:nvPr/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3. Actions et sollicitations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534E85-2E18-4779-9B23-19C96006C8B2}"/>
              </a:ext>
            </a:extLst>
          </p:cNvPr>
          <p:cNvSpPr/>
          <p:nvPr/>
        </p:nvSpPr>
        <p:spPr>
          <a:xfrm>
            <a:off x="849409" y="1037374"/>
            <a:ext cx="84312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j-lt"/>
              </a:rPr>
              <a:t>NF P 94-281 (avril 2014) : Justification des ouvrages géotechniques - Normes d'application nationale de l'Eurocode 7 - Ouvrages de soutènement – Murs</a:t>
            </a: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PR NF P 94-270 (en cours) : Calcul géotechnique - Ouvrages de soutènement - Remblais renforcés et massifs en sol cloué</a:t>
            </a: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NF G 38-064 (2016) : Utilisation des géotextiles et produits apparentés - Murs inclinés et talus raidis en sols renforcés par nappes géosynthétiques - Justification du dimensionnement et éléments de conception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4B1ECB2-7FF7-4A69-8C04-6AEC235160CD}"/>
              </a:ext>
            </a:extLst>
          </p:cNvPr>
          <p:cNvSpPr txBox="1"/>
          <p:nvPr/>
        </p:nvSpPr>
        <p:spPr>
          <a:xfrm>
            <a:off x="952106" y="3808430"/>
            <a:ext cx="2934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Actions et Réactions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Valeurs mesurées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Valeurs caractéristiques </a:t>
            </a:r>
            <a:r>
              <a:rPr lang="fr-FR" dirty="0" err="1"/>
              <a:t>X</a:t>
            </a:r>
            <a:r>
              <a:rPr lang="fr-FR" baseline="-25000" dirty="0" err="1"/>
              <a:t>k</a:t>
            </a:r>
            <a:endParaRPr lang="fr-FR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Valeurs de calcul </a:t>
            </a:r>
            <a:r>
              <a:rPr lang="fr-FR" dirty="0" err="1"/>
              <a:t>X</a:t>
            </a:r>
            <a:r>
              <a:rPr lang="fr-FR" baseline="-25000" dirty="0" err="1"/>
              <a:t>d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130064455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_Rouge_INSA">
  <a:themeElements>
    <a:clrScheme name="palette charte insa 1">
      <a:dk1>
        <a:srgbClr val="000000"/>
      </a:dk1>
      <a:lt1>
        <a:srgbClr val="FFFFFF"/>
      </a:lt1>
      <a:dk2>
        <a:srgbClr val="040B4C"/>
      </a:dk2>
      <a:lt2>
        <a:srgbClr val="E7E6E6"/>
      </a:lt2>
      <a:accent1>
        <a:srgbClr val="F5ADAA"/>
      </a:accent1>
      <a:accent2>
        <a:srgbClr val="E31B17"/>
      </a:accent2>
      <a:accent3>
        <a:srgbClr val="5F5E5E"/>
      </a:accent3>
      <a:accent4>
        <a:srgbClr val="F69F1D"/>
      </a:accent4>
      <a:accent5>
        <a:srgbClr val="F8F0EC"/>
      </a:accent5>
      <a:accent6>
        <a:srgbClr val="CBB3B3"/>
      </a:accent6>
      <a:hlink>
        <a:srgbClr val="E31B17"/>
      </a:hlink>
      <a:folHlink>
        <a:srgbClr val="F0826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Rouge_INSA" id="{C6160226-F6E7-6F41-8096-7F729CDB07A6}" vid="{0E27BA86-68F4-7F45-95A0-FB7018377A6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757</TotalTime>
  <Words>1385</Words>
  <Application>Microsoft Office PowerPoint</Application>
  <PresentationFormat>Affichage à l'écran (16:9)</PresentationFormat>
  <Paragraphs>330</Paragraphs>
  <Slides>42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42</vt:i4>
      </vt:variant>
    </vt:vector>
  </HeadingPairs>
  <TitlesOfParts>
    <vt:vector size="53" baseType="lpstr">
      <vt:lpstr>MS PGothic</vt:lpstr>
      <vt:lpstr>Arial</vt:lpstr>
      <vt:lpstr>Calibri</vt:lpstr>
      <vt:lpstr>Calibri Light</vt:lpstr>
      <vt:lpstr>Geneva</vt:lpstr>
      <vt:lpstr>Lucida Sans Unicode</vt:lpstr>
      <vt:lpstr>Montserrat Light</vt:lpstr>
      <vt:lpstr>Symbol</vt:lpstr>
      <vt:lpstr>Times New Roman</vt:lpstr>
      <vt:lpstr>Wingdings</vt:lpstr>
      <vt:lpstr>Theme_Rouge_INSA</vt:lpstr>
      <vt:lpstr>Interactions  sol-structures</vt:lpstr>
      <vt:lpstr>Sommaire</vt:lpstr>
      <vt:lpstr>1. Introduction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M11</dc:title>
  <dc:creator>Laurent Briancon</dc:creator>
  <cp:lastModifiedBy>Laurent Briancon</cp:lastModifiedBy>
  <cp:revision>65</cp:revision>
  <dcterms:created xsi:type="dcterms:W3CDTF">2023-02-03T15:45:39Z</dcterms:created>
  <dcterms:modified xsi:type="dcterms:W3CDTF">2023-09-06T08:09:13Z</dcterms:modified>
</cp:coreProperties>
</file>