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79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21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79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99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33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07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85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1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48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2939-5837-431F-BC03-0278EB06A8E6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8B6C-C32F-474A-AEBD-3E482A776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45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5606" t="20565" r="9512" b="12769"/>
          <a:stretch/>
        </p:blipFill>
        <p:spPr>
          <a:xfrm>
            <a:off x="174883" y="107092"/>
            <a:ext cx="11149593" cy="63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182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Herve Tollenaere</dc:creator>
  <cp:lastModifiedBy>Herve Tollenaere</cp:lastModifiedBy>
  <cp:revision>1</cp:revision>
  <dcterms:created xsi:type="dcterms:W3CDTF">2019-11-14T13:23:32Z</dcterms:created>
  <dcterms:modified xsi:type="dcterms:W3CDTF">2019-11-14T13:24:24Z</dcterms:modified>
</cp:coreProperties>
</file>