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710B-2548-4A8D-806C-33241A2F0FEE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BFFB-AD18-43C4-9AE6-3A92DD2DF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2502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710B-2548-4A8D-806C-33241A2F0FEE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BFFB-AD18-43C4-9AE6-3A92DD2DF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461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710B-2548-4A8D-806C-33241A2F0FEE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BFFB-AD18-43C4-9AE6-3A92DD2DF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51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710B-2548-4A8D-806C-33241A2F0FEE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BFFB-AD18-43C4-9AE6-3A92DD2DF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624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710B-2548-4A8D-806C-33241A2F0FEE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BFFB-AD18-43C4-9AE6-3A92DD2DF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80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710B-2548-4A8D-806C-33241A2F0FEE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BFFB-AD18-43C4-9AE6-3A92DD2DF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052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710B-2548-4A8D-806C-33241A2F0FEE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BFFB-AD18-43C4-9AE6-3A92DD2DF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1198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710B-2548-4A8D-806C-33241A2F0FEE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BFFB-AD18-43C4-9AE6-3A92DD2DF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5973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710B-2548-4A8D-806C-33241A2F0FEE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BFFB-AD18-43C4-9AE6-3A92DD2DF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944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710B-2548-4A8D-806C-33241A2F0FEE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BFFB-AD18-43C4-9AE6-3A92DD2DF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3502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3710B-2548-4A8D-806C-33241A2F0FEE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BFFB-AD18-43C4-9AE6-3A92DD2DF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953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3710B-2548-4A8D-806C-33241A2F0FEE}" type="datetimeFigureOut">
              <a:rPr lang="fr-FR" smtClean="0"/>
              <a:t>14/01/2020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6BFFB-AD18-43C4-9AE6-3A92DD2DF6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0926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52973" t="18266" r="26825" b="34165"/>
          <a:stretch/>
        </p:blipFill>
        <p:spPr>
          <a:xfrm>
            <a:off x="922637" y="196424"/>
            <a:ext cx="9110136" cy="6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2375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Herve Tollenaere</dc:creator>
  <cp:lastModifiedBy>Herve Tollenaere</cp:lastModifiedBy>
  <cp:revision>4</cp:revision>
  <cp:lastPrinted>2020-01-14T10:57:49Z</cp:lastPrinted>
  <dcterms:created xsi:type="dcterms:W3CDTF">2020-01-14T10:54:55Z</dcterms:created>
  <dcterms:modified xsi:type="dcterms:W3CDTF">2020-01-14T11:17:27Z</dcterms:modified>
</cp:coreProperties>
</file>