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8" d="100"/>
          <a:sy n="68" d="100"/>
        </p:scale>
        <p:origin x="61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BBA5C95-6DE2-4B4D-9A44-5F3EF25EEC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1B59526F-D486-4A71-BD36-DF65C40E514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3CEBD6F-D67B-4C6A-8186-6371832AF9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80E55-26A8-47CA-8C05-56A69FD741FC}" type="datetimeFigureOut">
              <a:rPr lang="fr-FR" smtClean="0"/>
              <a:t>18/10/2023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544117C-F248-4C3D-A089-2582108D41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B18E49E-08FA-4E26-878E-F887FD5BD9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DD83E-2A10-4F16-B537-677DDB42DF4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604027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825F09D-51BB-4A8B-96F7-0914911E4B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5AC751EC-6648-4700-9EB2-7841F828613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FFCA226-43C9-4678-8095-7DC0F99242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80E55-26A8-47CA-8C05-56A69FD741FC}" type="datetimeFigureOut">
              <a:rPr lang="fr-FR" smtClean="0"/>
              <a:t>18/10/2023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2D3F89A-C49B-4542-9E7A-5291112F42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97C4C48-D054-4C03-A181-15C858E617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DD83E-2A10-4F16-B537-677DDB42DF4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569723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6868B407-3E1A-4F9D-9CC1-5E4BACF7F61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2B0BF1FA-EE44-40CD-98BD-704F23DFC82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FB9E4741-AEDE-4073-8396-DF47559F92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80E55-26A8-47CA-8C05-56A69FD741FC}" type="datetimeFigureOut">
              <a:rPr lang="fr-FR" smtClean="0"/>
              <a:t>18/10/2023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F942F77-137F-405F-8261-2BC7B7FFF6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31A1ACD4-CA6D-4256-A669-D2F20A8D02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DD83E-2A10-4F16-B537-677DDB42DF4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201421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36BC7DC-6ABA-44AF-A269-3FDD8A3637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4D5519C-BBCD-44D8-9429-D6AEF22A37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D0E66E3-F4D4-4BCA-B1FD-D4A43481F2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80E55-26A8-47CA-8C05-56A69FD741FC}" type="datetimeFigureOut">
              <a:rPr lang="fr-FR" smtClean="0"/>
              <a:t>18/10/2023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FAEC4AD-BCB3-431D-9AA9-C03F7A2EF9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4A3DE28C-70E6-4684-87A1-B63CAE066E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DD83E-2A10-4F16-B537-677DDB42DF4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7522353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7E8D501-EFE1-4745-8D69-46CAAF8F3B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C2F0389-336C-45A3-B6C9-C085E2EC05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42D9FA3-25C4-4874-BDC2-40FC701C78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80E55-26A8-47CA-8C05-56A69FD741FC}" type="datetimeFigureOut">
              <a:rPr lang="fr-FR" smtClean="0"/>
              <a:t>18/10/2023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FBA8067-119C-4579-83B2-A3845F2B11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9E56EE2-1676-45C9-91FD-6EC262C867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DD83E-2A10-4F16-B537-677DDB42DF4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602398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4DF86DF-E696-413B-9E95-F27DA718D6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A89BD19-275A-4555-87A5-2A7A5A40284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B3BFB0EC-E2ED-436E-8B4E-2AD37C4C95D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0AB34831-196C-4D52-AAB6-752C896264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80E55-26A8-47CA-8C05-56A69FD741FC}" type="datetimeFigureOut">
              <a:rPr lang="fr-FR" smtClean="0"/>
              <a:t>18/10/2023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C89C39A-4074-40B1-83EA-AE7E022C76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576EB131-5C54-47AA-8BE1-DDFAEF170B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DD83E-2A10-4F16-B537-677DDB42DF4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176761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3212FD9-732F-4AD7-994C-198B0C1900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1430D17D-91EA-4CA9-B401-735CB2E718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75150001-51E8-424D-B031-04A1319AA63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8E708CA5-B74D-4265-AFFD-B9E0904DD28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94930EFC-FE4D-492F-A419-730B418BAD4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85040D15-5EE8-46A4-A384-AE8AFA16B0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80E55-26A8-47CA-8C05-56A69FD741FC}" type="datetimeFigureOut">
              <a:rPr lang="fr-FR" smtClean="0"/>
              <a:t>18/10/2023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1290441E-FA24-4980-9D17-43A000FFAC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0423351D-9A68-4726-B2DC-B1C32F4EB7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DD83E-2A10-4F16-B537-677DDB42DF4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282145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C5FAD67-865A-4DE4-AD0C-A9002D4B14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4A879EF4-A204-4FBC-A8E6-BD1324E111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80E55-26A8-47CA-8C05-56A69FD741FC}" type="datetimeFigureOut">
              <a:rPr lang="fr-FR" smtClean="0"/>
              <a:t>18/10/2023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8093B1F-55C3-4843-AD0B-CEA073AA92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1478098D-1383-4E69-B834-EE9011AD1D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DD83E-2A10-4F16-B537-677DDB42DF4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995562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933F2D1C-A751-43DB-A3EF-8E9C16DD14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80E55-26A8-47CA-8C05-56A69FD741FC}" type="datetimeFigureOut">
              <a:rPr lang="fr-FR" smtClean="0"/>
              <a:t>18/10/2023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3F2CD60F-A6ED-4C0C-BE4A-0EA22591C6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AEC097D4-48BF-4BB5-87B6-D19CF7EAD4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DD83E-2A10-4F16-B537-677DDB42DF4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0911103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655FDC2-A7BB-4444-BEFF-CD0EF2DB0C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3EDFF45-7CE7-43DC-A943-ED4AFEE7163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E79684FD-03AC-4B6C-8840-CBB425758D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E61A52B3-47D1-40A6-B9AB-83EB8C06DA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80E55-26A8-47CA-8C05-56A69FD741FC}" type="datetimeFigureOut">
              <a:rPr lang="fr-FR" smtClean="0"/>
              <a:t>18/10/2023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A8A855FA-0D96-42EF-BFE7-887755EFF5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5A9600A4-9868-49B0-B5E9-4AA7D66338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DD83E-2A10-4F16-B537-677DDB42DF4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7360663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32D3AEA-099E-4963-BF27-798EA5D4C7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3A9398D8-13BD-49CB-9E1F-4A550FEE014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D59F1875-E681-4425-A53C-3B24E3887C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908E1DAB-9FB3-4803-8883-AEF9FD4040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480E55-26A8-47CA-8C05-56A69FD741FC}" type="datetimeFigureOut">
              <a:rPr lang="fr-FR" smtClean="0"/>
              <a:t>18/10/2023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2222D24A-A425-4985-A501-658F07D85D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A978ADE5-CD63-4495-95F3-0A957E1A68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6DD83E-2A10-4F16-B537-677DDB42DF4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898363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3DF46BF9-038C-4969-A925-C16C2FA01E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5A4E01B9-6FB3-4DE9-A3A8-3CC3DC1C08A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D591C1D5-16CC-4131-86E7-59EAF67DE7B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480E55-26A8-47CA-8C05-56A69FD741FC}" type="datetimeFigureOut">
              <a:rPr lang="fr-FR" smtClean="0"/>
              <a:t>18/10/2023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78203A1-2CDD-4B41-A54C-B5B30EC8692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E8723B5-1C37-49E8-88CA-21FF58240EC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6DD83E-2A10-4F16-B537-677DDB42DF42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151356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91F1CBC-18C7-4377-8A87-E15FCB4B8824}"/>
              </a:ext>
            </a:extLst>
          </p:cNvPr>
          <p:cNvSpPr/>
          <p:nvPr/>
        </p:nvSpPr>
        <p:spPr>
          <a:xfrm>
            <a:off x="1404416" y="3907010"/>
            <a:ext cx="1464183" cy="1477736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E2A69C9-D89C-4532-AD4D-817E0E308290}"/>
              </a:ext>
            </a:extLst>
          </p:cNvPr>
          <p:cNvSpPr/>
          <p:nvPr/>
        </p:nvSpPr>
        <p:spPr>
          <a:xfrm>
            <a:off x="654195" y="5188191"/>
            <a:ext cx="2207176" cy="318052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FB4D860F-EB2A-4B09-B8E1-F66E7B8D2F2E}"/>
              </a:ext>
            </a:extLst>
          </p:cNvPr>
          <p:cNvSpPr txBox="1"/>
          <p:nvPr/>
        </p:nvSpPr>
        <p:spPr>
          <a:xfrm>
            <a:off x="2248166" y="3270094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q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677E0AF4-B729-47FB-938F-141B8B359C49}"/>
              </a:ext>
            </a:extLst>
          </p:cNvPr>
          <p:cNvSpPr/>
          <p:nvPr/>
        </p:nvSpPr>
        <p:spPr>
          <a:xfrm rot="5400000">
            <a:off x="1789036" y="4950700"/>
            <a:ext cx="180711" cy="662835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A808CDB-F7C8-4BC9-A7B0-A1E527B6BD2E}"/>
              </a:ext>
            </a:extLst>
          </p:cNvPr>
          <p:cNvSpPr/>
          <p:nvPr/>
        </p:nvSpPr>
        <p:spPr>
          <a:xfrm>
            <a:off x="1357852" y="3888004"/>
            <a:ext cx="180711" cy="1485900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cxnSp>
        <p:nvCxnSpPr>
          <p:cNvPr id="20" name="Connecteur droit avec flèche 19">
            <a:extLst>
              <a:ext uri="{FF2B5EF4-FFF2-40B4-BE49-F238E27FC236}">
                <a16:creationId xmlns:a16="http://schemas.microsoft.com/office/drawing/2014/main" id="{C177F4E7-3919-423F-A4E5-64CC3168458A}"/>
              </a:ext>
            </a:extLst>
          </p:cNvPr>
          <p:cNvCxnSpPr>
            <a:cxnSpLocks/>
          </p:cNvCxnSpPr>
          <p:nvPr/>
        </p:nvCxnSpPr>
        <p:spPr>
          <a:xfrm>
            <a:off x="1925286" y="3630458"/>
            <a:ext cx="1" cy="27829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necteur droit avec flèche 21">
            <a:extLst>
              <a:ext uri="{FF2B5EF4-FFF2-40B4-BE49-F238E27FC236}">
                <a16:creationId xmlns:a16="http://schemas.microsoft.com/office/drawing/2014/main" id="{A0EDADC1-945B-4DAF-B453-9881E7351BC7}"/>
              </a:ext>
            </a:extLst>
          </p:cNvPr>
          <p:cNvCxnSpPr>
            <a:cxnSpLocks/>
          </p:cNvCxnSpPr>
          <p:nvPr/>
        </p:nvCxnSpPr>
        <p:spPr>
          <a:xfrm>
            <a:off x="2110214" y="3634674"/>
            <a:ext cx="1" cy="27829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necteur droit avec flèche 22">
            <a:extLst>
              <a:ext uri="{FF2B5EF4-FFF2-40B4-BE49-F238E27FC236}">
                <a16:creationId xmlns:a16="http://schemas.microsoft.com/office/drawing/2014/main" id="{6EF5BF88-EF72-4F18-A680-76A3FEE570B4}"/>
              </a:ext>
            </a:extLst>
          </p:cNvPr>
          <p:cNvCxnSpPr>
            <a:cxnSpLocks/>
          </p:cNvCxnSpPr>
          <p:nvPr/>
        </p:nvCxnSpPr>
        <p:spPr>
          <a:xfrm>
            <a:off x="2305382" y="3631061"/>
            <a:ext cx="1" cy="27829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necteur droit avec flèche 23">
            <a:extLst>
              <a:ext uri="{FF2B5EF4-FFF2-40B4-BE49-F238E27FC236}">
                <a16:creationId xmlns:a16="http://schemas.microsoft.com/office/drawing/2014/main" id="{D0CAFBFC-EE54-4D0C-A3A9-12F6C83027DC}"/>
              </a:ext>
            </a:extLst>
          </p:cNvPr>
          <p:cNvCxnSpPr>
            <a:cxnSpLocks/>
          </p:cNvCxnSpPr>
          <p:nvPr/>
        </p:nvCxnSpPr>
        <p:spPr>
          <a:xfrm>
            <a:off x="2490310" y="3635277"/>
            <a:ext cx="1" cy="27829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necteur droit avec flèche 24">
            <a:extLst>
              <a:ext uri="{FF2B5EF4-FFF2-40B4-BE49-F238E27FC236}">
                <a16:creationId xmlns:a16="http://schemas.microsoft.com/office/drawing/2014/main" id="{D3760374-5D9A-444A-AB06-0CB18136D942}"/>
              </a:ext>
            </a:extLst>
          </p:cNvPr>
          <p:cNvCxnSpPr>
            <a:cxnSpLocks/>
          </p:cNvCxnSpPr>
          <p:nvPr/>
        </p:nvCxnSpPr>
        <p:spPr>
          <a:xfrm>
            <a:off x="2678250" y="3628050"/>
            <a:ext cx="1" cy="27829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necteur droit avec flèche 25">
            <a:extLst>
              <a:ext uri="{FF2B5EF4-FFF2-40B4-BE49-F238E27FC236}">
                <a16:creationId xmlns:a16="http://schemas.microsoft.com/office/drawing/2014/main" id="{9A9605B2-DDAF-4D87-A4DB-6E31E92ACBA1}"/>
              </a:ext>
            </a:extLst>
          </p:cNvPr>
          <p:cNvCxnSpPr>
            <a:cxnSpLocks/>
          </p:cNvCxnSpPr>
          <p:nvPr/>
        </p:nvCxnSpPr>
        <p:spPr>
          <a:xfrm>
            <a:off x="2863178" y="3632266"/>
            <a:ext cx="1" cy="27829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ZoneTexte 26">
            <a:extLst>
              <a:ext uri="{FF2B5EF4-FFF2-40B4-BE49-F238E27FC236}">
                <a16:creationId xmlns:a16="http://schemas.microsoft.com/office/drawing/2014/main" id="{B1BD01BC-8C6D-4F41-A715-CFCD91CD081A}"/>
              </a:ext>
            </a:extLst>
          </p:cNvPr>
          <p:cNvSpPr txBox="1"/>
          <p:nvPr/>
        </p:nvSpPr>
        <p:spPr>
          <a:xfrm>
            <a:off x="347860" y="481009"/>
            <a:ext cx="10122515" cy="267765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b="1" dirty="0"/>
              <a:t>Exercice</a:t>
            </a:r>
          </a:p>
          <a:p>
            <a:r>
              <a:rPr lang="fr-FR" sz="2400" dirty="0"/>
              <a:t>Surcharge permanente</a:t>
            </a:r>
          </a:p>
          <a:p>
            <a:r>
              <a:rPr lang="fr-FR" sz="2400" dirty="0"/>
              <a:t>Pas de frottement sur l’interface fictive</a:t>
            </a:r>
          </a:p>
          <a:p>
            <a:r>
              <a:rPr lang="fr-FR" sz="2400" dirty="0"/>
              <a:t>Pas de cohésion</a:t>
            </a:r>
          </a:p>
          <a:p>
            <a:endParaRPr lang="fr-FR" sz="2400" dirty="0"/>
          </a:p>
          <a:p>
            <a:r>
              <a:rPr lang="fr-FR" sz="2400" dirty="0"/>
              <a:t>Quels sont les efforts à considérer pour justifier ce mur vis-à-vis du glissement ?</a:t>
            </a:r>
          </a:p>
          <a:p>
            <a:r>
              <a:rPr lang="fr-FR" sz="2400" dirty="0"/>
              <a:t>H &lt; V tan </a:t>
            </a:r>
            <a:r>
              <a:rPr lang="fr-FR" sz="2400" dirty="0">
                <a:latin typeface="Symbol" panose="05050102010706020507" pitchFamily="18" charset="2"/>
              </a:rPr>
              <a:t>d</a:t>
            </a:r>
          </a:p>
        </p:txBody>
      </p:sp>
      <p:grpSp>
        <p:nvGrpSpPr>
          <p:cNvPr id="95" name="Groupe 94">
            <a:extLst>
              <a:ext uri="{FF2B5EF4-FFF2-40B4-BE49-F238E27FC236}">
                <a16:creationId xmlns:a16="http://schemas.microsoft.com/office/drawing/2014/main" id="{6A8C515C-0032-47FB-89ED-41AD921EB4FD}"/>
              </a:ext>
            </a:extLst>
          </p:cNvPr>
          <p:cNvGrpSpPr/>
          <p:nvPr/>
        </p:nvGrpSpPr>
        <p:grpSpPr>
          <a:xfrm>
            <a:off x="6518009" y="3222945"/>
            <a:ext cx="2214404" cy="2248565"/>
            <a:chOff x="5100689" y="3277809"/>
            <a:chExt cx="2214404" cy="2248565"/>
          </a:xfrm>
        </p:grpSpPr>
        <p:sp>
          <p:nvSpPr>
            <p:cNvPr id="42" name="Rectangle 41">
              <a:extLst>
                <a:ext uri="{FF2B5EF4-FFF2-40B4-BE49-F238E27FC236}">
                  <a16:creationId xmlns:a16="http://schemas.microsoft.com/office/drawing/2014/main" id="{7A58CB26-56DF-4B7E-AD23-6CCD0CC56DA8}"/>
                </a:ext>
              </a:extLst>
            </p:cNvPr>
            <p:cNvSpPr/>
            <p:nvPr/>
          </p:nvSpPr>
          <p:spPr>
            <a:xfrm>
              <a:off x="5978324" y="3909221"/>
              <a:ext cx="676048" cy="1435389"/>
            </a:xfrm>
            <a:prstGeom prst="rect">
              <a:avLst/>
            </a:prstGeom>
            <a:pattFill prst="wdUpDiag">
              <a:fgClr>
                <a:schemeClr val="accent4">
                  <a:lumMod val="40000"/>
                  <a:lumOff val="60000"/>
                </a:schemeClr>
              </a:fgClr>
              <a:bgClr>
                <a:schemeClr val="bg1">
                  <a:lumMod val="50000"/>
                </a:schemeClr>
              </a:bgClr>
            </a:pattFill>
            <a:ln>
              <a:solidFill>
                <a:schemeClr val="accent4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9E12F2CF-86AF-4494-AA56-93471157882B}"/>
                </a:ext>
              </a:extLst>
            </p:cNvPr>
            <p:cNvSpPr/>
            <p:nvPr/>
          </p:nvSpPr>
          <p:spPr>
            <a:xfrm>
              <a:off x="6655443" y="3915974"/>
              <a:ext cx="659650" cy="1477736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solidFill>
                <a:schemeClr val="accent4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26DCF5B3-330D-4D75-A12D-EA9C02C41B32}"/>
                </a:ext>
              </a:extLst>
            </p:cNvPr>
            <p:cNvSpPr/>
            <p:nvPr/>
          </p:nvSpPr>
          <p:spPr>
            <a:xfrm>
              <a:off x="5100689" y="5197155"/>
              <a:ext cx="2207176" cy="318052"/>
            </a:xfrm>
            <a:prstGeom prst="rect">
              <a:avLst/>
            </a:prstGeom>
            <a:solidFill>
              <a:schemeClr val="accent4">
                <a:lumMod val="75000"/>
              </a:schemeClr>
            </a:solidFill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30" name="ZoneTexte 29">
              <a:extLst>
                <a:ext uri="{FF2B5EF4-FFF2-40B4-BE49-F238E27FC236}">
                  <a16:creationId xmlns:a16="http://schemas.microsoft.com/office/drawing/2014/main" id="{1194400E-6518-49E3-8849-91037326FD68}"/>
                </a:ext>
              </a:extLst>
            </p:cNvPr>
            <p:cNvSpPr txBox="1"/>
            <p:nvPr/>
          </p:nvSpPr>
          <p:spPr>
            <a:xfrm>
              <a:off x="6694660" y="3279058"/>
              <a:ext cx="38504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dirty="0"/>
                <a:t>q</a:t>
              </a:r>
              <a:r>
                <a:rPr lang="fr-FR" baseline="-25000" dirty="0"/>
                <a:t>2</a:t>
              </a:r>
            </a:p>
          </p:txBody>
        </p:sp>
        <p:sp>
          <p:nvSpPr>
            <p:cNvPr id="31" name="Rectangle 30">
              <a:extLst>
                <a:ext uri="{FF2B5EF4-FFF2-40B4-BE49-F238E27FC236}">
                  <a16:creationId xmlns:a16="http://schemas.microsoft.com/office/drawing/2014/main" id="{092BCE38-0B9D-463D-A318-C6E0082F2BE8}"/>
                </a:ext>
              </a:extLst>
            </p:cNvPr>
            <p:cNvSpPr/>
            <p:nvPr/>
          </p:nvSpPr>
          <p:spPr>
            <a:xfrm rot="5400000">
              <a:off x="6235530" y="4959664"/>
              <a:ext cx="180711" cy="662835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32" name="Rectangle 31">
              <a:extLst>
                <a:ext uri="{FF2B5EF4-FFF2-40B4-BE49-F238E27FC236}">
                  <a16:creationId xmlns:a16="http://schemas.microsoft.com/office/drawing/2014/main" id="{0E94F759-69DE-4A96-BE97-0F0A265204F4}"/>
                </a:ext>
              </a:extLst>
            </p:cNvPr>
            <p:cNvSpPr/>
            <p:nvPr/>
          </p:nvSpPr>
          <p:spPr>
            <a:xfrm>
              <a:off x="5804346" y="3896968"/>
              <a:ext cx="180711" cy="1485900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cxnSp>
          <p:nvCxnSpPr>
            <p:cNvPr id="33" name="Connecteur droit avec flèche 32">
              <a:extLst>
                <a:ext uri="{FF2B5EF4-FFF2-40B4-BE49-F238E27FC236}">
                  <a16:creationId xmlns:a16="http://schemas.microsoft.com/office/drawing/2014/main" id="{83900696-3345-445D-B2D8-401EE430F57A}"/>
                </a:ext>
              </a:extLst>
            </p:cNvPr>
            <p:cNvCxnSpPr>
              <a:cxnSpLocks/>
            </p:cNvCxnSpPr>
            <p:nvPr/>
          </p:nvCxnSpPr>
          <p:spPr>
            <a:xfrm>
              <a:off x="6371780" y="3639422"/>
              <a:ext cx="1" cy="278295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Connecteur droit avec flèche 33">
              <a:extLst>
                <a:ext uri="{FF2B5EF4-FFF2-40B4-BE49-F238E27FC236}">
                  <a16:creationId xmlns:a16="http://schemas.microsoft.com/office/drawing/2014/main" id="{EC3EA530-F0C9-4712-BFFA-D39BBB098B01}"/>
                </a:ext>
              </a:extLst>
            </p:cNvPr>
            <p:cNvCxnSpPr>
              <a:cxnSpLocks/>
            </p:cNvCxnSpPr>
            <p:nvPr/>
          </p:nvCxnSpPr>
          <p:spPr>
            <a:xfrm>
              <a:off x="6556708" y="3643638"/>
              <a:ext cx="1" cy="278295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Connecteur droit avec flèche 34">
              <a:extLst>
                <a:ext uri="{FF2B5EF4-FFF2-40B4-BE49-F238E27FC236}">
                  <a16:creationId xmlns:a16="http://schemas.microsoft.com/office/drawing/2014/main" id="{9303B82A-69C7-4146-BC33-049FF3E9E410}"/>
                </a:ext>
              </a:extLst>
            </p:cNvPr>
            <p:cNvCxnSpPr>
              <a:cxnSpLocks/>
            </p:cNvCxnSpPr>
            <p:nvPr/>
          </p:nvCxnSpPr>
          <p:spPr>
            <a:xfrm>
              <a:off x="6751876" y="3640025"/>
              <a:ext cx="1" cy="278295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Connecteur droit avec flèche 35">
              <a:extLst>
                <a:ext uri="{FF2B5EF4-FFF2-40B4-BE49-F238E27FC236}">
                  <a16:creationId xmlns:a16="http://schemas.microsoft.com/office/drawing/2014/main" id="{97B572A6-E4EA-488B-9B19-E31B6E0C32CF}"/>
                </a:ext>
              </a:extLst>
            </p:cNvPr>
            <p:cNvCxnSpPr>
              <a:cxnSpLocks/>
            </p:cNvCxnSpPr>
            <p:nvPr/>
          </p:nvCxnSpPr>
          <p:spPr>
            <a:xfrm>
              <a:off x="6936804" y="3644241"/>
              <a:ext cx="1" cy="278295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Connecteur droit avec flèche 36">
              <a:extLst>
                <a:ext uri="{FF2B5EF4-FFF2-40B4-BE49-F238E27FC236}">
                  <a16:creationId xmlns:a16="http://schemas.microsoft.com/office/drawing/2014/main" id="{80282CDD-6A84-4E3D-B0A5-63BEBB2CAD71}"/>
                </a:ext>
              </a:extLst>
            </p:cNvPr>
            <p:cNvCxnSpPr>
              <a:cxnSpLocks/>
            </p:cNvCxnSpPr>
            <p:nvPr/>
          </p:nvCxnSpPr>
          <p:spPr>
            <a:xfrm>
              <a:off x="7124744" y="3637014"/>
              <a:ext cx="1" cy="278295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Connecteur droit avec flèche 37">
              <a:extLst>
                <a:ext uri="{FF2B5EF4-FFF2-40B4-BE49-F238E27FC236}">
                  <a16:creationId xmlns:a16="http://schemas.microsoft.com/office/drawing/2014/main" id="{B704B976-B91F-4887-9496-F98907BABC12}"/>
                </a:ext>
              </a:extLst>
            </p:cNvPr>
            <p:cNvCxnSpPr>
              <a:cxnSpLocks/>
            </p:cNvCxnSpPr>
            <p:nvPr/>
          </p:nvCxnSpPr>
          <p:spPr>
            <a:xfrm>
              <a:off x="7309672" y="3641230"/>
              <a:ext cx="1" cy="278295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Connecteur droit 39">
              <a:extLst>
                <a:ext uri="{FF2B5EF4-FFF2-40B4-BE49-F238E27FC236}">
                  <a16:creationId xmlns:a16="http://schemas.microsoft.com/office/drawing/2014/main" id="{1BF4225B-B33B-48DF-A733-5F06C5995F8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660196" y="3915137"/>
              <a:ext cx="0" cy="1465648"/>
            </a:xfrm>
            <a:prstGeom prst="line">
              <a:avLst/>
            </a:prstGeom>
            <a:ln w="28575"/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sp>
          <p:nvSpPr>
            <p:cNvPr id="45" name="ZoneTexte 44">
              <a:extLst>
                <a:ext uri="{FF2B5EF4-FFF2-40B4-BE49-F238E27FC236}">
                  <a16:creationId xmlns:a16="http://schemas.microsoft.com/office/drawing/2014/main" id="{5EEE77D7-8CF3-412D-BA87-DB903B3A0102}"/>
                </a:ext>
              </a:extLst>
            </p:cNvPr>
            <p:cNvSpPr txBox="1"/>
            <p:nvPr/>
          </p:nvSpPr>
          <p:spPr>
            <a:xfrm>
              <a:off x="6262444" y="3277809"/>
              <a:ext cx="38504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dirty="0"/>
                <a:t>q</a:t>
              </a:r>
              <a:r>
                <a:rPr lang="fr-FR" baseline="-25000" dirty="0"/>
                <a:t>1</a:t>
              </a:r>
            </a:p>
          </p:txBody>
        </p:sp>
        <p:sp>
          <p:nvSpPr>
            <p:cNvPr id="46" name="Flèche : bas 45">
              <a:extLst>
                <a:ext uri="{FF2B5EF4-FFF2-40B4-BE49-F238E27FC236}">
                  <a16:creationId xmlns:a16="http://schemas.microsoft.com/office/drawing/2014/main" id="{BBAB0150-FD50-4D78-8589-93D326EB9F56}"/>
                </a:ext>
              </a:extLst>
            </p:cNvPr>
            <p:cNvSpPr/>
            <p:nvPr/>
          </p:nvSpPr>
          <p:spPr>
            <a:xfrm>
              <a:off x="5831174" y="4485807"/>
              <a:ext cx="119921" cy="269823"/>
            </a:xfrm>
            <a:prstGeom prst="downArrow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47" name="Flèche : bas 46">
              <a:extLst>
                <a:ext uri="{FF2B5EF4-FFF2-40B4-BE49-F238E27FC236}">
                  <a16:creationId xmlns:a16="http://schemas.microsoft.com/office/drawing/2014/main" id="{FC99F63E-0A6C-4215-BDA6-83E6FEB00C17}"/>
                </a:ext>
              </a:extLst>
            </p:cNvPr>
            <p:cNvSpPr/>
            <p:nvPr/>
          </p:nvSpPr>
          <p:spPr>
            <a:xfrm>
              <a:off x="6215921" y="5256551"/>
              <a:ext cx="119921" cy="269823"/>
            </a:xfrm>
            <a:prstGeom prst="downArrow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48" name="ZoneTexte 47">
              <a:extLst>
                <a:ext uri="{FF2B5EF4-FFF2-40B4-BE49-F238E27FC236}">
                  <a16:creationId xmlns:a16="http://schemas.microsoft.com/office/drawing/2014/main" id="{A3A6035C-30D5-4775-9936-172577857B5F}"/>
                </a:ext>
              </a:extLst>
            </p:cNvPr>
            <p:cNvSpPr txBox="1"/>
            <p:nvPr/>
          </p:nvSpPr>
          <p:spPr>
            <a:xfrm>
              <a:off x="5178156" y="4280901"/>
              <a:ext cx="59984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dirty="0"/>
                <a:t>W</a:t>
              </a:r>
              <a:r>
                <a:rPr lang="fr-FR" baseline="-25000" dirty="0"/>
                <a:t>M1</a:t>
              </a:r>
            </a:p>
          </p:txBody>
        </p:sp>
        <p:sp>
          <p:nvSpPr>
            <p:cNvPr id="49" name="ZoneTexte 48">
              <a:extLst>
                <a:ext uri="{FF2B5EF4-FFF2-40B4-BE49-F238E27FC236}">
                  <a16:creationId xmlns:a16="http://schemas.microsoft.com/office/drawing/2014/main" id="{31D86B22-5E19-467E-AFD5-6493A5463079}"/>
                </a:ext>
              </a:extLst>
            </p:cNvPr>
            <p:cNvSpPr txBox="1"/>
            <p:nvPr/>
          </p:nvSpPr>
          <p:spPr>
            <a:xfrm>
              <a:off x="5585390" y="5077877"/>
              <a:ext cx="59984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dirty="0"/>
                <a:t>W</a:t>
              </a:r>
              <a:r>
                <a:rPr lang="fr-FR" baseline="-25000" dirty="0"/>
                <a:t>M2</a:t>
              </a:r>
            </a:p>
          </p:txBody>
        </p:sp>
        <p:sp>
          <p:nvSpPr>
            <p:cNvPr id="50" name="ZoneTexte 49">
              <a:extLst>
                <a:ext uri="{FF2B5EF4-FFF2-40B4-BE49-F238E27FC236}">
                  <a16:creationId xmlns:a16="http://schemas.microsoft.com/office/drawing/2014/main" id="{86F697AD-D6B7-4C67-84BC-132005715DCE}"/>
                </a:ext>
              </a:extLst>
            </p:cNvPr>
            <p:cNvSpPr txBox="1"/>
            <p:nvPr/>
          </p:nvSpPr>
          <p:spPr>
            <a:xfrm>
              <a:off x="6042589" y="4028567"/>
              <a:ext cx="45922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dirty="0"/>
                <a:t>W</a:t>
              </a:r>
              <a:r>
                <a:rPr lang="fr-FR" baseline="-25000" dirty="0"/>
                <a:t>S</a:t>
              </a:r>
            </a:p>
          </p:txBody>
        </p:sp>
        <p:sp>
          <p:nvSpPr>
            <p:cNvPr id="52" name="Flèche : bas 51">
              <a:extLst>
                <a:ext uri="{FF2B5EF4-FFF2-40B4-BE49-F238E27FC236}">
                  <a16:creationId xmlns:a16="http://schemas.microsoft.com/office/drawing/2014/main" id="{B719E391-F238-4A7E-BBED-A159B1AB0812}"/>
                </a:ext>
              </a:extLst>
            </p:cNvPr>
            <p:cNvSpPr/>
            <p:nvPr/>
          </p:nvSpPr>
          <p:spPr>
            <a:xfrm>
              <a:off x="6223417" y="4510790"/>
              <a:ext cx="119921" cy="269823"/>
            </a:xfrm>
            <a:prstGeom prst="downArrow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53" name="Flèche : bas 52">
              <a:extLst>
                <a:ext uri="{FF2B5EF4-FFF2-40B4-BE49-F238E27FC236}">
                  <a16:creationId xmlns:a16="http://schemas.microsoft.com/office/drawing/2014/main" id="{AD7A065B-2A94-4B36-8D2D-EA045C774A7B}"/>
                </a:ext>
              </a:extLst>
            </p:cNvPr>
            <p:cNvSpPr/>
            <p:nvPr/>
          </p:nvSpPr>
          <p:spPr>
            <a:xfrm>
              <a:off x="6435778" y="3887449"/>
              <a:ext cx="119921" cy="269823"/>
            </a:xfrm>
            <a:prstGeom prst="downArrow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90" name="ZoneTexte 89">
              <a:extLst>
                <a:ext uri="{FF2B5EF4-FFF2-40B4-BE49-F238E27FC236}">
                  <a16:creationId xmlns:a16="http://schemas.microsoft.com/office/drawing/2014/main" id="{4275579B-7B87-4C83-9BC2-BA7F2B51075A}"/>
                </a:ext>
              </a:extLst>
            </p:cNvPr>
            <p:cNvSpPr txBox="1"/>
            <p:nvPr/>
          </p:nvSpPr>
          <p:spPr>
            <a:xfrm>
              <a:off x="6517439" y="3838696"/>
              <a:ext cx="4187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dirty="0"/>
                <a:t>Q</a:t>
              </a:r>
              <a:r>
                <a:rPr lang="fr-FR" baseline="-25000" dirty="0"/>
                <a:t>1</a:t>
              </a:r>
            </a:p>
          </p:txBody>
        </p:sp>
      </p:grpSp>
      <p:grpSp>
        <p:nvGrpSpPr>
          <p:cNvPr id="96" name="Groupe 95">
            <a:extLst>
              <a:ext uri="{FF2B5EF4-FFF2-40B4-BE49-F238E27FC236}">
                <a16:creationId xmlns:a16="http://schemas.microsoft.com/office/drawing/2014/main" id="{FB2C5C1D-D8D0-467B-BA5B-63D38515CF84}"/>
              </a:ext>
            </a:extLst>
          </p:cNvPr>
          <p:cNvGrpSpPr/>
          <p:nvPr/>
        </p:nvGrpSpPr>
        <p:grpSpPr>
          <a:xfrm>
            <a:off x="9209261" y="3194808"/>
            <a:ext cx="2717710" cy="2387801"/>
            <a:chOff x="7956533" y="3258816"/>
            <a:chExt cx="2717710" cy="2387801"/>
          </a:xfrm>
        </p:grpSpPr>
        <p:sp>
          <p:nvSpPr>
            <p:cNvPr id="54" name="Rectangle 53">
              <a:extLst>
                <a:ext uri="{FF2B5EF4-FFF2-40B4-BE49-F238E27FC236}">
                  <a16:creationId xmlns:a16="http://schemas.microsoft.com/office/drawing/2014/main" id="{0D1C429E-661A-4AEE-9CFB-33A96A56DB95}"/>
                </a:ext>
              </a:extLst>
            </p:cNvPr>
            <p:cNvSpPr/>
            <p:nvPr/>
          </p:nvSpPr>
          <p:spPr>
            <a:xfrm>
              <a:off x="8834168" y="3922473"/>
              <a:ext cx="676048" cy="1435389"/>
            </a:xfrm>
            <a:prstGeom prst="rect">
              <a:avLst/>
            </a:prstGeom>
            <a:pattFill prst="wdUpDiag">
              <a:fgClr>
                <a:schemeClr val="accent4">
                  <a:lumMod val="40000"/>
                  <a:lumOff val="60000"/>
                </a:schemeClr>
              </a:fgClr>
              <a:bgClr>
                <a:schemeClr val="bg1">
                  <a:lumMod val="50000"/>
                </a:schemeClr>
              </a:bgClr>
            </a:pattFill>
            <a:ln>
              <a:solidFill>
                <a:schemeClr val="accent4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55" name="Rectangle 54">
              <a:extLst>
                <a:ext uri="{FF2B5EF4-FFF2-40B4-BE49-F238E27FC236}">
                  <a16:creationId xmlns:a16="http://schemas.microsoft.com/office/drawing/2014/main" id="{AA81EB4C-59B8-40D4-A5ED-B2F2556A8432}"/>
                </a:ext>
              </a:extLst>
            </p:cNvPr>
            <p:cNvSpPr/>
            <p:nvPr/>
          </p:nvSpPr>
          <p:spPr>
            <a:xfrm>
              <a:off x="9511287" y="3929226"/>
              <a:ext cx="659650" cy="1477736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solidFill>
                <a:schemeClr val="accent4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6" name="Rectangle 55">
              <a:extLst>
                <a:ext uri="{FF2B5EF4-FFF2-40B4-BE49-F238E27FC236}">
                  <a16:creationId xmlns:a16="http://schemas.microsoft.com/office/drawing/2014/main" id="{2E88E84C-D3F1-45D6-A8D1-DE1573DF352A}"/>
                </a:ext>
              </a:extLst>
            </p:cNvPr>
            <p:cNvSpPr/>
            <p:nvPr/>
          </p:nvSpPr>
          <p:spPr>
            <a:xfrm>
              <a:off x="7956533" y="5210407"/>
              <a:ext cx="2207176" cy="318052"/>
            </a:xfrm>
            <a:prstGeom prst="rect">
              <a:avLst/>
            </a:prstGeom>
            <a:solidFill>
              <a:schemeClr val="accent4">
                <a:lumMod val="75000"/>
              </a:schemeClr>
            </a:solidFill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7" name="ZoneTexte 56">
              <a:extLst>
                <a:ext uri="{FF2B5EF4-FFF2-40B4-BE49-F238E27FC236}">
                  <a16:creationId xmlns:a16="http://schemas.microsoft.com/office/drawing/2014/main" id="{9B99EE48-BB0D-43F4-A982-C4B6014FBB87}"/>
                </a:ext>
              </a:extLst>
            </p:cNvPr>
            <p:cNvSpPr txBox="1"/>
            <p:nvPr/>
          </p:nvSpPr>
          <p:spPr>
            <a:xfrm>
              <a:off x="9738073" y="3258816"/>
              <a:ext cx="38504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dirty="0"/>
                <a:t>q</a:t>
              </a:r>
              <a:r>
                <a:rPr lang="fr-FR" baseline="-25000" dirty="0"/>
                <a:t>2</a:t>
              </a:r>
            </a:p>
          </p:txBody>
        </p:sp>
        <p:sp>
          <p:nvSpPr>
            <p:cNvPr id="58" name="Rectangle 57">
              <a:extLst>
                <a:ext uri="{FF2B5EF4-FFF2-40B4-BE49-F238E27FC236}">
                  <a16:creationId xmlns:a16="http://schemas.microsoft.com/office/drawing/2014/main" id="{4FF5608F-F8DD-487A-8B00-BDAF058D2BD6}"/>
                </a:ext>
              </a:extLst>
            </p:cNvPr>
            <p:cNvSpPr/>
            <p:nvPr/>
          </p:nvSpPr>
          <p:spPr>
            <a:xfrm rot="5400000">
              <a:off x="9091374" y="4972916"/>
              <a:ext cx="180711" cy="662835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59" name="Rectangle 58">
              <a:extLst>
                <a:ext uri="{FF2B5EF4-FFF2-40B4-BE49-F238E27FC236}">
                  <a16:creationId xmlns:a16="http://schemas.microsoft.com/office/drawing/2014/main" id="{F8561068-3835-4D6D-BD13-C0E3037305CE}"/>
                </a:ext>
              </a:extLst>
            </p:cNvPr>
            <p:cNvSpPr/>
            <p:nvPr/>
          </p:nvSpPr>
          <p:spPr>
            <a:xfrm>
              <a:off x="8660190" y="3910220"/>
              <a:ext cx="180711" cy="1485900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cxnSp>
          <p:nvCxnSpPr>
            <p:cNvPr id="60" name="Connecteur droit avec flèche 59">
              <a:extLst>
                <a:ext uri="{FF2B5EF4-FFF2-40B4-BE49-F238E27FC236}">
                  <a16:creationId xmlns:a16="http://schemas.microsoft.com/office/drawing/2014/main" id="{A4E7CF80-00A8-4F70-94D2-53153C318A66}"/>
                </a:ext>
              </a:extLst>
            </p:cNvPr>
            <p:cNvCxnSpPr>
              <a:cxnSpLocks/>
            </p:cNvCxnSpPr>
            <p:nvPr/>
          </p:nvCxnSpPr>
          <p:spPr>
            <a:xfrm>
              <a:off x="9227624" y="3652674"/>
              <a:ext cx="1" cy="278295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Connecteur droit avec flèche 60">
              <a:extLst>
                <a:ext uri="{FF2B5EF4-FFF2-40B4-BE49-F238E27FC236}">
                  <a16:creationId xmlns:a16="http://schemas.microsoft.com/office/drawing/2014/main" id="{0E1D5621-AC0D-4AC7-B137-0839A3568857}"/>
                </a:ext>
              </a:extLst>
            </p:cNvPr>
            <p:cNvCxnSpPr>
              <a:cxnSpLocks/>
            </p:cNvCxnSpPr>
            <p:nvPr/>
          </p:nvCxnSpPr>
          <p:spPr>
            <a:xfrm>
              <a:off x="9412552" y="3656890"/>
              <a:ext cx="1" cy="278295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Connecteur droit avec flèche 61">
              <a:extLst>
                <a:ext uri="{FF2B5EF4-FFF2-40B4-BE49-F238E27FC236}">
                  <a16:creationId xmlns:a16="http://schemas.microsoft.com/office/drawing/2014/main" id="{D190B593-78AE-4607-BE48-11D51795FCE1}"/>
                </a:ext>
              </a:extLst>
            </p:cNvPr>
            <p:cNvCxnSpPr>
              <a:cxnSpLocks/>
            </p:cNvCxnSpPr>
            <p:nvPr/>
          </p:nvCxnSpPr>
          <p:spPr>
            <a:xfrm>
              <a:off x="9607720" y="3653277"/>
              <a:ext cx="1" cy="278295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Connecteur droit avec flèche 62">
              <a:extLst>
                <a:ext uri="{FF2B5EF4-FFF2-40B4-BE49-F238E27FC236}">
                  <a16:creationId xmlns:a16="http://schemas.microsoft.com/office/drawing/2014/main" id="{6299BE63-F568-40F8-A072-93827F2D106D}"/>
                </a:ext>
              </a:extLst>
            </p:cNvPr>
            <p:cNvCxnSpPr>
              <a:cxnSpLocks/>
            </p:cNvCxnSpPr>
            <p:nvPr/>
          </p:nvCxnSpPr>
          <p:spPr>
            <a:xfrm>
              <a:off x="9792648" y="3657493"/>
              <a:ext cx="1" cy="278295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Connecteur droit avec flèche 63">
              <a:extLst>
                <a:ext uri="{FF2B5EF4-FFF2-40B4-BE49-F238E27FC236}">
                  <a16:creationId xmlns:a16="http://schemas.microsoft.com/office/drawing/2014/main" id="{57550402-9FEE-48B3-BD31-0C34816336CA}"/>
                </a:ext>
              </a:extLst>
            </p:cNvPr>
            <p:cNvCxnSpPr>
              <a:cxnSpLocks/>
            </p:cNvCxnSpPr>
            <p:nvPr/>
          </p:nvCxnSpPr>
          <p:spPr>
            <a:xfrm>
              <a:off x="9980588" y="3650266"/>
              <a:ext cx="1" cy="278295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Connecteur droit avec flèche 64">
              <a:extLst>
                <a:ext uri="{FF2B5EF4-FFF2-40B4-BE49-F238E27FC236}">
                  <a16:creationId xmlns:a16="http://schemas.microsoft.com/office/drawing/2014/main" id="{E893EA9D-C580-4B97-901A-0C5E4C39AE5E}"/>
                </a:ext>
              </a:extLst>
            </p:cNvPr>
            <p:cNvCxnSpPr>
              <a:cxnSpLocks/>
            </p:cNvCxnSpPr>
            <p:nvPr/>
          </p:nvCxnSpPr>
          <p:spPr>
            <a:xfrm>
              <a:off x="10165516" y="3654482"/>
              <a:ext cx="1" cy="278295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Connecteur droit 65">
              <a:extLst>
                <a:ext uri="{FF2B5EF4-FFF2-40B4-BE49-F238E27FC236}">
                  <a16:creationId xmlns:a16="http://schemas.microsoft.com/office/drawing/2014/main" id="{8EEA2DCE-F0A6-4A3F-835C-F3C6715364A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9516040" y="3928389"/>
              <a:ext cx="0" cy="1465648"/>
            </a:xfrm>
            <a:prstGeom prst="line">
              <a:avLst/>
            </a:prstGeom>
            <a:ln w="28575"/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sp>
          <p:nvSpPr>
            <p:cNvPr id="67" name="ZoneTexte 66">
              <a:extLst>
                <a:ext uri="{FF2B5EF4-FFF2-40B4-BE49-F238E27FC236}">
                  <a16:creationId xmlns:a16="http://schemas.microsoft.com/office/drawing/2014/main" id="{D8D9921A-356C-40EC-BFAC-5F40FA850528}"/>
                </a:ext>
              </a:extLst>
            </p:cNvPr>
            <p:cNvSpPr txBox="1"/>
            <p:nvPr/>
          </p:nvSpPr>
          <p:spPr>
            <a:xfrm>
              <a:off x="9118288" y="3291061"/>
              <a:ext cx="38504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dirty="0"/>
                <a:t>q</a:t>
              </a:r>
              <a:r>
                <a:rPr lang="fr-FR" baseline="-25000" dirty="0"/>
                <a:t>1</a:t>
              </a:r>
            </a:p>
          </p:txBody>
        </p:sp>
        <p:cxnSp>
          <p:nvCxnSpPr>
            <p:cNvPr id="76" name="Connecteur droit 75">
              <a:extLst>
                <a:ext uri="{FF2B5EF4-FFF2-40B4-BE49-F238E27FC236}">
                  <a16:creationId xmlns:a16="http://schemas.microsoft.com/office/drawing/2014/main" id="{10887E49-B93C-4017-942A-8FDF2021BE04}"/>
                </a:ext>
              </a:extLst>
            </p:cNvPr>
            <p:cNvCxnSpPr>
              <a:cxnSpLocks/>
            </p:cNvCxnSpPr>
            <p:nvPr/>
          </p:nvCxnSpPr>
          <p:spPr>
            <a:xfrm>
              <a:off x="9676563" y="3928905"/>
              <a:ext cx="0" cy="147375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8" name="Flèche : gauche 77">
              <a:extLst>
                <a:ext uri="{FF2B5EF4-FFF2-40B4-BE49-F238E27FC236}">
                  <a16:creationId xmlns:a16="http://schemas.microsoft.com/office/drawing/2014/main" id="{5FD6DF96-19A1-4ECA-BE54-D1D1AEA5E580}"/>
                </a:ext>
              </a:extLst>
            </p:cNvPr>
            <p:cNvSpPr/>
            <p:nvPr/>
          </p:nvSpPr>
          <p:spPr>
            <a:xfrm>
              <a:off x="9545934" y="4568651"/>
              <a:ext cx="200967" cy="107183"/>
            </a:xfrm>
            <a:prstGeom prst="lef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cxnSp>
          <p:nvCxnSpPr>
            <p:cNvPr id="79" name="Connecteur droit 78">
              <a:extLst>
                <a:ext uri="{FF2B5EF4-FFF2-40B4-BE49-F238E27FC236}">
                  <a16:creationId xmlns:a16="http://schemas.microsoft.com/office/drawing/2014/main" id="{70FE8266-BA7D-41DF-8E91-616CCAA6FA02}"/>
                </a:ext>
              </a:extLst>
            </p:cNvPr>
            <p:cNvCxnSpPr>
              <a:cxnSpLocks/>
            </p:cNvCxnSpPr>
            <p:nvPr/>
          </p:nvCxnSpPr>
          <p:spPr>
            <a:xfrm>
              <a:off x="9674889" y="3927230"/>
              <a:ext cx="279678" cy="128116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Connecteur droit 80">
              <a:extLst>
                <a:ext uri="{FF2B5EF4-FFF2-40B4-BE49-F238E27FC236}">
                  <a16:creationId xmlns:a16="http://schemas.microsoft.com/office/drawing/2014/main" id="{DCA8B3E0-B0D5-46F8-9A2B-273133717EB5}"/>
                </a:ext>
              </a:extLst>
            </p:cNvPr>
            <p:cNvCxnSpPr>
              <a:cxnSpLocks/>
            </p:cNvCxnSpPr>
            <p:nvPr/>
          </p:nvCxnSpPr>
          <p:spPr>
            <a:xfrm>
              <a:off x="9956242" y="5198347"/>
              <a:ext cx="0" cy="21604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Connecteur droit 82">
              <a:extLst>
                <a:ext uri="{FF2B5EF4-FFF2-40B4-BE49-F238E27FC236}">
                  <a16:creationId xmlns:a16="http://schemas.microsoft.com/office/drawing/2014/main" id="{D66FE8D1-80E5-4BE6-9267-014D7C4D50B4}"/>
                </a:ext>
              </a:extLst>
            </p:cNvPr>
            <p:cNvCxnSpPr>
              <a:cxnSpLocks/>
            </p:cNvCxnSpPr>
            <p:nvPr/>
          </p:nvCxnSpPr>
          <p:spPr>
            <a:xfrm>
              <a:off x="9964615" y="5208395"/>
              <a:ext cx="77038" cy="20766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7" name="Flèche : gauche 86">
              <a:extLst>
                <a:ext uri="{FF2B5EF4-FFF2-40B4-BE49-F238E27FC236}">
                  <a16:creationId xmlns:a16="http://schemas.microsoft.com/office/drawing/2014/main" id="{9ACBB857-5C98-472D-93DA-F32565FD0ED1}"/>
                </a:ext>
              </a:extLst>
            </p:cNvPr>
            <p:cNvSpPr/>
            <p:nvPr/>
          </p:nvSpPr>
          <p:spPr>
            <a:xfrm>
              <a:off x="9711732" y="5012453"/>
              <a:ext cx="200967" cy="107183"/>
            </a:xfrm>
            <a:prstGeom prst="lef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88" name="Flèche : gauche 87">
              <a:extLst>
                <a:ext uri="{FF2B5EF4-FFF2-40B4-BE49-F238E27FC236}">
                  <a16:creationId xmlns:a16="http://schemas.microsoft.com/office/drawing/2014/main" id="{AC0A542E-C241-434D-9E56-2206406AE13F}"/>
                </a:ext>
              </a:extLst>
            </p:cNvPr>
            <p:cNvSpPr/>
            <p:nvPr/>
          </p:nvSpPr>
          <p:spPr>
            <a:xfrm>
              <a:off x="9730154" y="5261987"/>
              <a:ext cx="200967" cy="107183"/>
            </a:xfrm>
            <a:prstGeom prst="lef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89" name="Flèche : gauche 88">
              <a:extLst>
                <a:ext uri="{FF2B5EF4-FFF2-40B4-BE49-F238E27FC236}">
                  <a16:creationId xmlns:a16="http://schemas.microsoft.com/office/drawing/2014/main" id="{8C4782C2-801C-4BA6-8591-3E99F164238F}"/>
                </a:ext>
              </a:extLst>
            </p:cNvPr>
            <p:cNvSpPr/>
            <p:nvPr/>
          </p:nvSpPr>
          <p:spPr>
            <a:xfrm>
              <a:off x="10026580" y="5277060"/>
              <a:ext cx="200967" cy="107183"/>
            </a:xfrm>
            <a:prstGeom prst="lef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91" name="ZoneTexte 90">
              <a:extLst>
                <a:ext uri="{FF2B5EF4-FFF2-40B4-BE49-F238E27FC236}">
                  <a16:creationId xmlns:a16="http://schemas.microsoft.com/office/drawing/2014/main" id="{FFA1DBC0-F060-4819-8369-59FE573118B8}"/>
                </a:ext>
              </a:extLst>
            </p:cNvPr>
            <p:cNvSpPr txBox="1"/>
            <p:nvPr/>
          </p:nvSpPr>
          <p:spPr>
            <a:xfrm>
              <a:off x="9423088" y="4225558"/>
              <a:ext cx="4187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dirty="0"/>
                <a:t>Q</a:t>
              </a:r>
              <a:r>
                <a:rPr lang="fr-FR" baseline="-25000" dirty="0"/>
                <a:t>2</a:t>
              </a:r>
            </a:p>
          </p:txBody>
        </p:sp>
        <p:sp>
          <p:nvSpPr>
            <p:cNvPr id="92" name="ZoneTexte 91">
              <a:extLst>
                <a:ext uri="{FF2B5EF4-FFF2-40B4-BE49-F238E27FC236}">
                  <a16:creationId xmlns:a16="http://schemas.microsoft.com/office/drawing/2014/main" id="{F2CDF110-82F5-4CFD-BAAB-7A1D73E44562}"/>
                </a:ext>
              </a:extLst>
            </p:cNvPr>
            <p:cNvSpPr txBox="1"/>
            <p:nvPr/>
          </p:nvSpPr>
          <p:spPr>
            <a:xfrm>
              <a:off x="9819998" y="4662661"/>
              <a:ext cx="45063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dirty="0"/>
                <a:t>P</a:t>
              </a:r>
              <a:r>
                <a:rPr lang="fr-FR" baseline="-25000" dirty="0"/>
                <a:t>a1</a:t>
              </a:r>
            </a:p>
          </p:txBody>
        </p:sp>
        <p:sp>
          <p:nvSpPr>
            <p:cNvPr id="93" name="ZoneTexte 92">
              <a:extLst>
                <a:ext uri="{FF2B5EF4-FFF2-40B4-BE49-F238E27FC236}">
                  <a16:creationId xmlns:a16="http://schemas.microsoft.com/office/drawing/2014/main" id="{24B3729E-55A3-40B0-89FA-7C1C63AA0C68}"/>
                </a:ext>
              </a:extLst>
            </p:cNvPr>
            <p:cNvSpPr txBox="1"/>
            <p:nvPr/>
          </p:nvSpPr>
          <p:spPr>
            <a:xfrm>
              <a:off x="9547018" y="5277285"/>
              <a:ext cx="45063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dirty="0"/>
                <a:t>P</a:t>
              </a:r>
              <a:r>
                <a:rPr lang="fr-FR" baseline="-25000" dirty="0"/>
                <a:t>a2</a:t>
              </a:r>
            </a:p>
          </p:txBody>
        </p:sp>
        <p:sp>
          <p:nvSpPr>
            <p:cNvPr id="94" name="ZoneTexte 93">
              <a:extLst>
                <a:ext uri="{FF2B5EF4-FFF2-40B4-BE49-F238E27FC236}">
                  <a16:creationId xmlns:a16="http://schemas.microsoft.com/office/drawing/2014/main" id="{D59A5A18-79DE-453C-AD8C-2A338BDC2BEA}"/>
                </a:ext>
              </a:extLst>
            </p:cNvPr>
            <p:cNvSpPr txBox="1"/>
            <p:nvPr/>
          </p:nvSpPr>
          <p:spPr>
            <a:xfrm>
              <a:off x="10223607" y="5042824"/>
              <a:ext cx="45063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dirty="0"/>
                <a:t>P</a:t>
              </a:r>
              <a:r>
                <a:rPr lang="fr-FR" baseline="-25000" dirty="0"/>
                <a:t>a3</a:t>
              </a:r>
            </a:p>
          </p:txBody>
        </p:sp>
      </p:grpSp>
      <p:grpSp>
        <p:nvGrpSpPr>
          <p:cNvPr id="120" name="Groupe 119">
            <a:extLst>
              <a:ext uri="{FF2B5EF4-FFF2-40B4-BE49-F238E27FC236}">
                <a16:creationId xmlns:a16="http://schemas.microsoft.com/office/drawing/2014/main" id="{86B5DAA2-2452-4427-BE56-A1E68751E28B}"/>
              </a:ext>
            </a:extLst>
          </p:cNvPr>
          <p:cNvGrpSpPr/>
          <p:nvPr/>
        </p:nvGrpSpPr>
        <p:grpSpPr>
          <a:xfrm>
            <a:off x="4018649" y="3210753"/>
            <a:ext cx="2214404" cy="2237398"/>
            <a:chOff x="4018649" y="3210753"/>
            <a:chExt cx="2214404" cy="2237398"/>
          </a:xfrm>
        </p:grpSpPr>
        <p:sp>
          <p:nvSpPr>
            <p:cNvPr id="98" name="Rectangle 97">
              <a:extLst>
                <a:ext uri="{FF2B5EF4-FFF2-40B4-BE49-F238E27FC236}">
                  <a16:creationId xmlns:a16="http://schemas.microsoft.com/office/drawing/2014/main" id="{29C62467-8935-4C8D-84AF-78BD5954B648}"/>
                </a:ext>
              </a:extLst>
            </p:cNvPr>
            <p:cNvSpPr/>
            <p:nvPr/>
          </p:nvSpPr>
          <p:spPr>
            <a:xfrm>
              <a:off x="4896284" y="3842165"/>
              <a:ext cx="676048" cy="1435389"/>
            </a:xfrm>
            <a:prstGeom prst="rect">
              <a:avLst/>
            </a:prstGeom>
            <a:pattFill prst="wdUpDiag">
              <a:fgClr>
                <a:schemeClr val="accent4">
                  <a:lumMod val="40000"/>
                  <a:lumOff val="60000"/>
                </a:schemeClr>
              </a:fgClr>
              <a:bgClr>
                <a:schemeClr val="bg1">
                  <a:lumMod val="50000"/>
                </a:schemeClr>
              </a:bgClr>
            </a:pattFill>
            <a:ln>
              <a:solidFill>
                <a:schemeClr val="accent4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99" name="Rectangle 98">
              <a:extLst>
                <a:ext uri="{FF2B5EF4-FFF2-40B4-BE49-F238E27FC236}">
                  <a16:creationId xmlns:a16="http://schemas.microsoft.com/office/drawing/2014/main" id="{AD1DC3E3-76E8-41E6-8FC4-91EF2EF38A7D}"/>
                </a:ext>
              </a:extLst>
            </p:cNvPr>
            <p:cNvSpPr/>
            <p:nvPr/>
          </p:nvSpPr>
          <p:spPr>
            <a:xfrm>
              <a:off x="5573403" y="3848918"/>
              <a:ext cx="659650" cy="1477736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solidFill>
                <a:schemeClr val="accent4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00" name="Rectangle 99">
              <a:extLst>
                <a:ext uri="{FF2B5EF4-FFF2-40B4-BE49-F238E27FC236}">
                  <a16:creationId xmlns:a16="http://schemas.microsoft.com/office/drawing/2014/main" id="{455726D2-99BC-4D74-8273-5FFD37500654}"/>
                </a:ext>
              </a:extLst>
            </p:cNvPr>
            <p:cNvSpPr/>
            <p:nvPr/>
          </p:nvSpPr>
          <p:spPr>
            <a:xfrm>
              <a:off x="4018649" y="5130099"/>
              <a:ext cx="2207176" cy="318052"/>
            </a:xfrm>
            <a:prstGeom prst="rect">
              <a:avLst/>
            </a:prstGeom>
            <a:solidFill>
              <a:schemeClr val="accent4">
                <a:lumMod val="75000"/>
              </a:schemeClr>
            </a:solidFill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01" name="ZoneTexte 100">
              <a:extLst>
                <a:ext uri="{FF2B5EF4-FFF2-40B4-BE49-F238E27FC236}">
                  <a16:creationId xmlns:a16="http://schemas.microsoft.com/office/drawing/2014/main" id="{4CB9F4E7-410D-4626-BF4C-AAEFF4A46D8E}"/>
                </a:ext>
              </a:extLst>
            </p:cNvPr>
            <p:cNvSpPr txBox="1"/>
            <p:nvPr/>
          </p:nvSpPr>
          <p:spPr>
            <a:xfrm>
              <a:off x="5612620" y="3212002"/>
              <a:ext cx="38504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dirty="0"/>
                <a:t>q</a:t>
              </a:r>
              <a:r>
                <a:rPr lang="fr-FR" baseline="-25000" dirty="0"/>
                <a:t>2</a:t>
              </a:r>
            </a:p>
          </p:txBody>
        </p:sp>
        <p:sp>
          <p:nvSpPr>
            <p:cNvPr id="102" name="Rectangle 101">
              <a:extLst>
                <a:ext uri="{FF2B5EF4-FFF2-40B4-BE49-F238E27FC236}">
                  <a16:creationId xmlns:a16="http://schemas.microsoft.com/office/drawing/2014/main" id="{1A3E4E5F-471B-4D1B-91EA-49602E0E6CB5}"/>
                </a:ext>
              </a:extLst>
            </p:cNvPr>
            <p:cNvSpPr/>
            <p:nvPr/>
          </p:nvSpPr>
          <p:spPr>
            <a:xfrm rot="5400000">
              <a:off x="5153490" y="4892608"/>
              <a:ext cx="180711" cy="662835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03" name="Rectangle 102">
              <a:extLst>
                <a:ext uri="{FF2B5EF4-FFF2-40B4-BE49-F238E27FC236}">
                  <a16:creationId xmlns:a16="http://schemas.microsoft.com/office/drawing/2014/main" id="{6B01D3F4-DB2A-4EDE-A9A0-E7AC902A29E5}"/>
                </a:ext>
              </a:extLst>
            </p:cNvPr>
            <p:cNvSpPr/>
            <p:nvPr/>
          </p:nvSpPr>
          <p:spPr>
            <a:xfrm>
              <a:off x="4722306" y="3829912"/>
              <a:ext cx="180711" cy="1485900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cxnSp>
          <p:nvCxnSpPr>
            <p:cNvPr id="104" name="Connecteur droit avec flèche 103">
              <a:extLst>
                <a:ext uri="{FF2B5EF4-FFF2-40B4-BE49-F238E27FC236}">
                  <a16:creationId xmlns:a16="http://schemas.microsoft.com/office/drawing/2014/main" id="{6A8DE776-6C6B-4454-9485-DFA8AA8351CB}"/>
                </a:ext>
              </a:extLst>
            </p:cNvPr>
            <p:cNvCxnSpPr>
              <a:cxnSpLocks/>
            </p:cNvCxnSpPr>
            <p:nvPr/>
          </p:nvCxnSpPr>
          <p:spPr>
            <a:xfrm>
              <a:off x="5289740" y="3572366"/>
              <a:ext cx="1" cy="278295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5" name="Connecteur droit avec flèche 104">
              <a:extLst>
                <a:ext uri="{FF2B5EF4-FFF2-40B4-BE49-F238E27FC236}">
                  <a16:creationId xmlns:a16="http://schemas.microsoft.com/office/drawing/2014/main" id="{93A3786E-A095-4162-9EC9-B43D3C5EF1B8}"/>
                </a:ext>
              </a:extLst>
            </p:cNvPr>
            <p:cNvCxnSpPr>
              <a:cxnSpLocks/>
            </p:cNvCxnSpPr>
            <p:nvPr/>
          </p:nvCxnSpPr>
          <p:spPr>
            <a:xfrm>
              <a:off x="5474668" y="3576582"/>
              <a:ext cx="1" cy="278295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6" name="Connecteur droit avec flèche 105">
              <a:extLst>
                <a:ext uri="{FF2B5EF4-FFF2-40B4-BE49-F238E27FC236}">
                  <a16:creationId xmlns:a16="http://schemas.microsoft.com/office/drawing/2014/main" id="{F8AB8930-6B2D-4271-9F8E-61A5329490B5}"/>
                </a:ext>
              </a:extLst>
            </p:cNvPr>
            <p:cNvCxnSpPr>
              <a:cxnSpLocks/>
            </p:cNvCxnSpPr>
            <p:nvPr/>
          </p:nvCxnSpPr>
          <p:spPr>
            <a:xfrm>
              <a:off x="5669836" y="3572969"/>
              <a:ext cx="1" cy="278295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Connecteur droit avec flèche 106">
              <a:extLst>
                <a:ext uri="{FF2B5EF4-FFF2-40B4-BE49-F238E27FC236}">
                  <a16:creationId xmlns:a16="http://schemas.microsoft.com/office/drawing/2014/main" id="{A5721B79-CD53-4273-A5B5-8CBDD697E20C}"/>
                </a:ext>
              </a:extLst>
            </p:cNvPr>
            <p:cNvCxnSpPr>
              <a:cxnSpLocks/>
            </p:cNvCxnSpPr>
            <p:nvPr/>
          </p:nvCxnSpPr>
          <p:spPr>
            <a:xfrm>
              <a:off x="5854764" y="3577185"/>
              <a:ext cx="1" cy="278295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Connecteur droit avec flèche 107">
              <a:extLst>
                <a:ext uri="{FF2B5EF4-FFF2-40B4-BE49-F238E27FC236}">
                  <a16:creationId xmlns:a16="http://schemas.microsoft.com/office/drawing/2014/main" id="{557CBB86-73E6-4914-BC7C-384BD71EEC07}"/>
                </a:ext>
              </a:extLst>
            </p:cNvPr>
            <p:cNvCxnSpPr>
              <a:cxnSpLocks/>
            </p:cNvCxnSpPr>
            <p:nvPr/>
          </p:nvCxnSpPr>
          <p:spPr>
            <a:xfrm>
              <a:off x="6042704" y="3569958"/>
              <a:ext cx="1" cy="278295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" name="Connecteur droit avec flèche 108">
              <a:extLst>
                <a:ext uri="{FF2B5EF4-FFF2-40B4-BE49-F238E27FC236}">
                  <a16:creationId xmlns:a16="http://schemas.microsoft.com/office/drawing/2014/main" id="{38DC0838-9317-47E0-84B9-7E1474A4BA70}"/>
                </a:ext>
              </a:extLst>
            </p:cNvPr>
            <p:cNvCxnSpPr>
              <a:cxnSpLocks/>
            </p:cNvCxnSpPr>
            <p:nvPr/>
          </p:nvCxnSpPr>
          <p:spPr>
            <a:xfrm>
              <a:off x="6227632" y="3574174"/>
              <a:ext cx="1" cy="278295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" name="Connecteur droit 109">
              <a:extLst>
                <a:ext uri="{FF2B5EF4-FFF2-40B4-BE49-F238E27FC236}">
                  <a16:creationId xmlns:a16="http://schemas.microsoft.com/office/drawing/2014/main" id="{D13F3FCC-0933-4CB6-82DC-B8934727DFAB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5578156" y="3848081"/>
              <a:ext cx="0" cy="1465648"/>
            </a:xfrm>
            <a:prstGeom prst="line">
              <a:avLst/>
            </a:prstGeom>
            <a:ln w="28575"/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sp>
          <p:nvSpPr>
            <p:cNvPr id="111" name="ZoneTexte 110">
              <a:extLst>
                <a:ext uri="{FF2B5EF4-FFF2-40B4-BE49-F238E27FC236}">
                  <a16:creationId xmlns:a16="http://schemas.microsoft.com/office/drawing/2014/main" id="{E370D1AA-B065-4382-B0FC-6598DFDCD0C1}"/>
                </a:ext>
              </a:extLst>
            </p:cNvPr>
            <p:cNvSpPr txBox="1"/>
            <p:nvPr/>
          </p:nvSpPr>
          <p:spPr>
            <a:xfrm>
              <a:off x="5180404" y="3210753"/>
              <a:ext cx="38504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dirty="0"/>
                <a:t>q</a:t>
              </a:r>
              <a:r>
                <a:rPr lang="fr-FR" baseline="-25000" dirty="0"/>
                <a:t>1</a:t>
              </a:r>
            </a:p>
          </p:txBody>
        </p:sp>
      </p:grpSp>
      <p:grpSp>
        <p:nvGrpSpPr>
          <p:cNvPr id="123" name="Groupe 122">
            <a:extLst>
              <a:ext uri="{FF2B5EF4-FFF2-40B4-BE49-F238E27FC236}">
                <a16:creationId xmlns:a16="http://schemas.microsoft.com/office/drawing/2014/main" id="{F5777CBB-C42D-4429-B2A3-BD5738A79123}"/>
              </a:ext>
            </a:extLst>
          </p:cNvPr>
          <p:cNvGrpSpPr/>
          <p:nvPr/>
        </p:nvGrpSpPr>
        <p:grpSpPr>
          <a:xfrm>
            <a:off x="6052265" y="5832596"/>
            <a:ext cx="5759021" cy="401797"/>
            <a:chOff x="6052265" y="5832596"/>
            <a:chExt cx="5759021" cy="401797"/>
          </a:xfrm>
        </p:grpSpPr>
        <p:sp>
          <p:nvSpPr>
            <p:cNvPr id="121" name="ZoneTexte 120">
              <a:extLst>
                <a:ext uri="{FF2B5EF4-FFF2-40B4-BE49-F238E27FC236}">
                  <a16:creationId xmlns:a16="http://schemas.microsoft.com/office/drawing/2014/main" id="{D8781BDA-2E4E-4966-8FE9-8E993C4A06A8}"/>
                </a:ext>
              </a:extLst>
            </p:cNvPr>
            <p:cNvSpPr txBox="1"/>
            <p:nvPr/>
          </p:nvSpPr>
          <p:spPr>
            <a:xfrm>
              <a:off x="6052265" y="5832596"/>
              <a:ext cx="257839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dirty="0"/>
                <a:t>V = W</a:t>
              </a:r>
              <a:r>
                <a:rPr lang="fr-FR" baseline="-25000" dirty="0"/>
                <a:t>S</a:t>
              </a:r>
              <a:r>
                <a:rPr lang="fr-FR" dirty="0"/>
                <a:t> + W</a:t>
              </a:r>
              <a:r>
                <a:rPr lang="fr-FR" baseline="-25000" dirty="0"/>
                <a:t>M1</a:t>
              </a:r>
              <a:r>
                <a:rPr lang="fr-FR" dirty="0"/>
                <a:t> + W</a:t>
              </a:r>
              <a:r>
                <a:rPr lang="fr-FR" baseline="-25000" dirty="0"/>
                <a:t>M2</a:t>
              </a:r>
              <a:r>
                <a:rPr lang="fr-FR" dirty="0"/>
                <a:t> + Q</a:t>
              </a:r>
              <a:r>
                <a:rPr lang="fr-FR" baseline="-25000" dirty="0"/>
                <a:t>1</a:t>
              </a:r>
            </a:p>
          </p:txBody>
        </p:sp>
        <p:sp>
          <p:nvSpPr>
            <p:cNvPr id="122" name="ZoneTexte 121">
              <a:extLst>
                <a:ext uri="{FF2B5EF4-FFF2-40B4-BE49-F238E27FC236}">
                  <a16:creationId xmlns:a16="http://schemas.microsoft.com/office/drawing/2014/main" id="{2C79A7E4-55C0-4B20-AF6E-ADAA2F2E6AE1}"/>
                </a:ext>
              </a:extLst>
            </p:cNvPr>
            <p:cNvSpPr txBox="1"/>
            <p:nvPr/>
          </p:nvSpPr>
          <p:spPr>
            <a:xfrm>
              <a:off x="8887472" y="5865061"/>
              <a:ext cx="292381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dirty="0"/>
                <a:t>H = 1,35 (Q</a:t>
              </a:r>
              <a:r>
                <a:rPr lang="fr-FR" baseline="-25000" dirty="0"/>
                <a:t>2</a:t>
              </a:r>
              <a:r>
                <a:rPr lang="fr-FR" dirty="0"/>
                <a:t> + P</a:t>
              </a:r>
              <a:r>
                <a:rPr lang="fr-FR" baseline="-25000" dirty="0"/>
                <a:t>a1</a:t>
              </a:r>
              <a:r>
                <a:rPr lang="fr-FR" dirty="0"/>
                <a:t> + P</a:t>
              </a:r>
              <a:r>
                <a:rPr lang="fr-FR" baseline="-25000" dirty="0"/>
                <a:t>a2</a:t>
              </a:r>
              <a:r>
                <a:rPr lang="fr-FR" dirty="0"/>
                <a:t> + P</a:t>
              </a:r>
              <a:r>
                <a:rPr lang="fr-FR" baseline="-25000" dirty="0"/>
                <a:t>a3</a:t>
              </a:r>
              <a:r>
                <a:rPr lang="fr-FR" dirty="0"/>
                <a:t>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66142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91F1CBC-18C7-4377-8A87-E15FCB4B8824}"/>
              </a:ext>
            </a:extLst>
          </p:cNvPr>
          <p:cNvSpPr/>
          <p:nvPr/>
        </p:nvSpPr>
        <p:spPr>
          <a:xfrm>
            <a:off x="1141950" y="4416977"/>
            <a:ext cx="1464183" cy="136570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E2A69C9-D89C-4532-AD4D-817E0E308290}"/>
              </a:ext>
            </a:extLst>
          </p:cNvPr>
          <p:cNvSpPr/>
          <p:nvPr/>
        </p:nvSpPr>
        <p:spPr>
          <a:xfrm>
            <a:off x="391729" y="5586124"/>
            <a:ext cx="2207176" cy="318052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FB4D860F-EB2A-4B09-B8E1-F66E7B8D2F2E}"/>
              </a:ext>
            </a:extLst>
          </p:cNvPr>
          <p:cNvSpPr txBox="1"/>
          <p:nvPr/>
        </p:nvSpPr>
        <p:spPr>
          <a:xfrm>
            <a:off x="1632348" y="3789408"/>
            <a:ext cx="30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q</a:t>
            </a:r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677E0AF4-B729-47FB-938F-141B8B359C49}"/>
              </a:ext>
            </a:extLst>
          </p:cNvPr>
          <p:cNvSpPr/>
          <p:nvPr/>
        </p:nvSpPr>
        <p:spPr>
          <a:xfrm rot="5400000">
            <a:off x="1079783" y="4952084"/>
            <a:ext cx="304161" cy="1111307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20" name="Connecteur droit avec flèche 19">
            <a:extLst>
              <a:ext uri="{FF2B5EF4-FFF2-40B4-BE49-F238E27FC236}">
                <a16:creationId xmlns:a16="http://schemas.microsoft.com/office/drawing/2014/main" id="{C177F4E7-3919-423F-A4E5-64CC3168458A}"/>
              </a:ext>
            </a:extLst>
          </p:cNvPr>
          <p:cNvCxnSpPr>
            <a:cxnSpLocks/>
          </p:cNvCxnSpPr>
          <p:nvPr/>
        </p:nvCxnSpPr>
        <p:spPr>
          <a:xfrm>
            <a:off x="1363414" y="4136285"/>
            <a:ext cx="1" cy="27829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necteur droit avec flèche 21">
            <a:extLst>
              <a:ext uri="{FF2B5EF4-FFF2-40B4-BE49-F238E27FC236}">
                <a16:creationId xmlns:a16="http://schemas.microsoft.com/office/drawing/2014/main" id="{A0EDADC1-945B-4DAF-B453-9881E7351BC7}"/>
              </a:ext>
            </a:extLst>
          </p:cNvPr>
          <p:cNvCxnSpPr>
            <a:cxnSpLocks/>
          </p:cNvCxnSpPr>
          <p:nvPr/>
        </p:nvCxnSpPr>
        <p:spPr>
          <a:xfrm>
            <a:off x="1548342" y="4140501"/>
            <a:ext cx="1" cy="27829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Connecteur droit avec flèche 22">
            <a:extLst>
              <a:ext uri="{FF2B5EF4-FFF2-40B4-BE49-F238E27FC236}">
                <a16:creationId xmlns:a16="http://schemas.microsoft.com/office/drawing/2014/main" id="{6EF5BF88-EF72-4F18-A680-76A3FEE570B4}"/>
              </a:ext>
            </a:extLst>
          </p:cNvPr>
          <p:cNvCxnSpPr>
            <a:cxnSpLocks/>
          </p:cNvCxnSpPr>
          <p:nvPr/>
        </p:nvCxnSpPr>
        <p:spPr>
          <a:xfrm>
            <a:off x="1743510" y="4136888"/>
            <a:ext cx="1" cy="27829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Connecteur droit avec flèche 23">
            <a:extLst>
              <a:ext uri="{FF2B5EF4-FFF2-40B4-BE49-F238E27FC236}">
                <a16:creationId xmlns:a16="http://schemas.microsoft.com/office/drawing/2014/main" id="{D0CAFBFC-EE54-4D0C-A3A9-12F6C83027DC}"/>
              </a:ext>
            </a:extLst>
          </p:cNvPr>
          <p:cNvCxnSpPr>
            <a:cxnSpLocks/>
          </p:cNvCxnSpPr>
          <p:nvPr/>
        </p:nvCxnSpPr>
        <p:spPr>
          <a:xfrm>
            <a:off x="1928438" y="4141104"/>
            <a:ext cx="1" cy="27829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Connecteur droit avec flèche 24">
            <a:extLst>
              <a:ext uri="{FF2B5EF4-FFF2-40B4-BE49-F238E27FC236}">
                <a16:creationId xmlns:a16="http://schemas.microsoft.com/office/drawing/2014/main" id="{D3760374-5D9A-444A-AB06-0CB18136D942}"/>
              </a:ext>
            </a:extLst>
          </p:cNvPr>
          <p:cNvCxnSpPr>
            <a:cxnSpLocks/>
          </p:cNvCxnSpPr>
          <p:nvPr/>
        </p:nvCxnSpPr>
        <p:spPr>
          <a:xfrm>
            <a:off x="2116378" y="4133877"/>
            <a:ext cx="1" cy="27829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ZoneTexte 26">
            <a:extLst>
              <a:ext uri="{FF2B5EF4-FFF2-40B4-BE49-F238E27FC236}">
                <a16:creationId xmlns:a16="http://schemas.microsoft.com/office/drawing/2014/main" id="{B1BD01BC-8C6D-4F41-A715-CFCD91CD081A}"/>
              </a:ext>
            </a:extLst>
          </p:cNvPr>
          <p:cNvSpPr txBox="1"/>
          <p:nvPr/>
        </p:nvSpPr>
        <p:spPr>
          <a:xfrm>
            <a:off x="347860" y="481009"/>
            <a:ext cx="11698908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b="1" dirty="0"/>
              <a:t>Exercice</a:t>
            </a:r>
          </a:p>
          <a:p>
            <a:r>
              <a:rPr lang="fr-FR" sz="2400" dirty="0"/>
              <a:t>Surcharge variable</a:t>
            </a:r>
          </a:p>
          <a:p>
            <a:r>
              <a:rPr lang="fr-FR" sz="2400" dirty="0"/>
              <a:t>Pas de frottement sur l’interface fictive</a:t>
            </a:r>
          </a:p>
          <a:p>
            <a:r>
              <a:rPr lang="fr-FR" sz="2400" dirty="0"/>
              <a:t>Pas de cohésion</a:t>
            </a:r>
          </a:p>
          <a:p>
            <a:endParaRPr lang="fr-FR" sz="2400" dirty="0"/>
          </a:p>
          <a:p>
            <a:r>
              <a:rPr lang="fr-FR" sz="2400" dirty="0"/>
              <a:t>Quels sont les efforts à considérer pour justifier ce mur vis-à-vis du poinçonnement aux ELS ?</a:t>
            </a:r>
          </a:p>
        </p:txBody>
      </p:sp>
      <p:grpSp>
        <p:nvGrpSpPr>
          <p:cNvPr id="14" name="Groupe 13">
            <a:extLst>
              <a:ext uri="{FF2B5EF4-FFF2-40B4-BE49-F238E27FC236}">
                <a16:creationId xmlns:a16="http://schemas.microsoft.com/office/drawing/2014/main" id="{E4AAE2D9-40F0-40BF-A5E8-F1F49062F4FE}"/>
              </a:ext>
            </a:extLst>
          </p:cNvPr>
          <p:cNvGrpSpPr/>
          <p:nvPr/>
        </p:nvGrpSpPr>
        <p:grpSpPr>
          <a:xfrm>
            <a:off x="4581605" y="6159409"/>
            <a:ext cx="6338033" cy="397950"/>
            <a:chOff x="4581605" y="6159409"/>
            <a:chExt cx="6338033" cy="397950"/>
          </a:xfrm>
        </p:grpSpPr>
        <p:sp>
          <p:nvSpPr>
            <p:cNvPr id="121" name="ZoneTexte 120">
              <a:extLst>
                <a:ext uri="{FF2B5EF4-FFF2-40B4-BE49-F238E27FC236}">
                  <a16:creationId xmlns:a16="http://schemas.microsoft.com/office/drawing/2014/main" id="{D8781BDA-2E4E-4966-8FE9-8E993C4A06A8}"/>
                </a:ext>
              </a:extLst>
            </p:cNvPr>
            <p:cNvSpPr txBox="1"/>
            <p:nvPr/>
          </p:nvSpPr>
          <p:spPr>
            <a:xfrm>
              <a:off x="4581605" y="6159409"/>
              <a:ext cx="391261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dirty="0"/>
                <a:t>V</a:t>
              </a:r>
              <a:r>
                <a:rPr lang="fr-FR" baseline="-25000" dirty="0"/>
                <a:t>d</a:t>
              </a:r>
              <a:r>
                <a:rPr lang="fr-FR" dirty="0"/>
                <a:t> = W</a:t>
              </a:r>
              <a:r>
                <a:rPr lang="fr-FR" baseline="-25000" dirty="0"/>
                <a:t>S</a:t>
              </a:r>
              <a:r>
                <a:rPr lang="fr-FR" dirty="0"/>
                <a:t> + W</a:t>
              </a:r>
              <a:r>
                <a:rPr lang="fr-FR" baseline="-25000" dirty="0"/>
                <a:t>M1</a:t>
              </a:r>
              <a:r>
                <a:rPr lang="fr-FR" dirty="0"/>
                <a:t> + W</a:t>
              </a:r>
              <a:r>
                <a:rPr lang="fr-FR" baseline="-25000" dirty="0"/>
                <a:t>M2</a:t>
              </a:r>
              <a:r>
                <a:rPr lang="fr-FR" dirty="0"/>
                <a:t> + W</a:t>
              </a:r>
              <a:r>
                <a:rPr lang="fr-FR" baseline="-25000" dirty="0"/>
                <a:t>M3</a:t>
              </a:r>
              <a:r>
                <a:rPr lang="fr-FR" dirty="0"/>
                <a:t> + W</a:t>
              </a:r>
              <a:r>
                <a:rPr lang="fr-FR" baseline="-25000" dirty="0"/>
                <a:t>M4</a:t>
              </a:r>
              <a:r>
                <a:rPr lang="fr-FR" dirty="0"/>
                <a:t> + Q</a:t>
              </a:r>
              <a:r>
                <a:rPr lang="fr-FR" baseline="-25000" dirty="0"/>
                <a:t>1</a:t>
              </a:r>
            </a:p>
          </p:txBody>
        </p:sp>
        <p:sp>
          <p:nvSpPr>
            <p:cNvPr id="122" name="ZoneTexte 121">
              <a:extLst>
                <a:ext uri="{FF2B5EF4-FFF2-40B4-BE49-F238E27FC236}">
                  <a16:creationId xmlns:a16="http://schemas.microsoft.com/office/drawing/2014/main" id="{2C79A7E4-55C0-4B20-AF6E-ADAA2F2E6AE1}"/>
                </a:ext>
              </a:extLst>
            </p:cNvPr>
            <p:cNvSpPr txBox="1"/>
            <p:nvPr/>
          </p:nvSpPr>
          <p:spPr>
            <a:xfrm>
              <a:off x="9193011" y="6188027"/>
              <a:ext cx="172662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dirty="0"/>
                <a:t>H = Q</a:t>
              </a:r>
              <a:r>
                <a:rPr lang="fr-FR" baseline="-25000" dirty="0"/>
                <a:t>2</a:t>
              </a:r>
              <a:r>
                <a:rPr lang="fr-FR" dirty="0"/>
                <a:t> + Q</a:t>
              </a:r>
              <a:r>
                <a:rPr lang="fr-FR" baseline="-25000" dirty="0"/>
                <a:t>3</a:t>
              </a:r>
              <a:r>
                <a:rPr lang="fr-FR" dirty="0"/>
                <a:t> + P</a:t>
              </a:r>
              <a:r>
                <a:rPr lang="fr-FR" baseline="-25000" dirty="0"/>
                <a:t>a1</a:t>
              </a:r>
              <a:endParaRPr lang="fr-FR" dirty="0"/>
            </a:p>
          </p:txBody>
        </p:sp>
      </p:grpSp>
      <p:pic>
        <p:nvPicPr>
          <p:cNvPr id="82" name="Image 81">
            <a:extLst>
              <a:ext uri="{FF2B5EF4-FFF2-40B4-BE49-F238E27FC236}">
                <a16:creationId xmlns:a16="http://schemas.microsoft.com/office/drawing/2014/main" id="{B9AC54CA-C9BD-4F6F-A277-4D7EB056DA3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2812" y="2937192"/>
            <a:ext cx="1323975" cy="409575"/>
          </a:xfrm>
          <a:prstGeom prst="rect">
            <a:avLst/>
          </a:prstGeom>
        </p:spPr>
      </p:pic>
      <p:sp>
        <p:nvSpPr>
          <p:cNvPr id="85" name="Rectangle 84">
            <a:extLst>
              <a:ext uri="{FF2B5EF4-FFF2-40B4-BE49-F238E27FC236}">
                <a16:creationId xmlns:a16="http://schemas.microsoft.com/office/drawing/2014/main" id="{62BF6CB9-BCB2-48A1-9EBC-B134C5E3959B}"/>
              </a:ext>
            </a:extLst>
          </p:cNvPr>
          <p:cNvSpPr/>
          <p:nvPr/>
        </p:nvSpPr>
        <p:spPr>
          <a:xfrm rot="5400000">
            <a:off x="994142" y="4728879"/>
            <a:ext cx="304161" cy="94002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86" name="Rectangle 85">
            <a:extLst>
              <a:ext uri="{FF2B5EF4-FFF2-40B4-BE49-F238E27FC236}">
                <a16:creationId xmlns:a16="http://schemas.microsoft.com/office/drawing/2014/main" id="{8F588312-B6FF-48C7-A26D-05D9B417C4A0}"/>
              </a:ext>
            </a:extLst>
          </p:cNvPr>
          <p:cNvSpPr/>
          <p:nvPr/>
        </p:nvSpPr>
        <p:spPr>
          <a:xfrm rot="5400000">
            <a:off x="911199" y="4497583"/>
            <a:ext cx="304161" cy="779534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7" name="Rectangle 96">
            <a:extLst>
              <a:ext uri="{FF2B5EF4-FFF2-40B4-BE49-F238E27FC236}">
                <a16:creationId xmlns:a16="http://schemas.microsoft.com/office/drawing/2014/main" id="{D2C86336-0ADF-4752-878A-A709AA9AF955}"/>
              </a:ext>
            </a:extLst>
          </p:cNvPr>
          <p:cNvSpPr/>
          <p:nvPr/>
        </p:nvSpPr>
        <p:spPr>
          <a:xfrm rot="5400000">
            <a:off x="840917" y="4254671"/>
            <a:ext cx="304161" cy="63687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grpSp>
        <p:nvGrpSpPr>
          <p:cNvPr id="15" name="Groupe 14">
            <a:extLst>
              <a:ext uri="{FF2B5EF4-FFF2-40B4-BE49-F238E27FC236}">
                <a16:creationId xmlns:a16="http://schemas.microsoft.com/office/drawing/2014/main" id="{9E7BA858-C788-4F18-9352-361F016DCDCE}"/>
              </a:ext>
            </a:extLst>
          </p:cNvPr>
          <p:cNvGrpSpPr/>
          <p:nvPr/>
        </p:nvGrpSpPr>
        <p:grpSpPr>
          <a:xfrm>
            <a:off x="3180889" y="3734575"/>
            <a:ext cx="2214404" cy="2181697"/>
            <a:chOff x="3180889" y="3734575"/>
            <a:chExt cx="2214404" cy="2181697"/>
          </a:xfrm>
        </p:grpSpPr>
        <p:sp>
          <p:nvSpPr>
            <p:cNvPr id="112" name="Rectangle 111">
              <a:extLst>
                <a:ext uri="{FF2B5EF4-FFF2-40B4-BE49-F238E27FC236}">
                  <a16:creationId xmlns:a16="http://schemas.microsoft.com/office/drawing/2014/main" id="{B20EE178-1F93-4ED0-BA79-3C64DFDAEF8B}"/>
                </a:ext>
              </a:extLst>
            </p:cNvPr>
            <p:cNvSpPr/>
            <p:nvPr/>
          </p:nvSpPr>
          <p:spPr>
            <a:xfrm>
              <a:off x="3931110" y="4429073"/>
              <a:ext cx="1464183" cy="1365702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solidFill>
                <a:schemeClr val="accent4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28" name="Rectangle 127">
              <a:extLst>
                <a:ext uri="{FF2B5EF4-FFF2-40B4-BE49-F238E27FC236}">
                  <a16:creationId xmlns:a16="http://schemas.microsoft.com/office/drawing/2014/main" id="{123AB122-4DC9-405B-A684-9CAAEEF2CC16}"/>
                </a:ext>
              </a:extLst>
            </p:cNvPr>
            <p:cNvSpPr/>
            <p:nvPr/>
          </p:nvSpPr>
          <p:spPr>
            <a:xfrm>
              <a:off x="3908027" y="4426256"/>
              <a:ext cx="676048" cy="1165772"/>
            </a:xfrm>
            <a:prstGeom prst="rect">
              <a:avLst/>
            </a:prstGeom>
            <a:pattFill prst="wdUpDiag">
              <a:fgClr>
                <a:schemeClr val="accent4">
                  <a:lumMod val="40000"/>
                  <a:lumOff val="60000"/>
                </a:schemeClr>
              </a:fgClr>
              <a:bgClr>
                <a:schemeClr val="bg1">
                  <a:lumMod val="50000"/>
                </a:schemeClr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30" name="ZoneTexte 29">
              <a:extLst>
                <a:ext uri="{FF2B5EF4-FFF2-40B4-BE49-F238E27FC236}">
                  <a16:creationId xmlns:a16="http://schemas.microsoft.com/office/drawing/2014/main" id="{1194400E-6518-49E3-8849-91037326FD68}"/>
                </a:ext>
              </a:extLst>
            </p:cNvPr>
            <p:cNvSpPr txBox="1"/>
            <p:nvPr/>
          </p:nvSpPr>
          <p:spPr>
            <a:xfrm>
              <a:off x="4667255" y="3735824"/>
              <a:ext cx="38504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dirty="0"/>
                <a:t>q</a:t>
              </a:r>
              <a:r>
                <a:rPr lang="fr-FR" baseline="-25000" dirty="0"/>
                <a:t>2</a:t>
              </a:r>
            </a:p>
          </p:txBody>
        </p:sp>
        <p:sp>
          <p:nvSpPr>
            <p:cNvPr id="45" name="ZoneTexte 44">
              <a:extLst>
                <a:ext uri="{FF2B5EF4-FFF2-40B4-BE49-F238E27FC236}">
                  <a16:creationId xmlns:a16="http://schemas.microsoft.com/office/drawing/2014/main" id="{5EEE77D7-8CF3-412D-BA87-DB903B3A0102}"/>
                </a:ext>
              </a:extLst>
            </p:cNvPr>
            <p:cNvSpPr txBox="1"/>
            <p:nvPr/>
          </p:nvSpPr>
          <p:spPr>
            <a:xfrm>
              <a:off x="3997973" y="3734575"/>
              <a:ext cx="385042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dirty="0"/>
                <a:t>q</a:t>
              </a:r>
              <a:r>
                <a:rPr lang="fr-FR" baseline="-25000" dirty="0"/>
                <a:t>1</a:t>
              </a:r>
            </a:p>
          </p:txBody>
        </p:sp>
        <p:sp>
          <p:nvSpPr>
            <p:cNvPr id="113" name="Rectangle 112">
              <a:extLst>
                <a:ext uri="{FF2B5EF4-FFF2-40B4-BE49-F238E27FC236}">
                  <a16:creationId xmlns:a16="http://schemas.microsoft.com/office/drawing/2014/main" id="{3CD71250-7DF7-4AD7-AF9E-6F0157708467}"/>
                </a:ext>
              </a:extLst>
            </p:cNvPr>
            <p:cNvSpPr/>
            <p:nvPr/>
          </p:nvSpPr>
          <p:spPr>
            <a:xfrm>
              <a:off x="3180889" y="5598220"/>
              <a:ext cx="2207176" cy="318052"/>
            </a:xfrm>
            <a:prstGeom prst="rect">
              <a:avLst/>
            </a:prstGeom>
            <a:solidFill>
              <a:schemeClr val="accent4">
                <a:lumMod val="75000"/>
              </a:schemeClr>
            </a:solidFill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15" name="Rectangle 114">
              <a:extLst>
                <a:ext uri="{FF2B5EF4-FFF2-40B4-BE49-F238E27FC236}">
                  <a16:creationId xmlns:a16="http://schemas.microsoft.com/office/drawing/2014/main" id="{E2580697-FCFC-4954-8D43-B954744E627F}"/>
                </a:ext>
              </a:extLst>
            </p:cNvPr>
            <p:cNvSpPr/>
            <p:nvPr/>
          </p:nvSpPr>
          <p:spPr>
            <a:xfrm rot="5400000">
              <a:off x="3868943" y="4964180"/>
              <a:ext cx="304161" cy="1111307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cxnSp>
          <p:nvCxnSpPr>
            <p:cNvPr id="116" name="Connecteur droit avec flèche 115">
              <a:extLst>
                <a:ext uri="{FF2B5EF4-FFF2-40B4-BE49-F238E27FC236}">
                  <a16:creationId xmlns:a16="http://schemas.microsoft.com/office/drawing/2014/main" id="{7D299A3B-63F6-4DBD-BF54-11189A7D86D1}"/>
                </a:ext>
              </a:extLst>
            </p:cNvPr>
            <p:cNvCxnSpPr>
              <a:cxnSpLocks/>
            </p:cNvCxnSpPr>
            <p:nvPr/>
          </p:nvCxnSpPr>
          <p:spPr>
            <a:xfrm>
              <a:off x="4152574" y="4148381"/>
              <a:ext cx="1" cy="278295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7" name="Connecteur droit avec flèche 116">
              <a:extLst>
                <a:ext uri="{FF2B5EF4-FFF2-40B4-BE49-F238E27FC236}">
                  <a16:creationId xmlns:a16="http://schemas.microsoft.com/office/drawing/2014/main" id="{294C0202-1A27-44E3-99AA-6B9090615618}"/>
                </a:ext>
              </a:extLst>
            </p:cNvPr>
            <p:cNvCxnSpPr>
              <a:cxnSpLocks/>
            </p:cNvCxnSpPr>
            <p:nvPr/>
          </p:nvCxnSpPr>
          <p:spPr>
            <a:xfrm>
              <a:off x="4337502" y="4152597"/>
              <a:ext cx="1" cy="278295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8" name="Connecteur droit avec flèche 117">
              <a:extLst>
                <a:ext uri="{FF2B5EF4-FFF2-40B4-BE49-F238E27FC236}">
                  <a16:creationId xmlns:a16="http://schemas.microsoft.com/office/drawing/2014/main" id="{AF9785BF-0AC5-4848-8C6B-9A6CB21B1108}"/>
                </a:ext>
              </a:extLst>
            </p:cNvPr>
            <p:cNvCxnSpPr>
              <a:cxnSpLocks/>
            </p:cNvCxnSpPr>
            <p:nvPr/>
          </p:nvCxnSpPr>
          <p:spPr>
            <a:xfrm>
              <a:off x="4532670" y="4148984"/>
              <a:ext cx="1" cy="278295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9" name="Connecteur droit avec flèche 118">
              <a:extLst>
                <a:ext uri="{FF2B5EF4-FFF2-40B4-BE49-F238E27FC236}">
                  <a16:creationId xmlns:a16="http://schemas.microsoft.com/office/drawing/2014/main" id="{037F5096-8284-45B5-9625-11CCF2567B2B}"/>
                </a:ext>
              </a:extLst>
            </p:cNvPr>
            <p:cNvCxnSpPr>
              <a:cxnSpLocks/>
            </p:cNvCxnSpPr>
            <p:nvPr/>
          </p:nvCxnSpPr>
          <p:spPr>
            <a:xfrm>
              <a:off x="4717598" y="4153200"/>
              <a:ext cx="1" cy="278295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4" name="Connecteur droit avec flèche 123">
              <a:extLst>
                <a:ext uri="{FF2B5EF4-FFF2-40B4-BE49-F238E27FC236}">
                  <a16:creationId xmlns:a16="http://schemas.microsoft.com/office/drawing/2014/main" id="{48D377F6-0171-4E37-92C2-B434CA6681C3}"/>
                </a:ext>
              </a:extLst>
            </p:cNvPr>
            <p:cNvCxnSpPr>
              <a:cxnSpLocks/>
            </p:cNvCxnSpPr>
            <p:nvPr/>
          </p:nvCxnSpPr>
          <p:spPr>
            <a:xfrm>
              <a:off x="4905538" y="4145973"/>
              <a:ext cx="1" cy="278295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5" name="Rectangle 124">
              <a:extLst>
                <a:ext uri="{FF2B5EF4-FFF2-40B4-BE49-F238E27FC236}">
                  <a16:creationId xmlns:a16="http://schemas.microsoft.com/office/drawing/2014/main" id="{D06F28DD-964D-4530-BE29-44D970E67267}"/>
                </a:ext>
              </a:extLst>
            </p:cNvPr>
            <p:cNvSpPr/>
            <p:nvPr/>
          </p:nvSpPr>
          <p:spPr>
            <a:xfrm rot="5400000">
              <a:off x="3783302" y="4740975"/>
              <a:ext cx="304161" cy="940026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26" name="Rectangle 125">
              <a:extLst>
                <a:ext uri="{FF2B5EF4-FFF2-40B4-BE49-F238E27FC236}">
                  <a16:creationId xmlns:a16="http://schemas.microsoft.com/office/drawing/2014/main" id="{557810F7-8F5F-41DB-BAD3-A2AB13304519}"/>
                </a:ext>
              </a:extLst>
            </p:cNvPr>
            <p:cNvSpPr/>
            <p:nvPr/>
          </p:nvSpPr>
          <p:spPr>
            <a:xfrm rot="5400000">
              <a:off x="3700056" y="4509680"/>
              <a:ext cx="304161" cy="779534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27" name="Rectangle 126">
              <a:extLst>
                <a:ext uri="{FF2B5EF4-FFF2-40B4-BE49-F238E27FC236}">
                  <a16:creationId xmlns:a16="http://schemas.microsoft.com/office/drawing/2014/main" id="{89ABC03C-5B78-478C-80F1-267183ADFA72}"/>
                </a:ext>
              </a:extLst>
            </p:cNvPr>
            <p:cNvSpPr/>
            <p:nvPr/>
          </p:nvSpPr>
          <p:spPr>
            <a:xfrm rot="5400000">
              <a:off x="3630077" y="4266767"/>
              <a:ext cx="304161" cy="636876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  <p:pic>
        <p:nvPicPr>
          <p:cNvPr id="129" name="Image 128">
            <a:extLst>
              <a:ext uri="{FF2B5EF4-FFF2-40B4-BE49-F238E27FC236}">
                <a16:creationId xmlns:a16="http://schemas.microsoft.com/office/drawing/2014/main" id="{0F801002-6AF5-44DD-B9D0-DC0AAB5F612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79322" y="2674652"/>
            <a:ext cx="3181350" cy="885825"/>
          </a:xfrm>
          <a:prstGeom prst="rect">
            <a:avLst/>
          </a:prstGeom>
        </p:spPr>
      </p:pic>
      <p:grpSp>
        <p:nvGrpSpPr>
          <p:cNvPr id="12" name="Groupe 11">
            <a:extLst>
              <a:ext uri="{FF2B5EF4-FFF2-40B4-BE49-F238E27FC236}">
                <a16:creationId xmlns:a16="http://schemas.microsoft.com/office/drawing/2014/main" id="{A1B04C5C-C9F8-4708-9DD3-86D3E6589123}"/>
              </a:ext>
            </a:extLst>
          </p:cNvPr>
          <p:cNvGrpSpPr/>
          <p:nvPr/>
        </p:nvGrpSpPr>
        <p:grpSpPr>
          <a:xfrm>
            <a:off x="5655610" y="3725421"/>
            <a:ext cx="2482883" cy="2156984"/>
            <a:chOff x="5655610" y="3725421"/>
            <a:chExt cx="2482883" cy="2156984"/>
          </a:xfrm>
        </p:grpSpPr>
        <p:sp>
          <p:nvSpPr>
            <p:cNvPr id="48" name="ZoneTexte 47">
              <a:extLst>
                <a:ext uri="{FF2B5EF4-FFF2-40B4-BE49-F238E27FC236}">
                  <a16:creationId xmlns:a16="http://schemas.microsoft.com/office/drawing/2014/main" id="{A3A6035C-30D5-4775-9936-172577857B5F}"/>
                </a:ext>
              </a:extLst>
            </p:cNvPr>
            <p:cNvSpPr txBox="1"/>
            <p:nvPr/>
          </p:nvSpPr>
          <p:spPr>
            <a:xfrm>
              <a:off x="5658552" y="4322440"/>
              <a:ext cx="59984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dirty="0"/>
                <a:t>W</a:t>
              </a:r>
              <a:r>
                <a:rPr lang="fr-FR" baseline="-25000" dirty="0"/>
                <a:t>M1</a:t>
              </a:r>
            </a:p>
          </p:txBody>
        </p:sp>
        <p:sp>
          <p:nvSpPr>
            <p:cNvPr id="130" name="Rectangle 129">
              <a:extLst>
                <a:ext uri="{FF2B5EF4-FFF2-40B4-BE49-F238E27FC236}">
                  <a16:creationId xmlns:a16="http://schemas.microsoft.com/office/drawing/2014/main" id="{19FC96B6-F0EC-4DFF-AD60-D2A6A087B2D9}"/>
                </a:ext>
              </a:extLst>
            </p:cNvPr>
            <p:cNvSpPr/>
            <p:nvPr/>
          </p:nvSpPr>
          <p:spPr>
            <a:xfrm>
              <a:off x="6674310" y="4395206"/>
              <a:ext cx="1464183" cy="1365702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solidFill>
                <a:schemeClr val="accent4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31" name="Rectangle 130">
              <a:extLst>
                <a:ext uri="{FF2B5EF4-FFF2-40B4-BE49-F238E27FC236}">
                  <a16:creationId xmlns:a16="http://schemas.microsoft.com/office/drawing/2014/main" id="{78EB6BA6-D5FB-4C35-A864-9823EFDA825C}"/>
                </a:ext>
              </a:extLst>
            </p:cNvPr>
            <p:cNvSpPr/>
            <p:nvPr/>
          </p:nvSpPr>
          <p:spPr>
            <a:xfrm>
              <a:off x="6651227" y="4392389"/>
              <a:ext cx="676048" cy="1165772"/>
            </a:xfrm>
            <a:prstGeom prst="rect">
              <a:avLst/>
            </a:prstGeom>
            <a:pattFill prst="wdUpDiag">
              <a:fgClr>
                <a:schemeClr val="accent4">
                  <a:lumMod val="40000"/>
                  <a:lumOff val="60000"/>
                </a:schemeClr>
              </a:fgClr>
              <a:bgClr>
                <a:schemeClr val="bg1">
                  <a:lumMod val="50000"/>
                </a:schemeClr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133" name="ZoneTexte 132">
              <a:extLst>
                <a:ext uri="{FF2B5EF4-FFF2-40B4-BE49-F238E27FC236}">
                  <a16:creationId xmlns:a16="http://schemas.microsoft.com/office/drawing/2014/main" id="{5EBF2650-3586-4811-9253-FC471843A15D}"/>
                </a:ext>
              </a:extLst>
            </p:cNvPr>
            <p:cNvSpPr txBox="1"/>
            <p:nvPr/>
          </p:nvSpPr>
          <p:spPr>
            <a:xfrm>
              <a:off x="6818844" y="3725421"/>
              <a:ext cx="4187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dirty="0"/>
                <a:t>Q</a:t>
              </a:r>
              <a:r>
                <a:rPr lang="fr-FR" baseline="-25000" dirty="0"/>
                <a:t>1</a:t>
              </a:r>
            </a:p>
          </p:txBody>
        </p:sp>
        <p:sp>
          <p:nvSpPr>
            <p:cNvPr id="134" name="Rectangle 133">
              <a:extLst>
                <a:ext uri="{FF2B5EF4-FFF2-40B4-BE49-F238E27FC236}">
                  <a16:creationId xmlns:a16="http://schemas.microsoft.com/office/drawing/2014/main" id="{B1B44189-0934-4E94-9BA8-3D3810E54E44}"/>
                </a:ext>
              </a:extLst>
            </p:cNvPr>
            <p:cNvSpPr/>
            <p:nvPr/>
          </p:nvSpPr>
          <p:spPr>
            <a:xfrm>
              <a:off x="5924089" y="5564353"/>
              <a:ext cx="2207176" cy="318052"/>
            </a:xfrm>
            <a:prstGeom prst="rect">
              <a:avLst/>
            </a:prstGeom>
            <a:solidFill>
              <a:schemeClr val="accent4">
                <a:lumMod val="75000"/>
              </a:schemeClr>
            </a:solidFill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35" name="Rectangle 134">
              <a:extLst>
                <a:ext uri="{FF2B5EF4-FFF2-40B4-BE49-F238E27FC236}">
                  <a16:creationId xmlns:a16="http://schemas.microsoft.com/office/drawing/2014/main" id="{666853E6-0D47-43DC-8A2A-FD9C5E705052}"/>
                </a:ext>
              </a:extLst>
            </p:cNvPr>
            <p:cNvSpPr/>
            <p:nvPr/>
          </p:nvSpPr>
          <p:spPr>
            <a:xfrm rot="5400000">
              <a:off x="6612143" y="4930313"/>
              <a:ext cx="304161" cy="1111307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cxnSp>
          <p:nvCxnSpPr>
            <p:cNvPr id="136" name="Connecteur droit avec flèche 135">
              <a:extLst>
                <a:ext uri="{FF2B5EF4-FFF2-40B4-BE49-F238E27FC236}">
                  <a16:creationId xmlns:a16="http://schemas.microsoft.com/office/drawing/2014/main" id="{F36B317B-CC7C-4B17-819D-E6453D6420B8}"/>
                </a:ext>
              </a:extLst>
            </p:cNvPr>
            <p:cNvCxnSpPr>
              <a:cxnSpLocks/>
            </p:cNvCxnSpPr>
            <p:nvPr/>
          </p:nvCxnSpPr>
          <p:spPr>
            <a:xfrm>
              <a:off x="6895774" y="4114514"/>
              <a:ext cx="1" cy="278295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7" name="Connecteur droit avec flèche 136">
              <a:extLst>
                <a:ext uri="{FF2B5EF4-FFF2-40B4-BE49-F238E27FC236}">
                  <a16:creationId xmlns:a16="http://schemas.microsoft.com/office/drawing/2014/main" id="{0375FFC7-971C-4DD9-9104-B64EDD0A7A37}"/>
                </a:ext>
              </a:extLst>
            </p:cNvPr>
            <p:cNvCxnSpPr>
              <a:cxnSpLocks/>
            </p:cNvCxnSpPr>
            <p:nvPr/>
          </p:nvCxnSpPr>
          <p:spPr>
            <a:xfrm>
              <a:off x="7080702" y="4118730"/>
              <a:ext cx="1" cy="278295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8" name="Connecteur droit avec flèche 137">
              <a:extLst>
                <a:ext uri="{FF2B5EF4-FFF2-40B4-BE49-F238E27FC236}">
                  <a16:creationId xmlns:a16="http://schemas.microsoft.com/office/drawing/2014/main" id="{B01322CA-3C4D-49FE-9786-70A4B9CCEB72}"/>
                </a:ext>
              </a:extLst>
            </p:cNvPr>
            <p:cNvCxnSpPr>
              <a:cxnSpLocks/>
            </p:cNvCxnSpPr>
            <p:nvPr/>
          </p:nvCxnSpPr>
          <p:spPr>
            <a:xfrm>
              <a:off x="7275870" y="4115117"/>
              <a:ext cx="1" cy="278295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1" name="Rectangle 140">
              <a:extLst>
                <a:ext uri="{FF2B5EF4-FFF2-40B4-BE49-F238E27FC236}">
                  <a16:creationId xmlns:a16="http://schemas.microsoft.com/office/drawing/2014/main" id="{01F37664-8D30-4B8D-A5A1-DB41A6285C9A}"/>
                </a:ext>
              </a:extLst>
            </p:cNvPr>
            <p:cNvSpPr/>
            <p:nvPr/>
          </p:nvSpPr>
          <p:spPr>
            <a:xfrm rot="5400000">
              <a:off x="6526502" y="4707108"/>
              <a:ext cx="304161" cy="940026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42" name="Rectangle 141">
              <a:extLst>
                <a:ext uri="{FF2B5EF4-FFF2-40B4-BE49-F238E27FC236}">
                  <a16:creationId xmlns:a16="http://schemas.microsoft.com/office/drawing/2014/main" id="{29EE90FC-EC96-47AC-939D-1E74AC7E45C4}"/>
                </a:ext>
              </a:extLst>
            </p:cNvPr>
            <p:cNvSpPr/>
            <p:nvPr/>
          </p:nvSpPr>
          <p:spPr>
            <a:xfrm rot="5400000">
              <a:off x="6443256" y="4475813"/>
              <a:ext cx="304161" cy="779534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43" name="Rectangle 142">
              <a:extLst>
                <a:ext uri="{FF2B5EF4-FFF2-40B4-BE49-F238E27FC236}">
                  <a16:creationId xmlns:a16="http://schemas.microsoft.com/office/drawing/2014/main" id="{C8E04911-6F0F-4F26-8B21-642B7CB6AA16}"/>
                </a:ext>
              </a:extLst>
            </p:cNvPr>
            <p:cNvSpPr/>
            <p:nvPr/>
          </p:nvSpPr>
          <p:spPr>
            <a:xfrm rot="5400000">
              <a:off x="6373277" y="4232900"/>
              <a:ext cx="304161" cy="636876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46" name="Flèche : bas 45">
              <a:extLst>
                <a:ext uri="{FF2B5EF4-FFF2-40B4-BE49-F238E27FC236}">
                  <a16:creationId xmlns:a16="http://schemas.microsoft.com/office/drawing/2014/main" id="{BBAB0150-FD50-4D78-8589-93D326EB9F56}"/>
                </a:ext>
              </a:extLst>
            </p:cNvPr>
            <p:cNvSpPr/>
            <p:nvPr/>
          </p:nvSpPr>
          <p:spPr>
            <a:xfrm>
              <a:off x="6483356" y="4538657"/>
              <a:ext cx="119921" cy="269823"/>
            </a:xfrm>
            <a:prstGeom prst="downArrow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144" name="Flèche : bas 143">
              <a:extLst>
                <a:ext uri="{FF2B5EF4-FFF2-40B4-BE49-F238E27FC236}">
                  <a16:creationId xmlns:a16="http://schemas.microsoft.com/office/drawing/2014/main" id="{3682D568-925E-4507-905F-148239A71030}"/>
                </a:ext>
              </a:extLst>
            </p:cNvPr>
            <p:cNvSpPr/>
            <p:nvPr/>
          </p:nvSpPr>
          <p:spPr>
            <a:xfrm>
              <a:off x="7088837" y="4578505"/>
              <a:ext cx="119921" cy="269823"/>
            </a:xfrm>
            <a:prstGeom prst="downArrow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145" name="Flèche : bas 144">
              <a:extLst>
                <a:ext uri="{FF2B5EF4-FFF2-40B4-BE49-F238E27FC236}">
                  <a16:creationId xmlns:a16="http://schemas.microsoft.com/office/drawing/2014/main" id="{DE65C5AD-68BF-4AF5-B429-71BED1E04AC0}"/>
                </a:ext>
              </a:extLst>
            </p:cNvPr>
            <p:cNvSpPr/>
            <p:nvPr/>
          </p:nvSpPr>
          <p:spPr>
            <a:xfrm>
              <a:off x="6558085" y="4835807"/>
              <a:ext cx="119921" cy="269823"/>
            </a:xfrm>
            <a:prstGeom prst="downArrow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146" name="Flèche : bas 145">
              <a:extLst>
                <a:ext uri="{FF2B5EF4-FFF2-40B4-BE49-F238E27FC236}">
                  <a16:creationId xmlns:a16="http://schemas.microsoft.com/office/drawing/2014/main" id="{7F9CCBFB-8E95-45E1-B64F-D0B1B0857AD9}"/>
                </a:ext>
              </a:extLst>
            </p:cNvPr>
            <p:cNvSpPr/>
            <p:nvPr/>
          </p:nvSpPr>
          <p:spPr>
            <a:xfrm>
              <a:off x="6646936" y="5161202"/>
              <a:ext cx="119921" cy="269823"/>
            </a:xfrm>
            <a:prstGeom prst="downArrow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147" name="Flèche : bas 146">
              <a:extLst>
                <a:ext uri="{FF2B5EF4-FFF2-40B4-BE49-F238E27FC236}">
                  <a16:creationId xmlns:a16="http://schemas.microsoft.com/office/drawing/2014/main" id="{681E4EEB-7C96-46C0-803B-BFBED4D4D69B}"/>
                </a:ext>
              </a:extLst>
            </p:cNvPr>
            <p:cNvSpPr/>
            <p:nvPr/>
          </p:nvSpPr>
          <p:spPr>
            <a:xfrm>
              <a:off x="6792275" y="5468944"/>
              <a:ext cx="119921" cy="269823"/>
            </a:xfrm>
            <a:prstGeom prst="downArrow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148" name="ZoneTexte 147">
              <a:extLst>
                <a:ext uri="{FF2B5EF4-FFF2-40B4-BE49-F238E27FC236}">
                  <a16:creationId xmlns:a16="http://schemas.microsoft.com/office/drawing/2014/main" id="{1D0AFABC-FA70-4942-B196-75C4BC2136DE}"/>
                </a:ext>
              </a:extLst>
            </p:cNvPr>
            <p:cNvSpPr txBox="1"/>
            <p:nvPr/>
          </p:nvSpPr>
          <p:spPr>
            <a:xfrm>
              <a:off x="5655610" y="4902030"/>
              <a:ext cx="59984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dirty="0"/>
                <a:t>W</a:t>
              </a:r>
              <a:r>
                <a:rPr lang="fr-FR" baseline="-25000" dirty="0"/>
                <a:t>M3</a:t>
              </a:r>
            </a:p>
          </p:txBody>
        </p:sp>
        <p:sp>
          <p:nvSpPr>
            <p:cNvPr id="149" name="ZoneTexte 148">
              <a:extLst>
                <a:ext uri="{FF2B5EF4-FFF2-40B4-BE49-F238E27FC236}">
                  <a16:creationId xmlns:a16="http://schemas.microsoft.com/office/drawing/2014/main" id="{4260E161-42D6-4C42-ABDC-E4CBC24D5B99}"/>
                </a:ext>
              </a:extLst>
            </p:cNvPr>
            <p:cNvSpPr txBox="1"/>
            <p:nvPr/>
          </p:nvSpPr>
          <p:spPr>
            <a:xfrm>
              <a:off x="5659729" y="5206242"/>
              <a:ext cx="59984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dirty="0"/>
                <a:t>W</a:t>
              </a:r>
              <a:r>
                <a:rPr lang="fr-FR" baseline="-25000" dirty="0"/>
                <a:t>M4</a:t>
              </a:r>
            </a:p>
          </p:txBody>
        </p:sp>
        <p:sp>
          <p:nvSpPr>
            <p:cNvPr id="150" name="ZoneTexte 149">
              <a:extLst>
                <a:ext uri="{FF2B5EF4-FFF2-40B4-BE49-F238E27FC236}">
                  <a16:creationId xmlns:a16="http://schemas.microsoft.com/office/drawing/2014/main" id="{6F531696-314B-4A95-9597-0E275DB89722}"/>
                </a:ext>
              </a:extLst>
            </p:cNvPr>
            <p:cNvSpPr txBox="1"/>
            <p:nvPr/>
          </p:nvSpPr>
          <p:spPr>
            <a:xfrm>
              <a:off x="5659141" y="4587816"/>
              <a:ext cx="59984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dirty="0"/>
                <a:t>W</a:t>
              </a:r>
              <a:r>
                <a:rPr lang="fr-FR" baseline="-25000" dirty="0"/>
                <a:t>M2</a:t>
              </a:r>
            </a:p>
          </p:txBody>
        </p:sp>
        <p:sp>
          <p:nvSpPr>
            <p:cNvPr id="151" name="ZoneTexte 150">
              <a:extLst>
                <a:ext uri="{FF2B5EF4-FFF2-40B4-BE49-F238E27FC236}">
                  <a16:creationId xmlns:a16="http://schemas.microsoft.com/office/drawing/2014/main" id="{93C6C6CD-D556-4E20-A42E-4F3DFD967CCA}"/>
                </a:ext>
              </a:extLst>
            </p:cNvPr>
            <p:cNvSpPr txBox="1"/>
            <p:nvPr/>
          </p:nvSpPr>
          <p:spPr>
            <a:xfrm>
              <a:off x="6679455" y="4383048"/>
              <a:ext cx="45922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dirty="0"/>
                <a:t>W</a:t>
              </a:r>
              <a:r>
                <a:rPr lang="fr-FR" baseline="-25000" dirty="0"/>
                <a:t>S</a:t>
              </a:r>
            </a:p>
          </p:txBody>
        </p:sp>
        <p:sp>
          <p:nvSpPr>
            <p:cNvPr id="152" name="Flèche : bas 151">
              <a:extLst>
                <a:ext uri="{FF2B5EF4-FFF2-40B4-BE49-F238E27FC236}">
                  <a16:creationId xmlns:a16="http://schemas.microsoft.com/office/drawing/2014/main" id="{2AE9CF59-CA76-4F1D-AB9C-15671733B069}"/>
                </a:ext>
              </a:extLst>
            </p:cNvPr>
            <p:cNvSpPr/>
            <p:nvPr/>
          </p:nvSpPr>
          <p:spPr>
            <a:xfrm>
              <a:off x="7032938" y="4279001"/>
              <a:ext cx="119921" cy="269823"/>
            </a:xfrm>
            <a:prstGeom prst="downArrow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</p:grpSp>
      <p:grpSp>
        <p:nvGrpSpPr>
          <p:cNvPr id="13" name="Groupe 12">
            <a:extLst>
              <a:ext uri="{FF2B5EF4-FFF2-40B4-BE49-F238E27FC236}">
                <a16:creationId xmlns:a16="http://schemas.microsoft.com/office/drawing/2014/main" id="{E144CD6C-162D-4E76-A096-770E685569C2}"/>
              </a:ext>
            </a:extLst>
          </p:cNvPr>
          <p:cNvGrpSpPr/>
          <p:nvPr/>
        </p:nvGrpSpPr>
        <p:grpSpPr>
          <a:xfrm>
            <a:off x="8873029" y="4081626"/>
            <a:ext cx="2645888" cy="1770299"/>
            <a:chOff x="8873029" y="4081626"/>
            <a:chExt cx="2645888" cy="1770299"/>
          </a:xfrm>
        </p:grpSpPr>
        <p:sp>
          <p:nvSpPr>
            <p:cNvPr id="92" name="ZoneTexte 91">
              <a:extLst>
                <a:ext uri="{FF2B5EF4-FFF2-40B4-BE49-F238E27FC236}">
                  <a16:creationId xmlns:a16="http://schemas.microsoft.com/office/drawing/2014/main" id="{F2CDF110-82F5-4CFD-BAAB-7A1D73E44562}"/>
                </a:ext>
              </a:extLst>
            </p:cNvPr>
            <p:cNvSpPr txBox="1"/>
            <p:nvPr/>
          </p:nvSpPr>
          <p:spPr>
            <a:xfrm>
              <a:off x="11068281" y="5102720"/>
              <a:ext cx="45063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dirty="0"/>
                <a:t>P</a:t>
              </a:r>
              <a:r>
                <a:rPr lang="fr-FR" baseline="-25000" dirty="0"/>
                <a:t>a1</a:t>
              </a:r>
            </a:p>
          </p:txBody>
        </p:sp>
        <p:sp>
          <p:nvSpPr>
            <p:cNvPr id="154" name="Rectangle 153">
              <a:extLst>
                <a:ext uri="{FF2B5EF4-FFF2-40B4-BE49-F238E27FC236}">
                  <a16:creationId xmlns:a16="http://schemas.microsoft.com/office/drawing/2014/main" id="{B0EBE0DF-A6D7-42CB-8388-52B2204C6B89}"/>
                </a:ext>
              </a:extLst>
            </p:cNvPr>
            <p:cNvSpPr/>
            <p:nvPr/>
          </p:nvSpPr>
          <p:spPr>
            <a:xfrm>
              <a:off x="9623250" y="4364726"/>
              <a:ext cx="1464183" cy="1365702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solidFill>
                <a:schemeClr val="accent4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55" name="Rectangle 154">
              <a:extLst>
                <a:ext uri="{FF2B5EF4-FFF2-40B4-BE49-F238E27FC236}">
                  <a16:creationId xmlns:a16="http://schemas.microsoft.com/office/drawing/2014/main" id="{06686098-88E2-4B1F-B416-6AA6D4457569}"/>
                </a:ext>
              </a:extLst>
            </p:cNvPr>
            <p:cNvSpPr/>
            <p:nvPr/>
          </p:nvSpPr>
          <p:spPr>
            <a:xfrm>
              <a:off x="9600167" y="4361909"/>
              <a:ext cx="676048" cy="1165772"/>
            </a:xfrm>
            <a:prstGeom prst="rect">
              <a:avLst/>
            </a:prstGeom>
            <a:pattFill prst="wdUpDiag">
              <a:fgClr>
                <a:schemeClr val="accent4">
                  <a:lumMod val="40000"/>
                  <a:lumOff val="60000"/>
                </a:schemeClr>
              </a:fgClr>
              <a:bgClr>
                <a:schemeClr val="bg1">
                  <a:lumMod val="50000"/>
                </a:schemeClr>
              </a:bgClr>
            </a:patt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 dirty="0"/>
            </a:p>
          </p:txBody>
        </p:sp>
        <p:sp>
          <p:nvSpPr>
            <p:cNvPr id="156" name="ZoneTexte 155">
              <a:extLst>
                <a:ext uri="{FF2B5EF4-FFF2-40B4-BE49-F238E27FC236}">
                  <a16:creationId xmlns:a16="http://schemas.microsoft.com/office/drawing/2014/main" id="{84F0A226-1C25-441B-9B5A-57F1A432863D}"/>
                </a:ext>
              </a:extLst>
            </p:cNvPr>
            <p:cNvSpPr txBox="1"/>
            <p:nvPr/>
          </p:nvSpPr>
          <p:spPr>
            <a:xfrm>
              <a:off x="10573199" y="4322105"/>
              <a:ext cx="4187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dirty="0"/>
                <a:t>Q</a:t>
              </a:r>
              <a:r>
                <a:rPr lang="fr-FR" baseline="-25000" dirty="0"/>
                <a:t>2</a:t>
              </a:r>
            </a:p>
          </p:txBody>
        </p:sp>
        <p:sp>
          <p:nvSpPr>
            <p:cNvPr id="158" name="Rectangle 157">
              <a:extLst>
                <a:ext uri="{FF2B5EF4-FFF2-40B4-BE49-F238E27FC236}">
                  <a16:creationId xmlns:a16="http://schemas.microsoft.com/office/drawing/2014/main" id="{26121105-A7E3-4711-91A4-73D825F05B08}"/>
                </a:ext>
              </a:extLst>
            </p:cNvPr>
            <p:cNvSpPr/>
            <p:nvPr/>
          </p:nvSpPr>
          <p:spPr>
            <a:xfrm>
              <a:off x="8873029" y="5533873"/>
              <a:ext cx="2207176" cy="318052"/>
            </a:xfrm>
            <a:prstGeom prst="rect">
              <a:avLst/>
            </a:prstGeom>
            <a:solidFill>
              <a:schemeClr val="accent4">
                <a:lumMod val="75000"/>
              </a:schemeClr>
            </a:solidFill>
            <a:ln>
              <a:solidFill>
                <a:schemeClr val="accent4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59" name="Rectangle 158">
              <a:extLst>
                <a:ext uri="{FF2B5EF4-FFF2-40B4-BE49-F238E27FC236}">
                  <a16:creationId xmlns:a16="http://schemas.microsoft.com/office/drawing/2014/main" id="{FB65BB9A-A0D1-46F1-857D-44EE4CA27629}"/>
                </a:ext>
              </a:extLst>
            </p:cNvPr>
            <p:cNvSpPr/>
            <p:nvPr/>
          </p:nvSpPr>
          <p:spPr>
            <a:xfrm rot="5400000">
              <a:off x="9561083" y="4890955"/>
              <a:ext cx="304161" cy="1111307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cxnSp>
          <p:nvCxnSpPr>
            <p:cNvPr id="163" name="Connecteur droit avec flèche 162">
              <a:extLst>
                <a:ext uri="{FF2B5EF4-FFF2-40B4-BE49-F238E27FC236}">
                  <a16:creationId xmlns:a16="http://schemas.microsoft.com/office/drawing/2014/main" id="{3EEECE78-8A89-4A55-AC59-8604E9B3A0B6}"/>
                </a:ext>
              </a:extLst>
            </p:cNvPr>
            <p:cNvCxnSpPr>
              <a:cxnSpLocks/>
            </p:cNvCxnSpPr>
            <p:nvPr/>
          </p:nvCxnSpPr>
          <p:spPr>
            <a:xfrm>
              <a:off x="10409738" y="4088853"/>
              <a:ext cx="1" cy="278295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4" name="Connecteur droit avec flèche 163">
              <a:extLst>
                <a:ext uri="{FF2B5EF4-FFF2-40B4-BE49-F238E27FC236}">
                  <a16:creationId xmlns:a16="http://schemas.microsoft.com/office/drawing/2014/main" id="{AB81FCF1-1A25-48A9-8B54-6894540AE88B}"/>
                </a:ext>
              </a:extLst>
            </p:cNvPr>
            <p:cNvCxnSpPr>
              <a:cxnSpLocks/>
            </p:cNvCxnSpPr>
            <p:nvPr/>
          </p:nvCxnSpPr>
          <p:spPr>
            <a:xfrm>
              <a:off x="10597678" y="4081626"/>
              <a:ext cx="1" cy="278295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65" name="Rectangle 164">
              <a:extLst>
                <a:ext uri="{FF2B5EF4-FFF2-40B4-BE49-F238E27FC236}">
                  <a16:creationId xmlns:a16="http://schemas.microsoft.com/office/drawing/2014/main" id="{BF9A7C7E-0009-4D4E-9520-1B6E806920D7}"/>
                </a:ext>
              </a:extLst>
            </p:cNvPr>
            <p:cNvSpPr/>
            <p:nvPr/>
          </p:nvSpPr>
          <p:spPr>
            <a:xfrm rot="5400000">
              <a:off x="9475442" y="4667750"/>
              <a:ext cx="304161" cy="940026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66" name="Rectangle 165">
              <a:extLst>
                <a:ext uri="{FF2B5EF4-FFF2-40B4-BE49-F238E27FC236}">
                  <a16:creationId xmlns:a16="http://schemas.microsoft.com/office/drawing/2014/main" id="{8D9B3CAC-3964-449B-8FF3-EE050C0EF80E}"/>
                </a:ext>
              </a:extLst>
            </p:cNvPr>
            <p:cNvSpPr/>
            <p:nvPr/>
          </p:nvSpPr>
          <p:spPr>
            <a:xfrm rot="5400000">
              <a:off x="9392196" y="4436455"/>
              <a:ext cx="304161" cy="779534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67" name="Rectangle 166">
              <a:extLst>
                <a:ext uri="{FF2B5EF4-FFF2-40B4-BE49-F238E27FC236}">
                  <a16:creationId xmlns:a16="http://schemas.microsoft.com/office/drawing/2014/main" id="{76731FF7-0234-433A-9B04-7DEA4BBE6CA8}"/>
                </a:ext>
              </a:extLst>
            </p:cNvPr>
            <p:cNvSpPr/>
            <p:nvPr/>
          </p:nvSpPr>
          <p:spPr>
            <a:xfrm rot="5400000">
              <a:off x="9322217" y="4202420"/>
              <a:ext cx="304161" cy="636876"/>
            </a:xfrm>
            <a:prstGeom prst="rect">
              <a:avLst/>
            </a:prstGeom>
            <a:solidFill>
              <a:schemeClr val="bg1">
                <a:lumMod val="50000"/>
              </a:schemeClr>
            </a:solidFill>
            <a:ln>
              <a:solidFill>
                <a:schemeClr val="bg1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cxnSp>
          <p:nvCxnSpPr>
            <p:cNvPr id="3" name="Connecteur droit 2">
              <a:extLst>
                <a:ext uri="{FF2B5EF4-FFF2-40B4-BE49-F238E27FC236}">
                  <a16:creationId xmlns:a16="http://schemas.microsoft.com/office/drawing/2014/main" id="{54212E49-8690-4428-86BD-180D67A3C624}"/>
                </a:ext>
              </a:extLst>
            </p:cNvPr>
            <p:cNvCxnSpPr/>
            <p:nvPr/>
          </p:nvCxnSpPr>
          <p:spPr>
            <a:xfrm>
              <a:off x="10467892" y="4365267"/>
              <a:ext cx="0" cy="28624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Connecteur droit 8">
              <a:extLst>
                <a:ext uri="{FF2B5EF4-FFF2-40B4-BE49-F238E27FC236}">
                  <a16:creationId xmlns:a16="http://schemas.microsoft.com/office/drawing/2014/main" id="{CFBE7B68-A0DB-4F80-9608-56D5818C71D3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0281037" y="4647538"/>
              <a:ext cx="182879" cy="25841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Connecteur droit 177">
              <a:extLst>
                <a:ext uri="{FF2B5EF4-FFF2-40B4-BE49-F238E27FC236}">
                  <a16:creationId xmlns:a16="http://schemas.microsoft.com/office/drawing/2014/main" id="{D0527D20-E72D-421C-8B29-0B5BCD8277BA}"/>
                </a:ext>
              </a:extLst>
            </p:cNvPr>
            <p:cNvCxnSpPr>
              <a:cxnSpLocks/>
              <a:endCxn id="158" idx="3"/>
            </p:cNvCxnSpPr>
            <p:nvPr/>
          </p:nvCxnSpPr>
          <p:spPr>
            <a:xfrm>
              <a:off x="10469217" y="4362617"/>
              <a:ext cx="610988" cy="1330282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8" name="Flèche : gauche 77">
              <a:extLst>
                <a:ext uri="{FF2B5EF4-FFF2-40B4-BE49-F238E27FC236}">
                  <a16:creationId xmlns:a16="http://schemas.microsoft.com/office/drawing/2014/main" id="{5FD6DF96-19A1-4ECA-BE54-D1D1AEA5E580}"/>
                </a:ext>
              </a:extLst>
            </p:cNvPr>
            <p:cNvSpPr/>
            <p:nvPr/>
          </p:nvSpPr>
          <p:spPr>
            <a:xfrm>
              <a:off x="10284726" y="4471225"/>
              <a:ext cx="200967" cy="107183"/>
            </a:xfrm>
            <a:prstGeom prst="lef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91" name="ZoneTexte 90">
              <a:extLst>
                <a:ext uri="{FF2B5EF4-FFF2-40B4-BE49-F238E27FC236}">
                  <a16:creationId xmlns:a16="http://schemas.microsoft.com/office/drawing/2014/main" id="{FFA1DBC0-F060-4819-8369-59FE573118B8}"/>
                </a:ext>
              </a:extLst>
            </p:cNvPr>
            <p:cNvSpPr txBox="1"/>
            <p:nvPr/>
          </p:nvSpPr>
          <p:spPr>
            <a:xfrm>
              <a:off x="10219665" y="4703358"/>
              <a:ext cx="41870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fr-FR" dirty="0"/>
                <a:t>Q</a:t>
              </a:r>
              <a:r>
                <a:rPr lang="fr-FR" baseline="-25000" dirty="0"/>
                <a:t>3</a:t>
              </a:r>
            </a:p>
          </p:txBody>
        </p:sp>
        <p:sp>
          <p:nvSpPr>
            <p:cNvPr id="179" name="Flèche : gauche 178">
              <a:extLst>
                <a:ext uri="{FF2B5EF4-FFF2-40B4-BE49-F238E27FC236}">
                  <a16:creationId xmlns:a16="http://schemas.microsoft.com/office/drawing/2014/main" id="{92B7FB88-4381-4750-8B2F-64F4674167B8}"/>
                </a:ext>
              </a:extLst>
            </p:cNvPr>
            <p:cNvSpPr/>
            <p:nvPr/>
          </p:nvSpPr>
          <p:spPr>
            <a:xfrm>
              <a:off x="10310126" y="4687125"/>
              <a:ext cx="200967" cy="107183"/>
            </a:xfrm>
            <a:prstGeom prst="lef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180" name="Flèche : gauche 179">
              <a:extLst>
                <a:ext uri="{FF2B5EF4-FFF2-40B4-BE49-F238E27FC236}">
                  <a16:creationId xmlns:a16="http://schemas.microsoft.com/office/drawing/2014/main" id="{74140936-A9B2-4F8F-AA85-653036F578DA}"/>
                </a:ext>
              </a:extLst>
            </p:cNvPr>
            <p:cNvSpPr/>
            <p:nvPr/>
          </p:nvSpPr>
          <p:spPr>
            <a:xfrm>
              <a:off x="10627626" y="5261800"/>
              <a:ext cx="200967" cy="107183"/>
            </a:xfrm>
            <a:prstGeom prst="leftArrow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</p:grpSp>
    </p:spTree>
    <p:extLst>
      <p:ext uri="{BB962C8B-B14F-4D97-AF65-F5344CB8AC3E}">
        <p14:creationId xmlns:p14="http://schemas.microsoft.com/office/powerpoint/2010/main" val="41152261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ZoneTexte 26">
            <a:extLst>
              <a:ext uri="{FF2B5EF4-FFF2-40B4-BE49-F238E27FC236}">
                <a16:creationId xmlns:a16="http://schemas.microsoft.com/office/drawing/2014/main" id="{B1BD01BC-8C6D-4F41-A715-CFCD91CD081A}"/>
              </a:ext>
            </a:extLst>
          </p:cNvPr>
          <p:cNvSpPr txBox="1"/>
          <p:nvPr/>
        </p:nvSpPr>
        <p:spPr>
          <a:xfrm>
            <a:off x="347860" y="481009"/>
            <a:ext cx="11698908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2400" b="1" dirty="0"/>
              <a:t>Exercice</a:t>
            </a:r>
          </a:p>
          <a:p>
            <a:r>
              <a:rPr lang="fr-FR" sz="2400" dirty="0"/>
              <a:t>Surcharge variable</a:t>
            </a:r>
          </a:p>
          <a:p>
            <a:r>
              <a:rPr lang="fr-FR" sz="2400" dirty="0"/>
              <a:t>Pas de frottement sur l’interface fictive</a:t>
            </a:r>
          </a:p>
          <a:p>
            <a:r>
              <a:rPr lang="fr-FR" sz="2400" dirty="0"/>
              <a:t>Pas de cohésion</a:t>
            </a:r>
          </a:p>
          <a:p>
            <a:endParaRPr lang="fr-FR" sz="2400" dirty="0"/>
          </a:p>
          <a:p>
            <a:r>
              <a:rPr lang="fr-FR" sz="2400" dirty="0"/>
              <a:t>Quels sont les efforts à considérer pour justifier ce mur vis-à-vis du poinçonnement aux ELS ?</a:t>
            </a:r>
          </a:p>
        </p:txBody>
      </p:sp>
      <p:pic>
        <p:nvPicPr>
          <p:cNvPr id="82" name="Image 81">
            <a:extLst>
              <a:ext uri="{FF2B5EF4-FFF2-40B4-BE49-F238E27FC236}">
                <a16:creationId xmlns:a16="http://schemas.microsoft.com/office/drawing/2014/main" id="{B9AC54CA-C9BD-4F6F-A277-4D7EB056DA3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2812" y="2937192"/>
            <a:ext cx="1323975" cy="409575"/>
          </a:xfrm>
          <a:prstGeom prst="rect">
            <a:avLst/>
          </a:prstGeom>
        </p:spPr>
      </p:pic>
      <p:pic>
        <p:nvPicPr>
          <p:cNvPr id="129" name="Image 128">
            <a:extLst>
              <a:ext uri="{FF2B5EF4-FFF2-40B4-BE49-F238E27FC236}">
                <a16:creationId xmlns:a16="http://schemas.microsoft.com/office/drawing/2014/main" id="{0F801002-6AF5-44DD-B9D0-DC0AAB5F612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79322" y="2674652"/>
            <a:ext cx="3181350" cy="885825"/>
          </a:xfrm>
          <a:prstGeom prst="rect">
            <a:avLst/>
          </a:prstGeom>
        </p:spPr>
      </p:pic>
      <p:sp>
        <p:nvSpPr>
          <p:cNvPr id="154" name="Rectangle 153">
            <a:extLst>
              <a:ext uri="{FF2B5EF4-FFF2-40B4-BE49-F238E27FC236}">
                <a16:creationId xmlns:a16="http://schemas.microsoft.com/office/drawing/2014/main" id="{B0EBE0DF-A6D7-42CB-8388-52B2204C6B89}"/>
              </a:ext>
            </a:extLst>
          </p:cNvPr>
          <p:cNvSpPr/>
          <p:nvPr/>
        </p:nvSpPr>
        <p:spPr>
          <a:xfrm>
            <a:off x="1491305" y="4151662"/>
            <a:ext cx="1464183" cy="1365702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20000"/>
                <a:lumOff val="8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5" name="Rectangle 154">
            <a:extLst>
              <a:ext uri="{FF2B5EF4-FFF2-40B4-BE49-F238E27FC236}">
                <a16:creationId xmlns:a16="http://schemas.microsoft.com/office/drawing/2014/main" id="{06686098-88E2-4B1F-B416-6AA6D4457569}"/>
              </a:ext>
            </a:extLst>
          </p:cNvPr>
          <p:cNvSpPr/>
          <p:nvPr/>
        </p:nvSpPr>
        <p:spPr>
          <a:xfrm>
            <a:off x="1468222" y="4148845"/>
            <a:ext cx="676048" cy="1165772"/>
          </a:xfrm>
          <a:prstGeom prst="rect">
            <a:avLst/>
          </a:prstGeom>
          <a:pattFill prst="wdUpDiag">
            <a:fgClr>
              <a:schemeClr val="accent4">
                <a:lumMod val="40000"/>
                <a:lumOff val="60000"/>
              </a:schemeClr>
            </a:fgClr>
            <a:bgClr>
              <a:schemeClr val="bg1">
                <a:lumMod val="50000"/>
              </a:schemeClr>
            </a:bgClr>
          </a:patt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58" name="Rectangle 157">
            <a:extLst>
              <a:ext uri="{FF2B5EF4-FFF2-40B4-BE49-F238E27FC236}">
                <a16:creationId xmlns:a16="http://schemas.microsoft.com/office/drawing/2014/main" id="{26121105-A7E3-4711-91A4-73D825F05B08}"/>
              </a:ext>
            </a:extLst>
          </p:cNvPr>
          <p:cNvSpPr/>
          <p:nvPr/>
        </p:nvSpPr>
        <p:spPr>
          <a:xfrm>
            <a:off x="741084" y="5320809"/>
            <a:ext cx="2207176" cy="318052"/>
          </a:xfrm>
          <a:prstGeom prst="rect">
            <a:avLst/>
          </a:prstGeom>
          <a:solidFill>
            <a:schemeClr val="accent4">
              <a:lumMod val="75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9" name="Rectangle 158">
            <a:extLst>
              <a:ext uri="{FF2B5EF4-FFF2-40B4-BE49-F238E27FC236}">
                <a16:creationId xmlns:a16="http://schemas.microsoft.com/office/drawing/2014/main" id="{FB65BB9A-A0D1-46F1-857D-44EE4CA27629}"/>
              </a:ext>
            </a:extLst>
          </p:cNvPr>
          <p:cNvSpPr/>
          <p:nvPr/>
        </p:nvSpPr>
        <p:spPr>
          <a:xfrm rot="5400000">
            <a:off x="1429138" y="4677891"/>
            <a:ext cx="304161" cy="1111307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5" name="Rectangle 164">
            <a:extLst>
              <a:ext uri="{FF2B5EF4-FFF2-40B4-BE49-F238E27FC236}">
                <a16:creationId xmlns:a16="http://schemas.microsoft.com/office/drawing/2014/main" id="{BF9A7C7E-0009-4D4E-9520-1B6E806920D7}"/>
              </a:ext>
            </a:extLst>
          </p:cNvPr>
          <p:cNvSpPr/>
          <p:nvPr/>
        </p:nvSpPr>
        <p:spPr>
          <a:xfrm rot="5400000">
            <a:off x="1343497" y="4454686"/>
            <a:ext cx="304161" cy="94002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6" name="Rectangle 165">
            <a:extLst>
              <a:ext uri="{FF2B5EF4-FFF2-40B4-BE49-F238E27FC236}">
                <a16:creationId xmlns:a16="http://schemas.microsoft.com/office/drawing/2014/main" id="{8D9B3CAC-3964-449B-8FF3-EE050C0EF80E}"/>
              </a:ext>
            </a:extLst>
          </p:cNvPr>
          <p:cNvSpPr/>
          <p:nvPr/>
        </p:nvSpPr>
        <p:spPr>
          <a:xfrm rot="5400000">
            <a:off x="1260251" y="4223391"/>
            <a:ext cx="304161" cy="779534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7" name="Rectangle 166">
            <a:extLst>
              <a:ext uri="{FF2B5EF4-FFF2-40B4-BE49-F238E27FC236}">
                <a16:creationId xmlns:a16="http://schemas.microsoft.com/office/drawing/2014/main" id="{76731FF7-0234-433A-9B04-7DEA4BBE6CA8}"/>
              </a:ext>
            </a:extLst>
          </p:cNvPr>
          <p:cNvSpPr/>
          <p:nvPr/>
        </p:nvSpPr>
        <p:spPr>
          <a:xfrm rot="5400000">
            <a:off x="1190272" y="3989356"/>
            <a:ext cx="304161" cy="63687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80" name="Flèche : gauche 179">
            <a:extLst>
              <a:ext uri="{FF2B5EF4-FFF2-40B4-BE49-F238E27FC236}">
                <a16:creationId xmlns:a16="http://schemas.microsoft.com/office/drawing/2014/main" id="{74140936-A9B2-4F8F-AA85-653036F578DA}"/>
              </a:ext>
            </a:extLst>
          </p:cNvPr>
          <p:cNvSpPr/>
          <p:nvPr/>
        </p:nvSpPr>
        <p:spPr>
          <a:xfrm>
            <a:off x="2309250" y="4933326"/>
            <a:ext cx="247519" cy="197967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2" name="ZoneTexte 91">
            <a:extLst>
              <a:ext uri="{FF2B5EF4-FFF2-40B4-BE49-F238E27FC236}">
                <a16:creationId xmlns:a16="http://schemas.microsoft.com/office/drawing/2014/main" id="{F2CDF110-82F5-4CFD-BAAB-7A1D73E44562}"/>
              </a:ext>
            </a:extLst>
          </p:cNvPr>
          <p:cNvSpPr txBox="1"/>
          <p:nvPr/>
        </p:nvSpPr>
        <p:spPr>
          <a:xfrm>
            <a:off x="2510208" y="4676593"/>
            <a:ext cx="3289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H</a:t>
            </a:r>
            <a:endParaRPr lang="fr-FR" baseline="-25000" dirty="0"/>
          </a:p>
        </p:txBody>
      </p:sp>
      <p:sp>
        <p:nvSpPr>
          <p:cNvPr id="77" name="Flèche : bas 76">
            <a:extLst>
              <a:ext uri="{FF2B5EF4-FFF2-40B4-BE49-F238E27FC236}">
                <a16:creationId xmlns:a16="http://schemas.microsoft.com/office/drawing/2014/main" id="{F5A97D52-B56A-470D-BBC0-6FBF43F87A20}"/>
              </a:ext>
            </a:extLst>
          </p:cNvPr>
          <p:cNvSpPr/>
          <p:nvPr/>
        </p:nvSpPr>
        <p:spPr>
          <a:xfrm>
            <a:off x="1394653" y="4944863"/>
            <a:ext cx="292106" cy="376654"/>
          </a:xfrm>
          <a:prstGeom prst="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55AE0F95-2AB4-433C-A300-32E10FA0C750}"/>
              </a:ext>
            </a:extLst>
          </p:cNvPr>
          <p:cNvSpPr/>
          <p:nvPr/>
        </p:nvSpPr>
        <p:spPr>
          <a:xfrm>
            <a:off x="743418" y="5633114"/>
            <a:ext cx="48237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 err="1"/>
              <a:t>R</a:t>
            </a:r>
            <a:r>
              <a:rPr lang="fr-FR" baseline="-25000" dirty="0" err="1"/>
              <a:t>v,d</a:t>
            </a:r>
            <a:endParaRPr lang="fr-FR" dirty="0"/>
          </a:p>
        </p:txBody>
      </p:sp>
      <p:sp>
        <p:nvSpPr>
          <p:cNvPr id="79" name="Rectangle 78">
            <a:extLst>
              <a:ext uri="{FF2B5EF4-FFF2-40B4-BE49-F238E27FC236}">
                <a16:creationId xmlns:a16="http://schemas.microsoft.com/office/drawing/2014/main" id="{05942BCC-D2B2-47B9-8E27-6CC85422F3CD}"/>
              </a:ext>
            </a:extLst>
          </p:cNvPr>
          <p:cNvSpPr/>
          <p:nvPr/>
        </p:nvSpPr>
        <p:spPr>
          <a:xfrm>
            <a:off x="1151126" y="4577464"/>
            <a:ext cx="38645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/>
              <a:t>V</a:t>
            </a:r>
            <a:r>
              <a:rPr lang="fr-FR" baseline="-25000" dirty="0"/>
              <a:t>d</a:t>
            </a:r>
            <a:endParaRPr lang="fr-FR" dirty="0"/>
          </a:p>
        </p:txBody>
      </p:sp>
      <p:sp>
        <p:nvSpPr>
          <p:cNvPr id="5" name="Ellipse 4">
            <a:extLst>
              <a:ext uri="{FF2B5EF4-FFF2-40B4-BE49-F238E27FC236}">
                <a16:creationId xmlns:a16="http://schemas.microsoft.com/office/drawing/2014/main" id="{8DBB220D-5345-438F-8C78-456A997B489F}"/>
              </a:ext>
            </a:extLst>
          </p:cNvPr>
          <p:cNvSpPr/>
          <p:nvPr/>
        </p:nvSpPr>
        <p:spPr>
          <a:xfrm>
            <a:off x="1519583" y="5371548"/>
            <a:ext cx="45719" cy="45719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0" name="Connecteur droit avec flèche 9">
            <a:extLst>
              <a:ext uri="{FF2B5EF4-FFF2-40B4-BE49-F238E27FC236}">
                <a16:creationId xmlns:a16="http://schemas.microsoft.com/office/drawing/2014/main" id="{1136CCC1-F58D-4769-8466-7CBB44CA1D09}"/>
              </a:ext>
            </a:extLst>
          </p:cNvPr>
          <p:cNvCxnSpPr/>
          <p:nvPr/>
        </p:nvCxnSpPr>
        <p:spPr>
          <a:xfrm>
            <a:off x="1254539" y="5455479"/>
            <a:ext cx="238539" cy="0"/>
          </a:xfrm>
          <a:prstGeom prst="straightConnector1">
            <a:avLst/>
          </a:prstGeom>
          <a:ln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3" name="Flèche : gauche 82">
            <a:extLst>
              <a:ext uri="{FF2B5EF4-FFF2-40B4-BE49-F238E27FC236}">
                <a16:creationId xmlns:a16="http://schemas.microsoft.com/office/drawing/2014/main" id="{C098BF23-1715-49A4-BEE4-A39786CD9BA1}"/>
              </a:ext>
            </a:extLst>
          </p:cNvPr>
          <p:cNvSpPr/>
          <p:nvPr/>
        </p:nvSpPr>
        <p:spPr>
          <a:xfrm rot="5400000">
            <a:off x="1096677" y="5531884"/>
            <a:ext cx="247519" cy="197967"/>
          </a:xfrm>
          <a:prstGeom prst="leftArrow">
            <a:avLst/>
          </a:prstGeom>
          <a:solidFill>
            <a:schemeClr val="accent6"/>
          </a:solidFill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" name="ZoneTexte 10">
            <a:extLst>
              <a:ext uri="{FF2B5EF4-FFF2-40B4-BE49-F238E27FC236}">
                <a16:creationId xmlns:a16="http://schemas.microsoft.com/office/drawing/2014/main" id="{E6F81BBB-2EB5-44DE-A86E-7D8081F40A39}"/>
              </a:ext>
            </a:extLst>
          </p:cNvPr>
          <p:cNvSpPr txBox="1"/>
          <p:nvPr/>
        </p:nvSpPr>
        <p:spPr>
          <a:xfrm>
            <a:off x="1298712" y="5380383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e</a:t>
            </a:r>
          </a:p>
        </p:txBody>
      </p:sp>
      <p:sp>
        <p:nvSpPr>
          <p:cNvPr id="87" name="ZoneTexte 86">
            <a:extLst>
              <a:ext uri="{FF2B5EF4-FFF2-40B4-BE49-F238E27FC236}">
                <a16:creationId xmlns:a16="http://schemas.microsoft.com/office/drawing/2014/main" id="{3B3EFF4F-D615-43DA-B8BA-30E4916CDDB3}"/>
              </a:ext>
            </a:extLst>
          </p:cNvPr>
          <p:cNvSpPr txBox="1"/>
          <p:nvPr/>
        </p:nvSpPr>
        <p:spPr>
          <a:xfrm>
            <a:off x="1557131" y="5126384"/>
            <a:ext cx="3369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O</a:t>
            </a:r>
          </a:p>
        </p:txBody>
      </p:sp>
      <p:sp>
        <p:nvSpPr>
          <p:cNvPr id="88" name="ZoneTexte 87">
            <a:extLst>
              <a:ext uri="{FF2B5EF4-FFF2-40B4-BE49-F238E27FC236}">
                <a16:creationId xmlns:a16="http://schemas.microsoft.com/office/drawing/2014/main" id="{883CE7E9-57E0-4D15-8ED7-5D7EE2F3DDAB}"/>
              </a:ext>
            </a:extLst>
          </p:cNvPr>
          <p:cNvSpPr txBox="1"/>
          <p:nvPr/>
        </p:nvSpPr>
        <p:spPr>
          <a:xfrm>
            <a:off x="2604051" y="4985026"/>
            <a:ext cx="3000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y</a:t>
            </a:r>
          </a:p>
        </p:txBody>
      </p:sp>
      <p:cxnSp>
        <p:nvCxnSpPr>
          <p:cNvPr id="89" name="Connecteur droit avec flèche 88">
            <a:extLst>
              <a:ext uri="{FF2B5EF4-FFF2-40B4-BE49-F238E27FC236}">
                <a16:creationId xmlns:a16="http://schemas.microsoft.com/office/drawing/2014/main" id="{1BFC2AFD-2655-48C4-A570-26A6329F5112}"/>
              </a:ext>
            </a:extLst>
          </p:cNvPr>
          <p:cNvCxnSpPr>
            <a:cxnSpLocks/>
          </p:cNvCxnSpPr>
          <p:nvPr/>
        </p:nvCxnSpPr>
        <p:spPr>
          <a:xfrm>
            <a:off x="2232992" y="5029201"/>
            <a:ext cx="0" cy="262834"/>
          </a:xfrm>
          <a:prstGeom prst="straightConnector1">
            <a:avLst/>
          </a:prstGeom>
          <a:ln>
            <a:headEnd type="arrow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ZoneTexte 16">
            <a:extLst>
              <a:ext uri="{FF2B5EF4-FFF2-40B4-BE49-F238E27FC236}">
                <a16:creationId xmlns:a16="http://schemas.microsoft.com/office/drawing/2014/main" id="{B7DEA2D7-6470-40BD-B270-4B63907AC024}"/>
              </a:ext>
            </a:extLst>
          </p:cNvPr>
          <p:cNvSpPr txBox="1"/>
          <p:nvPr/>
        </p:nvSpPr>
        <p:spPr>
          <a:xfrm>
            <a:off x="3198191" y="4638261"/>
            <a:ext cx="139448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M/O </a:t>
            </a:r>
          </a:p>
          <a:p>
            <a:r>
              <a:rPr lang="fr-FR" dirty="0"/>
              <a:t>H . y =</a:t>
            </a:r>
            <a:r>
              <a:rPr lang="fr-FR" dirty="0" err="1"/>
              <a:t>R</a:t>
            </a:r>
            <a:r>
              <a:rPr lang="fr-FR" baseline="-25000" dirty="0" err="1"/>
              <a:t>v,d</a:t>
            </a:r>
            <a:r>
              <a:rPr lang="fr-FR" dirty="0"/>
              <a:t> . e </a:t>
            </a:r>
          </a:p>
        </p:txBody>
      </p:sp>
      <p:pic>
        <p:nvPicPr>
          <p:cNvPr id="90" name="Image 89">
            <a:extLst>
              <a:ext uri="{FF2B5EF4-FFF2-40B4-BE49-F238E27FC236}">
                <a16:creationId xmlns:a16="http://schemas.microsoft.com/office/drawing/2014/main" id="{3F84B67C-1B04-440E-969A-3DAC47AC3BD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46355" y="4728498"/>
            <a:ext cx="1028700" cy="600075"/>
          </a:xfrm>
          <a:prstGeom prst="rect">
            <a:avLst/>
          </a:prstGeom>
        </p:spPr>
      </p:pic>
      <p:sp>
        <p:nvSpPr>
          <p:cNvPr id="19" name="Flèche : droite 18">
            <a:extLst>
              <a:ext uri="{FF2B5EF4-FFF2-40B4-BE49-F238E27FC236}">
                <a16:creationId xmlns:a16="http://schemas.microsoft.com/office/drawing/2014/main" id="{D880F5A2-C6C7-42BC-8692-082936DFD4AC}"/>
              </a:ext>
            </a:extLst>
          </p:cNvPr>
          <p:cNvSpPr/>
          <p:nvPr/>
        </p:nvSpPr>
        <p:spPr>
          <a:xfrm>
            <a:off x="4713249" y="4980878"/>
            <a:ext cx="252761" cy="15611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3" name="Flèche : droite 92">
            <a:extLst>
              <a:ext uri="{FF2B5EF4-FFF2-40B4-BE49-F238E27FC236}">
                <a16:creationId xmlns:a16="http://schemas.microsoft.com/office/drawing/2014/main" id="{0BCBF6FE-6CD1-49AE-872E-579B996B6346}"/>
              </a:ext>
            </a:extLst>
          </p:cNvPr>
          <p:cNvSpPr/>
          <p:nvPr/>
        </p:nvSpPr>
        <p:spPr>
          <a:xfrm>
            <a:off x="6404518" y="4984595"/>
            <a:ext cx="252761" cy="156117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94" name="Image 93">
            <a:extLst>
              <a:ext uri="{FF2B5EF4-FFF2-40B4-BE49-F238E27FC236}">
                <a16:creationId xmlns:a16="http://schemas.microsoft.com/office/drawing/2014/main" id="{647D0A70-2C1D-47AF-A4E4-6AAE6ACA212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99644" y="4559208"/>
            <a:ext cx="3181350" cy="885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70321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9" grpId="0" animBg="1"/>
      <p:bldP spid="93" grpId="0" animBg="1"/>
    </p:bld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43</TotalTime>
  <Words>175</Words>
  <Application>Microsoft Office PowerPoint</Application>
  <PresentationFormat>Grand écran</PresentationFormat>
  <Paragraphs>58</Paragraphs>
  <Slides>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Symbol</vt:lpstr>
      <vt:lpstr>Thème Office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Laurent Briancon</dc:creator>
  <cp:lastModifiedBy>Laurent Briancon</cp:lastModifiedBy>
  <cp:revision>6</cp:revision>
  <dcterms:created xsi:type="dcterms:W3CDTF">2023-10-17T16:18:58Z</dcterms:created>
  <dcterms:modified xsi:type="dcterms:W3CDTF">2023-10-18T10:38:40Z</dcterms:modified>
</cp:coreProperties>
</file>