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30279975" cy="42808525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290"/>
    <a:srgbClr val="0023D2"/>
    <a:srgbClr val="281DB9"/>
    <a:srgbClr val="A5BBE0"/>
    <a:srgbClr val="006600"/>
    <a:srgbClr val="008000"/>
    <a:srgbClr val="013279"/>
    <a:srgbClr val="001D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743" autoAdjust="0"/>
    <p:restoredTop sz="94660"/>
  </p:normalViewPr>
  <p:slideViewPr>
    <p:cSldViewPr snapToGrid="0">
      <p:cViewPr varScale="1">
        <p:scale>
          <a:sx n="27" d="100"/>
          <a:sy n="27" d="100"/>
        </p:scale>
        <p:origin x="14" y="149"/>
      </p:cViewPr>
      <p:guideLst>
        <p:guide orient="horz" pos="13483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082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D9AFB-E4EF-4B22-8DFF-26BB38F6D9D5}" type="datetimeFigureOut">
              <a:rPr lang="fr-FR" smtClean="0"/>
              <a:t>05/03/2019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8D309-6785-4776-B336-3A5C35F565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264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784600" y="7005638"/>
            <a:ext cx="22710775" cy="1490345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784600" y="22483763"/>
            <a:ext cx="22710775" cy="10336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8E60B-73DA-4E45-B417-2845192A762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36293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2CAA7-DF27-432F-B00E-9E434D8D034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8417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1953538" y="1714500"/>
            <a:ext cx="6811962" cy="365252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14475" y="1714500"/>
            <a:ext cx="20286663" cy="36525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2EA01-0091-45CB-8184-72033B1EB4F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29413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588F4-D41C-4941-AE00-526D4171FEF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49888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65338" y="10672763"/>
            <a:ext cx="26117550" cy="1780698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065338" y="28648025"/>
            <a:ext cx="26117550" cy="936466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0A0A6-4D40-4279-B781-E51B47A6CFB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5420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14475" y="9988550"/>
            <a:ext cx="13549313" cy="282511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216188" y="9988550"/>
            <a:ext cx="13549312" cy="282511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B210C-BB22-48A9-9CF4-C0020E4058C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78931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85975" y="2279650"/>
            <a:ext cx="26115963" cy="827405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085975" y="10493375"/>
            <a:ext cx="12809538" cy="51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085975" y="15636875"/>
            <a:ext cx="12809538" cy="229997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28900" y="10493375"/>
            <a:ext cx="12873038" cy="51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28900" y="15636875"/>
            <a:ext cx="12873038" cy="229997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EB2D8-7FA2-44CA-9756-9C5F0544636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03240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0185C-9EB3-4CCA-BE2F-9CAD8AD0AE8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94317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A57E0-ED18-4A27-BD40-F7424FDB300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08449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85975" y="2854325"/>
            <a:ext cx="9766300" cy="9988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873038" y="6164263"/>
            <a:ext cx="15328900" cy="30421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85975" y="12842875"/>
            <a:ext cx="9766300" cy="237918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3DA55-8507-4521-AE2E-D1A7764BBD5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12356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85975" y="2854325"/>
            <a:ext cx="9766300" cy="9988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2873038" y="6164263"/>
            <a:ext cx="15328900" cy="304212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85975" y="12842875"/>
            <a:ext cx="9766300" cy="237918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ED6F0-34EC-47CF-81AF-C7F8BB03ED7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85751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4475" y="1714500"/>
            <a:ext cx="27251025" cy="713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4475" y="9988550"/>
            <a:ext cx="27251025" cy="2825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643" tIns="208822" rIns="417643" bIns="208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4475" y="38984238"/>
            <a:ext cx="7064375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643" tIns="208822" rIns="417643" bIns="208822" numCol="1" anchor="t" anchorCtr="0" compatLnSpc="1">
            <a:prstTxWarp prst="textNoShape">
              <a:avLst/>
            </a:prstTxWarp>
          </a:bodyPr>
          <a:lstStyle>
            <a:lvl1pPr defTabSz="4176713" eaLnBrk="1" hangingPunct="1">
              <a:defRPr sz="6400" smtClean="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5738" y="38984238"/>
            <a:ext cx="95885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643" tIns="208822" rIns="417643" bIns="208822" numCol="1" anchor="t" anchorCtr="0" compatLnSpc="1">
            <a:prstTxWarp prst="textNoShape">
              <a:avLst/>
            </a:prstTxWarp>
          </a:bodyPr>
          <a:lstStyle>
            <a:lvl1pPr algn="ctr" defTabSz="4176713" eaLnBrk="1" hangingPunct="1">
              <a:defRPr sz="6400" smtClean="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701125" y="38984238"/>
            <a:ext cx="7064375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643" tIns="208822" rIns="417643" bIns="208822" numCol="1" anchor="t" anchorCtr="0" compatLnSpc="1">
            <a:prstTxWarp prst="textNoShape">
              <a:avLst/>
            </a:prstTxWarp>
          </a:bodyPr>
          <a:lstStyle>
            <a:lvl1pPr algn="r" defTabSz="4176713" eaLnBrk="1" hangingPunct="1">
              <a:defRPr sz="6400" smtClean="0"/>
            </a:lvl1pPr>
          </a:lstStyle>
          <a:p>
            <a:pPr>
              <a:defRPr/>
            </a:pPr>
            <a:fld id="{1AB2B132-46D9-4678-9442-DF7C1B8748A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713" rtl="0" eaLnBrk="0" fontAlgn="base" hangingPunct="0">
        <a:spcBef>
          <a:spcPct val="0"/>
        </a:spcBef>
        <a:spcAft>
          <a:spcPct val="0"/>
        </a:spcAft>
        <a:defRPr sz="201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panose="020B0604020202020204" pitchFamily="34" charset="0"/>
        </a:defRPr>
      </a:lvl2pPr>
      <a:lvl3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panose="020B0604020202020204" pitchFamily="34" charset="0"/>
        </a:defRPr>
      </a:lvl3pPr>
      <a:lvl4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panose="020B0604020202020204" pitchFamily="34" charset="0"/>
        </a:defRPr>
      </a:lvl4pPr>
      <a:lvl5pPr algn="ctr" defTabSz="4176713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panose="020B0604020202020204" pitchFamily="34" charset="0"/>
        </a:defRPr>
      </a:lvl5pPr>
      <a:lvl6pPr marL="4572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panose="020B0604020202020204" pitchFamily="34" charset="0"/>
        </a:defRPr>
      </a:lvl6pPr>
      <a:lvl7pPr marL="9144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panose="020B0604020202020204" pitchFamily="34" charset="0"/>
        </a:defRPr>
      </a:lvl7pPr>
      <a:lvl8pPr marL="13716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panose="020B0604020202020204" pitchFamily="34" charset="0"/>
        </a:defRPr>
      </a:lvl8pPr>
      <a:lvl9pPr marL="1828800" algn="ctr" defTabSz="4176713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1566863" indent="-1566863" algn="l" defTabSz="4176713" rtl="0" eaLnBrk="0" fontAlgn="base" hangingPunct="0">
        <a:spcBef>
          <a:spcPct val="20000"/>
        </a:spcBef>
        <a:spcAft>
          <a:spcPct val="0"/>
        </a:spcAft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4075" indent="-1306513" algn="l" defTabSz="4176713" rtl="0" eaLnBrk="0" fontAlgn="base" hangingPunct="0">
        <a:spcBef>
          <a:spcPct val="20000"/>
        </a:spcBef>
        <a:spcAft>
          <a:spcPct val="0"/>
        </a:spcAft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1288" indent="-1044575" algn="l" defTabSz="4176713" rtl="0" eaLnBrk="0" fontAlgn="base" hangingPunct="0">
        <a:spcBef>
          <a:spcPct val="20000"/>
        </a:spcBef>
        <a:spcAft>
          <a:spcPct val="0"/>
        </a:spcAft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850" indent="-1044575" algn="l" defTabSz="4176713" rtl="0" eaLnBrk="0" fontAlgn="base" hangingPunct="0">
        <a:spcBef>
          <a:spcPct val="20000"/>
        </a:spcBef>
        <a:spcAft>
          <a:spcPct val="0"/>
        </a:spcAft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413" indent="-1042988" algn="l" defTabSz="4176713" rtl="0" eaLnBrk="0" fontAlgn="base" hangingPunct="0">
        <a:spcBef>
          <a:spcPct val="20000"/>
        </a:spcBef>
        <a:spcAft>
          <a:spcPct val="0"/>
        </a:spcAft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9051"/>
            <a:ext cx="30247051" cy="42870512"/>
          </a:xfrm>
          <a:prstGeom prst="rect">
            <a:avLst/>
          </a:prstGeom>
        </p:spPr>
      </p:pic>
      <p:sp>
        <p:nvSpPr>
          <p:cNvPr id="2063" name="Rectangle 23"/>
          <p:cNvSpPr>
            <a:spLocks noChangeArrowheads="1"/>
          </p:cNvSpPr>
          <p:nvPr/>
        </p:nvSpPr>
        <p:spPr bwMode="auto">
          <a:xfrm>
            <a:off x="1343025" y="4806950"/>
            <a:ext cx="27717750" cy="469667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1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r>
              <a:rPr lang="fr-FR" sz="4400" b="1" cap="small" dirty="0" smtClean="0">
                <a:solidFill>
                  <a:srgbClr val="17484D"/>
                </a:solidFill>
                <a:latin typeface="Arial"/>
                <a:cs typeface="Arial"/>
              </a:rPr>
              <a:t>Résumé de l’étude proposée (5 lignes max)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altLang="fr-FR" sz="4400" dirty="0" smtClean="0">
                <a:latin typeface="Tahoma" panose="020B0604030504040204" pitchFamily="34" charset="0"/>
              </a:rPr>
              <a:t>2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altLang="fr-FR" sz="4400" dirty="0" smtClean="0">
                <a:latin typeface="Tahoma" panose="020B0604030504040204" pitchFamily="34" charset="0"/>
              </a:rPr>
              <a:t>3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altLang="fr-FR" sz="4400" dirty="0" smtClean="0">
                <a:latin typeface="Tahoma" panose="020B0604030504040204" pitchFamily="34" charset="0"/>
              </a:rPr>
              <a:t>4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altLang="fr-FR" sz="4400" dirty="0" smtClean="0">
                <a:latin typeface="Tahoma" panose="020B0604030504040204" pitchFamily="34" charset="0"/>
              </a:rPr>
              <a:t>5</a:t>
            </a:r>
          </a:p>
        </p:txBody>
      </p:sp>
      <p:pic>
        <p:nvPicPr>
          <p:cNvPr id="41" name="Imag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5474" y="-19051"/>
            <a:ext cx="7271576" cy="2720976"/>
          </a:xfrm>
          <a:prstGeom prst="rect">
            <a:avLst/>
          </a:prstGeom>
        </p:spPr>
      </p:pic>
      <p:sp>
        <p:nvSpPr>
          <p:cNvPr id="5" name="Text Box 49"/>
          <p:cNvSpPr txBox="1">
            <a:spLocks noChangeArrowheads="1"/>
          </p:cNvSpPr>
          <p:nvPr/>
        </p:nvSpPr>
        <p:spPr bwMode="auto">
          <a:xfrm>
            <a:off x="22382874" y="41812882"/>
            <a:ext cx="10942802" cy="689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icrosoft New Tai Lue" panose="020B0502040204020203" pitchFamily="34" charset="0"/>
              </a:rPr>
              <a:t>http://gm.insa-lyon.fr/</a:t>
            </a:r>
            <a:endParaRPr kumimoji="0" lang="en-US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2098" name="Picture 50" descr="Unitag_QRCode_149085264853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7437" y="40859241"/>
            <a:ext cx="1992537" cy="1992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438150" y="41812882"/>
            <a:ext cx="23291800" cy="658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357C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17195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195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195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195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195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fr-FR" altLang="fr-FR" sz="4600" dirty="0" smtClean="0">
                <a:solidFill>
                  <a:schemeClr val="bg1"/>
                </a:solidFill>
                <a:latin typeface="Tahoma" panose="020B0604030504040204" pitchFamily="34" charset="0"/>
              </a:rPr>
              <a:t>Auteur1, auteur2</a:t>
            </a:r>
            <a:endParaRPr lang="fr-FR" altLang="fr-FR" sz="4600" b="1" baseline="30000" dirty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2095500" y="307635"/>
            <a:ext cx="20893881" cy="2523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i="1" dirty="0" smtClean="0">
                <a:solidFill>
                  <a:srgbClr val="91B76C"/>
                </a:solidFill>
                <a:latin typeface="Arial"/>
                <a:cs typeface="Arial"/>
              </a:rPr>
              <a:t>TITRE</a:t>
            </a:r>
            <a:endParaRPr lang="fr-FR" i="1" dirty="0">
              <a:solidFill>
                <a:srgbClr val="91B76C"/>
              </a:solidFill>
              <a:latin typeface="Arial"/>
              <a:cs typeface="Arial"/>
            </a:endParaRPr>
          </a:p>
          <a:p>
            <a:endParaRPr lang="fr-FR" dirty="0"/>
          </a:p>
        </p:txBody>
      </p:sp>
      <p:sp>
        <p:nvSpPr>
          <p:cNvPr id="49" name="Rectangle 48"/>
          <p:cNvSpPr/>
          <p:nvPr/>
        </p:nvSpPr>
        <p:spPr>
          <a:xfrm>
            <a:off x="2302556" y="11289049"/>
            <a:ext cx="9531350" cy="8684995"/>
          </a:xfrm>
          <a:prstGeom prst="rect">
            <a:avLst/>
          </a:prstGeom>
          <a:solidFill>
            <a:srgbClr val="1748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IMAGE pour l’élément de départ (à placer dans ce cadre)</a:t>
            </a:r>
            <a:endParaRPr lang="fr-FR" dirty="0"/>
          </a:p>
        </p:txBody>
      </p:sp>
      <p:sp>
        <p:nvSpPr>
          <p:cNvPr id="50" name="Titre 1"/>
          <p:cNvSpPr txBox="1">
            <a:spLocks/>
          </p:cNvSpPr>
          <p:nvPr/>
        </p:nvSpPr>
        <p:spPr bwMode="auto">
          <a:xfrm>
            <a:off x="13950268" y="11879494"/>
            <a:ext cx="15333437" cy="6500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defTabSz="4176713" rtl="0" fontAlgn="base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defTabSz="4176713" rtl="0" fontAlgn="base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defTabSz="4176713" rtl="0" fontAlgn="base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defTabSz="4176713" rtl="0" fontAlgn="base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rgbClr val="91B76C"/>
                </a:solidFill>
                <a:latin typeface="Arial"/>
                <a:cs typeface="Arial"/>
              </a:rPr>
              <a:t>Présentation détaillée du problème à résoudre ou de l’élément de nature observé (8 lignes max)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rgbClr val="91B76C"/>
                </a:solidFill>
                <a:latin typeface="Arial"/>
                <a:cs typeface="Arial"/>
              </a:rPr>
              <a:t>3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rgbClr val="91B76C"/>
                </a:solidFill>
                <a:latin typeface="Arial"/>
                <a:cs typeface="Arial"/>
              </a:rPr>
              <a:t>4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rgbClr val="91B76C"/>
                </a:solidFill>
                <a:latin typeface="Arial"/>
                <a:cs typeface="Arial"/>
              </a:rPr>
              <a:t>5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rgbClr val="91B76C"/>
                </a:solidFill>
                <a:latin typeface="Arial"/>
                <a:cs typeface="Arial"/>
              </a:rPr>
              <a:t>6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rgbClr val="91B76C"/>
                </a:solidFill>
                <a:latin typeface="Arial"/>
                <a:cs typeface="Arial"/>
              </a:rPr>
              <a:t>7</a:t>
            </a:r>
          </a:p>
          <a:p>
            <a:pPr algn="l">
              <a:lnSpc>
                <a:spcPct val="120000"/>
              </a:lnSpc>
            </a:pPr>
            <a:r>
              <a:rPr lang="fr-FR" sz="4400" dirty="0">
                <a:solidFill>
                  <a:srgbClr val="91B76C"/>
                </a:solidFill>
                <a:latin typeface="Arial"/>
                <a:cs typeface="Arial"/>
              </a:rPr>
              <a:t>8</a:t>
            </a:r>
            <a:r>
              <a:rPr lang="fr-FR" sz="4400" dirty="0" smtClean="0">
                <a:solidFill>
                  <a:srgbClr val="91B76C"/>
                </a:solidFill>
                <a:latin typeface="Arial"/>
                <a:cs typeface="Arial"/>
              </a:rPr>
              <a:t>. </a:t>
            </a:r>
            <a:endParaRPr lang="fr-FR" sz="4400" dirty="0">
              <a:solidFill>
                <a:srgbClr val="91B76C"/>
              </a:solidFill>
              <a:latin typeface="Arial"/>
              <a:cs typeface="Arial"/>
            </a:endParaRPr>
          </a:p>
        </p:txBody>
      </p:sp>
      <p:sp>
        <p:nvSpPr>
          <p:cNvPr id="51" name="Titre 1"/>
          <p:cNvSpPr txBox="1">
            <a:spLocks/>
          </p:cNvSpPr>
          <p:nvPr/>
        </p:nvSpPr>
        <p:spPr bwMode="auto">
          <a:xfrm>
            <a:off x="1074738" y="22512497"/>
            <a:ext cx="15333437" cy="6500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defTabSz="4176713" rtl="0" fontAlgn="base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defTabSz="4176713" rtl="0" fontAlgn="base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defTabSz="4176713" rtl="0" fontAlgn="base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defTabSz="4176713" rtl="0" fontAlgn="base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chemeClr val="bg1"/>
                </a:solidFill>
                <a:latin typeface="Arial"/>
                <a:cs typeface="Arial"/>
              </a:rPr>
              <a:t>Présentation de l’élément de nature solution au problème à résoudre ou idée à partir de l’élément de nature observé (8 lignes max)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chemeClr val="bg1"/>
                </a:solidFill>
                <a:latin typeface="Arial"/>
                <a:cs typeface="Arial"/>
              </a:rPr>
              <a:t>4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</a:p>
          <a:p>
            <a:pPr algn="l">
              <a:lnSpc>
                <a:spcPct val="120000"/>
              </a:lnSpc>
            </a:pPr>
            <a:r>
              <a:rPr lang="fr-FR" sz="4400" dirty="0">
                <a:solidFill>
                  <a:schemeClr val="bg1"/>
                </a:solidFill>
                <a:latin typeface="Arial"/>
                <a:cs typeface="Arial"/>
              </a:rPr>
              <a:t>8</a:t>
            </a:r>
            <a:r>
              <a:rPr lang="fr-FR" sz="4400" dirty="0" smtClean="0">
                <a:solidFill>
                  <a:schemeClr val="bg1"/>
                </a:solidFill>
                <a:latin typeface="Arial"/>
                <a:cs typeface="Arial"/>
              </a:rPr>
              <a:t>. </a:t>
            </a:r>
            <a:endParaRPr lang="fr-FR" sz="4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8179462" y="22093916"/>
            <a:ext cx="9531350" cy="8684995"/>
          </a:xfrm>
          <a:prstGeom prst="rect">
            <a:avLst/>
          </a:prstGeom>
          <a:solidFill>
            <a:srgbClr val="1748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IMAGE</a:t>
            </a:r>
          </a:p>
          <a:p>
            <a:pPr algn="ctr"/>
            <a:r>
              <a:rPr lang="fr-FR" dirty="0"/>
              <a:t>(à placer dans ce cadre)</a:t>
            </a:r>
          </a:p>
          <a:p>
            <a:pPr algn="ctr"/>
            <a:endParaRPr lang="fr-FR" dirty="0"/>
          </a:p>
        </p:txBody>
      </p:sp>
      <p:sp>
        <p:nvSpPr>
          <p:cNvPr id="53" name="Titre 1"/>
          <p:cNvSpPr txBox="1">
            <a:spLocks/>
          </p:cNvSpPr>
          <p:nvPr/>
        </p:nvSpPr>
        <p:spPr bwMode="auto">
          <a:xfrm>
            <a:off x="16408175" y="31036641"/>
            <a:ext cx="12875530" cy="975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defTabSz="4176713" rtl="0" fontAlgn="base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defTabSz="4176713" rtl="0" fontAlgn="base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defTabSz="4176713" rtl="0" fontAlgn="base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defTabSz="4176713" rtl="0" fontAlgn="base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chemeClr val="tx1"/>
                </a:solidFill>
                <a:latin typeface="Arial"/>
                <a:cs typeface="Arial"/>
              </a:rPr>
              <a:t>Présentation de l’idée finale détaillée techniquement </a:t>
            </a:r>
            <a:r>
              <a:rPr lang="fr-FR" sz="4400" smtClean="0">
                <a:solidFill>
                  <a:schemeClr val="tx1"/>
                </a:solidFill>
                <a:latin typeface="Arial"/>
                <a:cs typeface="Arial"/>
              </a:rPr>
              <a:t>(</a:t>
            </a:r>
            <a:r>
              <a:rPr lang="fr-FR" sz="4400" smtClean="0">
                <a:solidFill>
                  <a:schemeClr val="tx1"/>
                </a:solidFill>
                <a:latin typeface="Arial"/>
                <a:cs typeface="Arial"/>
              </a:rPr>
              <a:t>12 </a:t>
            </a:r>
            <a:r>
              <a:rPr lang="fr-FR" sz="4400" dirty="0" smtClean="0">
                <a:solidFill>
                  <a:schemeClr val="tx1"/>
                </a:solidFill>
                <a:latin typeface="Arial"/>
                <a:cs typeface="Arial"/>
              </a:rPr>
              <a:t>lignes max)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chemeClr val="tx1"/>
                </a:solidFill>
                <a:latin typeface="Arial"/>
                <a:cs typeface="Arial"/>
              </a:rPr>
              <a:t>3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chemeClr val="tx1"/>
                </a:solidFill>
                <a:latin typeface="Arial"/>
                <a:cs typeface="Arial"/>
              </a:rPr>
              <a:t>4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chemeClr val="tx1"/>
                </a:solidFill>
                <a:latin typeface="Arial"/>
                <a:cs typeface="Arial"/>
              </a:rPr>
              <a:t>5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chemeClr val="tx1"/>
                </a:solidFill>
                <a:latin typeface="Arial"/>
                <a:cs typeface="Arial"/>
              </a:rPr>
              <a:t>6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chemeClr val="tx1"/>
                </a:solidFill>
                <a:latin typeface="Arial"/>
                <a:cs typeface="Arial"/>
              </a:rPr>
              <a:t>7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chemeClr val="tx1"/>
                </a:solidFill>
                <a:latin typeface="Arial"/>
                <a:cs typeface="Arial"/>
              </a:rPr>
              <a:t>8</a:t>
            </a:r>
            <a:endParaRPr lang="fr-FR" sz="4400" dirty="0">
              <a:solidFill>
                <a:schemeClr val="tx1"/>
              </a:solidFill>
              <a:latin typeface="Arial"/>
              <a:cs typeface="Arial"/>
            </a:endParaRP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chemeClr val="tx1"/>
                </a:solidFill>
                <a:latin typeface="Arial"/>
                <a:cs typeface="Arial"/>
              </a:rPr>
              <a:t>9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chemeClr val="tx1"/>
                </a:solidFill>
                <a:latin typeface="Arial"/>
                <a:cs typeface="Arial"/>
              </a:rPr>
              <a:t>10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chemeClr val="tx1"/>
                </a:solidFill>
                <a:latin typeface="Arial"/>
                <a:cs typeface="Arial"/>
              </a:rPr>
              <a:t>11</a:t>
            </a:r>
          </a:p>
          <a:p>
            <a:pPr algn="l">
              <a:lnSpc>
                <a:spcPct val="120000"/>
              </a:lnSpc>
            </a:pPr>
            <a:r>
              <a:rPr lang="fr-FR" sz="4400" dirty="0" smtClean="0">
                <a:solidFill>
                  <a:schemeClr val="tx1"/>
                </a:solidFill>
                <a:latin typeface="Arial"/>
                <a:cs typeface="Arial"/>
              </a:rPr>
              <a:t>12</a:t>
            </a:r>
            <a:endParaRPr lang="fr-FR" sz="4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074738" y="31936870"/>
            <a:ext cx="14698662" cy="8684995"/>
          </a:xfrm>
          <a:prstGeom prst="rect">
            <a:avLst/>
          </a:prstGeom>
          <a:solidFill>
            <a:srgbClr val="1748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IMAGES</a:t>
            </a:r>
          </a:p>
          <a:p>
            <a:pPr algn="ctr"/>
            <a:r>
              <a:rPr lang="fr-FR" dirty="0"/>
              <a:t>(à placer dans ce cadre)</a:t>
            </a:r>
          </a:p>
          <a:p>
            <a:pPr algn="ctr"/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8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8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124</Words>
  <Application>Microsoft Office PowerPoint</Application>
  <PresentationFormat>Personnalisé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Microsoft New Tai Lue</vt:lpstr>
      <vt:lpstr>Tahoma</vt:lpstr>
      <vt:lpstr>Modèle par défaut</vt:lpstr>
      <vt:lpstr>Présentation PowerPoint</vt:lpstr>
    </vt:vector>
  </TitlesOfParts>
  <Company>insa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ebiotteau</dc:creator>
  <cp:lastModifiedBy>Fabrice VILLE</cp:lastModifiedBy>
  <cp:revision>17</cp:revision>
  <dcterms:created xsi:type="dcterms:W3CDTF">2009-11-17T08:48:54Z</dcterms:created>
  <dcterms:modified xsi:type="dcterms:W3CDTF">2019-03-05T19:58:59Z</dcterms:modified>
</cp:coreProperties>
</file>