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sldIdLst>
    <p:sldId id="256" r:id="rId2"/>
  </p:sldIdLst>
  <p:sldSz cx="12801600" cy="9601200" type="A3"/>
  <p:notesSz cx="9929813" cy="14357350"/>
  <p:defaultTextStyle>
    <a:defPPr>
      <a:defRPr lang="fr-FR"/>
    </a:defPPr>
    <a:lvl1pPr marL="0" algn="l" defTabSz="1433721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1pPr>
    <a:lvl2pPr marL="716861" algn="l" defTabSz="1433721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2pPr>
    <a:lvl3pPr marL="1433721" algn="l" defTabSz="1433721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3pPr>
    <a:lvl4pPr marL="2150583" algn="l" defTabSz="1433721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4pPr>
    <a:lvl5pPr marL="2867444" algn="l" defTabSz="1433721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5pPr>
    <a:lvl6pPr marL="3584305" algn="l" defTabSz="1433721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6pPr>
    <a:lvl7pPr marL="4301165" algn="l" defTabSz="1433721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7pPr>
    <a:lvl8pPr marL="5018026" algn="l" defTabSz="1433721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8pPr>
    <a:lvl9pPr marL="5734888" algn="l" defTabSz="1433721" rtl="0" eaLnBrk="1" latinLnBrk="0" hangingPunct="1">
      <a:defRPr sz="28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4" d="100"/>
          <a:sy n="84" d="100"/>
        </p:scale>
        <p:origin x="29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tiff"/><Relationship Id="rId7" Type="http://schemas.openxmlformats.org/officeDocument/2006/relationships/hyperlink" Target="http://www.insa-lyon.fr/" TargetMode="External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40.pn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/>
        </p:nvSpPr>
        <p:spPr>
          <a:xfrm>
            <a:off x="1" y="-13915"/>
            <a:ext cx="9153105" cy="646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/>
        </p:nvSpPr>
        <p:spPr>
          <a:xfrm>
            <a:off x="9965807" y="-52981"/>
            <a:ext cx="2835797" cy="965418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/>
        </p:nvSpPr>
        <p:spPr>
          <a:xfrm>
            <a:off x="9157694" y="-52982"/>
            <a:ext cx="3643906" cy="54301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0F19190B-599F-6241-8EB5-B0B244B3F1C1}"/>
              </a:ext>
            </a:extLst>
          </p:cNvPr>
          <p:cNvSpPr/>
          <p:nvPr/>
        </p:nvSpPr>
        <p:spPr>
          <a:xfrm>
            <a:off x="7527705" y="5378043"/>
            <a:ext cx="812700" cy="216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/>
        </p:nvGrpSpPr>
        <p:grpSpPr>
          <a:xfrm>
            <a:off x="897410" y="8746836"/>
            <a:ext cx="598510" cy="868280"/>
            <a:chOff x="1211580" y="5257800"/>
            <a:chExt cx="570009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8" name="Rectangle 297">
            <a:extLst>
              <a:ext uri="{FF2B5EF4-FFF2-40B4-BE49-F238E27FC236}">
                <a16:creationId xmlns:a16="http://schemas.microsoft.com/office/drawing/2014/main" id="{6452CC27-335C-3A40-AB34-21369E9975B8}"/>
              </a:ext>
            </a:extLst>
          </p:cNvPr>
          <p:cNvSpPr/>
          <p:nvPr/>
        </p:nvSpPr>
        <p:spPr>
          <a:xfrm>
            <a:off x="8340404" y="4293597"/>
            <a:ext cx="1188058" cy="108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293" name="Groupe 292">
            <a:extLst>
              <a:ext uri="{FF2B5EF4-FFF2-40B4-BE49-F238E27FC236}">
                <a16:creationId xmlns:a16="http://schemas.microsoft.com/office/drawing/2014/main" id="{9A05EB68-FD85-2045-8042-1DF1BED1A475}"/>
              </a:ext>
            </a:extLst>
          </p:cNvPr>
          <p:cNvGrpSpPr/>
          <p:nvPr/>
        </p:nvGrpSpPr>
        <p:grpSpPr>
          <a:xfrm rot="5400000">
            <a:off x="5629083" y="-842770"/>
            <a:ext cx="5115951" cy="2673017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E83E81B3-1F19-8C43-BB27-3B90260B3C36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4B23390-0212-5049-B39F-7C5DA61CB73D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81A5C394-A5A7-5248-BFA2-A1A48DF70853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F9CF1046-8A37-B64F-B4E4-6A2FFA203748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667E1140-85E5-0641-9D56-CDD34049376F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CDDC7A7B-4A6D-7844-94BC-AC8055131AC4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794182FC-60A9-6E48-B17C-D48007DD0332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50EC5990-D414-0442-8E00-D540886B5D81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12C7CB20-5FE0-D045-8BA1-0A9BE32B7FE3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99131BFC-88AD-8B44-B337-DCACFCF785BD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61DB9DC8-4FA8-454C-8759-D7A3327610AE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DA9250B0-8883-1A4B-BC2D-76C15A9238F8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A7329D43-2C7C-1342-9587-0B73E677D2FE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630D4926-F632-FD45-BFD7-944996AAE67B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D12E7C0A-EC13-1E4B-8263-54921316B8FC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C204BBDC-DB95-BE4E-B60B-30DED66481AA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2E57A039-2631-7047-8C9C-2AC7C40196C0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A12E0E8-FA1B-2949-A6A4-CCDAF3A5652E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FEDF6BEB-00B3-9E4E-B9CE-7EF097CA11D3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8055B7CB-98AC-9B40-8707-921850ED6F78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B443AEEA-F6E8-C444-8DF7-432314737B49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7A42A6A6-D5C9-6F42-A429-D51437D2E326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6C85809A-EE60-DF4C-BBA5-C9B229CACE4D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FCE1F81D-F80A-D444-A824-ACB00D7FC60B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8D2DABC5-E060-0848-A9FD-6D1894D618D3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C5AC05D0-C857-3A4F-BDAC-76372C77AB45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B786386-1B3C-9543-89F5-F2F59793DA6C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13DD214A-077D-DA4B-B68D-CBF0FCB4E68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3257E814-9E23-7D46-94C9-01D31FB32441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E1254037-CA32-3545-929D-B2516C88CD6B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6A177751-D7DB-B64B-970F-93AAF835767C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566964F3-239C-5743-A217-F6FEFA709A8F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52B5BF71-2AE7-6949-A1B9-8C5D1CAFA4D5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5A754C43-F012-804A-9AB4-521D9CAA5B54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A1D5A28-D505-9F4E-A7BB-4B1044DE06AC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C2712432-F061-3C4B-85F6-7BC421329CAD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4F51920D-7C17-4542-ADD2-C261F5DA1F7F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46A57F85-50AE-E248-91E8-9205B2C19B3D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AE59894C-BEFB-AB42-95FD-077A825E42D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4A6C623A-EBA8-A74B-BD58-D8255264F2D1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356CD70C-9FBE-3E4C-B4ED-E10CBD1282CB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0D93F737-A1AF-3646-8F64-362B8E6FA30D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09A5B183-B930-6E48-929F-4322E453346E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1D5952C0-96D4-0B41-821E-683CBCD1AAD0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0DF5C1EB-76DA-2F4A-99AB-EAF36D19ACA1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DC8F8FE6-8E20-0144-AF7E-C03CC9CA508D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99397BE-0AE7-4446-9ED1-52E990B690BD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683F0EAC-6165-1342-A535-03FA827001FE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47CB4FBC-7241-1340-B230-ADA5C722E520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6E3C7821-E7A7-D24D-8AE0-9B020DB1A421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280C8C99-45CD-F748-9CFE-C4D44600C454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42F5570A-A923-FE48-A32B-F7B62587EC13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CC9314E-5C47-4E41-B5D7-1407E34AF146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6EE44E45-A07A-4348-B711-EE29CDDBE97A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21BACA5F-F880-E743-BC14-1F932C9A4F1E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CD66E92C-D496-F749-BE89-32D6E03181FB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571507EB-0AB5-AA45-8193-D205EC56F320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793DB926-9938-D34A-B1E6-B58DE16EFDA7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9FFBCF20-0773-294D-BD1B-12C67AC09AAB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41C995B6-6CEB-0240-8629-BB460EBA1059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35A9A600-6D2C-B044-8152-4E3842F61F72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FE4CF607-DD78-6541-ADD3-279127038D10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7AED1440-B372-904E-8F98-EA974B96582E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9DCBA0C-4725-504D-BEE7-0B8EF8E1C1A7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6B8EC6B-7E92-9A47-B2EA-4E4A368DCB9C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5EB2AAFB-F46A-E14C-BE42-F957BA57B7FE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02059DF0-1D23-E34D-B69E-84DF3AEA0F00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D2139F30-F91F-8D48-9C3B-193616D227D0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28F83821-D330-4440-9A06-7EFE06D1C739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B9871C74-E71B-AE4F-9265-25B81917D49A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5F2B74AB-EEAE-704D-A39F-7327119B7C62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572077-E2C2-9344-8199-7CDFA68F3927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52E848C7-ED22-414D-A1B3-351822404B76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646EFAE6-B8CF-D54C-A4B9-FE1BA49F4C26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39EE9D0D-8FBA-1145-AF74-009E6D0B14CD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EAB8D88E-AA56-3F4B-9C00-2E39B0FBC43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5EB8B36-9E0B-C440-9F33-FC81F55E22E9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6B90B067-7D16-A74D-A8F9-513F64D42F2E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FB9F36D9-78ED-4747-8F9D-E5F484EC332E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E00DDADE-3124-894C-9634-1F87339C44AF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09DADADC-F6D5-FF49-A3A7-923C42A59421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ADAC26F1-B786-204B-8D4C-3D3BF47D1579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114CFA2F-2342-F54A-AB65-0C27F06CCC5B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4F937AB-2695-6043-A59D-BFD3EB2E6111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C0CC877B-4416-C24C-889C-306A3F3E0A9A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B78D8C7D-6C3A-FF4E-8CF5-D94203378498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7C297771-FD91-8E46-95F3-368E97D5A431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01F3305A-F025-394B-A345-D711298D40C3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FC2DCCE0-EC6A-AB43-A148-8AB1A4B1CB99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8FB55891-A989-E24C-A883-D42B48345FA4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4B2F47A6-0213-014C-8AC5-1BC09CC31F4B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E06ED84B-E00C-6449-89E1-7645F324AD39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1D8FD8A-3251-8243-B9C8-4F39D0AEEB19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4D5CBDBA-E354-3644-AE5B-C77333FF98E1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0D229E93-181E-E543-91E4-9DAF6FD7F5CF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80FEC98-A330-7644-96F0-554568B4CBE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1FFFB36E-75B8-DF40-9E4B-886E53DC8AC6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C4CB25F-F5ED-1142-A928-36DE342DFA04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52B08E90-AFF4-6C4F-8EA1-4D2FA6FB9DD1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A9F10299-0D27-974D-A289-B6EC45C6499A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ADDB7A23-270A-D143-84E4-194B13D1457E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B0BCBC07-FB1E-F54F-A28A-822783F1EDB9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432BE2D-5302-BC47-90E4-203552A97A86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286AC0B8-183A-D849-B2D1-335792D7C5BC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2067F846-8D7B-634A-949C-AA86ABF07FD7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EA0C20C1-32F2-F948-8E06-3E0530A6817B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D26B1EB6-5AFA-924D-A166-D9A0C87F8C0C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F21C4A69-92FD-FF4F-8E6F-B0E1B4FEEC58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0BDB85B4-AC3B-5249-B397-21ED1DC89F0A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75FF59C5-E2CF-0644-9A3E-C286A59B51E5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7538EAB-2D6B-A04E-AE00-B484A9B1CA6B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427BF8C9-296A-DB4A-B128-39EC0CEE7253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6F959FD4-7F29-974A-913F-1AB853FC8FF1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FC39050B-EA82-8A43-810C-AF5382FA27E2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F6071B7-2100-2F45-87F4-279AB700FD89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2D2642-E841-DB4C-A36B-76CD2F966248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F9F50687-A51F-C742-BB96-B39494F66854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75FE4043-FFA0-6044-B917-39A52A5DCF91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F3528C9-B954-AE43-A009-CAEF93ADFF8E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E35E7409-4C83-E04B-A554-9A3C03036304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0B808396-AADD-BE40-86BF-59DC4D96C6F2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5D3D36EF-4FB7-5D49-A4BE-04F605149C4D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E2E5F24-2B34-B94D-9A25-2C40EE203EEF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650794CD-0C7E-A945-9BBD-0C74E397CAF2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E48C113-1DB4-6548-8EFB-8189F254E9B5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B94713B8-5128-C24C-A8B1-B09EB139A31D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7446C118-65D3-6D48-A47B-9EB2C3898A0E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1AC01DD8-0F5A-D143-B59F-E47CD525460D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DC1031FD-1E21-064C-9D7E-B4C03010AC86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51685D51-53C2-EF43-82B0-0D227404F738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F132E78-1908-7D4D-AAF9-E5B833BCEA86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D47DA85D-81DF-EB41-A106-F93B8F375D30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2B474137-BC57-F14F-BA1B-BEE42A6ED7FD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8F8D9F9A-CAD0-8149-9E5C-A3EF98DA081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6B3C1147-557E-7B40-9E45-968A9F8053D5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7C62F939-843A-EE41-8FE6-5C134EB9AD23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E8DE9B23-41A7-A244-BBD5-C60A55FECDA1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2E62864A-36C2-234C-9B02-BAF155ACB97F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D637CA51-5271-5741-9FAA-7485A7B5EF06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31D0032F-E5EA-974E-B7D3-B68E8222D42D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08D43BA6-413A-C740-B136-57DF63293E9A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5B8D07AB-811D-8D4E-8846-666CC79550B6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88FBC3DF-72CD-3B4C-B7D2-11DA766DC7C3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D76B94D7-3DAE-E54F-904C-1E301B56FFB4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06724B2C-B735-A34B-AC13-8100F2FD873C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B74E301F-4FE6-5F49-8368-CE394E25BDD5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0912534E-1785-6E4C-8E62-E63DA3E9E809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5E8F0339-BD2F-F941-BEF5-02B42382FEB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1AFCE83C-5A71-8A43-9B7C-21BEA2189874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1F7FEC37-0D70-2D44-B42B-D629C90F84AD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0EED7D96-C49E-AA49-9EE9-C084E1B3E912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56E6DE8A-19C6-D44D-9244-ED5AB0ADE347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E0FA2A1B-B728-9440-823F-E9A33BF8DCAD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DF61BD7F-BD2C-2843-93C9-EE94B56949A3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8D13A98F-7AF7-4F48-A8A4-56A1BB1E7B7F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97E3C14F-192A-7540-9D25-0454C15CB0EF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0C8E467B-8890-F34A-9FCD-64BDBD4C866A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218369D0-CB90-5241-8C6D-E03212666E35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7C47EC6-D911-8342-9EE0-31B4EB7CB458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D3B159C5-C688-F443-8656-AD9FA647F33F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70018DD4-73DD-4B4F-A848-7CAC6FA8B6D3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1F29CC6F-C331-B44E-911B-D1DD55C4A090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A0D8281-F2D4-F74D-8C49-BC6E2251C30C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594E4529-C344-524A-BE35-2A16446601A5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D4B678AE-8442-554C-B146-122248802126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27E14747-D768-3B4B-86C5-84AD976E8037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7BC928D2-A4BD-DA4A-B1F6-B2EFDF1A67FC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8B72C68D-5A2E-974B-97E1-D1E322F771E5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E2CED750-9163-F84A-ACF4-1EB40D08D518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19790CE9-D982-C347-8494-FF43B070E7F9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CE53DA44-CC44-BC45-A968-2465F6E5EB43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FCBB9B79-6BEF-6E41-BEAB-F28BEAEFB1AE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95156D88-FEFA-FB4D-B418-DA43F51D5137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EE2BE648-358F-5E49-9D8B-4B2AE5DF1624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34E8D292-DC6A-AF4E-A886-BA28B7631A85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B96D2331-D3C2-A948-9DE2-79942457F8C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45412CA9-6910-9346-9E7D-AD90FF855E1B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4AAF7ECF-6512-5C4F-9EF2-7E3F692AE4C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D97161B9-213C-3D48-948D-FC61B7C34A2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6D58913A-F25F-9D4F-8608-EABC8A9D4924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B3D7CEC6-ADBF-4D47-B19B-73F48C67924F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04EF4A2-1147-8B45-9130-2BFB48579E9A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76023B8B-4D24-5442-B56F-10D3C24E7160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33FC4FA7-E14C-B347-8BE1-E85829AC4ED3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C7B84DA9-69D1-D14B-B8DF-082CF68ED369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2A8EF7EB-DC2F-D245-9F55-5DBC8C31B9F4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019ED0AC-2CE3-FE4B-9011-0597289D73D4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E9A1FC39-578A-A84E-A6F6-8A0251DB50A0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66F45323-F6A2-8142-ADE4-37039725563D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BF163B87-71B8-3D43-85D4-674C93F8CA73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B32FBD38-9DB2-E14A-B83C-621A91FFC73D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04EC3ECD-9C63-804C-BA26-30E767BD6FD6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CDAA5C20-741B-5349-A4CC-F013B04D8768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5C6CB576-6895-B34C-98CA-A0A3DA6871D0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B0FB8308-EE05-0846-B58A-C6B8E84717AF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24B03A33-EE78-334E-8716-161B9C5E82A6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DDBD2E75-AFBC-BB40-B888-C8F03AC86B66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EBFCE935-9C25-9E41-97A5-2194D0BB45D9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7FBF0E6B-D585-EF43-BB74-2D41C4551917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6FFB1AFA-C203-9546-95FD-0D67ABCD93A1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9F4F67BE-DD4B-D049-A01D-184DD6A23A8C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F3565607-8DBF-A14E-A2CF-43050B502AC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5447597B-E449-374B-A4E5-D2F639EF6082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862C7717-A5A3-2443-9DE3-48D9E97FF88D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7EAFC8EF-1B1D-4945-B02B-CEC3DAA1AF50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045B90D6-0153-9042-B841-E416E3FC6A6F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7514D5EE-0EC9-1546-97D0-E5B5E7C299DB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D5DBCF73-749A-874C-B13A-AFF024B79CE5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/>
          <p:nvPr/>
        </p:nvSpPr>
        <p:spPr>
          <a:xfrm>
            <a:off x="11509713" y="-359107"/>
            <a:ext cx="1256674" cy="5731546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/>
        </p:nvSpPr>
        <p:spPr>
          <a:xfrm>
            <a:off x="8340405" y="6460797"/>
            <a:ext cx="812700" cy="108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/>
        </p:nvSpPr>
        <p:spPr>
          <a:xfrm>
            <a:off x="9153105" y="5377197"/>
            <a:ext cx="812700" cy="108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pic>
        <p:nvPicPr>
          <p:cNvPr id="326" name="Graphique 325">
            <a:extLst>
              <a:ext uri="{FF2B5EF4-FFF2-40B4-BE49-F238E27FC236}">
                <a16:creationId xmlns:a16="http://schemas.microsoft.com/office/drawing/2014/main" id="{A0CA0B32-063A-4643-B6E8-8E84465B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709" y="1095213"/>
            <a:ext cx="2192274" cy="610783"/>
          </a:xfrm>
          <a:prstGeom prst="rect">
            <a:avLst/>
          </a:prstGeom>
        </p:spPr>
      </p:pic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/>
        </p:nvSpPr>
        <p:spPr>
          <a:xfrm>
            <a:off x="8340405" y="5377197"/>
            <a:ext cx="812700" cy="108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01" name="Groupe 300">
            <a:extLst>
              <a:ext uri="{FF2B5EF4-FFF2-40B4-BE49-F238E27FC236}">
                <a16:creationId xmlns:a16="http://schemas.microsoft.com/office/drawing/2014/main" id="{1F9E3F2F-65F9-B2DD-7C45-1367C41AE641}"/>
              </a:ext>
            </a:extLst>
          </p:cNvPr>
          <p:cNvGrpSpPr/>
          <p:nvPr/>
        </p:nvGrpSpPr>
        <p:grpSpPr>
          <a:xfrm flipH="1">
            <a:off x="10322993" y="5368449"/>
            <a:ext cx="1171166" cy="4235635"/>
            <a:chOff x="10162921" y="4031871"/>
            <a:chExt cx="568233" cy="1623060"/>
          </a:xfrm>
        </p:grpSpPr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B78A581D-6B8D-702B-29C0-C6826468EDA2}"/>
                </a:ext>
              </a:extLst>
            </p:cNvPr>
            <p:cNvCxnSpPr>
              <a:cxnSpLocks/>
            </p:cNvCxnSpPr>
            <p:nvPr/>
          </p:nvCxnSpPr>
          <p:spPr>
            <a:xfrm>
              <a:off x="10162921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A1FC58B1-FD6E-5843-568B-900E30AC160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3346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70C20400-D5AF-1754-BFC2-E552F26EEC00}"/>
                </a:ext>
              </a:extLst>
            </p:cNvPr>
            <p:cNvCxnSpPr>
              <a:cxnSpLocks/>
            </p:cNvCxnSpPr>
            <p:nvPr/>
          </p:nvCxnSpPr>
          <p:spPr>
            <a:xfrm>
              <a:off x="1045030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FB37389E-BED4-8C0A-4A93-18D68E8C5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590729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28E6F35F-E2F7-E707-0010-7EE01EDB3B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3115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68AD4D4-C563-1908-EC4A-8FF19031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7482" y="8898892"/>
            <a:ext cx="2072987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D6274D-7113-6B4E-909A-3A47A2512EC0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3E6B7DC-77A7-80D1-93A9-39286C61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10" name="Titre 1">
            <a:extLst>
              <a:ext uri="{FF2B5EF4-FFF2-40B4-BE49-F238E27FC236}">
                <a16:creationId xmlns:a16="http://schemas.microsoft.com/office/drawing/2014/main" id="{2B0CA250-BA18-1243-8188-E7191D5148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0111" y="2303984"/>
            <a:ext cx="7464883" cy="3342640"/>
          </a:xfrm>
        </p:spPr>
        <p:txBody>
          <a:bodyPr lIns="0" tIns="0" rIns="0" bIns="0"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311" name="Sous-titre 2">
            <a:extLst>
              <a:ext uri="{FF2B5EF4-FFF2-40B4-BE49-F238E27FC236}">
                <a16:creationId xmlns:a16="http://schemas.microsoft.com/office/drawing/2014/main" id="{E9F5CB13-26DB-DB49-81E0-7C77BF5B32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3708" y="7389502"/>
            <a:ext cx="6649408" cy="116494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Insérez un sous-titre</a:t>
            </a:r>
          </a:p>
        </p:txBody>
      </p:sp>
      <p:sp>
        <p:nvSpPr>
          <p:cNvPr id="317" name="Espace réservé du numéro de diapositive 5">
            <a:extLst>
              <a:ext uri="{FF2B5EF4-FFF2-40B4-BE49-F238E27FC236}">
                <a16:creationId xmlns:a16="http://schemas.microsoft.com/office/drawing/2014/main" id="{8EC6FEB2-45B4-F44C-A2B9-8B1F6BD89AFA}"/>
              </a:ext>
            </a:extLst>
          </p:cNvPr>
          <p:cNvSpPr txBox="1">
            <a:spLocks/>
          </p:cNvSpPr>
          <p:nvPr/>
        </p:nvSpPr>
        <p:spPr>
          <a:xfrm>
            <a:off x="9653246" y="8898892"/>
            <a:ext cx="2618510" cy="51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950258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1"/>
            <a:ext cx="6079368" cy="964178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48271E-7B52-E476-205A-6C73C7E7B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73141" cy="9641779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4190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7840" y="8898892"/>
            <a:ext cx="1207083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12647" y="2513964"/>
            <a:ext cx="60604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05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1280160" cy="170399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3496D5D0-CD14-8343-9D0C-36B23BB332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3577" y="1066161"/>
            <a:ext cx="5680710" cy="6822626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47EC3FE-14DB-B047-BE0C-A4228838AA12}"/>
              </a:ext>
            </a:extLst>
          </p:cNvPr>
          <p:cNvGrpSpPr/>
          <p:nvPr/>
        </p:nvGrpSpPr>
        <p:grpSpPr>
          <a:xfrm>
            <a:off x="11489092" y="7899193"/>
            <a:ext cx="1312508" cy="171241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4A3D580C-350D-D041-9BB6-3BDA5F506086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C2135C-6DB7-B54F-B070-BD923C7915A8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E0187592-CA9A-8948-A234-4E7A7C08ED67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864B02EA-A450-D949-A307-F323BD2821B3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D3BC08DD-8354-F043-8367-27BE811C6622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8AF91EBA-0CFB-0E4F-8BEE-45B93E5CE30F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613D74BA-FC6A-E343-93BC-D67ED2FF3306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1D2A3185-87A8-E243-874D-9B336C20DF82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1454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21" userDrawn="1">
          <p15:clr>
            <a:srgbClr val="FBAE40"/>
          </p15:clr>
        </p15:guide>
        <p15:guide id="2" pos="431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1"/>
            <a:ext cx="6079368" cy="96417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FEEB45E-3AF2-705D-8D26-BA10ED102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79367" cy="96012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4190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7840" y="8898892"/>
            <a:ext cx="1207083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1" y="2513964"/>
            <a:ext cx="6103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06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1280160" cy="170399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BEA72344-FF9A-7E47-83D4-B7CF605E0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3577" y="1066161"/>
            <a:ext cx="5680710" cy="6822626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92ACAF9-CD7B-C24C-B19E-4D5A3CEA37BF}"/>
              </a:ext>
            </a:extLst>
          </p:cNvPr>
          <p:cNvGrpSpPr/>
          <p:nvPr/>
        </p:nvGrpSpPr>
        <p:grpSpPr>
          <a:xfrm>
            <a:off x="11489092" y="7899193"/>
            <a:ext cx="1312508" cy="171241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610ACB71-8121-7C4C-B6EB-AD360DD07E0C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88FBC2-0155-4747-9B92-49A1A42DD0B9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29D0BC67-D46C-9045-88BC-79665C050A81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C01F1483-887B-3A49-BFDF-4E6933D5D874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BF0A3571-9082-3145-ACB1-F88821E996F9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2DADBAE-B5D7-3F4B-90EC-32F30DA4923C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6A562F3E-9FDD-F440-AA50-BB1D2125733E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1E93F838-36D0-8B45-A437-E43726FF4D9F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4971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21" userDrawn="1">
          <p15:clr>
            <a:srgbClr val="FBAE40"/>
          </p15:clr>
        </p15:guide>
        <p15:guide id="2" pos="43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1"/>
            <a:ext cx="6079368" cy="964178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BD8207-1521-C82F-66BD-D17F222C0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7561"/>
                    </a14:imgEffect>
                    <a14:imgEffect>
                      <a14:saturation sat="28000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079368" cy="9641783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4190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7840" y="8898892"/>
            <a:ext cx="1207083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12220" y="2513964"/>
            <a:ext cx="6103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07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1280160" cy="170399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D0431E0C-014A-9841-AEB8-6BD45387F3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3577" y="1066161"/>
            <a:ext cx="5680710" cy="6822626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042AEBE-EB7D-5C43-A731-B48B9524EE76}"/>
              </a:ext>
            </a:extLst>
          </p:cNvPr>
          <p:cNvGrpSpPr/>
          <p:nvPr/>
        </p:nvGrpSpPr>
        <p:grpSpPr>
          <a:xfrm>
            <a:off x="11489092" y="7899193"/>
            <a:ext cx="1312508" cy="171241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0E977C83-DC9D-C14C-968C-111CA4A67BDB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3E9DD7-5E82-024D-BA9D-93507DE5489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D4BF9ECD-C89F-2346-B634-AE83C17E14E5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F570A7FB-3BE9-9C47-B3A9-7AB8659EC34F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80B80E28-4973-4F44-90B2-BE036F703AE7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8FCA2D46-A604-B44B-AC2C-F08D120980FC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16F021F0-D9A4-854E-BF15-959089CD8131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60123795-117F-CB4E-8F38-30EC0FCF92D6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165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21" userDrawn="1">
          <p15:clr>
            <a:srgbClr val="FBAE40"/>
          </p15:clr>
        </p15:guide>
        <p15:guide id="2" pos="43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&amp;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339353-86E8-5F4C-8AAE-A8CC29CA3CDD}"/>
              </a:ext>
            </a:extLst>
          </p:cNvPr>
          <p:cNvGrpSpPr/>
          <p:nvPr/>
        </p:nvGrpSpPr>
        <p:grpSpPr>
          <a:xfrm rot="5400000">
            <a:off x="10830472" y="-2716199"/>
            <a:ext cx="4920763" cy="2571036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2CF4CD20-33AC-084A-A220-BACC7195E0A9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E9F8D44-95DB-8D43-8AF3-6CE31D8B0330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563C85F-D919-7943-A6AE-95DD8BCA65B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50E9F83-085A-B643-80D7-A4BA87E9955C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5A61D9E-AD76-D947-A780-2711FB028ABD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E7ACC9C-1A15-664C-A3EE-C2B7FC188DFB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BFB8EB91-D341-B34A-BF0F-26533A16BF3E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781D124E-219E-7342-A046-8D0B71C1CC5E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C999CD-6B51-A548-8F3F-195FD8C2AA19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F4A2AD2-54F6-4846-94BF-0EB015342C6A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D5614A6E-4502-0A4A-A10C-B4CBEA4D3E01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980990B-9C5A-744D-9620-8BBCC7C817B5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0773674-FDC1-A647-B7E1-FEE51F1D6717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78646905-34C3-6D4C-8818-BC656B3F41F2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7ED2AAE2-0B13-BC47-8C5E-ADAD593C6CC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50690E96-94AC-894D-8C26-FA76E0829EC3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6332B0E-5A1F-0543-AB10-DAD2198458E8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1E6C128-0B3D-6845-B231-CC90517EED2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14C11FD-3DF0-DF48-BB59-140700BFA188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DFBA913D-F748-5F4F-8807-A8CE7DBAA4FE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A025D6B-2ACF-EA47-ABE9-1BCD00288446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A7612D2-C2B9-344C-AB31-3FA003CD9DBB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202104E-CF13-F74E-9C15-CAF42B8E09A0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0586E47-423C-514A-80CA-98EE5CB2B4DD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BB012C4-ED8E-6949-A553-C3A188FB44F6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316147DF-8959-DE4B-9433-1047CAA6D64B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87C7DA-05C1-4946-9AAA-7A7F484212C3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A95F64E1-1542-3A46-9A98-B03F3049B72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FF0541F-44EB-1C44-A770-93FD7F4D563D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6FAC347-807E-2E47-A91B-BE06F826F21F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0D41F0C6-A7A1-3342-92BA-9185D3BA969B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0FFD9F7-D768-CC46-94F4-F5A804F9FFE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A517174-41F3-444D-B35D-E09F97CA1E09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C16CC2D-110A-A446-95FF-7076CA8BAA72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F1E271C-39D0-B74B-BCDA-CD41E2D6227F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7B13756D-9166-E24F-9388-F83FC4FE2373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CECE08A-2D4E-E048-8AF8-6739D843FD88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AD0663C-D869-D74B-8504-99BFBE36F2D0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BCD3478E-14B6-2C44-9A74-7CC9C5604B8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34BA309-F9AB-6240-8419-278020FD491E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5AE0CAB1-876B-3849-A4F5-E27DFB0D0FB2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3E0186D9-4A9D-E94B-9107-D744A3EDF331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D56B752-5743-EF4D-8376-F70564923BA7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735D13E-7DEE-4546-8C76-F0FEFFD813DC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CFA2D761-22D0-ED4D-BB42-244E43D406F4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410B1214-EBF0-6E4C-B345-7230F17B7EAB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4E242DF-6FC5-D346-B999-5751EC2F1906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1C48FD67-D3DA-9542-8089-774263044466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1EB3F7B0-AA57-CA43-8CF1-3C4E6F65E354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7DC793B2-5C1B-664A-8E18-6FCA01B0C9D3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47438D2-73F3-1A44-829C-46AADA85223C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F613CC7-6EDB-8349-A500-6D5D86F8D935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0158135C-A4A5-254B-B14F-99801DB063D8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2ABB456A-CF40-3E4A-B10B-648ED95309A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CD70848C-5092-6641-AA90-3364C70543CA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B3DBF835-28E4-044F-9F07-61CEF9E44079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45038F96-267B-7F4C-93EF-54E330EE0682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AE8E506-29CD-3A40-92F4-196B17689DD2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A07A0919-F7C8-0940-A75F-A45DC890DCC5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630378C9-8075-FD4E-9A0D-09B93819B2FD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3E15FCC-D446-9C47-95C2-486EB70CAF2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841B249B-3D04-1D41-8402-E7B0FE5A675D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2B833711-6190-2349-A326-F10982C398C6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09D463B-1F55-A64F-82D8-286BC6804431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3294A03-A8F0-AF48-8BC9-A8D124D2F8FF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FEF5C24-5D7F-9942-8339-BDD64D66BD5B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C9A60D5-F601-4144-9387-665EEE8EADBD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4CA727E3-804E-5E46-9B28-615C54CDD04E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52BF0F8B-D3AD-CB41-BDBA-8C6C201B18E6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8FD850FA-5624-6045-9DE6-1DAB4027AF47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33C3734-48EE-5348-854C-434E4CB25B2E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F92CB0-B118-6644-8C70-E36C664E0620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7378334-309D-CE47-B7C8-09632C53E780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C4F82560-3007-6C49-8EA2-D413077CBD14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5FE54156-44AB-D14A-B403-2CD60D60B08E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7D6DB6C0-2C9E-6C4D-8DD0-E9783359CCF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D267D98-C77F-284A-B6CE-F30489C50257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7C1D29D3-206E-DB4C-BA96-5C5AFA2439BF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361CF260-223C-A943-B28F-9D47F8115E15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3B685B31-7BD5-5248-958F-EFABC9B00F0D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564E674B-BC8A-814F-88CC-BD5E3E2FA8F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4139CE05-08C1-F84C-B88A-4C8C60BFC9FD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9FD452A1-4C20-ED40-A740-DB7C2A224797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3BC9E0D-127C-1840-8536-47B987E40783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7D416F2-D725-554D-9814-E943B2C2A1DB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8450B0F2-F26F-5E47-884F-9300045B60B4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9B32AED-7CDA-D54A-BAA1-D813948E8466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A248F117-2327-FE4B-B0F2-2F2832AE2019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9EAC9F8D-E101-AF4C-A608-F8DF3CF4E8EB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AD612E45-3F67-E74D-B241-E6B4C3084002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63CA44C0-11E9-FC42-879F-F90919D46AFE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361D9-C47A-5C4D-B2B2-C3683B63BB6E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B33E84A-901C-044A-9079-65A3726F11A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DD6A24DD-C294-3846-B41C-7437CDFC9E39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5C77C5B0-70DD-0646-A0A9-444B4B304A00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80A8A5F4-6012-6B44-B0F5-3B4E6CA268F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349DBE89-D1AA-3349-8D02-97D0ED9238DA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37DA2FA1-E39D-BE47-B58D-CF173A372F5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EDBA7E5E-48BA-CF4A-A740-D4E0E43802FC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606B2913-629C-5B45-871F-D4B9C9C7EE2E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EBC19F43-2014-8B48-9313-403B8B1FC73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2AF46752-79E1-6E46-BC3A-C7E097BB58E0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3F4CF7CB-6477-6444-9895-E35CBB726BF3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EF8FE373-E05F-3443-8634-F50233BC4B30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E50B8C7E-3373-7F43-A6F5-1E7431473036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3ED21E08-856C-BB4F-B7B3-CD036F7150A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C6332308-F843-ED4E-8F57-9A23371CA14B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4E1EC020-09A4-8347-AD44-34D1DFD1398D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D3FFCE33-C99E-944B-8399-B5E085B5942E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8F071F1A-3211-4D4B-9372-EB4710750A9E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57E138F9-63FF-574B-8C8D-A01E903CC3BF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C3D777D8-6DBB-2A4E-AA0C-00FAC39DF0D9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E55F69B3-2129-734B-B989-7FF00F7D1AAD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794E2C1-56C9-7741-936B-737FB7E93E81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11460F4-D077-2F4D-8132-F83F598AA5A5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362527-1799-0C46-AA63-F388D1E09BD6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DA41100-0004-444D-9C78-9B4BF9217F67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1BE3F812-87AF-AD44-A2C8-5E3E18CE219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2E364581-0BDE-9247-AE0A-C02F2C00A8C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31B208A0-FBD5-354E-8E39-E3E1F882010C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F7CDD041-E55C-9747-8874-CADA23646A28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6DE6CF8F-4FBE-5D4A-987F-974F922FD683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93ACACF-C3A6-2744-872E-B26433E0C029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0455050-A25E-2F45-ABCB-9C520DE757A9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4AC82C0-4FC7-744F-A634-6769B6A63D6D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52DF3C68-BF0E-4849-8DC4-0EF37FFADD18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A673983A-D326-0D4F-9598-0D93E8FCD41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B88E79F-2BD4-6A47-BCB1-C934E262D1D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3323CE76-6A8A-2C4E-91B3-749203FEA3D8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D37788F4-9EC7-484C-96AC-3E9BC0E08676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399A659-DD21-8243-A5CE-A79742881C79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B33003D-15B1-0F43-8CBF-3BB71FDE2134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09A175C-0926-2943-A29C-3BA8FC42B163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CF81D21B-2B66-0549-81B7-120F1AE2525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B6FF9E1B-3C27-5A4E-BCCB-9700D8F338D2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BD9002F3-6854-D544-B8F6-B9E1BA2F7227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04381DE4-C618-104E-8D39-749975795388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1F23645F-BFE1-5E4D-9892-CA7DC596CA96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5DD52319-B755-A44C-B2BD-C9F45911E2ED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51DFAF91-3220-CD41-B4AA-EEBC57AD4ED3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8B95F4DA-6007-8143-A594-54A916524CB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8BC9B8EB-54D2-5647-9E8A-49278441722B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05638F08-F8E4-9F49-AB16-66E6A698A5BA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80B4F266-6764-2041-A72C-35FF961D38F2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1E5E6A0E-3EA4-004A-BC34-D6E18BBECC8F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E4B2A76E-D76E-5946-9255-8A746AAF8FE9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22A8DDE3-7DC3-ED4F-8F5A-0DEEB0AC4258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14253F20-9C40-3346-9C4A-7243FB63DA6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C5BDFB50-C2C3-F74F-AF56-D71BB9F518D3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532FFDD7-2D8E-594E-BC48-153A240C4385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9B58706-21E0-8A40-B898-0679D64093A8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023D267-680B-A441-9FE4-641B0E32C02A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88A65403-9C15-2648-8B4F-733B4DC784C0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01F3AA61-5099-1F42-84B4-754EC206C77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32FBF620-02BB-9043-A672-A225C774BFFB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570E205D-F561-4446-8D53-FA52BABF2FB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E60228CF-028B-F949-97BA-50BAC80064D1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96F9B0AF-7548-9648-A805-A7AEB437957A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4D3954E-3BA8-1540-AB8A-19ECEE9A1989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6638C275-4171-4646-9627-78823E75A40A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526FFC3C-D98C-FF4C-B7F4-258F3CB670E0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41E23A72-6765-774F-B56A-A7C0B0C267C8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2F904E2-0D6A-DE4B-9D7D-576DC6B3387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A4E8E45C-00A5-6249-9D89-46102953640C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AB6D0851-694D-7D4D-A086-7876546D4C9B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B2DAC926-E770-8840-8B4F-0678147AB959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11C1F1A-B669-AD48-A001-74F3DB26AC46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9E586FB4-3AA7-AE4D-9C5B-BB7147FC1C5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02A66D92-1B8F-FA49-8DE6-C2BAE82DD724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BA6D0EAD-E00A-FF47-85EF-A4F080E68ADA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E2309757-1173-8B40-9083-7F5C68023EAD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FEC48D-3B4B-6D41-8E6B-2B19F140CDC5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1A20C58E-DD42-8543-ADC6-FEA0170A9068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6EC75C87-A292-114B-85E6-BF236BF66FA7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DE92A72C-6718-BD46-A9FC-323336959E64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F83EEDC0-061A-0D47-8B14-AE73A0A1A71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20C171FB-982C-5944-AD5E-2557599151E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929F7F7F-12C4-7444-B140-970BC367233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17D2396A-F54A-9547-BDA0-045C23E88C0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E5C3CB62-2D49-C44E-9F93-AC729A1DE824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501C6137-C629-064C-9CBC-91FB9CDB68AA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4BCAC1D0-553C-D24F-B032-FAE44D069B7A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F4DEC2B0-9984-3849-9B72-CDDBABE59EEB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A40D58E3-8AA7-9D4A-B966-59CC1E1FBD87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C0505950-041E-7143-AB02-B9F6C8FD5F9E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D8451015-12EF-EC4E-BA5C-72C10E778F7C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15852A7A-FA88-5A4D-807C-15EE6031420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AB555E0-7341-FD4F-9FB0-2470426FD5E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C7EF2114-263A-6F4F-BF6C-BEF059B39086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FB0CFFCE-8040-DB41-927F-340F0B05EFE4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D6F173B-8157-E249-854C-C27DFFB512C3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226F3D0-3CA6-0D43-A562-1A7B0B607A0C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544E258D-E2E9-9B43-B91F-899D2FC2EB9A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85D44A0F-E5E6-9B46-B5CF-7DBFAD3B55B8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9D238918-FEF6-624A-8E66-02FC28DA6205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1B5C544D-A6C1-0749-AA0A-1D93FD850C72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E46CDF9A-827C-D040-AFA9-EF517D33B47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1D25B189-E039-764B-9977-1543A1BE8CF8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4120920-2644-0F47-A5CE-D860252280D0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74EA4888-5137-FD41-B36C-18EE66081659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6C9DA636-FCF7-7F4A-81B9-75AE77942007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CB420E3C-5A37-8749-BBDA-C43F8A84030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02E2FA4A-6E36-794A-87EE-D429EA7435B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235A5793-8115-E64E-B87C-CF68B40E45D3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3299B19A-A4F8-154C-ACA9-1931B220AECC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89940AF-3E9D-9441-BBF5-519471D32DC9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B78C9912-2DFB-A148-97CC-1BA2430A5084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B22DB41D-671E-A64E-A5A3-E445CEAB30BE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A44D4DA5-B40C-AC43-8AC8-9ADC4FD4262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C204857-A439-A144-A31A-BCD2E1E997F4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4CBA950F-BFAE-FE41-AD74-8F623E53690B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3DBF4194-3DAC-2146-A97E-2EFB962862C0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4209842F-F6D1-A442-AF8B-6A989E06DF76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B04F6744-844E-DA44-9C73-B16584796C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37B88E9-428E-4848-9B81-2E0AFA110B38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ED0C4646-271A-B74A-8D5A-D0BC0CF32F63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D3927946-CCAA-A242-8FAF-967EF2FBA16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3B3E9588-7979-2D40-92BA-B854F49767A9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8075BD7-8AFB-8A40-B352-61952B9A3501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9ECE47DD-5332-8343-8D0E-94D7629AE0B5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87D7EDE8-2D41-784C-9617-CB06D33DDDF1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93C60D6D-D013-224E-B313-FC8D1692BF0D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D409F6F-E016-7E44-A880-92AD86B421F4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2E50F408-5E9B-2E46-AEC5-6BC2AA70F7D5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D28C6AF6-036E-064D-9EED-7A1F855AA248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B562C199-57E1-AD40-AF06-83C402AD4601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5AD15C0-8266-8640-B29E-FFF26BB097BF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7BC9D361-4D65-BA42-963F-A238E98F4924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1656EEA4-A978-7347-B832-C68EE427364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ACC96FF-239F-624E-8D08-D2D22A19BD52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3F7FDC5C-A1C7-0044-A709-36E04F07703D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D38B2FDF-FB29-EA40-AF47-9A4C293D2DD9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63B7556E-C304-4D4A-86AB-0965A537FCAE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4D33BDA6-6AB7-F149-A260-4D8F71DE9343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5B6FF27F-CECB-0C48-8D69-5B73231A0C3E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EBE38705-531F-C941-9D4A-C95F986213C2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CBAB6CD-5195-FF45-9D6B-FBE1E60CAEB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A7CD588F-1F8C-6547-AD1C-94A19EAAAEF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3EF04632-2417-0942-8BC2-4DCFF455A70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9AEA2CC9-2B06-7145-AB89-0DA7B8E90E69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26F179FD-04B2-6943-B926-BFDBF4705A54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77FB7219-4DF0-3D44-BFBE-CF0926910F47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B8FFBF50-5428-1446-BC0C-AA40F0F65EB0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1DAE38A6-2589-5140-9F2B-F831E46AAD97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87DA212-5A67-2243-B13E-1F06BD31CF0B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DAF757C-2D00-BF44-A6EB-B2151141DD1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A67A03AA-5FF9-D84D-B5DE-6C93797B1680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0C728DA8-661F-D445-95F7-55491A7B0E20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08736F60-569D-8E44-A928-53F937EEEED4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098526D6-97AB-9E49-91FE-E33814E212CA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C9F1D44E-E4D7-A140-81BA-933395EC91EF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97DA72C6-60FF-DD4A-8B38-195CE5456320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BB352CAD-6CD4-5342-BEFD-C6F18828F576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0058DFEB-C7A3-6643-8AB9-5206D6947CD1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B1055E49-C19B-E743-A45C-4F57E02E4C93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8140102A-F204-C349-9722-11AAE8F5BE6C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EEE12E4E-F4A8-7A47-8EE1-75C98E86B85C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A75CA79E-E70B-2142-BBC7-8D623CE841AE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9D418ED0-7FA4-A942-8994-474249550EAE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B09ABD6F-D2A4-6747-A32C-8CAACC53760E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C2DE4CE4-06C2-9945-B2DC-130BA8A321A8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ED1A6517-609D-E848-B4E7-B71CE2865C09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8" name="Groupe 297">
            <a:extLst>
              <a:ext uri="{FF2B5EF4-FFF2-40B4-BE49-F238E27FC236}">
                <a16:creationId xmlns:a16="http://schemas.microsoft.com/office/drawing/2014/main" id="{806BD873-8B20-5F48-BE75-A72310BB6A48}"/>
              </a:ext>
            </a:extLst>
          </p:cNvPr>
          <p:cNvGrpSpPr/>
          <p:nvPr/>
        </p:nvGrpSpPr>
        <p:grpSpPr>
          <a:xfrm>
            <a:off x="11489092" y="7899193"/>
            <a:ext cx="1312508" cy="1712415"/>
            <a:chOff x="8206494" y="4231710"/>
            <a:chExt cx="937506" cy="917365"/>
          </a:xfrm>
        </p:grpSpPr>
        <p:sp>
          <p:nvSpPr>
            <p:cNvPr id="299" name="Graphique 318">
              <a:extLst>
                <a:ext uri="{FF2B5EF4-FFF2-40B4-BE49-F238E27FC236}">
                  <a16:creationId xmlns:a16="http://schemas.microsoft.com/office/drawing/2014/main" id="{E38380DC-890A-7F4F-B9B6-69D35B9F5C33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373FEA-7283-024B-9219-1F851018D3C1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1" name="Groupe 300">
              <a:extLst>
                <a:ext uri="{FF2B5EF4-FFF2-40B4-BE49-F238E27FC236}">
                  <a16:creationId xmlns:a16="http://schemas.microsoft.com/office/drawing/2014/main" id="{8C10C866-F9C2-2F40-A025-2C7413CC732A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03" name="Connecteur droit 302">
                <a:extLst>
                  <a:ext uri="{FF2B5EF4-FFF2-40B4-BE49-F238E27FC236}">
                    <a16:creationId xmlns:a16="http://schemas.microsoft.com/office/drawing/2014/main" id="{3CCF2E07-EA29-AE49-AE15-E4C1374A6111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Connecteur droit 303">
                <a:extLst>
                  <a:ext uri="{FF2B5EF4-FFF2-40B4-BE49-F238E27FC236}">
                    <a16:creationId xmlns:a16="http://schemas.microsoft.com/office/drawing/2014/main" id="{C4F44A62-4B6F-0A4C-AECD-F89229DE82CB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Connecteur droit 304">
                <a:extLst>
                  <a:ext uri="{FF2B5EF4-FFF2-40B4-BE49-F238E27FC236}">
                    <a16:creationId xmlns:a16="http://schemas.microsoft.com/office/drawing/2014/main" id="{B8D127EF-C39A-EB4F-8F44-85DD02C686D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Connecteur droit 305">
                <a:extLst>
                  <a:ext uri="{FF2B5EF4-FFF2-40B4-BE49-F238E27FC236}">
                    <a16:creationId xmlns:a16="http://schemas.microsoft.com/office/drawing/2014/main" id="{326DEFF7-7C78-154E-B538-21DC7BC1BE8E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" name="Espace réservé du numéro de diapositive 5">
              <a:extLst>
                <a:ext uri="{FF2B5EF4-FFF2-40B4-BE49-F238E27FC236}">
                  <a16:creationId xmlns:a16="http://schemas.microsoft.com/office/drawing/2014/main" id="{5F16A7C1-CF12-6645-A19F-E916CEEA27BE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7" name="Espace réservé du texte 8">
            <a:extLst>
              <a:ext uri="{FF2B5EF4-FFF2-40B4-BE49-F238E27FC236}">
                <a16:creationId xmlns:a16="http://schemas.microsoft.com/office/drawing/2014/main" id="{B6072AE4-821F-1847-ACD0-D1346DFE61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2741" y="2415893"/>
            <a:ext cx="10338705" cy="5853421"/>
          </a:xfrm>
        </p:spPr>
        <p:txBody>
          <a:bodyPr/>
          <a:lstStyle>
            <a:lvl1pPr marL="0" indent="0">
              <a:buFont typeface="Wingdings" pitchFamily="2" charset="2"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du texte ici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8D9150F8-249C-E042-8D92-E950CA1BB324}"/>
              </a:ext>
            </a:extLst>
          </p:cNvPr>
          <p:cNvSpPr/>
          <p:nvPr/>
        </p:nvSpPr>
        <p:spPr>
          <a:xfrm>
            <a:off x="-11341" y="0"/>
            <a:ext cx="1186847" cy="96012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FE829DB8-6E62-094B-B564-5F6BE22041A1}"/>
              </a:ext>
            </a:extLst>
          </p:cNvPr>
          <p:cNvCxnSpPr/>
          <p:nvPr/>
        </p:nvCxnSpPr>
        <p:spPr>
          <a:xfrm>
            <a:off x="615987" y="-33442"/>
            <a:ext cx="0" cy="488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A398F35C-1A93-E74C-B34B-50316B0C13A5}"/>
              </a:ext>
            </a:extLst>
          </p:cNvPr>
          <p:cNvCxnSpPr/>
          <p:nvPr/>
        </p:nvCxnSpPr>
        <p:spPr>
          <a:xfrm>
            <a:off x="704509" y="-33442"/>
            <a:ext cx="0" cy="488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E9586205-3F2B-EA45-A706-3200A31BE294}"/>
              </a:ext>
            </a:extLst>
          </p:cNvPr>
          <p:cNvCxnSpPr/>
          <p:nvPr/>
        </p:nvCxnSpPr>
        <p:spPr>
          <a:xfrm>
            <a:off x="793031" y="-33442"/>
            <a:ext cx="0" cy="488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Espace réservé du contenu 30">
            <a:extLst>
              <a:ext uri="{FF2B5EF4-FFF2-40B4-BE49-F238E27FC236}">
                <a16:creationId xmlns:a16="http://schemas.microsoft.com/office/drawing/2014/main" id="{DD2DF705-2D30-854C-A929-846E47F50A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3489048" y="3900262"/>
            <a:ext cx="7535758" cy="441291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  <p:sp>
        <p:nvSpPr>
          <p:cNvPr id="313" name="Titre 1">
            <a:extLst>
              <a:ext uri="{FF2B5EF4-FFF2-40B4-BE49-F238E27FC236}">
                <a16:creationId xmlns:a16="http://schemas.microsoft.com/office/drawing/2014/main" id="{5F34B512-ABE7-C34C-B225-09B69EDE39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62740" y="830499"/>
            <a:ext cx="10585644" cy="970543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 (majuscule)</a:t>
            </a:r>
          </a:p>
        </p:txBody>
      </p:sp>
      <p:sp>
        <p:nvSpPr>
          <p:cNvPr id="314" name="Espace réservé de la date 3">
            <a:extLst>
              <a:ext uri="{FF2B5EF4-FFF2-40B4-BE49-F238E27FC236}">
                <a16:creationId xmlns:a16="http://schemas.microsoft.com/office/drawing/2014/main" id="{4100B002-5E82-E940-8F28-05E8C53B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5377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315" name="Espace réservé du pied de page 4">
            <a:extLst>
              <a:ext uri="{FF2B5EF4-FFF2-40B4-BE49-F238E27FC236}">
                <a16:creationId xmlns:a16="http://schemas.microsoft.com/office/drawing/2014/main" id="{B87D46F8-5741-9549-A550-2560F8DC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8009" y="8898892"/>
            <a:ext cx="432054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806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907" userDrawn="1">
          <p15:clr>
            <a:srgbClr val="FBAE40"/>
          </p15:clr>
        </p15:guide>
        <p15:guide id="2" pos="60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roupe 304">
            <a:extLst>
              <a:ext uri="{FF2B5EF4-FFF2-40B4-BE49-F238E27FC236}">
                <a16:creationId xmlns:a16="http://schemas.microsoft.com/office/drawing/2014/main" id="{0433CD6A-8751-7A4B-B52F-126194D3CFED}"/>
              </a:ext>
            </a:extLst>
          </p:cNvPr>
          <p:cNvGrpSpPr/>
          <p:nvPr/>
        </p:nvGrpSpPr>
        <p:grpSpPr>
          <a:xfrm rot="5400000">
            <a:off x="10830472" y="-2716199"/>
            <a:ext cx="4920763" cy="2571036"/>
            <a:chOff x="3416300" y="1562100"/>
            <a:chExt cx="5361017" cy="3734749"/>
          </a:xfrm>
        </p:grpSpPr>
        <p:sp>
          <p:nvSpPr>
            <p:cNvPr id="306" name="Forme libre 305">
              <a:extLst>
                <a:ext uri="{FF2B5EF4-FFF2-40B4-BE49-F238E27FC236}">
                  <a16:creationId xmlns:a16="http://schemas.microsoft.com/office/drawing/2014/main" id="{D952848A-1610-CB4D-B89B-F7F54AF44E10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7" name="Forme libre 306">
              <a:extLst>
                <a:ext uri="{FF2B5EF4-FFF2-40B4-BE49-F238E27FC236}">
                  <a16:creationId xmlns:a16="http://schemas.microsoft.com/office/drawing/2014/main" id="{D1BA5C7D-8163-6946-B431-51AE58FB99BE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8" name="Forme libre 307">
              <a:extLst>
                <a:ext uri="{FF2B5EF4-FFF2-40B4-BE49-F238E27FC236}">
                  <a16:creationId xmlns:a16="http://schemas.microsoft.com/office/drawing/2014/main" id="{2F026F1F-486C-C24F-BA7C-32A9458EC07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9" name="Forme libre 308">
              <a:extLst>
                <a:ext uri="{FF2B5EF4-FFF2-40B4-BE49-F238E27FC236}">
                  <a16:creationId xmlns:a16="http://schemas.microsoft.com/office/drawing/2014/main" id="{17974D87-352D-BE42-B109-1BE4E46B7A77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0" name="Forme libre 309">
              <a:extLst>
                <a:ext uri="{FF2B5EF4-FFF2-40B4-BE49-F238E27FC236}">
                  <a16:creationId xmlns:a16="http://schemas.microsoft.com/office/drawing/2014/main" id="{137DA949-F4FB-0C47-ADC9-153CA475BA13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1" name="Forme libre 310">
              <a:extLst>
                <a:ext uri="{FF2B5EF4-FFF2-40B4-BE49-F238E27FC236}">
                  <a16:creationId xmlns:a16="http://schemas.microsoft.com/office/drawing/2014/main" id="{B8329813-FCDA-E046-90CA-366329B5AD5C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2" name="Forme libre 311">
              <a:extLst>
                <a:ext uri="{FF2B5EF4-FFF2-40B4-BE49-F238E27FC236}">
                  <a16:creationId xmlns:a16="http://schemas.microsoft.com/office/drawing/2014/main" id="{D5DFF63C-BDB3-1F42-BF5E-908BB425105D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3" name="Forme libre 312">
              <a:extLst>
                <a:ext uri="{FF2B5EF4-FFF2-40B4-BE49-F238E27FC236}">
                  <a16:creationId xmlns:a16="http://schemas.microsoft.com/office/drawing/2014/main" id="{5E0CC46C-690E-9649-B2CE-7247F17B2B82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4" name="Forme libre 313">
              <a:extLst>
                <a:ext uri="{FF2B5EF4-FFF2-40B4-BE49-F238E27FC236}">
                  <a16:creationId xmlns:a16="http://schemas.microsoft.com/office/drawing/2014/main" id="{D4A68728-D5E1-CB47-A15A-290893C5234C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5" name="Forme libre 314">
              <a:extLst>
                <a:ext uri="{FF2B5EF4-FFF2-40B4-BE49-F238E27FC236}">
                  <a16:creationId xmlns:a16="http://schemas.microsoft.com/office/drawing/2014/main" id="{8D234384-C964-D54F-A228-E81C4A0961E2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6" name="Forme libre 315">
              <a:extLst>
                <a:ext uri="{FF2B5EF4-FFF2-40B4-BE49-F238E27FC236}">
                  <a16:creationId xmlns:a16="http://schemas.microsoft.com/office/drawing/2014/main" id="{5FECB3C3-BB8B-864F-BA89-04DA6FA7CFC2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7" name="Forme libre 316">
              <a:extLst>
                <a:ext uri="{FF2B5EF4-FFF2-40B4-BE49-F238E27FC236}">
                  <a16:creationId xmlns:a16="http://schemas.microsoft.com/office/drawing/2014/main" id="{8EFEB9C8-A514-CC4B-A1A1-6A433CFD4E52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8" name="Forme libre 317">
              <a:extLst>
                <a:ext uri="{FF2B5EF4-FFF2-40B4-BE49-F238E27FC236}">
                  <a16:creationId xmlns:a16="http://schemas.microsoft.com/office/drawing/2014/main" id="{D460A5B0-DACA-464C-B5C5-0887BD7F92F2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9" name="Forme libre 318">
              <a:extLst>
                <a:ext uri="{FF2B5EF4-FFF2-40B4-BE49-F238E27FC236}">
                  <a16:creationId xmlns:a16="http://schemas.microsoft.com/office/drawing/2014/main" id="{20E0E507-62F3-394B-8B33-DB654155173C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0" name="Forme libre 319">
              <a:extLst>
                <a:ext uri="{FF2B5EF4-FFF2-40B4-BE49-F238E27FC236}">
                  <a16:creationId xmlns:a16="http://schemas.microsoft.com/office/drawing/2014/main" id="{3194504D-C084-3746-975C-8F280D11AF8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1" name="Forme libre 320">
              <a:extLst>
                <a:ext uri="{FF2B5EF4-FFF2-40B4-BE49-F238E27FC236}">
                  <a16:creationId xmlns:a16="http://schemas.microsoft.com/office/drawing/2014/main" id="{B433F399-B606-7742-B33F-BC45365ED71C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2" name="Forme libre 321">
              <a:extLst>
                <a:ext uri="{FF2B5EF4-FFF2-40B4-BE49-F238E27FC236}">
                  <a16:creationId xmlns:a16="http://schemas.microsoft.com/office/drawing/2014/main" id="{C44311FF-0FBC-9A45-B4F0-9F95AC9FC209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3" name="Forme libre 322">
              <a:extLst>
                <a:ext uri="{FF2B5EF4-FFF2-40B4-BE49-F238E27FC236}">
                  <a16:creationId xmlns:a16="http://schemas.microsoft.com/office/drawing/2014/main" id="{49B0E3CA-5A81-A846-87A2-C155C07186F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4" name="Forme libre 323">
              <a:extLst>
                <a:ext uri="{FF2B5EF4-FFF2-40B4-BE49-F238E27FC236}">
                  <a16:creationId xmlns:a16="http://schemas.microsoft.com/office/drawing/2014/main" id="{74F96C30-F8D3-BE48-AB69-8BCD415986DD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5" name="Forme libre 324">
              <a:extLst>
                <a:ext uri="{FF2B5EF4-FFF2-40B4-BE49-F238E27FC236}">
                  <a16:creationId xmlns:a16="http://schemas.microsoft.com/office/drawing/2014/main" id="{AB08E51F-C976-EC49-95BB-9EBBD98474D0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6" name="Forme libre 325">
              <a:extLst>
                <a:ext uri="{FF2B5EF4-FFF2-40B4-BE49-F238E27FC236}">
                  <a16:creationId xmlns:a16="http://schemas.microsoft.com/office/drawing/2014/main" id="{4572641C-84CA-F84A-B431-555664692E2B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7" name="Forme libre 326">
              <a:extLst>
                <a:ext uri="{FF2B5EF4-FFF2-40B4-BE49-F238E27FC236}">
                  <a16:creationId xmlns:a16="http://schemas.microsoft.com/office/drawing/2014/main" id="{1820BF48-4CB7-D448-83AF-8B349F4D4F52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8" name="Forme libre 327">
              <a:extLst>
                <a:ext uri="{FF2B5EF4-FFF2-40B4-BE49-F238E27FC236}">
                  <a16:creationId xmlns:a16="http://schemas.microsoft.com/office/drawing/2014/main" id="{09436BB4-CBF0-464E-9D44-ECCD75BF713E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9" name="Forme libre 328">
              <a:extLst>
                <a:ext uri="{FF2B5EF4-FFF2-40B4-BE49-F238E27FC236}">
                  <a16:creationId xmlns:a16="http://schemas.microsoft.com/office/drawing/2014/main" id="{DC203986-ADBE-DB45-B664-0C03CF1910F7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0" name="Forme libre 329">
              <a:extLst>
                <a:ext uri="{FF2B5EF4-FFF2-40B4-BE49-F238E27FC236}">
                  <a16:creationId xmlns:a16="http://schemas.microsoft.com/office/drawing/2014/main" id="{44171788-4F1C-A143-A9A3-060E5259DA93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1" name="Forme libre 330">
              <a:extLst>
                <a:ext uri="{FF2B5EF4-FFF2-40B4-BE49-F238E27FC236}">
                  <a16:creationId xmlns:a16="http://schemas.microsoft.com/office/drawing/2014/main" id="{B2F33138-06F4-3840-81C4-F047BC3662D2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2" name="Forme libre 331">
              <a:extLst>
                <a:ext uri="{FF2B5EF4-FFF2-40B4-BE49-F238E27FC236}">
                  <a16:creationId xmlns:a16="http://schemas.microsoft.com/office/drawing/2014/main" id="{6E344ECB-A6F0-DC4C-A690-717E5E3A937C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3" name="Forme libre 332">
              <a:extLst>
                <a:ext uri="{FF2B5EF4-FFF2-40B4-BE49-F238E27FC236}">
                  <a16:creationId xmlns:a16="http://schemas.microsoft.com/office/drawing/2014/main" id="{9C62F98A-3FFA-5640-97C7-34A2331104D1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4" name="Forme libre 333">
              <a:extLst>
                <a:ext uri="{FF2B5EF4-FFF2-40B4-BE49-F238E27FC236}">
                  <a16:creationId xmlns:a16="http://schemas.microsoft.com/office/drawing/2014/main" id="{3FBE8737-23DE-724F-855D-23F3725802D5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5" name="Forme libre 334">
              <a:extLst>
                <a:ext uri="{FF2B5EF4-FFF2-40B4-BE49-F238E27FC236}">
                  <a16:creationId xmlns:a16="http://schemas.microsoft.com/office/drawing/2014/main" id="{088AA598-B4CF-6841-AE1A-ABE1CB1B1FA2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6" name="Forme libre 335">
              <a:extLst>
                <a:ext uri="{FF2B5EF4-FFF2-40B4-BE49-F238E27FC236}">
                  <a16:creationId xmlns:a16="http://schemas.microsoft.com/office/drawing/2014/main" id="{345FD2A5-078C-7546-98C1-B49ADB12A0AA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7" name="Forme libre 336">
              <a:extLst>
                <a:ext uri="{FF2B5EF4-FFF2-40B4-BE49-F238E27FC236}">
                  <a16:creationId xmlns:a16="http://schemas.microsoft.com/office/drawing/2014/main" id="{91070E55-8E85-E244-873F-E0BD45F3FDB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8" name="Forme libre 337">
              <a:extLst>
                <a:ext uri="{FF2B5EF4-FFF2-40B4-BE49-F238E27FC236}">
                  <a16:creationId xmlns:a16="http://schemas.microsoft.com/office/drawing/2014/main" id="{D9BBBC8F-3972-414F-AAE9-F3C38E5E68DA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9" name="Forme libre 338">
              <a:extLst>
                <a:ext uri="{FF2B5EF4-FFF2-40B4-BE49-F238E27FC236}">
                  <a16:creationId xmlns:a16="http://schemas.microsoft.com/office/drawing/2014/main" id="{B98E9DEE-08D5-C84E-9AD4-AC3C81DA567D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0" name="Forme libre 339">
              <a:extLst>
                <a:ext uri="{FF2B5EF4-FFF2-40B4-BE49-F238E27FC236}">
                  <a16:creationId xmlns:a16="http://schemas.microsoft.com/office/drawing/2014/main" id="{6FF70C2D-5CAA-1041-A836-E52D377B2D67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1" name="Forme libre 340">
              <a:extLst>
                <a:ext uri="{FF2B5EF4-FFF2-40B4-BE49-F238E27FC236}">
                  <a16:creationId xmlns:a16="http://schemas.microsoft.com/office/drawing/2014/main" id="{20C38402-70F6-E849-A2BA-9EF9F76FEB02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2" name="Forme libre 341">
              <a:extLst>
                <a:ext uri="{FF2B5EF4-FFF2-40B4-BE49-F238E27FC236}">
                  <a16:creationId xmlns:a16="http://schemas.microsoft.com/office/drawing/2014/main" id="{7E6C87AB-F596-E348-8308-2DCC2F5E0F66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3" name="Forme libre 342">
              <a:extLst>
                <a:ext uri="{FF2B5EF4-FFF2-40B4-BE49-F238E27FC236}">
                  <a16:creationId xmlns:a16="http://schemas.microsoft.com/office/drawing/2014/main" id="{CF741D50-C677-0943-96BE-26491255DC69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4" name="Forme libre 343">
              <a:extLst>
                <a:ext uri="{FF2B5EF4-FFF2-40B4-BE49-F238E27FC236}">
                  <a16:creationId xmlns:a16="http://schemas.microsoft.com/office/drawing/2014/main" id="{A597B352-D6EA-7746-915F-18AF26663B35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5" name="Forme libre 344">
              <a:extLst>
                <a:ext uri="{FF2B5EF4-FFF2-40B4-BE49-F238E27FC236}">
                  <a16:creationId xmlns:a16="http://schemas.microsoft.com/office/drawing/2014/main" id="{0DCF79CB-9D31-1544-BE7F-F68E4194CFE1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6" name="Forme libre 345">
              <a:extLst>
                <a:ext uri="{FF2B5EF4-FFF2-40B4-BE49-F238E27FC236}">
                  <a16:creationId xmlns:a16="http://schemas.microsoft.com/office/drawing/2014/main" id="{CD9E72EF-4D48-E542-A2A0-B628FCBE47E0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7" name="Forme libre 346">
              <a:extLst>
                <a:ext uri="{FF2B5EF4-FFF2-40B4-BE49-F238E27FC236}">
                  <a16:creationId xmlns:a16="http://schemas.microsoft.com/office/drawing/2014/main" id="{26BC5B2B-09F7-ED41-B65B-FA8F2A8CF22B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8" name="Forme libre 347">
              <a:extLst>
                <a:ext uri="{FF2B5EF4-FFF2-40B4-BE49-F238E27FC236}">
                  <a16:creationId xmlns:a16="http://schemas.microsoft.com/office/drawing/2014/main" id="{6F0F3050-B295-F248-B4FF-575833EAC7B8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9" name="Forme libre 348">
              <a:extLst>
                <a:ext uri="{FF2B5EF4-FFF2-40B4-BE49-F238E27FC236}">
                  <a16:creationId xmlns:a16="http://schemas.microsoft.com/office/drawing/2014/main" id="{F0A6C580-A2D1-0A4B-8A7C-CA26E5DC99AF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0" name="Forme libre 349">
              <a:extLst>
                <a:ext uri="{FF2B5EF4-FFF2-40B4-BE49-F238E27FC236}">
                  <a16:creationId xmlns:a16="http://schemas.microsoft.com/office/drawing/2014/main" id="{A212B3CE-9C7B-7149-A9B7-3AC03A7DACE0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1" name="Forme libre 350">
              <a:extLst>
                <a:ext uri="{FF2B5EF4-FFF2-40B4-BE49-F238E27FC236}">
                  <a16:creationId xmlns:a16="http://schemas.microsoft.com/office/drawing/2014/main" id="{07B1FAAB-9332-F247-A3F9-705EFEAFE37A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2" name="Forme libre 351">
              <a:extLst>
                <a:ext uri="{FF2B5EF4-FFF2-40B4-BE49-F238E27FC236}">
                  <a16:creationId xmlns:a16="http://schemas.microsoft.com/office/drawing/2014/main" id="{0A9FA4DA-3CCC-4741-ABD2-C30C374DA3DC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3" name="Forme libre 352">
              <a:extLst>
                <a:ext uri="{FF2B5EF4-FFF2-40B4-BE49-F238E27FC236}">
                  <a16:creationId xmlns:a16="http://schemas.microsoft.com/office/drawing/2014/main" id="{70EFDA58-F41D-7442-AF4C-991AD94D2093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4" name="Forme libre 353">
              <a:extLst>
                <a:ext uri="{FF2B5EF4-FFF2-40B4-BE49-F238E27FC236}">
                  <a16:creationId xmlns:a16="http://schemas.microsoft.com/office/drawing/2014/main" id="{8D6FCE50-3960-AF4C-B85D-7DB071C5375A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5" name="Forme libre 354">
              <a:extLst>
                <a:ext uri="{FF2B5EF4-FFF2-40B4-BE49-F238E27FC236}">
                  <a16:creationId xmlns:a16="http://schemas.microsoft.com/office/drawing/2014/main" id="{E67623F5-F879-544E-A268-E114291321DC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6" name="Forme libre 355">
              <a:extLst>
                <a:ext uri="{FF2B5EF4-FFF2-40B4-BE49-F238E27FC236}">
                  <a16:creationId xmlns:a16="http://schemas.microsoft.com/office/drawing/2014/main" id="{02E303C3-7649-8446-B138-57FBB52907FA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7" name="Forme libre 356">
              <a:extLst>
                <a:ext uri="{FF2B5EF4-FFF2-40B4-BE49-F238E27FC236}">
                  <a16:creationId xmlns:a16="http://schemas.microsoft.com/office/drawing/2014/main" id="{3D54480D-76AE-D043-84EE-E5050752E88F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8" name="Forme libre 357">
              <a:extLst>
                <a:ext uri="{FF2B5EF4-FFF2-40B4-BE49-F238E27FC236}">
                  <a16:creationId xmlns:a16="http://schemas.microsoft.com/office/drawing/2014/main" id="{A7E16082-61E2-4D41-9E85-9DE553EC5609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9" name="Forme libre 358">
              <a:extLst>
                <a:ext uri="{FF2B5EF4-FFF2-40B4-BE49-F238E27FC236}">
                  <a16:creationId xmlns:a16="http://schemas.microsoft.com/office/drawing/2014/main" id="{F58C97D5-ACB8-A64F-AE0B-7E9DBBA458B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0" name="Forme libre 359">
              <a:extLst>
                <a:ext uri="{FF2B5EF4-FFF2-40B4-BE49-F238E27FC236}">
                  <a16:creationId xmlns:a16="http://schemas.microsoft.com/office/drawing/2014/main" id="{8CAC1901-8E87-9E42-9699-E1C692735B55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1" name="Forme libre 360">
              <a:extLst>
                <a:ext uri="{FF2B5EF4-FFF2-40B4-BE49-F238E27FC236}">
                  <a16:creationId xmlns:a16="http://schemas.microsoft.com/office/drawing/2014/main" id="{40A4BEEC-CC62-AB4A-8DA1-FDE097E9D833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2" name="Forme libre 361">
              <a:extLst>
                <a:ext uri="{FF2B5EF4-FFF2-40B4-BE49-F238E27FC236}">
                  <a16:creationId xmlns:a16="http://schemas.microsoft.com/office/drawing/2014/main" id="{4174DA78-6733-9C47-892D-5ABF8048AB28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3" name="Forme libre 362">
              <a:extLst>
                <a:ext uri="{FF2B5EF4-FFF2-40B4-BE49-F238E27FC236}">
                  <a16:creationId xmlns:a16="http://schemas.microsoft.com/office/drawing/2014/main" id="{5EC98F65-6939-F44B-8C23-68AA1001AC55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4" name="Forme libre 363">
              <a:extLst>
                <a:ext uri="{FF2B5EF4-FFF2-40B4-BE49-F238E27FC236}">
                  <a16:creationId xmlns:a16="http://schemas.microsoft.com/office/drawing/2014/main" id="{CB0804D7-CBCC-574D-92CA-74FC009F0A9E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5" name="Forme libre 364">
              <a:extLst>
                <a:ext uri="{FF2B5EF4-FFF2-40B4-BE49-F238E27FC236}">
                  <a16:creationId xmlns:a16="http://schemas.microsoft.com/office/drawing/2014/main" id="{9EF0FE70-4F24-6D42-82AB-B8CA2ABF4C8E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6" name="Forme libre 365">
              <a:extLst>
                <a:ext uri="{FF2B5EF4-FFF2-40B4-BE49-F238E27FC236}">
                  <a16:creationId xmlns:a16="http://schemas.microsoft.com/office/drawing/2014/main" id="{0B13C487-699C-6448-9C96-3B00DA51BCA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7" name="Forme libre 366">
              <a:extLst>
                <a:ext uri="{FF2B5EF4-FFF2-40B4-BE49-F238E27FC236}">
                  <a16:creationId xmlns:a16="http://schemas.microsoft.com/office/drawing/2014/main" id="{D2414595-7383-E246-9C71-442668D07792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8" name="Forme libre 367">
              <a:extLst>
                <a:ext uri="{FF2B5EF4-FFF2-40B4-BE49-F238E27FC236}">
                  <a16:creationId xmlns:a16="http://schemas.microsoft.com/office/drawing/2014/main" id="{DB06D3E6-73C3-A145-AC36-46414B69C62E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9" name="Forme libre 368">
              <a:extLst>
                <a:ext uri="{FF2B5EF4-FFF2-40B4-BE49-F238E27FC236}">
                  <a16:creationId xmlns:a16="http://schemas.microsoft.com/office/drawing/2014/main" id="{C8E37A36-6E1F-F641-B888-67AD3F661552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0" name="Forme libre 369">
              <a:extLst>
                <a:ext uri="{FF2B5EF4-FFF2-40B4-BE49-F238E27FC236}">
                  <a16:creationId xmlns:a16="http://schemas.microsoft.com/office/drawing/2014/main" id="{83F8CB33-4C0B-1C4F-8AFA-E2219A6B09C7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1" name="Forme libre 370">
              <a:extLst>
                <a:ext uri="{FF2B5EF4-FFF2-40B4-BE49-F238E27FC236}">
                  <a16:creationId xmlns:a16="http://schemas.microsoft.com/office/drawing/2014/main" id="{FB55E9E7-AF0E-3048-80AF-2336E3498409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2" name="Forme libre 371">
              <a:extLst>
                <a:ext uri="{FF2B5EF4-FFF2-40B4-BE49-F238E27FC236}">
                  <a16:creationId xmlns:a16="http://schemas.microsoft.com/office/drawing/2014/main" id="{D5ED7366-6434-D643-9699-451D311BB886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3" name="Forme libre 372">
              <a:extLst>
                <a:ext uri="{FF2B5EF4-FFF2-40B4-BE49-F238E27FC236}">
                  <a16:creationId xmlns:a16="http://schemas.microsoft.com/office/drawing/2014/main" id="{D1F640CA-BF6B-CF46-B830-FD8F65CF10ED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4" name="Forme libre 373">
              <a:extLst>
                <a:ext uri="{FF2B5EF4-FFF2-40B4-BE49-F238E27FC236}">
                  <a16:creationId xmlns:a16="http://schemas.microsoft.com/office/drawing/2014/main" id="{D4D7DE1B-5BE6-E349-AC1D-212699E7AF60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5" name="Forme libre 374">
              <a:extLst>
                <a:ext uri="{FF2B5EF4-FFF2-40B4-BE49-F238E27FC236}">
                  <a16:creationId xmlns:a16="http://schemas.microsoft.com/office/drawing/2014/main" id="{ADC6278E-E115-FE42-B91B-24B0B9BB199A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6" name="Forme libre 375">
              <a:extLst>
                <a:ext uri="{FF2B5EF4-FFF2-40B4-BE49-F238E27FC236}">
                  <a16:creationId xmlns:a16="http://schemas.microsoft.com/office/drawing/2014/main" id="{B5C06959-30E8-8D40-AE4D-0CCFBAAF1B50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7" name="Forme libre 376">
              <a:extLst>
                <a:ext uri="{FF2B5EF4-FFF2-40B4-BE49-F238E27FC236}">
                  <a16:creationId xmlns:a16="http://schemas.microsoft.com/office/drawing/2014/main" id="{F8712CF2-90CB-D243-A3E5-3637103DC9F1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8" name="Forme libre 377">
              <a:extLst>
                <a:ext uri="{FF2B5EF4-FFF2-40B4-BE49-F238E27FC236}">
                  <a16:creationId xmlns:a16="http://schemas.microsoft.com/office/drawing/2014/main" id="{9C06422B-C8C9-F248-BE92-AE23373C4C7A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9" name="Forme libre 378">
              <a:extLst>
                <a:ext uri="{FF2B5EF4-FFF2-40B4-BE49-F238E27FC236}">
                  <a16:creationId xmlns:a16="http://schemas.microsoft.com/office/drawing/2014/main" id="{CEB24A93-7BD9-C441-90E8-209E232E79D2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0" name="Forme libre 379">
              <a:extLst>
                <a:ext uri="{FF2B5EF4-FFF2-40B4-BE49-F238E27FC236}">
                  <a16:creationId xmlns:a16="http://schemas.microsoft.com/office/drawing/2014/main" id="{AEC3BC17-78AB-7A4D-8DEA-11847E42CB23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AF3C78D-1C47-274A-9EAC-8C4E69BFDE05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9321EB52-0C7F-AB4F-83BF-74FE08DAC064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3" name="Forme libre 382">
              <a:extLst>
                <a:ext uri="{FF2B5EF4-FFF2-40B4-BE49-F238E27FC236}">
                  <a16:creationId xmlns:a16="http://schemas.microsoft.com/office/drawing/2014/main" id="{A556DE0C-786A-F14B-A480-1A0E5BC9F927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4" name="Forme libre 383">
              <a:extLst>
                <a:ext uri="{FF2B5EF4-FFF2-40B4-BE49-F238E27FC236}">
                  <a16:creationId xmlns:a16="http://schemas.microsoft.com/office/drawing/2014/main" id="{3F8BF1B7-E2BD-3D4E-9692-49520E5CFCDB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5" name="Forme libre 384">
              <a:extLst>
                <a:ext uri="{FF2B5EF4-FFF2-40B4-BE49-F238E27FC236}">
                  <a16:creationId xmlns:a16="http://schemas.microsoft.com/office/drawing/2014/main" id="{5D9D821C-971D-A348-B6CF-777875C57416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6" name="Forme libre 385">
              <a:extLst>
                <a:ext uri="{FF2B5EF4-FFF2-40B4-BE49-F238E27FC236}">
                  <a16:creationId xmlns:a16="http://schemas.microsoft.com/office/drawing/2014/main" id="{3245991A-CC43-684F-975E-25BCE03E282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7" name="Forme libre 386">
              <a:extLst>
                <a:ext uri="{FF2B5EF4-FFF2-40B4-BE49-F238E27FC236}">
                  <a16:creationId xmlns:a16="http://schemas.microsoft.com/office/drawing/2014/main" id="{81D16AED-9D7C-6147-8EF0-84C06FA91C89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8" name="Forme libre 387">
              <a:extLst>
                <a:ext uri="{FF2B5EF4-FFF2-40B4-BE49-F238E27FC236}">
                  <a16:creationId xmlns:a16="http://schemas.microsoft.com/office/drawing/2014/main" id="{8B1226CA-C53B-E64A-806B-D1ED7C4F53F0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9" name="Forme libre 388">
              <a:extLst>
                <a:ext uri="{FF2B5EF4-FFF2-40B4-BE49-F238E27FC236}">
                  <a16:creationId xmlns:a16="http://schemas.microsoft.com/office/drawing/2014/main" id="{30C6CB72-8460-D14C-9838-7EC5B8D3F4A6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0" name="Forme libre 389">
              <a:extLst>
                <a:ext uri="{FF2B5EF4-FFF2-40B4-BE49-F238E27FC236}">
                  <a16:creationId xmlns:a16="http://schemas.microsoft.com/office/drawing/2014/main" id="{A52A8C0F-14A6-A74B-87E3-E34A39BA4EFF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1" name="Forme libre 390">
              <a:extLst>
                <a:ext uri="{FF2B5EF4-FFF2-40B4-BE49-F238E27FC236}">
                  <a16:creationId xmlns:a16="http://schemas.microsoft.com/office/drawing/2014/main" id="{660D3020-0DD0-8146-B218-6E94D13DCAAA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2" name="Forme libre 391">
              <a:extLst>
                <a:ext uri="{FF2B5EF4-FFF2-40B4-BE49-F238E27FC236}">
                  <a16:creationId xmlns:a16="http://schemas.microsoft.com/office/drawing/2014/main" id="{B420BE81-742B-2F4B-9E8E-3E29147A23F5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3" name="Forme libre 392">
              <a:extLst>
                <a:ext uri="{FF2B5EF4-FFF2-40B4-BE49-F238E27FC236}">
                  <a16:creationId xmlns:a16="http://schemas.microsoft.com/office/drawing/2014/main" id="{531535D2-4E54-9B48-8E1F-8AB0607251B5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4" name="Forme libre 393">
              <a:extLst>
                <a:ext uri="{FF2B5EF4-FFF2-40B4-BE49-F238E27FC236}">
                  <a16:creationId xmlns:a16="http://schemas.microsoft.com/office/drawing/2014/main" id="{5606B4B2-5FD0-7D46-8CFA-0B78FAA60730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5" name="Forme libre 394">
              <a:extLst>
                <a:ext uri="{FF2B5EF4-FFF2-40B4-BE49-F238E27FC236}">
                  <a16:creationId xmlns:a16="http://schemas.microsoft.com/office/drawing/2014/main" id="{141CFF0A-A203-C344-8D24-90F3F2F910D4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6" name="Forme libre 395">
              <a:extLst>
                <a:ext uri="{FF2B5EF4-FFF2-40B4-BE49-F238E27FC236}">
                  <a16:creationId xmlns:a16="http://schemas.microsoft.com/office/drawing/2014/main" id="{332F5CC0-3769-084D-AC4E-65F69CB45515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7" name="Forme libre 396">
              <a:extLst>
                <a:ext uri="{FF2B5EF4-FFF2-40B4-BE49-F238E27FC236}">
                  <a16:creationId xmlns:a16="http://schemas.microsoft.com/office/drawing/2014/main" id="{43ADB93C-6C70-7344-A99D-3ED8E8890E87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8" name="Forme libre 397">
              <a:extLst>
                <a:ext uri="{FF2B5EF4-FFF2-40B4-BE49-F238E27FC236}">
                  <a16:creationId xmlns:a16="http://schemas.microsoft.com/office/drawing/2014/main" id="{742BAB14-F450-3F42-8746-2E60DA6D52B8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9" name="Forme libre 398">
              <a:extLst>
                <a:ext uri="{FF2B5EF4-FFF2-40B4-BE49-F238E27FC236}">
                  <a16:creationId xmlns:a16="http://schemas.microsoft.com/office/drawing/2014/main" id="{064AFB24-2D50-5744-90C9-C3C0AA18FD3D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0" name="Forme libre 399">
              <a:extLst>
                <a:ext uri="{FF2B5EF4-FFF2-40B4-BE49-F238E27FC236}">
                  <a16:creationId xmlns:a16="http://schemas.microsoft.com/office/drawing/2014/main" id="{3B8013E5-2DFA-6747-8068-990C40A5740D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1" name="Forme libre 400">
              <a:extLst>
                <a:ext uri="{FF2B5EF4-FFF2-40B4-BE49-F238E27FC236}">
                  <a16:creationId xmlns:a16="http://schemas.microsoft.com/office/drawing/2014/main" id="{24EC45B3-C6B2-4746-8385-40308D58B026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2" name="Forme libre 401">
              <a:extLst>
                <a:ext uri="{FF2B5EF4-FFF2-40B4-BE49-F238E27FC236}">
                  <a16:creationId xmlns:a16="http://schemas.microsoft.com/office/drawing/2014/main" id="{000890EE-F8A2-9446-A97C-019422534F35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58B2B4F-5AF2-BC49-9B94-35EF0D16422D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4BE6A653-F5BE-7D40-86D1-9EF2E55CF35E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5" name="Forme libre 404">
              <a:extLst>
                <a:ext uri="{FF2B5EF4-FFF2-40B4-BE49-F238E27FC236}">
                  <a16:creationId xmlns:a16="http://schemas.microsoft.com/office/drawing/2014/main" id="{C6042589-2EB9-3C4D-BD03-2B72B56E4110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6" name="Forme libre 405">
              <a:extLst>
                <a:ext uri="{FF2B5EF4-FFF2-40B4-BE49-F238E27FC236}">
                  <a16:creationId xmlns:a16="http://schemas.microsoft.com/office/drawing/2014/main" id="{D5B2F8F0-62DE-E54F-9524-C1E94B3034B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7CAA173C-E1EE-FC4D-940A-917039F60841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725987F1-CF8A-5643-B6EC-6CBB69400107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1F030DAC-AFF4-7C45-B79E-C7EBC009F0AE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03A1ACB2-F016-9D4F-970F-B5E6EED99E1D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935B042A-5234-4242-854B-6B5B1BC824C7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2" name="Forme libre 411">
              <a:extLst>
                <a:ext uri="{FF2B5EF4-FFF2-40B4-BE49-F238E27FC236}">
                  <a16:creationId xmlns:a16="http://schemas.microsoft.com/office/drawing/2014/main" id="{68B11D4F-8F66-6943-9F38-C4FF4A06F585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3" name="Forme libre 412">
              <a:extLst>
                <a:ext uri="{FF2B5EF4-FFF2-40B4-BE49-F238E27FC236}">
                  <a16:creationId xmlns:a16="http://schemas.microsoft.com/office/drawing/2014/main" id="{C7D8C18B-F4A6-EB43-BA7A-56B3D8D11019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4" name="Forme libre 413">
              <a:extLst>
                <a:ext uri="{FF2B5EF4-FFF2-40B4-BE49-F238E27FC236}">
                  <a16:creationId xmlns:a16="http://schemas.microsoft.com/office/drawing/2014/main" id="{BE716854-029C-DE47-AA27-19E1E5EE4337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5" name="Forme libre 414">
              <a:extLst>
                <a:ext uri="{FF2B5EF4-FFF2-40B4-BE49-F238E27FC236}">
                  <a16:creationId xmlns:a16="http://schemas.microsoft.com/office/drawing/2014/main" id="{7A9995DF-2E5E-F046-850E-B5970321BF52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6" name="Forme libre 415">
              <a:extLst>
                <a:ext uri="{FF2B5EF4-FFF2-40B4-BE49-F238E27FC236}">
                  <a16:creationId xmlns:a16="http://schemas.microsoft.com/office/drawing/2014/main" id="{981B08CD-4E65-6549-9B8D-4B52E87D98EC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7" name="Forme libre 416">
              <a:extLst>
                <a:ext uri="{FF2B5EF4-FFF2-40B4-BE49-F238E27FC236}">
                  <a16:creationId xmlns:a16="http://schemas.microsoft.com/office/drawing/2014/main" id="{B49CB925-B07A-5F46-B0D1-5183ED9DA2BF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8" name="Forme libre 417">
              <a:extLst>
                <a:ext uri="{FF2B5EF4-FFF2-40B4-BE49-F238E27FC236}">
                  <a16:creationId xmlns:a16="http://schemas.microsoft.com/office/drawing/2014/main" id="{F9439FDD-F819-2A49-A8B8-C14480AE3086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9" name="Forme libre 418">
              <a:extLst>
                <a:ext uri="{FF2B5EF4-FFF2-40B4-BE49-F238E27FC236}">
                  <a16:creationId xmlns:a16="http://schemas.microsoft.com/office/drawing/2014/main" id="{7BC8A686-4DE3-6848-8ECF-5C09DCE392FA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0" name="Forme libre 419">
              <a:extLst>
                <a:ext uri="{FF2B5EF4-FFF2-40B4-BE49-F238E27FC236}">
                  <a16:creationId xmlns:a16="http://schemas.microsoft.com/office/drawing/2014/main" id="{19B4D4D3-21BB-0447-A809-AA56AEA3FCC2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1" name="Forme libre 420">
              <a:extLst>
                <a:ext uri="{FF2B5EF4-FFF2-40B4-BE49-F238E27FC236}">
                  <a16:creationId xmlns:a16="http://schemas.microsoft.com/office/drawing/2014/main" id="{6C67B722-80A6-5B49-A38A-8A89ECF048AA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2" name="Forme libre 421">
              <a:extLst>
                <a:ext uri="{FF2B5EF4-FFF2-40B4-BE49-F238E27FC236}">
                  <a16:creationId xmlns:a16="http://schemas.microsoft.com/office/drawing/2014/main" id="{71143ABB-7B46-BE4C-8DE9-5E2A8849BDC6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3" name="Forme libre 422">
              <a:extLst>
                <a:ext uri="{FF2B5EF4-FFF2-40B4-BE49-F238E27FC236}">
                  <a16:creationId xmlns:a16="http://schemas.microsoft.com/office/drawing/2014/main" id="{4BE0F423-574F-3C45-89C2-CEF6D9B03447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4" name="Forme libre 423">
              <a:extLst>
                <a:ext uri="{FF2B5EF4-FFF2-40B4-BE49-F238E27FC236}">
                  <a16:creationId xmlns:a16="http://schemas.microsoft.com/office/drawing/2014/main" id="{4B82956D-7166-6E42-9F33-B695FF13E1D2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5" name="Forme libre 424">
              <a:extLst>
                <a:ext uri="{FF2B5EF4-FFF2-40B4-BE49-F238E27FC236}">
                  <a16:creationId xmlns:a16="http://schemas.microsoft.com/office/drawing/2014/main" id="{3050A495-0198-714E-8384-2245C0EBF551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6" name="Forme libre 425">
              <a:extLst>
                <a:ext uri="{FF2B5EF4-FFF2-40B4-BE49-F238E27FC236}">
                  <a16:creationId xmlns:a16="http://schemas.microsoft.com/office/drawing/2014/main" id="{6CCB4E1D-4D74-F742-B231-63DA63F79177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7" name="Forme libre 426">
              <a:extLst>
                <a:ext uri="{FF2B5EF4-FFF2-40B4-BE49-F238E27FC236}">
                  <a16:creationId xmlns:a16="http://schemas.microsoft.com/office/drawing/2014/main" id="{59FE0764-C305-F44E-A14B-537B3D9D92F9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8" name="Forme libre 427">
              <a:extLst>
                <a:ext uri="{FF2B5EF4-FFF2-40B4-BE49-F238E27FC236}">
                  <a16:creationId xmlns:a16="http://schemas.microsoft.com/office/drawing/2014/main" id="{B0FE944C-6935-A54E-A9F0-3DC38237BFD1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9" name="Forme libre 428">
              <a:extLst>
                <a:ext uri="{FF2B5EF4-FFF2-40B4-BE49-F238E27FC236}">
                  <a16:creationId xmlns:a16="http://schemas.microsoft.com/office/drawing/2014/main" id="{D1BAA6E0-3409-A24F-8D3E-5DEA8184F7BA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0" name="Forme libre 429">
              <a:extLst>
                <a:ext uri="{FF2B5EF4-FFF2-40B4-BE49-F238E27FC236}">
                  <a16:creationId xmlns:a16="http://schemas.microsoft.com/office/drawing/2014/main" id="{AF5FB2F2-723C-D144-9E06-9BA191EEC7BC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1" name="Forme libre 430">
              <a:extLst>
                <a:ext uri="{FF2B5EF4-FFF2-40B4-BE49-F238E27FC236}">
                  <a16:creationId xmlns:a16="http://schemas.microsoft.com/office/drawing/2014/main" id="{56F36B87-3440-974F-B78C-FEF956D70355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2" name="Forme libre 431">
              <a:extLst>
                <a:ext uri="{FF2B5EF4-FFF2-40B4-BE49-F238E27FC236}">
                  <a16:creationId xmlns:a16="http://schemas.microsoft.com/office/drawing/2014/main" id="{FC53AD19-F24E-4948-B317-41B8EBC047B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3" name="Forme libre 432">
              <a:extLst>
                <a:ext uri="{FF2B5EF4-FFF2-40B4-BE49-F238E27FC236}">
                  <a16:creationId xmlns:a16="http://schemas.microsoft.com/office/drawing/2014/main" id="{2133349D-B997-2F41-BF52-85966282E8E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4" name="Forme libre 433">
              <a:extLst>
                <a:ext uri="{FF2B5EF4-FFF2-40B4-BE49-F238E27FC236}">
                  <a16:creationId xmlns:a16="http://schemas.microsoft.com/office/drawing/2014/main" id="{81A52F4A-BA17-3C4B-A532-E5ABD4021575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5" name="Forme libre 434">
              <a:extLst>
                <a:ext uri="{FF2B5EF4-FFF2-40B4-BE49-F238E27FC236}">
                  <a16:creationId xmlns:a16="http://schemas.microsoft.com/office/drawing/2014/main" id="{5AB8BB70-C1F3-C448-8E3E-2D18B061524F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6" name="Forme libre 435">
              <a:extLst>
                <a:ext uri="{FF2B5EF4-FFF2-40B4-BE49-F238E27FC236}">
                  <a16:creationId xmlns:a16="http://schemas.microsoft.com/office/drawing/2014/main" id="{5F8C78D7-CED5-FA4E-835D-ECE0F190FBC8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7" name="Forme libre 436">
              <a:extLst>
                <a:ext uri="{FF2B5EF4-FFF2-40B4-BE49-F238E27FC236}">
                  <a16:creationId xmlns:a16="http://schemas.microsoft.com/office/drawing/2014/main" id="{405D83DC-7FC9-7A44-850C-9D91FD3FD8CE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8" name="Forme libre 437">
              <a:extLst>
                <a:ext uri="{FF2B5EF4-FFF2-40B4-BE49-F238E27FC236}">
                  <a16:creationId xmlns:a16="http://schemas.microsoft.com/office/drawing/2014/main" id="{2AE49F9E-6E5C-D54D-8832-FB13B143F810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9" name="Forme libre 438">
              <a:extLst>
                <a:ext uri="{FF2B5EF4-FFF2-40B4-BE49-F238E27FC236}">
                  <a16:creationId xmlns:a16="http://schemas.microsoft.com/office/drawing/2014/main" id="{AA87011A-038F-0148-B100-67FED744200F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0" name="Forme libre 439">
              <a:extLst>
                <a:ext uri="{FF2B5EF4-FFF2-40B4-BE49-F238E27FC236}">
                  <a16:creationId xmlns:a16="http://schemas.microsoft.com/office/drawing/2014/main" id="{562BE290-8A8F-DC4C-B485-D6DE19664EB4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1" name="Forme libre 440">
              <a:extLst>
                <a:ext uri="{FF2B5EF4-FFF2-40B4-BE49-F238E27FC236}">
                  <a16:creationId xmlns:a16="http://schemas.microsoft.com/office/drawing/2014/main" id="{84D491BD-F659-CA4A-B531-9635C892CD11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2" name="Forme libre 441">
              <a:extLst>
                <a:ext uri="{FF2B5EF4-FFF2-40B4-BE49-F238E27FC236}">
                  <a16:creationId xmlns:a16="http://schemas.microsoft.com/office/drawing/2014/main" id="{F4A385F3-F178-DD4E-84F4-09C830103EF2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3" name="Forme libre 442">
              <a:extLst>
                <a:ext uri="{FF2B5EF4-FFF2-40B4-BE49-F238E27FC236}">
                  <a16:creationId xmlns:a16="http://schemas.microsoft.com/office/drawing/2014/main" id="{C849654E-7D50-F849-82EB-7145731D1647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4" name="Forme libre 443">
              <a:extLst>
                <a:ext uri="{FF2B5EF4-FFF2-40B4-BE49-F238E27FC236}">
                  <a16:creationId xmlns:a16="http://schemas.microsoft.com/office/drawing/2014/main" id="{0FE4D112-45A7-A441-AAFA-C31260E97253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5" name="Forme libre 444">
              <a:extLst>
                <a:ext uri="{FF2B5EF4-FFF2-40B4-BE49-F238E27FC236}">
                  <a16:creationId xmlns:a16="http://schemas.microsoft.com/office/drawing/2014/main" id="{30DB74EB-BFB5-2B4D-930B-94DBEDF8ADD6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6" name="Forme libre 445">
              <a:extLst>
                <a:ext uri="{FF2B5EF4-FFF2-40B4-BE49-F238E27FC236}">
                  <a16:creationId xmlns:a16="http://schemas.microsoft.com/office/drawing/2014/main" id="{D609AEAA-8DB2-9141-8C45-AB21376401E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7" name="Forme libre 446">
              <a:extLst>
                <a:ext uri="{FF2B5EF4-FFF2-40B4-BE49-F238E27FC236}">
                  <a16:creationId xmlns:a16="http://schemas.microsoft.com/office/drawing/2014/main" id="{238F0C76-0665-FF4B-B156-01366C88CD6D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3C86356E-3987-EA42-A5B1-8FF11AB0850B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24A04CC5-F611-2B40-8AD3-07482F88D276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id="{0D54A379-BCBB-2440-A82C-6025BE50DBB6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id="{17BF3028-1A44-4447-A2CA-C69CBC73A755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id="{EBFFB816-AAE5-1545-9577-5478B22B22E0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id="{A5265A33-901C-9B4B-85E2-B5E745DC4C2B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4" name="Forme libre 453">
              <a:extLst>
                <a:ext uri="{FF2B5EF4-FFF2-40B4-BE49-F238E27FC236}">
                  <a16:creationId xmlns:a16="http://schemas.microsoft.com/office/drawing/2014/main" id="{F475FB9F-1E9F-7549-84D7-01BF35B516BE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5" name="Forme libre 454">
              <a:extLst>
                <a:ext uri="{FF2B5EF4-FFF2-40B4-BE49-F238E27FC236}">
                  <a16:creationId xmlns:a16="http://schemas.microsoft.com/office/drawing/2014/main" id="{90CEDE0A-DF84-194D-A49C-CD47AE6F276F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6" name="Forme libre 455">
              <a:extLst>
                <a:ext uri="{FF2B5EF4-FFF2-40B4-BE49-F238E27FC236}">
                  <a16:creationId xmlns:a16="http://schemas.microsoft.com/office/drawing/2014/main" id="{59CE7B6A-F0EC-4944-81C1-EDA802B753F9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7" name="Forme libre 456">
              <a:extLst>
                <a:ext uri="{FF2B5EF4-FFF2-40B4-BE49-F238E27FC236}">
                  <a16:creationId xmlns:a16="http://schemas.microsoft.com/office/drawing/2014/main" id="{D5667DE6-B3F9-674B-A501-C66562B09704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8" name="Forme libre 457">
              <a:extLst>
                <a:ext uri="{FF2B5EF4-FFF2-40B4-BE49-F238E27FC236}">
                  <a16:creationId xmlns:a16="http://schemas.microsoft.com/office/drawing/2014/main" id="{DE314E5B-84E5-2C4D-B37D-7B19C7C7DDB2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id="{EE0107DC-84EB-F94E-907C-6A510C03817F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id="{DD6A8361-6E65-A142-90C8-AA5C9FFAF132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id="{3E02D92D-7B18-2B4F-905E-814715777DF9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id="{044627E9-F14C-D64F-9C34-D08927A1813D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3" name="Forme libre 462">
              <a:extLst>
                <a:ext uri="{FF2B5EF4-FFF2-40B4-BE49-F238E27FC236}">
                  <a16:creationId xmlns:a16="http://schemas.microsoft.com/office/drawing/2014/main" id="{8F9C5287-044B-5F4A-814C-5A189BFC31B1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4" name="Forme libre 463">
              <a:extLst>
                <a:ext uri="{FF2B5EF4-FFF2-40B4-BE49-F238E27FC236}">
                  <a16:creationId xmlns:a16="http://schemas.microsoft.com/office/drawing/2014/main" id="{4AF0CECF-CBA6-3F46-AB65-42C4F701B008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5" name="Forme libre 464">
              <a:extLst>
                <a:ext uri="{FF2B5EF4-FFF2-40B4-BE49-F238E27FC236}">
                  <a16:creationId xmlns:a16="http://schemas.microsoft.com/office/drawing/2014/main" id="{9B97A509-622D-9F48-B5BF-1DB8E993E69D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6" name="Forme libre 465">
              <a:extLst>
                <a:ext uri="{FF2B5EF4-FFF2-40B4-BE49-F238E27FC236}">
                  <a16:creationId xmlns:a16="http://schemas.microsoft.com/office/drawing/2014/main" id="{B2BFC3F1-E245-0541-9E0A-4C1ADD5F81F3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7" name="Forme libre 466">
              <a:extLst>
                <a:ext uri="{FF2B5EF4-FFF2-40B4-BE49-F238E27FC236}">
                  <a16:creationId xmlns:a16="http://schemas.microsoft.com/office/drawing/2014/main" id="{9548120E-C964-564D-B09B-53729213B2FE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8" name="Forme libre 467">
              <a:extLst>
                <a:ext uri="{FF2B5EF4-FFF2-40B4-BE49-F238E27FC236}">
                  <a16:creationId xmlns:a16="http://schemas.microsoft.com/office/drawing/2014/main" id="{54EE7C06-5CCE-FE49-81B5-3C2FAA1E050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9" name="Forme libre 468">
              <a:extLst>
                <a:ext uri="{FF2B5EF4-FFF2-40B4-BE49-F238E27FC236}">
                  <a16:creationId xmlns:a16="http://schemas.microsoft.com/office/drawing/2014/main" id="{B34FEFA7-7B8E-724C-BBED-A1EED2026700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0" name="Forme libre 469">
              <a:extLst>
                <a:ext uri="{FF2B5EF4-FFF2-40B4-BE49-F238E27FC236}">
                  <a16:creationId xmlns:a16="http://schemas.microsoft.com/office/drawing/2014/main" id="{FF7BEF00-3E12-3C44-B114-D6B3E20BDCB6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1" name="Forme libre 470">
              <a:extLst>
                <a:ext uri="{FF2B5EF4-FFF2-40B4-BE49-F238E27FC236}">
                  <a16:creationId xmlns:a16="http://schemas.microsoft.com/office/drawing/2014/main" id="{7245242F-3786-4D45-B9F4-88078C4FF68A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2" name="Forme libre 471">
              <a:extLst>
                <a:ext uri="{FF2B5EF4-FFF2-40B4-BE49-F238E27FC236}">
                  <a16:creationId xmlns:a16="http://schemas.microsoft.com/office/drawing/2014/main" id="{A511217A-6DD8-2045-8DA0-FE2E78D0186D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3" name="Forme libre 472">
              <a:extLst>
                <a:ext uri="{FF2B5EF4-FFF2-40B4-BE49-F238E27FC236}">
                  <a16:creationId xmlns:a16="http://schemas.microsoft.com/office/drawing/2014/main" id="{FC3FE124-A0D0-0A46-9E1B-A3C85EEE912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4" name="Forme libre 473">
              <a:extLst>
                <a:ext uri="{FF2B5EF4-FFF2-40B4-BE49-F238E27FC236}">
                  <a16:creationId xmlns:a16="http://schemas.microsoft.com/office/drawing/2014/main" id="{617DB28E-1537-6B47-99F0-5E7CCE3DB253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5" name="Forme libre 474">
              <a:extLst>
                <a:ext uri="{FF2B5EF4-FFF2-40B4-BE49-F238E27FC236}">
                  <a16:creationId xmlns:a16="http://schemas.microsoft.com/office/drawing/2014/main" id="{0D68EBEC-9480-794F-A660-499706EE1525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6" name="Forme libre 475">
              <a:extLst>
                <a:ext uri="{FF2B5EF4-FFF2-40B4-BE49-F238E27FC236}">
                  <a16:creationId xmlns:a16="http://schemas.microsoft.com/office/drawing/2014/main" id="{9B826484-95EC-6B4E-A32B-54C20CDE5653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7" name="Forme libre 476">
              <a:extLst>
                <a:ext uri="{FF2B5EF4-FFF2-40B4-BE49-F238E27FC236}">
                  <a16:creationId xmlns:a16="http://schemas.microsoft.com/office/drawing/2014/main" id="{40B487F4-5E28-6648-A7AB-598D94D17E68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8" name="Forme libre 477">
              <a:extLst>
                <a:ext uri="{FF2B5EF4-FFF2-40B4-BE49-F238E27FC236}">
                  <a16:creationId xmlns:a16="http://schemas.microsoft.com/office/drawing/2014/main" id="{3C83C3B2-73C3-8243-B36E-E429E7873512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0C592B8E-7B39-E246-87C4-129DB2C65944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08766BD8-9CF2-6245-992D-D9F747E92DE8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249DA32C-91ED-8940-9963-E1D79DF77BB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E778F09B-D981-0D4C-B4B9-A8239563575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CCAEFDCF-EA18-A74C-A77B-F58F3A72AB8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62D91EB3-AD4C-9B46-8764-94342F25C148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5" name="Forme libre 484">
              <a:extLst>
                <a:ext uri="{FF2B5EF4-FFF2-40B4-BE49-F238E27FC236}">
                  <a16:creationId xmlns:a16="http://schemas.microsoft.com/office/drawing/2014/main" id="{CC175E89-421C-BA43-979F-41F93B045A12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CBD2F736-F31B-1640-9420-483591B0DCB7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0D77B45F-FC74-434B-8816-A6C5C6C5D7CD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AE5AB7ED-C296-7542-9D06-7CB0F46D283A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9" name="Forme libre 488">
              <a:extLst>
                <a:ext uri="{FF2B5EF4-FFF2-40B4-BE49-F238E27FC236}">
                  <a16:creationId xmlns:a16="http://schemas.microsoft.com/office/drawing/2014/main" id="{10FF186B-2E2A-B947-9515-7A6F0439C474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B933F3AE-BBA2-C24C-B04A-A0420E48EBA0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16AE22A8-3878-A34F-80B7-175BD944E624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BE279D18-0067-EB47-BE3E-3F4BB54475C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6AC69F6A-C5FC-D348-8DAB-2DBCB3AA9B01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4" name="Forme libre 493">
              <a:extLst>
                <a:ext uri="{FF2B5EF4-FFF2-40B4-BE49-F238E27FC236}">
                  <a16:creationId xmlns:a16="http://schemas.microsoft.com/office/drawing/2014/main" id="{203D6735-4970-304C-80E7-2515BE608811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0CA48367-8A58-684E-80D1-39D92902A6AF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33DA419E-00F4-7B43-92BF-D96F4F77D3AE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9F56D08D-E89C-2346-BD91-FD6416388889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EF8A1F74-4273-934D-9C70-9C9A4CD41A65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9" name="Forme libre 498">
              <a:extLst>
                <a:ext uri="{FF2B5EF4-FFF2-40B4-BE49-F238E27FC236}">
                  <a16:creationId xmlns:a16="http://schemas.microsoft.com/office/drawing/2014/main" id="{00864B64-A4C9-AA44-B9FD-020D2117C06D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05176A00-D9BC-B048-896B-D84962842430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F5DF1AC5-4642-B249-BBF7-CCFDAE506284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47385B5C-F3B9-0848-A567-974528B7C39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3" name="Forme libre 502">
              <a:extLst>
                <a:ext uri="{FF2B5EF4-FFF2-40B4-BE49-F238E27FC236}">
                  <a16:creationId xmlns:a16="http://schemas.microsoft.com/office/drawing/2014/main" id="{A29FF4F7-3A12-B448-84D6-46EE48682A16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A00B5E2A-7226-304D-AD11-142777E18DE1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75C3594A-8EDF-C94F-97ED-5156EFF11F04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18E436F7-10EB-BA4E-92D9-B45682042DC2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D43B3AEB-F7E5-644C-9F83-2678AA1497B2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8" name="Forme libre 507">
              <a:extLst>
                <a:ext uri="{FF2B5EF4-FFF2-40B4-BE49-F238E27FC236}">
                  <a16:creationId xmlns:a16="http://schemas.microsoft.com/office/drawing/2014/main" id="{27D37E0C-23A3-0941-B6D1-791361621618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2C244282-CF00-9440-803D-A793F836D201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EC56EA8D-AA3A-5D4C-AB12-C74783CD32C1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1" name="Forme libre 510">
              <a:extLst>
                <a:ext uri="{FF2B5EF4-FFF2-40B4-BE49-F238E27FC236}">
                  <a16:creationId xmlns:a16="http://schemas.microsoft.com/office/drawing/2014/main" id="{10D85AD8-6712-8B47-9AF3-1C987C61A920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2" name="Forme libre 511">
              <a:extLst>
                <a:ext uri="{FF2B5EF4-FFF2-40B4-BE49-F238E27FC236}">
                  <a16:creationId xmlns:a16="http://schemas.microsoft.com/office/drawing/2014/main" id="{1624463E-F7A9-2D48-A262-2B12369BA9D1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3" name="Forme libre 512">
              <a:extLst>
                <a:ext uri="{FF2B5EF4-FFF2-40B4-BE49-F238E27FC236}">
                  <a16:creationId xmlns:a16="http://schemas.microsoft.com/office/drawing/2014/main" id="{CFE498D5-235E-FB40-A447-EC315C7C615F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4" name="Forme libre 513">
              <a:extLst>
                <a:ext uri="{FF2B5EF4-FFF2-40B4-BE49-F238E27FC236}">
                  <a16:creationId xmlns:a16="http://schemas.microsoft.com/office/drawing/2014/main" id="{DD92F7FA-7E64-9E4D-8599-16FA94F5D91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5" name="Forme libre 514">
              <a:extLst>
                <a:ext uri="{FF2B5EF4-FFF2-40B4-BE49-F238E27FC236}">
                  <a16:creationId xmlns:a16="http://schemas.microsoft.com/office/drawing/2014/main" id="{1192822E-F1D4-D54A-9E1A-72EF8DC1C20E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6" name="Forme libre 515">
              <a:extLst>
                <a:ext uri="{FF2B5EF4-FFF2-40B4-BE49-F238E27FC236}">
                  <a16:creationId xmlns:a16="http://schemas.microsoft.com/office/drawing/2014/main" id="{F1B0483B-2BB4-DB43-AA98-8E6B456F0D46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7" name="Forme libre 516">
              <a:extLst>
                <a:ext uri="{FF2B5EF4-FFF2-40B4-BE49-F238E27FC236}">
                  <a16:creationId xmlns:a16="http://schemas.microsoft.com/office/drawing/2014/main" id="{A222A860-E799-F540-B897-4A98EB312247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8" name="Forme libre 517">
              <a:extLst>
                <a:ext uri="{FF2B5EF4-FFF2-40B4-BE49-F238E27FC236}">
                  <a16:creationId xmlns:a16="http://schemas.microsoft.com/office/drawing/2014/main" id="{C902B09A-9D54-184B-BF62-47A13E4B90B3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9" name="Forme libre 518">
              <a:extLst>
                <a:ext uri="{FF2B5EF4-FFF2-40B4-BE49-F238E27FC236}">
                  <a16:creationId xmlns:a16="http://schemas.microsoft.com/office/drawing/2014/main" id="{D930D91B-9BB6-464B-A331-2A947F46D744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0" name="Forme libre 519">
              <a:extLst>
                <a:ext uri="{FF2B5EF4-FFF2-40B4-BE49-F238E27FC236}">
                  <a16:creationId xmlns:a16="http://schemas.microsoft.com/office/drawing/2014/main" id="{47D2BA5A-8D90-944A-B584-2C0C3D20CCA3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1" name="Forme libre 520">
              <a:extLst>
                <a:ext uri="{FF2B5EF4-FFF2-40B4-BE49-F238E27FC236}">
                  <a16:creationId xmlns:a16="http://schemas.microsoft.com/office/drawing/2014/main" id="{30C4443A-845C-4E4F-B4EB-2D70960BBE40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2" name="Forme libre 521">
              <a:extLst>
                <a:ext uri="{FF2B5EF4-FFF2-40B4-BE49-F238E27FC236}">
                  <a16:creationId xmlns:a16="http://schemas.microsoft.com/office/drawing/2014/main" id="{F6D9778E-12AA-4F43-A852-3103F0BED1BE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3" name="Forme libre 522">
              <a:extLst>
                <a:ext uri="{FF2B5EF4-FFF2-40B4-BE49-F238E27FC236}">
                  <a16:creationId xmlns:a16="http://schemas.microsoft.com/office/drawing/2014/main" id="{5F304FE9-B9F7-8C48-9D4B-D08EA5DC624F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4" name="Forme libre 523">
              <a:extLst>
                <a:ext uri="{FF2B5EF4-FFF2-40B4-BE49-F238E27FC236}">
                  <a16:creationId xmlns:a16="http://schemas.microsoft.com/office/drawing/2014/main" id="{B5DCEF7D-4EAF-3740-879A-F7EF1877C12C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5" name="Forme libre 524">
              <a:extLst>
                <a:ext uri="{FF2B5EF4-FFF2-40B4-BE49-F238E27FC236}">
                  <a16:creationId xmlns:a16="http://schemas.microsoft.com/office/drawing/2014/main" id="{4F820A2D-09E3-1747-820F-722291776F7E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6" name="Forme libre 525">
              <a:extLst>
                <a:ext uri="{FF2B5EF4-FFF2-40B4-BE49-F238E27FC236}">
                  <a16:creationId xmlns:a16="http://schemas.microsoft.com/office/drawing/2014/main" id="{C14445C7-CF7B-1C44-8FC3-FDC455C10B40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7" name="Forme libre 526">
              <a:extLst>
                <a:ext uri="{FF2B5EF4-FFF2-40B4-BE49-F238E27FC236}">
                  <a16:creationId xmlns:a16="http://schemas.microsoft.com/office/drawing/2014/main" id="{D4ED9936-D870-F14A-B2DF-89AEA3927866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8" name="Forme libre 527">
              <a:extLst>
                <a:ext uri="{FF2B5EF4-FFF2-40B4-BE49-F238E27FC236}">
                  <a16:creationId xmlns:a16="http://schemas.microsoft.com/office/drawing/2014/main" id="{E8BFF88D-ED6C-8B45-ABE1-AA9ADF93BC7F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9" name="Forme libre 528">
              <a:extLst>
                <a:ext uri="{FF2B5EF4-FFF2-40B4-BE49-F238E27FC236}">
                  <a16:creationId xmlns:a16="http://schemas.microsoft.com/office/drawing/2014/main" id="{26A79867-2CD1-DC4B-8BE7-425050019058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0" name="Forme libre 529">
              <a:extLst>
                <a:ext uri="{FF2B5EF4-FFF2-40B4-BE49-F238E27FC236}">
                  <a16:creationId xmlns:a16="http://schemas.microsoft.com/office/drawing/2014/main" id="{58AA2C55-29A9-7542-ADC1-4D3F1C7BBC19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1" name="Forme libre 530">
              <a:extLst>
                <a:ext uri="{FF2B5EF4-FFF2-40B4-BE49-F238E27FC236}">
                  <a16:creationId xmlns:a16="http://schemas.microsoft.com/office/drawing/2014/main" id="{09C7B21E-A13D-2346-9714-B34765530FD7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2" name="Forme libre 531">
              <a:extLst>
                <a:ext uri="{FF2B5EF4-FFF2-40B4-BE49-F238E27FC236}">
                  <a16:creationId xmlns:a16="http://schemas.microsoft.com/office/drawing/2014/main" id="{DABBAB04-AB67-394B-A20A-584D5368009E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3" name="Forme libre 532">
              <a:extLst>
                <a:ext uri="{FF2B5EF4-FFF2-40B4-BE49-F238E27FC236}">
                  <a16:creationId xmlns:a16="http://schemas.microsoft.com/office/drawing/2014/main" id="{DDA42D50-6D2C-6F42-B860-F1D26F6A9046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4" name="Forme libre 533">
              <a:extLst>
                <a:ext uri="{FF2B5EF4-FFF2-40B4-BE49-F238E27FC236}">
                  <a16:creationId xmlns:a16="http://schemas.microsoft.com/office/drawing/2014/main" id="{12FAA286-E580-D742-B84D-2805ED8C5DF2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5" name="Forme libre 534">
              <a:extLst>
                <a:ext uri="{FF2B5EF4-FFF2-40B4-BE49-F238E27FC236}">
                  <a16:creationId xmlns:a16="http://schemas.microsoft.com/office/drawing/2014/main" id="{7B63FF08-C1EE-D843-846D-0B0001EFF47E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6" name="Forme libre 535">
              <a:extLst>
                <a:ext uri="{FF2B5EF4-FFF2-40B4-BE49-F238E27FC236}">
                  <a16:creationId xmlns:a16="http://schemas.microsoft.com/office/drawing/2014/main" id="{88FAC7BB-5A71-1844-A2F7-075579196D39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7" name="Forme libre 536">
              <a:extLst>
                <a:ext uri="{FF2B5EF4-FFF2-40B4-BE49-F238E27FC236}">
                  <a16:creationId xmlns:a16="http://schemas.microsoft.com/office/drawing/2014/main" id="{E2275118-3EAA-F843-94D1-A92547505897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8" name="Forme libre 537">
              <a:extLst>
                <a:ext uri="{FF2B5EF4-FFF2-40B4-BE49-F238E27FC236}">
                  <a16:creationId xmlns:a16="http://schemas.microsoft.com/office/drawing/2014/main" id="{DE4192E3-77D1-C14C-B9A2-9BDEAB203765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9" name="Forme libre 538">
              <a:extLst>
                <a:ext uri="{FF2B5EF4-FFF2-40B4-BE49-F238E27FC236}">
                  <a16:creationId xmlns:a16="http://schemas.microsoft.com/office/drawing/2014/main" id="{6C5DA592-DA2E-474F-BAB0-E4BDBC70E91D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0" name="Forme libre 539">
              <a:extLst>
                <a:ext uri="{FF2B5EF4-FFF2-40B4-BE49-F238E27FC236}">
                  <a16:creationId xmlns:a16="http://schemas.microsoft.com/office/drawing/2014/main" id="{CE2DF3F5-7DC0-5641-942C-7CE32DD4AFE6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1" name="Forme libre 540">
              <a:extLst>
                <a:ext uri="{FF2B5EF4-FFF2-40B4-BE49-F238E27FC236}">
                  <a16:creationId xmlns:a16="http://schemas.microsoft.com/office/drawing/2014/main" id="{903E6F81-DDD5-1B42-A300-C17AB4298893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2" name="Forme libre 541">
              <a:extLst>
                <a:ext uri="{FF2B5EF4-FFF2-40B4-BE49-F238E27FC236}">
                  <a16:creationId xmlns:a16="http://schemas.microsoft.com/office/drawing/2014/main" id="{1AB31258-7268-8D4A-AF36-556186D42732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3" name="Forme libre 542">
              <a:extLst>
                <a:ext uri="{FF2B5EF4-FFF2-40B4-BE49-F238E27FC236}">
                  <a16:creationId xmlns:a16="http://schemas.microsoft.com/office/drawing/2014/main" id="{98FAEE73-4F5D-C74D-ADB2-04D7F9634A5E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4" name="Forme libre 543">
              <a:extLst>
                <a:ext uri="{FF2B5EF4-FFF2-40B4-BE49-F238E27FC236}">
                  <a16:creationId xmlns:a16="http://schemas.microsoft.com/office/drawing/2014/main" id="{70C66DCC-4D4A-7C48-A2A1-3DE757D3246A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5" name="Forme libre 544">
              <a:extLst>
                <a:ext uri="{FF2B5EF4-FFF2-40B4-BE49-F238E27FC236}">
                  <a16:creationId xmlns:a16="http://schemas.microsoft.com/office/drawing/2014/main" id="{08F0BC07-4FF6-5547-859B-00F01897F12A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6" name="Forme libre 545">
              <a:extLst>
                <a:ext uri="{FF2B5EF4-FFF2-40B4-BE49-F238E27FC236}">
                  <a16:creationId xmlns:a16="http://schemas.microsoft.com/office/drawing/2014/main" id="{9DB9A951-9D46-AB4B-808C-A88D80D3D776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7" name="Forme libre 546">
              <a:extLst>
                <a:ext uri="{FF2B5EF4-FFF2-40B4-BE49-F238E27FC236}">
                  <a16:creationId xmlns:a16="http://schemas.microsoft.com/office/drawing/2014/main" id="{6D87B672-9187-4F4E-98DC-26FBFDE6190E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8" name="Forme libre 547">
              <a:extLst>
                <a:ext uri="{FF2B5EF4-FFF2-40B4-BE49-F238E27FC236}">
                  <a16:creationId xmlns:a16="http://schemas.microsoft.com/office/drawing/2014/main" id="{C8863D4C-50AE-3F47-8BF1-B484CA53F428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9" name="Forme libre 548">
              <a:extLst>
                <a:ext uri="{FF2B5EF4-FFF2-40B4-BE49-F238E27FC236}">
                  <a16:creationId xmlns:a16="http://schemas.microsoft.com/office/drawing/2014/main" id="{19D714A6-5361-E841-92D7-B58C35583641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0" name="Forme libre 549">
              <a:extLst>
                <a:ext uri="{FF2B5EF4-FFF2-40B4-BE49-F238E27FC236}">
                  <a16:creationId xmlns:a16="http://schemas.microsoft.com/office/drawing/2014/main" id="{65CDC794-D510-2349-A226-F19A895122B6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1" name="Forme libre 550">
              <a:extLst>
                <a:ext uri="{FF2B5EF4-FFF2-40B4-BE49-F238E27FC236}">
                  <a16:creationId xmlns:a16="http://schemas.microsoft.com/office/drawing/2014/main" id="{E03266A2-B25E-3140-9AD8-BEA9B965ACDD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2" name="Forme libre 551">
              <a:extLst>
                <a:ext uri="{FF2B5EF4-FFF2-40B4-BE49-F238E27FC236}">
                  <a16:creationId xmlns:a16="http://schemas.microsoft.com/office/drawing/2014/main" id="{C7D05408-DF05-6742-B408-F7D4279A7E05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3" name="Forme libre 552">
              <a:extLst>
                <a:ext uri="{FF2B5EF4-FFF2-40B4-BE49-F238E27FC236}">
                  <a16:creationId xmlns:a16="http://schemas.microsoft.com/office/drawing/2014/main" id="{4E908B6A-234C-F94A-98B8-1804B1CB30EC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4" name="Forme libre 553">
              <a:extLst>
                <a:ext uri="{FF2B5EF4-FFF2-40B4-BE49-F238E27FC236}">
                  <a16:creationId xmlns:a16="http://schemas.microsoft.com/office/drawing/2014/main" id="{EA243BD0-753F-EC46-B7E8-B6F7FBE3938B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5" name="Forme libre 554">
              <a:extLst>
                <a:ext uri="{FF2B5EF4-FFF2-40B4-BE49-F238E27FC236}">
                  <a16:creationId xmlns:a16="http://schemas.microsoft.com/office/drawing/2014/main" id="{4D602835-DD7B-2442-B448-7FCF1F38BFC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6" name="Forme libre 555">
              <a:extLst>
                <a:ext uri="{FF2B5EF4-FFF2-40B4-BE49-F238E27FC236}">
                  <a16:creationId xmlns:a16="http://schemas.microsoft.com/office/drawing/2014/main" id="{970FD6E6-C6CF-474F-9BBF-117FF4ED25AD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7" name="Forme libre 556">
              <a:extLst>
                <a:ext uri="{FF2B5EF4-FFF2-40B4-BE49-F238E27FC236}">
                  <a16:creationId xmlns:a16="http://schemas.microsoft.com/office/drawing/2014/main" id="{A55B7608-C9E9-4D4C-A7E9-80EBD1F0908B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8" name="Forme libre 557">
              <a:extLst>
                <a:ext uri="{FF2B5EF4-FFF2-40B4-BE49-F238E27FC236}">
                  <a16:creationId xmlns:a16="http://schemas.microsoft.com/office/drawing/2014/main" id="{03D60361-7D7C-D345-9CE6-E155B3A750BE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9" name="Forme libre 558">
              <a:extLst>
                <a:ext uri="{FF2B5EF4-FFF2-40B4-BE49-F238E27FC236}">
                  <a16:creationId xmlns:a16="http://schemas.microsoft.com/office/drawing/2014/main" id="{535B8EA3-579F-AB49-AA9E-06CFF06BF29F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0" name="Forme libre 559">
              <a:extLst>
                <a:ext uri="{FF2B5EF4-FFF2-40B4-BE49-F238E27FC236}">
                  <a16:creationId xmlns:a16="http://schemas.microsoft.com/office/drawing/2014/main" id="{B0F5E150-B37B-184D-9ED3-26C26F249FEB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1" name="Forme libre 560">
              <a:extLst>
                <a:ext uri="{FF2B5EF4-FFF2-40B4-BE49-F238E27FC236}">
                  <a16:creationId xmlns:a16="http://schemas.microsoft.com/office/drawing/2014/main" id="{76E43766-9749-5744-B3B6-BCBC1CD216D2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2" name="Forme libre 561">
              <a:extLst>
                <a:ext uri="{FF2B5EF4-FFF2-40B4-BE49-F238E27FC236}">
                  <a16:creationId xmlns:a16="http://schemas.microsoft.com/office/drawing/2014/main" id="{80A8BD12-929B-1B44-AFB6-7C217FAF5104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3" name="Forme libre 562">
              <a:extLst>
                <a:ext uri="{FF2B5EF4-FFF2-40B4-BE49-F238E27FC236}">
                  <a16:creationId xmlns:a16="http://schemas.microsoft.com/office/drawing/2014/main" id="{6689E7AB-A506-314C-B17C-7D420A1E5A96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4" name="Forme libre 563">
              <a:extLst>
                <a:ext uri="{FF2B5EF4-FFF2-40B4-BE49-F238E27FC236}">
                  <a16:creationId xmlns:a16="http://schemas.microsoft.com/office/drawing/2014/main" id="{34EE891B-1DEB-C24A-B8B8-B461009E0633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5" name="Forme libre 564">
              <a:extLst>
                <a:ext uri="{FF2B5EF4-FFF2-40B4-BE49-F238E27FC236}">
                  <a16:creationId xmlns:a16="http://schemas.microsoft.com/office/drawing/2014/main" id="{7530327E-2836-B04D-81D0-FDCED4E70087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6" name="Forme libre 565">
              <a:extLst>
                <a:ext uri="{FF2B5EF4-FFF2-40B4-BE49-F238E27FC236}">
                  <a16:creationId xmlns:a16="http://schemas.microsoft.com/office/drawing/2014/main" id="{146CFE10-DD00-1342-BA8C-7FC07B0336E6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7" name="Forme libre 566">
              <a:extLst>
                <a:ext uri="{FF2B5EF4-FFF2-40B4-BE49-F238E27FC236}">
                  <a16:creationId xmlns:a16="http://schemas.microsoft.com/office/drawing/2014/main" id="{43E7FE42-1014-6743-8DB9-25337C891809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8" name="Forme libre 567">
              <a:extLst>
                <a:ext uri="{FF2B5EF4-FFF2-40B4-BE49-F238E27FC236}">
                  <a16:creationId xmlns:a16="http://schemas.microsoft.com/office/drawing/2014/main" id="{999D6B93-66B2-DF4E-A24A-0C5BFD9101AE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9" name="Forme libre 568">
              <a:extLst>
                <a:ext uri="{FF2B5EF4-FFF2-40B4-BE49-F238E27FC236}">
                  <a16:creationId xmlns:a16="http://schemas.microsoft.com/office/drawing/2014/main" id="{57E2356A-6569-E84E-A348-591FF0962B53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0" name="Forme libre 569">
              <a:extLst>
                <a:ext uri="{FF2B5EF4-FFF2-40B4-BE49-F238E27FC236}">
                  <a16:creationId xmlns:a16="http://schemas.microsoft.com/office/drawing/2014/main" id="{F7F28359-DBCF-FF46-9907-618C51378698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1" name="Forme libre 570">
              <a:extLst>
                <a:ext uri="{FF2B5EF4-FFF2-40B4-BE49-F238E27FC236}">
                  <a16:creationId xmlns:a16="http://schemas.microsoft.com/office/drawing/2014/main" id="{C4A59DBF-FD4A-DD44-BC8D-216F30E2C8E1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2" name="Forme libre 571">
              <a:extLst>
                <a:ext uri="{FF2B5EF4-FFF2-40B4-BE49-F238E27FC236}">
                  <a16:creationId xmlns:a16="http://schemas.microsoft.com/office/drawing/2014/main" id="{E6D2AD3D-AEBA-C446-B442-33F2CBAD5725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3" name="Forme libre 572">
              <a:extLst>
                <a:ext uri="{FF2B5EF4-FFF2-40B4-BE49-F238E27FC236}">
                  <a16:creationId xmlns:a16="http://schemas.microsoft.com/office/drawing/2014/main" id="{09D1A848-E2FF-8748-9258-4DF645184F86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4" name="Forme libre 573">
              <a:extLst>
                <a:ext uri="{FF2B5EF4-FFF2-40B4-BE49-F238E27FC236}">
                  <a16:creationId xmlns:a16="http://schemas.microsoft.com/office/drawing/2014/main" id="{45BC0140-BE0E-1E41-BC48-946D68178C33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5" name="Forme libre 574">
              <a:extLst>
                <a:ext uri="{FF2B5EF4-FFF2-40B4-BE49-F238E27FC236}">
                  <a16:creationId xmlns:a16="http://schemas.microsoft.com/office/drawing/2014/main" id="{E6044E19-D2B7-1945-991E-5E9A5521BE9D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6" name="Forme libre 575">
              <a:extLst>
                <a:ext uri="{FF2B5EF4-FFF2-40B4-BE49-F238E27FC236}">
                  <a16:creationId xmlns:a16="http://schemas.microsoft.com/office/drawing/2014/main" id="{5A401FC4-2520-6D43-8B3E-3D03E6251DE3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7" name="Forme libre 576">
              <a:extLst>
                <a:ext uri="{FF2B5EF4-FFF2-40B4-BE49-F238E27FC236}">
                  <a16:creationId xmlns:a16="http://schemas.microsoft.com/office/drawing/2014/main" id="{5997E69F-B6E8-3E44-9F55-B21283A16DFA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8" name="Forme libre 577">
              <a:extLst>
                <a:ext uri="{FF2B5EF4-FFF2-40B4-BE49-F238E27FC236}">
                  <a16:creationId xmlns:a16="http://schemas.microsoft.com/office/drawing/2014/main" id="{E37B60DA-9C66-9844-BFFC-70792A250E0B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9" name="Forme libre 578">
              <a:extLst>
                <a:ext uri="{FF2B5EF4-FFF2-40B4-BE49-F238E27FC236}">
                  <a16:creationId xmlns:a16="http://schemas.microsoft.com/office/drawing/2014/main" id="{E4473028-2F97-374F-9A74-996C6497ED9F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0" name="Forme libre 579">
              <a:extLst>
                <a:ext uri="{FF2B5EF4-FFF2-40B4-BE49-F238E27FC236}">
                  <a16:creationId xmlns:a16="http://schemas.microsoft.com/office/drawing/2014/main" id="{D0B6476A-E57F-6642-8B3C-3BE8A7EF290F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1" name="Forme libre 580">
              <a:extLst>
                <a:ext uri="{FF2B5EF4-FFF2-40B4-BE49-F238E27FC236}">
                  <a16:creationId xmlns:a16="http://schemas.microsoft.com/office/drawing/2014/main" id="{E140FC4D-252B-0943-826A-43FA45D5C895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2" name="Forme libre 581">
              <a:extLst>
                <a:ext uri="{FF2B5EF4-FFF2-40B4-BE49-F238E27FC236}">
                  <a16:creationId xmlns:a16="http://schemas.microsoft.com/office/drawing/2014/main" id="{0E955F41-7B45-3F48-98AD-C5AE26CFB3B2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3" name="Forme libre 582">
              <a:extLst>
                <a:ext uri="{FF2B5EF4-FFF2-40B4-BE49-F238E27FC236}">
                  <a16:creationId xmlns:a16="http://schemas.microsoft.com/office/drawing/2014/main" id="{2C1BF4DE-2280-9643-86FD-0A631548B704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4" name="Forme libre 583">
              <a:extLst>
                <a:ext uri="{FF2B5EF4-FFF2-40B4-BE49-F238E27FC236}">
                  <a16:creationId xmlns:a16="http://schemas.microsoft.com/office/drawing/2014/main" id="{E6A6497A-9D1B-1F41-BC29-F36903538819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5" name="Forme libre 584">
              <a:extLst>
                <a:ext uri="{FF2B5EF4-FFF2-40B4-BE49-F238E27FC236}">
                  <a16:creationId xmlns:a16="http://schemas.microsoft.com/office/drawing/2014/main" id="{B442B424-DEC6-7E41-8161-C399BE83A537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7" name="Groupe 296">
            <a:extLst>
              <a:ext uri="{FF2B5EF4-FFF2-40B4-BE49-F238E27FC236}">
                <a16:creationId xmlns:a16="http://schemas.microsoft.com/office/drawing/2014/main" id="{8D5C38DA-D326-1547-B6B6-B7360E711C09}"/>
              </a:ext>
            </a:extLst>
          </p:cNvPr>
          <p:cNvGrpSpPr/>
          <p:nvPr/>
        </p:nvGrpSpPr>
        <p:grpSpPr>
          <a:xfrm>
            <a:off x="11489092" y="7899193"/>
            <a:ext cx="1312508" cy="1712415"/>
            <a:chOff x="8206494" y="4231710"/>
            <a:chExt cx="937506" cy="917365"/>
          </a:xfrm>
        </p:grpSpPr>
        <p:sp>
          <p:nvSpPr>
            <p:cNvPr id="301" name="Graphique 318">
              <a:extLst>
                <a:ext uri="{FF2B5EF4-FFF2-40B4-BE49-F238E27FC236}">
                  <a16:creationId xmlns:a16="http://schemas.microsoft.com/office/drawing/2014/main" id="{56AC8092-3A60-324D-9842-6AA81EE97F79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DB299E13-C6E2-BB40-B8AD-0369A0400F31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3" name="Groupe 302">
              <a:extLst>
                <a:ext uri="{FF2B5EF4-FFF2-40B4-BE49-F238E27FC236}">
                  <a16:creationId xmlns:a16="http://schemas.microsoft.com/office/drawing/2014/main" id="{631025E9-C209-E84E-BAF8-E13B2FC2ABEF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586" name="Connecteur droit 585">
                <a:extLst>
                  <a:ext uri="{FF2B5EF4-FFF2-40B4-BE49-F238E27FC236}">
                    <a16:creationId xmlns:a16="http://schemas.microsoft.com/office/drawing/2014/main" id="{3CBD7641-EEAD-074A-ACD2-474D0E078C24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Connecteur droit 586">
                <a:extLst>
                  <a:ext uri="{FF2B5EF4-FFF2-40B4-BE49-F238E27FC236}">
                    <a16:creationId xmlns:a16="http://schemas.microsoft.com/office/drawing/2014/main" id="{F3D983E0-3C76-C64A-903C-3BCA6B7A87B0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Connecteur droit 587">
                <a:extLst>
                  <a:ext uri="{FF2B5EF4-FFF2-40B4-BE49-F238E27FC236}">
                    <a16:creationId xmlns:a16="http://schemas.microsoft.com/office/drawing/2014/main" id="{413A707D-2E1D-F74D-91C3-665E2DBE875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Connecteur droit 588">
                <a:extLst>
                  <a:ext uri="{FF2B5EF4-FFF2-40B4-BE49-F238E27FC236}">
                    <a16:creationId xmlns:a16="http://schemas.microsoft.com/office/drawing/2014/main" id="{3BF0CA3B-4E82-EA46-A12E-A6C1D794C183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4" name="Espace réservé du numéro de diapositive 5">
              <a:extLst>
                <a:ext uri="{FF2B5EF4-FFF2-40B4-BE49-F238E27FC236}">
                  <a16:creationId xmlns:a16="http://schemas.microsoft.com/office/drawing/2014/main" id="{D59FC3D1-95AA-0F48-8505-D44F8A42758D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590" name="Espace réservé du contenu 2">
            <a:extLst>
              <a:ext uri="{FF2B5EF4-FFF2-40B4-BE49-F238E27FC236}">
                <a16:creationId xmlns:a16="http://schemas.microsoft.com/office/drawing/2014/main" id="{FBBD124E-C877-884C-B272-204BF5DE0DE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62740" y="2555878"/>
            <a:ext cx="5191200" cy="5956685"/>
          </a:xfrm>
        </p:spPr>
        <p:txBody>
          <a:bodyPr lIns="0" tIns="0" rIns="0" bIns="0"/>
          <a:lstStyle>
            <a:lvl1pPr marL="171446" indent="-171446">
              <a:buFont typeface="Wingdings" pitchFamily="2" charset="2"/>
              <a:buChar char="§"/>
              <a:defRPr lang="fr-FR" sz="1600" b="1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37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28" indent="-171446">
              <a:buFont typeface="Wingdings" pitchFamily="2" charset="2"/>
              <a:buChar char="§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20" indent="-171446">
              <a:buFont typeface="Wingdings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12" indent="-171446">
              <a:buFont typeface="Wingdings" pitchFamily="2" charset="2"/>
              <a:buChar char="§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du contenu</a:t>
            </a:r>
          </a:p>
        </p:txBody>
      </p:sp>
      <p:sp>
        <p:nvSpPr>
          <p:cNvPr id="591" name="Espace réservé du contenu 2">
            <a:extLst>
              <a:ext uri="{FF2B5EF4-FFF2-40B4-BE49-F238E27FC236}">
                <a16:creationId xmlns:a16="http://schemas.microsoft.com/office/drawing/2014/main" id="{9C005674-4F0B-1F4A-9229-FC2F73124D9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957184" y="2555878"/>
            <a:ext cx="5191200" cy="5956685"/>
          </a:xfrm>
        </p:spPr>
        <p:txBody>
          <a:bodyPr lIns="0" tIns="0" rIns="0" bIns="0"/>
          <a:lstStyle>
            <a:lvl1pPr marL="171446" indent="-171446">
              <a:buFont typeface="Wingdings" pitchFamily="2" charset="2"/>
              <a:buChar char="§"/>
              <a:defRPr lang="fr-FR" sz="1600" b="1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37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28" indent="-171446">
              <a:buFont typeface="Wingdings" pitchFamily="2" charset="2"/>
              <a:buChar char="§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20" indent="-171446">
              <a:buFont typeface="Wingdings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12" indent="-171446">
              <a:buFont typeface="Wingdings" pitchFamily="2" charset="2"/>
              <a:buChar char="§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du contenu</a:t>
            </a:r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704BC2AF-96D9-6244-ABB1-EA1B60DA84C8}"/>
              </a:ext>
            </a:extLst>
          </p:cNvPr>
          <p:cNvSpPr/>
          <p:nvPr/>
        </p:nvSpPr>
        <p:spPr>
          <a:xfrm>
            <a:off x="-11341" y="0"/>
            <a:ext cx="1186847" cy="96012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593" name="Connecteur droit 592">
            <a:extLst>
              <a:ext uri="{FF2B5EF4-FFF2-40B4-BE49-F238E27FC236}">
                <a16:creationId xmlns:a16="http://schemas.microsoft.com/office/drawing/2014/main" id="{8451EEA0-7852-F24C-9928-53699DC50C27}"/>
              </a:ext>
            </a:extLst>
          </p:cNvPr>
          <p:cNvCxnSpPr/>
          <p:nvPr/>
        </p:nvCxnSpPr>
        <p:spPr>
          <a:xfrm>
            <a:off x="615987" y="-33442"/>
            <a:ext cx="0" cy="488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Connecteur droit 593">
            <a:extLst>
              <a:ext uri="{FF2B5EF4-FFF2-40B4-BE49-F238E27FC236}">
                <a16:creationId xmlns:a16="http://schemas.microsoft.com/office/drawing/2014/main" id="{CC0A7665-1747-E544-837D-BAE9DF61B9BB}"/>
              </a:ext>
            </a:extLst>
          </p:cNvPr>
          <p:cNvCxnSpPr/>
          <p:nvPr/>
        </p:nvCxnSpPr>
        <p:spPr>
          <a:xfrm>
            <a:off x="704509" y="-33442"/>
            <a:ext cx="0" cy="488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Connecteur droit 594">
            <a:extLst>
              <a:ext uri="{FF2B5EF4-FFF2-40B4-BE49-F238E27FC236}">
                <a16:creationId xmlns:a16="http://schemas.microsoft.com/office/drawing/2014/main" id="{F008C1F7-2CFE-EC49-9F5C-62CEEA04B25C}"/>
              </a:ext>
            </a:extLst>
          </p:cNvPr>
          <p:cNvCxnSpPr/>
          <p:nvPr/>
        </p:nvCxnSpPr>
        <p:spPr>
          <a:xfrm>
            <a:off x="793031" y="-33442"/>
            <a:ext cx="0" cy="488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6" name="Espace réservé du contenu 30">
            <a:extLst>
              <a:ext uri="{FF2B5EF4-FFF2-40B4-BE49-F238E27FC236}">
                <a16:creationId xmlns:a16="http://schemas.microsoft.com/office/drawing/2014/main" id="{7D15ABF8-A874-644B-9C34-314EDF9F7A0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3489048" y="3900262"/>
            <a:ext cx="7535758" cy="441291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  <p:sp>
        <p:nvSpPr>
          <p:cNvPr id="597" name="Titre 1">
            <a:extLst>
              <a:ext uri="{FF2B5EF4-FFF2-40B4-BE49-F238E27FC236}">
                <a16:creationId xmlns:a16="http://schemas.microsoft.com/office/drawing/2014/main" id="{737B1610-23E6-9747-B6BD-D65D49CC08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62740" y="830499"/>
            <a:ext cx="10585644" cy="970543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 (majuscule)</a:t>
            </a:r>
          </a:p>
        </p:txBody>
      </p:sp>
      <p:sp>
        <p:nvSpPr>
          <p:cNvPr id="598" name="Espace réservé de la date 3">
            <a:extLst>
              <a:ext uri="{FF2B5EF4-FFF2-40B4-BE49-F238E27FC236}">
                <a16:creationId xmlns:a16="http://schemas.microsoft.com/office/drawing/2014/main" id="{7127898A-94D2-784C-B6D4-7F8615D1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5377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599" name="Espace réservé du pied de page 4">
            <a:extLst>
              <a:ext uri="{FF2B5EF4-FFF2-40B4-BE49-F238E27FC236}">
                <a16:creationId xmlns:a16="http://schemas.microsoft.com/office/drawing/2014/main" id="{FF663D2A-71D4-F740-8B43-65AB3AB9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8009" y="8898892"/>
            <a:ext cx="432054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673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5377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8009" y="8898892"/>
            <a:ext cx="432054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A002A-BE2F-E881-4C0F-DE8DA37F7057}"/>
              </a:ext>
            </a:extLst>
          </p:cNvPr>
          <p:cNvSpPr/>
          <p:nvPr/>
        </p:nvSpPr>
        <p:spPr>
          <a:xfrm>
            <a:off x="-11341" y="0"/>
            <a:ext cx="1186847" cy="96012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Espace réservé pour une image  24">
            <a:extLst>
              <a:ext uri="{FF2B5EF4-FFF2-40B4-BE49-F238E27FC236}">
                <a16:creationId xmlns:a16="http://schemas.microsoft.com/office/drawing/2014/main" id="{EF5DE5EE-9B4F-EB47-935A-CA57112D52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1785" y="2670301"/>
            <a:ext cx="1776870" cy="234202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9" name="Espace réservé pour une image  24">
            <a:extLst>
              <a:ext uri="{FF2B5EF4-FFF2-40B4-BE49-F238E27FC236}">
                <a16:creationId xmlns:a16="http://schemas.microsoft.com/office/drawing/2014/main" id="{A1E6303D-C394-1B42-95E0-77E70761A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8898" y="2670301"/>
            <a:ext cx="1776870" cy="234202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0" name="Espace réservé pour une image  24">
            <a:extLst>
              <a:ext uri="{FF2B5EF4-FFF2-40B4-BE49-F238E27FC236}">
                <a16:creationId xmlns:a16="http://schemas.microsoft.com/office/drawing/2014/main" id="{632B15E4-73DE-EA4D-95FE-1CB9CB0567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21785" y="5293582"/>
            <a:ext cx="1776870" cy="234202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7A6B2F7C-51FE-C44C-8CD2-1E851E4D96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8898" y="5293582"/>
            <a:ext cx="1776870" cy="234202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D49A3D8A-3860-E04D-AFBA-7286AEB40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62740" y="830499"/>
            <a:ext cx="10585644" cy="970543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 (majuscule)</a:t>
            </a:r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D2DE1831-84D1-164C-AD87-BADBC822EA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14846" y="2641450"/>
            <a:ext cx="6199442" cy="5247336"/>
          </a:xfrm>
        </p:spPr>
        <p:txBody>
          <a:bodyPr/>
          <a:lstStyle>
            <a:lvl1pPr marL="0" indent="0">
              <a:buFontTx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du texte ici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5821019-D715-524F-9DD5-E1E2E0CEFA40}"/>
              </a:ext>
            </a:extLst>
          </p:cNvPr>
          <p:cNvGrpSpPr/>
          <p:nvPr/>
        </p:nvGrpSpPr>
        <p:grpSpPr>
          <a:xfrm>
            <a:off x="11489092" y="7899193"/>
            <a:ext cx="1312508" cy="1712415"/>
            <a:chOff x="8206494" y="4231710"/>
            <a:chExt cx="937506" cy="917365"/>
          </a:xfrm>
        </p:grpSpPr>
        <p:sp>
          <p:nvSpPr>
            <p:cNvPr id="22" name="Graphique 318">
              <a:extLst>
                <a:ext uri="{FF2B5EF4-FFF2-40B4-BE49-F238E27FC236}">
                  <a16:creationId xmlns:a16="http://schemas.microsoft.com/office/drawing/2014/main" id="{9BDC5DC2-E564-7A46-A1F2-C778B6DE0E80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3887FA-760A-744D-AB49-82589A94234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3E8762A2-67F3-6C4D-A047-69FBC0BC602C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5670D6C-3B60-C740-BC16-34D3D0B2E281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9B35A271-460F-794A-AABE-6D0BDF89C959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6C2F0B5E-9F40-3447-949E-89F4D72F902E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8AE78866-702D-5C4A-9A97-42ADB4086054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94C07600-875A-D947-9907-B9B25B581EDD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space réservé du contenu 30">
            <a:extLst>
              <a:ext uri="{FF2B5EF4-FFF2-40B4-BE49-F238E27FC236}">
                <a16:creationId xmlns:a16="http://schemas.microsoft.com/office/drawing/2014/main" id="{70239369-20DD-0B41-800A-E03AE9153A3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3489048" y="3900262"/>
            <a:ext cx="7535758" cy="441291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</p:spTree>
    <p:extLst>
      <p:ext uri="{BB962C8B-B14F-4D97-AF65-F5344CB8AC3E}">
        <p14:creationId xmlns:p14="http://schemas.microsoft.com/office/powerpoint/2010/main" val="2342489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461" userDrawn="1">
          <p15:clr>
            <a:srgbClr val="FBAE40"/>
          </p15:clr>
        </p15:guide>
        <p15:guide id="3" orient="horz" pos="30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90C0C03-F05C-8E7E-78C3-A5A6E2330425}"/>
              </a:ext>
            </a:extLst>
          </p:cNvPr>
          <p:cNvSpPr/>
          <p:nvPr/>
        </p:nvSpPr>
        <p:spPr>
          <a:xfrm>
            <a:off x="7027262" y="-40582"/>
            <a:ext cx="3689921" cy="9641783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5377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8009" y="8898892"/>
            <a:ext cx="2012818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A002A-BE2F-E881-4C0F-DE8DA37F7057}"/>
              </a:ext>
            </a:extLst>
          </p:cNvPr>
          <p:cNvSpPr/>
          <p:nvPr/>
        </p:nvSpPr>
        <p:spPr>
          <a:xfrm>
            <a:off x="-11341" y="0"/>
            <a:ext cx="1186847" cy="96012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0FE39-42C5-0A33-7FF5-D633739A366F}"/>
              </a:ext>
            </a:extLst>
          </p:cNvPr>
          <p:cNvCxnSpPr/>
          <p:nvPr/>
        </p:nvCxnSpPr>
        <p:spPr>
          <a:xfrm>
            <a:off x="615987" y="-33442"/>
            <a:ext cx="0" cy="488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18CB68-3DD1-0884-7507-1962545F662A}"/>
              </a:ext>
            </a:extLst>
          </p:cNvPr>
          <p:cNvCxnSpPr/>
          <p:nvPr/>
        </p:nvCxnSpPr>
        <p:spPr>
          <a:xfrm>
            <a:off x="704509" y="-33442"/>
            <a:ext cx="0" cy="488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3E04CC-CA08-AF51-1C19-88C479C41125}"/>
              </a:ext>
            </a:extLst>
          </p:cNvPr>
          <p:cNvCxnSpPr/>
          <p:nvPr/>
        </p:nvCxnSpPr>
        <p:spPr>
          <a:xfrm>
            <a:off x="793031" y="-33442"/>
            <a:ext cx="0" cy="488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10F04482-A74F-048E-16F4-A5A781B6FC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263" y="1116279"/>
            <a:ext cx="3688329" cy="34771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24">
            <a:extLst>
              <a:ext uri="{FF2B5EF4-FFF2-40B4-BE49-F238E27FC236}">
                <a16:creationId xmlns:a16="http://schemas.microsoft.com/office/drawing/2014/main" id="{5684AE75-A481-1D7A-12AD-9418CCC85C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27263" y="5203846"/>
            <a:ext cx="3688329" cy="34771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63AF9120-1D6C-7148-B0DB-0D42F43DC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62741" y="830499"/>
            <a:ext cx="5462930" cy="970543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B30A0EEA-8D20-6F4E-A623-6E8FB22961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2740" y="3021978"/>
            <a:ext cx="4891074" cy="5247336"/>
          </a:xfrm>
        </p:spPr>
        <p:txBody>
          <a:bodyPr/>
          <a:lstStyle>
            <a:lvl1pPr marL="0" indent="0">
              <a:buFontTx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du texte ici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B703D1D-4BFD-1245-A352-A90D55C4F74C}"/>
              </a:ext>
            </a:extLst>
          </p:cNvPr>
          <p:cNvGrpSpPr/>
          <p:nvPr/>
        </p:nvGrpSpPr>
        <p:grpSpPr>
          <a:xfrm>
            <a:off x="11489092" y="7899193"/>
            <a:ext cx="1312508" cy="1712415"/>
            <a:chOff x="8206494" y="4231710"/>
            <a:chExt cx="937506" cy="917365"/>
          </a:xfrm>
        </p:grpSpPr>
        <p:sp>
          <p:nvSpPr>
            <p:cNvPr id="30" name="Graphique 318">
              <a:extLst>
                <a:ext uri="{FF2B5EF4-FFF2-40B4-BE49-F238E27FC236}">
                  <a16:creationId xmlns:a16="http://schemas.microsoft.com/office/drawing/2014/main" id="{AC55804C-A539-8346-BA0B-9DAC2175704C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92F6A0-0082-E54F-85E1-667DB7C664A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0913A87-E066-0F4B-9D7A-571E639CA7A9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3A55A106-F0B7-CD4F-B482-15B41119D704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E3352D22-82C8-A941-9529-4731917C4B1F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0E34846C-CFF3-3B43-8ECB-517A8A4E446D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CF223765-48B9-F44E-B341-13E69125BF67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Espace réservé du numéro de diapositive 5">
              <a:extLst>
                <a:ext uri="{FF2B5EF4-FFF2-40B4-BE49-F238E27FC236}">
                  <a16:creationId xmlns:a16="http://schemas.microsoft.com/office/drawing/2014/main" id="{E08259F2-DE24-5446-9924-A09D4E743348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Espace réservé du contenu 30">
            <a:extLst>
              <a:ext uri="{FF2B5EF4-FFF2-40B4-BE49-F238E27FC236}">
                <a16:creationId xmlns:a16="http://schemas.microsoft.com/office/drawing/2014/main" id="{D04A4C92-170E-6946-B518-A97596749FA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3489048" y="3900262"/>
            <a:ext cx="7535758" cy="441291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</p:spTree>
    <p:extLst>
      <p:ext uri="{BB962C8B-B14F-4D97-AF65-F5344CB8AC3E}">
        <p14:creationId xmlns:p14="http://schemas.microsoft.com/office/powerpoint/2010/main" val="28970983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2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3060" y="8915626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0392" y="8898892"/>
            <a:ext cx="1257284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A002A-BE2F-E881-4C0F-DE8DA37F7057}"/>
              </a:ext>
            </a:extLst>
          </p:cNvPr>
          <p:cNvSpPr/>
          <p:nvPr/>
        </p:nvSpPr>
        <p:spPr>
          <a:xfrm>
            <a:off x="-11341" y="0"/>
            <a:ext cx="1186847" cy="96012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0FE39-42C5-0A33-7FF5-D633739A366F}"/>
              </a:ext>
            </a:extLst>
          </p:cNvPr>
          <p:cNvCxnSpPr/>
          <p:nvPr/>
        </p:nvCxnSpPr>
        <p:spPr>
          <a:xfrm>
            <a:off x="615987" y="-33442"/>
            <a:ext cx="0" cy="488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18CB68-3DD1-0884-7507-1962545F662A}"/>
              </a:ext>
            </a:extLst>
          </p:cNvPr>
          <p:cNvCxnSpPr/>
          <p:nvPr/>
        </p:nvCxnSpPr>
        <p:spPr>
          <a:xfrm>
            <a:off x="704509" y="-33442"/>
            <a:ext cx="0" cy="488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3E04CC-CA08-AF51-1C19-88C479C41125}"/>
              </a:ext>
            </a:extLst>
          </p:cNvPr>
          <p:cNvCxnSpPr/>
          <p:nvPr/>
        </p:nvCxnSpPr>
        <p:spPr>
          <a:xfrm>
            <a:off x="793031" y="-33442"/>
            <a:ext cx="0" cy="488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pour une image  24">
            <a:extLst>
              <a:ext uri="{FF2B5EF4-FFF2-40B4-BE49-F238E27FC236}">
                <a16:creationId xmlns:a16="http://schemas.microsoft.com/office/drawing/2014/main" id="{5684AE75-A481-1D7A-12AD-9418CCC85C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83147" y="0"/>
            <a:ext cx="4491339" cy="96012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984311E-22F6-A84D-992F-E39EF1808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4132" y="852570"/>
            <a:ext cx="5949905" cy="970543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4C5608E3-BBDC-F64B-B75B-8E00F74522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4132" y="3044049"/>
            <a:ext cx="4891074" cy="5247336"/>
          </a:xfrm>
        </p:spPr>
        <p:txBody>
          <a:bodyPr/>
          <a:lstStyle>
            <a:lvl1pPr marL="0" indent="0">
              <a:buFont typeface="Wingdings" pitchFamily="2" charset="2"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du texte ici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8EF92D8-19BB-7142-9D0B-AAF8020E738F}"/>
              </a:ext>
            </a:extLst>
          </p:cNvPr>
          <p:cNvGrpSpPr/>
          <p:nvPr/>
        </p:nvGrpSpPr>
        <p:grpSpPr>
          <a:xfrm>
            <a:off x="11489092" y="7899193"/>
            <a:ext cx="1312508" cy="1712415"/>
            <a:chOff x="8206494" y="4231710"/>
            <a:chExt cx="937506" cy="917365"/>
          </a:xfrm>
        </p:grpSpPr>
        <p:sp>
          <p:nvSpPr>
            <p:cNvPr id="28" name="Graphique 318">
              <a:extLst>
                <a:ext uri="{FF2B5EF4-FFF2-40B4-BE49-F238E27FC236}">
                  <a16:creationId xmlns:a16="http://schemas.microsoft.com/office/drawing/2014/main" id="{F874E86A-CDDC-B040-90D9-98B6F093CE47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1EE5EA-DA1C-8C4C-98A3-7FF826992E40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72661644-9A1B-5C47-B7AE-7B627D59E86A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8830BEB-6408-8745-AC7D-87559D3C82AD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3047ED5A-C6B2-424D-8A86-441EBCD58A3D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54649FDA-E274-AD44-A3DE-0389779527D0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39BA3BAF-5013-D248-82AB-87D43F4BA9DC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Espace réservé du numéro de diapositive 5">
              <a:extLst>
                <a:ext uri="{FF2B5EF4-FFF2-40B4-BE49-F238E27FC236}">
                  <a16:creationId xmlns:a16="http://schemas.microsoft.com/office/drawing/2014/main" id="{CA741E65-30CF-6149-9C1F-4E876B7F3161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space réservé du contenu 30">
            <a:extLst>
              <a:ext uri="{FF2B5EF4-FFF2-40B4-BE49-F238E27FC236}">
                <a16:creationId xmlns:a16="http://schemas.microsoft.com/office/drawing/2014/main" id="{6B62B4A1-AA7D-3146-BB78-159B984813F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3489048" y="3900262"/>
            <a:ext cx="7535758" cy="441291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</p:spTree>
    <p:extLst>
      <p:ext uri="{BB962C8B-B14F-4D97-AF65-F5344CB8AC3E}">
        <p14:creationId xmlns:p14="http://schemas.microsoft.com/office/powerpoint/2010/main" val="1474252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2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FA1D04A-3A4C-08CA-33B7-FF0422F5DD03}"/>
              </a:ext>
            </a:extLst>
          </p:cNvPr>
          <p:cNvSpPr/>
          <p:nvPr/>
        </p:nvSpPr>
        <p:spPr>
          <a:xfrm>
            <a:off x="-11341" y="-40582"/>
            <a:ext cx="6717634" cy="9641783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3548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4734" y="8898892"/>
            <a:ext cx="1688917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0FE39-42C5-0A33-7FF5-D633739A366F}"/>
              </a:ext>
            </a:extLst>
          </p:cNvPr>
          <p:cNvCxnSpPr/>
          <p:nvPr/>
        </p:nvCxnSpPr>
        <p:spPr>
          <a:xfrm>
            <a:off x="615987" y="-33442"/>
            <a:ext cx="0" cy="488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18CB68-3DD1-0884-7507-1962545F662A}"/>
              </a:ext>
            </a:extLst>
          </p:cNvPr>
          <p:cNvCxnSpPr/>
          <p:nvPr/>
        </p:nvCxnSpPr>
        <p:spPr>
          <a:xfrm>
            <a:off x="704509" y="-33442"/>
            <a:ext cx="0" cy="488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3E04CC-CA08-AF51-1C19-88C479C41125}"/>
              </a:ext>
            </a:extLst>
          </p:cNvPr>
          <p:cNvCxnSpPr/>
          <p:nvPr/>
        </p:nvCxnSpPr>
        <p:spPr>
          <a:xfrm>
            <a:off x="793031" y="-33442"/>
            <a:ext cx="0" cy="48811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F1BAD1EB-1AAC-5A41-9388-EC3EA572A2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3110" y="0"/>
            <a:ext cx="4209415" cy="96012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4DB3496-971A-8846-9D86-4E398A227E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62741" y="830499"/>
            <a:ext cx="4891069" cy="970543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F46BE890-8B7B-4144-8E74-CA5B5DD2D1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2740" y="3021978"/>
            <a:ext cx="4891074" cy="5247336"/>
          </a:xfrm>
        </p:spPr>
        <p:txBody>
          <a:bodyPr/>
          <a:lstStyle>
            <a:lvl1pPr marL="0" indent="0">
              <a:buFont typeface="Wingdings" pitchFamily="2" charset="2"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du texte ici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A5C4DCB1-D1B3-9745-92E1-7B8021DC1029}"/>
              </a:ext>
            </a:extLst>
          </p:cNvPr>
          <p:cNvGrpSpPr/>
          <p:nvPr/>
        </p:nvGrpSpPr>
        <p:grpSpPr>
          <a:xfrm>
            <a:off x="11489092" y="7899193"/>
            <a:ext cx="1312508" cy="1712415"/>
            <a:chOff x="8206494" y="4231710"/>
            <a:chExt cx="937506" cy="917365"/>
          </a:xfrm>
        </p:grpSpPr>
        <p:sp>
          <p:nvSpPr>
            <p:cNvPr id="29" name="Graphique 318">
              <a:extLst>
                <a:ext uri="{FF2B5EF4-FFF2-40B4-BE49-F238E27FC236}">
                  <a16:creationId xmlns:a16="http://schemas.microsoft.com/office/drawing/2014/main" id="{EF073995-4AB6-F947-8AB2-2D3A093A7FB3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D9EE3F-5D85-5249-A431-19943076E35A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5C4DCDB8-C68D-334E-88DD-865A099A3EE9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69A2862B-B350-954E-B74B-F658A939EDBD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A4C8B15D-2825-5E47-81A4-CC9679D28EF6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B3FC0368-8CF3-BB4A-9511-62641031CCD2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94A53F43-7712-0E44-B605-325C3D210C85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Espace réservé du numéro de diapositive 5">
              <a:extLst>
                <a:ext uri="{FF2B5EF4-FFF2-40B4-BE49-F238E27FC236}">
                  <a16:creationId xmlns:a16="http://schemas.microsoft.com/office/drawing/2014/main" id="{AD81B8EE-5BB3-A54F-A564-9F2305F15B56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space réservé du contenu 30">
            <a:extLst>
              <a:ext uri="{FF2B5EF4-FFF2-40B4-BE49-F238E27FC236}">
                <a16:creationId xmlns:a16="http://schemas.microsoft.com/office/drawing/2014/main" id="{64DCEF64-A375-8141-B6DC-A5E89B3E3BD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3489048" y="3900262"/>
            <a:ext cx="7535758" cy="441291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</p:spTree>
    <p:extLst>
      <p:ext uri="{BB962C8B-B14F-4D97-AF65-F5344CB8AC3E}">
        <p14:creationId xmlns:p14="http://schemas.microsoft.com/office/powerpoint/2010/main" val="12997960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2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339353-86E8-5F4C-8AAE-A8CC29CA3CDD}"/>
              </a:ext>
            </a:extLst>
          </p:cNvPr>
          <p:cNvGrpSpPr/>
          <p:nvPr/>
        </p:nvGrpSpPr>
        <p:grpSpPr>
          <a:xfrm rot="5400000">
            <a:off x="10830472" y="-2716199"/>
            <a:ext cx="4920763" cy="2571036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2CF4CD20-33AC-084A-A220-BACC7195E0A9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E9F8D44-95DB-8D43-8AF3-6CE31D8B0330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563C85F-D919-7943-A6AE-95DD8BCA65B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50E9F83-085A-B643-80D7-A4BA87E9955C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5A61D9E-AD76-D947-A780-2711FB028ABD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E7ACC9C-1A15-664C-A3EE-C2B7FC188DFB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BFB8EB91-D341-B34A-BF0F-26533A16BF3E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781D124E-219E-7342-A046-8D0B71C1CC5E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C999CD-6B51-A548-8F3F-195FD8C2AA19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F4A2AD2-54F6-4846-94BF-0EB015342C6A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D5614A6E-4502-0A4A-A10C-B4CBEA4D3E01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980990B-9C5A-744D-9620-8BBCC7C817B5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0773674-FDC1-A647-B7E1-FEE51F1D6717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78646905-34C3-6D4C-8818-BC656B3F41F2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7ED2AAE2-0B13-BC47-8C5E-ADAD593C6CC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50690E96-94AC-894D-8C26-FA76E0829EC3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6332B0E-5A1F-0543-AB10-DAD2198458E8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1E6C128-0B3D-6845-B231-CC90517EED2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14C11FD-3DF0-DF48-BB59-140700BFA188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DFBA913D-F748-5F4F-8807-A8CE7DBAA4FE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A025D6B-2ACF-EA47-ABE9-1BCD00288446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A7612D2-C2B9-344C-AB31-3FA003CD9DBB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202104E-CF13-F74E-9C15-CAF42B8E09A0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0586E47-423C-514A-80CA-98EE5CB2B4DD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BB012C4-ED8E-6949-A553-C3A188FB44F6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316147DF-8959-DE4B-9433-1047CAA6D64B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87C7DA-05C1-4946-9AAA-7A7F484212C3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A95F64E1-1542-3A46-9A98-B03F3049B72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FF0541F-44EB-1C44-A770-93FD7F4D563D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6FAC347-807E-2E47-A91B-BE06F826F21F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0D41F0C6-A7A1-3342-92BA-9185D3BA969B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0FFD9F7-D768-CC46-94F4-F5A804F9FFE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A517174-41F3-444D-B35D-E09F97CA1E09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C16CC2D-110A-A446-95FF-7076CA8BAA72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F1E271C-39D0-B74B-BCDA-CD41E2D6227F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7B13756D-9166-E24F-9388-F83FC4FE2373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CECE08A-2D4E-E048-8AF8-6739D843FD88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AD0663C-D869-D74B-8504-99BFBE36F2D0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BCD3478E-14B6-2C44-9A74-7CC9C5604B8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34BA309-F9AB-6240-8419-278020FD491E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5AE0CAB1-876B-3849-A4F5-E27DFB0D0FB2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3E0186D9-4A9D-E94B-9107-D744A3EDF331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D56B752-5743-EF4D-8376-F70564923BA7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735D13E-7DEE-4546-8C76-F0FEFFD813DC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CFA2D761-22D0-ED4D-BB42-244E43D406F4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410B1214-EBF0-6E4C-B345-7230F17B7EAB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4E242DF-6FC5-D346-B999-5751EC2F1906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1C48FD67-D3DA-9542-8089-774263044466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1EB3F7B0-AA57-CA43-8CF1-3C4E6F65E354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7DC793B2-5C1B-664A-8E18-6FCA01B0C9D3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47438D2-73F3-1A44-829C-46AADA85223C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F613CC7-6EDB-8349-A500-6D5D86F8D935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0158135C-A4A5-254B-B14F-99801DB063D8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2ABB456A-CF40-3E4A-B10B-648ED95309A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CD70848C-5092-6641-AA90-3364C70543CA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B3DBF835-28E4-044F-9F07-61CEF9E44079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45038F96-267B-7F4C-93EF-54E330EE0682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AE8E506-29CD-3A40-92F4-196B17689DD2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A07A0919-F7C8-0940-A75F-A45DC890DCC5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630378C9-8075-FD4E-9A0D-09B93819B2FD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3E15FCC-D446-9C47-95C2-486EB70CAF2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841B249B-3D04-1D41-8402-E7B0FE5A675D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2B833711-6190-2349-A326-F10982C398C6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09D463B-1F55-A64F-82D8-286BC6804431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3294A03-A8F0-AF48-8BC9-A8D124D2F8FF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FEF5C24-5D7F-9942-8339-BDD64D66BD5B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C9A60D5-F601-4144-9387-665EEE8EADBD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4CA727E3-804E-5E46-9B28-615C54CDD04E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52BF0F8B-D3AD-CB41-BDBA-8C6C201B18E6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8FD850FA-5624-6045-9DE6-1DAB4027AF47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33C3734-48EE-5348-854C-434E4CB25B2E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F92CB0-B118-6644-8C70-E36C664E0620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7378334-309D-CE47-B7C8-09632C53E780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C4F82560-3007-6C49-8EA2-D413077CBD14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5FE54156-44AB-D14A-B403-2CD60D60B08E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7D6DB6C0-2C9E-6C4D-8DD0-E9783359CCF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D267D98-C77F-284A-B6CE-F30489C50257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7C1D29D3-206E-DB4C-BA96-5C5AFA2439BF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361CF260-223C-A943-B28F-9D47F8115E15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3B685B31-7BD5-5248-958F-EFABC9B00F0D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564E674B-BC8A-814F-88CC-BD5E3E2FA8F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4139CE05-08C1-F84C-B88A-4C8C60BFC9FD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9FD452A1-4C20-ED40-A740-DB7C2A224797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3BC9E0D-127C-1840-8536-47B987E40783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7D416F2-D725-554D-9814-E943B2C2A1DB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8450B0F2-F26F-5E47-884F-9300045B60B4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9B32AED-7CDA-D54A-BAA1-D813948E8466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A248F117-2327-FE4B-B0F2-2F2832AE2019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9EAC9F8D-E101-AF4C-A608-F8DF3CF4E8EB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AD612E45-3F67-E74D-B241-E6B4C3084002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63CA44C0-11E9-FC42-879F-F90919D46AFE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361D9-C47A-5C4D-B2B2-C3683B63BB6E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B33E84A-901C-044A-9079-65A3726F11A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DD6A24DD-C294-3846-B41C-7437CDFC9E39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5C77C5B0-70DD-0646-A0A9-444B4B304A00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80A8A5F4-6012-6B44-B0F5-3B4E6CA268F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349DBE89-D1AA-3349-8D02-97D0ED9238DA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37DA2FA1-E39D-BE47-B58D-CF173A372F5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EDBA7E5E-48BA-CF4A-A740-D4E0E43802FC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606B2913-629C-5B45-871F-D4B9C9C7EE2E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EBC19F43-2014-8B48-9313-403B8B1FC73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2AF46752-79E1-6E46-BC3A-C7E097BB58E0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3F4CF7CB-6477-6444-9895-E35CBB726BF3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EF8FE373-E05F-3443-8634-F50233BC4B30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E50B8C7E-3373-7F43-A6F5-1E7431473036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3ED21E08-856C-BB4F-B7B3-CD036F7150A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C6332308-F843-ED4E-8F57-9A23371CA14B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4E1EC020-09A4-8347-AD44-34D1DFD1398D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D3FFCE33-C99E-944B-8399-B5E085B5942E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8F071F1A-3211-4D4B-9372-EB4710750A9E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57E138F9-63FF-574B-8C8D-A01E903CC3BF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C3D777D8-6DBB-2A4E-AA0C-00FAC39DF0D9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E55F69B3-2129-734B-B989-7FF00F7D1AAD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794E2C1-56C9-7741-936B-737FB7E93E81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11460F4-D077-2F4D-8132-F83F598AA5A5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362527-1799-0C46-AA63-F388D1E09BD6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DA41100-0004-444D-9C78-9B4BF9217F67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1BE3F812-87AF-AD44-A2C8-5E3E18CE219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2E364581-0BDE-9247-AE0A-C02F2C00A8C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31B208A0-FBD5-354E-8E39-E3E1F882010C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F7CDD041-E55C-9747-8874-CADA23646A28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6DE6CF8F-4FBE-5D4A-987F-974F922FD683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93ACACF-C3A6-2744-872E-B26433E0C029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0455050-A25E-2F45-ABCB-9C520DE757A9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4AC82C0-4FC7-744F-A634-6769B6A63D6D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52DF3C68-BF0E-4849-8DC4-0EF37FFADD18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A673983A-D326-0D4F-9598-0D93E8FCD41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B88E79F-2BD4-6A47-BCB1-C934E262D1D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3323CE76-6A8A-2C4E-91B3-749203FEA3D8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D37788F4-9EC7-484C-96AC-3E9BC0E08676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399A659-DD21-8243-A5CE-A79742881C79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B33003D-15B1-0F43-8CBF-3BB71FDE2134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09A175C-0926-2943-A29C-3BA8FC42B163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CF81D21B-2B66-0549-81B7-120F1AE2525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B6FF9E1B-3C27-5A4E-BCCB-9700D8F338D2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BD9002F3-6854-D544-B8F6-B9E1BA2F7227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04381DE4-C618-104E-8D39-749975795388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1F23645F-BFE1-5E4D-9892-CA7DC596CA96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5DD52319-B755-A44C-B2BD-C9F45911E2ED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51DFAF91-3220-CD41-B4AA-EEBC57AD4ED3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8B95F4DA-6007-8143-A594-54A916524CB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8BC9B8EB-54D2-5647-9E8A-49278441722B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05638F08-F8E4-9F49-AB16-66E6A698A5BA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80B4F266-6764-2041-A72C-35FF961D38F2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1E5E6A0E-3EA4-004A-BC34-D6E18BBECC8F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E4B2A76E-D76E-5946-9255-8A746AAF8FE9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22A8DDE3-7DC3-ED4F-8F5A-0DEEB0AC4258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14253F20-9C40-3346-9C4A-7243FB63DA6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C5BDFB50-C2C3-F74F-AF56-D71BB9F518D3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532FFDD7-2D8E-594E-BC48-153A240C4385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9B58706-21E0-8A40-B898-0679D64093A8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023D267-680B-A441-9FE4-641B0E32C02A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88A65403-9C15-2648-8B4F-733B4DC784C0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01F3AA61-5099-1F42-84B4-754EC206C77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32FBF620-02BB-9043-A672-A225C774BFFB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570E205D-F561-4446-8D53-FA52BABF2FB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E60228CF-028B-F949-97BA-50BAC80064D1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96F9B0AF-7548-9648-A805-A7AEB437957A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4D3954E-3BA8-1540-AB8A-19ECEE9A1989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6638C275-4171-4646-9627-78823E75A40A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526FFC3C-D98C-FF4C-B7F4-258F3CB670E0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41E23A72-6765-774F-B56A-A7C0B0C267C8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2F904E2-0D6A-DE4B-9D7D-576DC6B3387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A4E8E45C-00A5-6249-9D89-46102953640C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AB6D0851-694D-7D4D-A086-7876546D4C9B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B2DAC926-E770-8840-8B4F-0678147AB959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11C1F1A-B669-AD48-A001-74F3DB26AC46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9E586FB4-3AA7-AE4D-9C5B-BB7147FC1C5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02A66D92-1B8F-FA49-8DE6-C2BAE82DD724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BA6D0EAD-E00A-FF47-85EF-A4F080E68ADA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E2309757-1173-8B40-9083-7F5C68023EAD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FEC48D-3B4B-6D41-8E6B-2B19F140CDC5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1A20C58E-DD42-8543-ADC6-FEA0170A9068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6EC75C87-A292-114B-85E6-BF236BF66FA7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DE92A72C-6718-BD46-A9FC-323336959E64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F83EEDC0-061A-0D47-8B14-AE73A0A1A71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20C171FB-982C-5944-AD5E-2557599151E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929F7F7F-12C4-7444-B140-970BC367233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17D2396A-F54A-9547-BDA0-045C23E88C0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E5C3CB62-2D49-C44E-9F93-AC729A1DE824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501C6137-C629-064C-9CBC-91FB9CDB68AA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4BCAC1D0-553C-D24F-B032-FAE44D069B7A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F4DEC2B0-9984-3849-9B72-CDDBABE59EEB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A40D58E3-8AA7-9D4A-B966-59CC1E1FBD87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C0505950-041E-7143-AB02-B9F6C8FD5F9E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D8451015-12EF-EC4E-BA5C-72C10E778F7C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15852A7A-FA88-5A4D-807C-15EE6031420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AB555E0-7341-FD4F-9FB0-2470426FD5E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C7EF2114-263A-6F4F-BF6C-BEF059B39086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FB0CFFCE-8040-DB41-927F-340F0B05EFE4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D6F173B-8157-E249-854C-C27DFFB512C3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226F3D0-3CA6-0D43-A562-1A7B0B607A0C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544E258D-E2E9-9B43-B91F-899D2FC2EB9A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85D44A0F-E5E6-9B46-B5CF-7DBFAD3B55B8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9D238918-FEF6-624A-8E66-02FC28DA6205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1B5C544D-A6C1-0749-AA0A-1D93FD850C72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E46CDF9A-827C-D040-AFA9-EF517D33B47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1D25B189-E039-764B-9977-1543A1BE8CF8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4120920-2644-0F47-A5CE-D860252280D0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74EA4888-5137-FD41-B36C-18EE66081659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6C9DA636-FCF7-7F4A-81B9-75AE77942007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CB420E3C-5A37-8749-BBDA-C43F8A84030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02E2FA4A-6E36-794A-87EE-D429EA7435B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235A5793-8115-E64E-B87C-CF68B40E45D3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3299B19A-A4F8-154C-ACA9-1931B220AECC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89940AF-3E9D-9441-BBF5-519471D32DC9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B78C9912-2DFB-A148-97CC-1BA2430A5084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B22DB41D-671E-A64E-A5A3-E445CEAB30BE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A44D4DA5-B40C-AC43-8AC8-9ADC4FD4262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C204857-A439-A144-A31A-BCD2E1E997F4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4CBA950F-BFAE-FE41-AD74-8F623E53690B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3DBF4194-3DAC-2146-A97E-2EFB962862C0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4209842F-F6D1-A442-AF8B-6A989E06DF76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B04F6744-844E-DA44-9C73-B16584796C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37B88E9-428E-4848-9B81-2E0AFA110B38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ED0C4646-271A-B74A-8D5A-D0BC0CF32F63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D3927946-CCAA-A242-8FAF-967EF2FBA16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3B3E9588-7979-2D40-92BA-B854F49767A9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8075BD7-8AFB-8A40-B352-61952B9A3501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9ECE47DD-5332-8343-8D0E-94D7629AE0B5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87D7EDE8-2D41-784C-9617-CB06D33DDDF1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93C60D6D-D013-224E-B313-FC8D1692BF0D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D409F6F-E016-7E44-A880-92AD86B421F4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2E50F408-5E9B-2E46-AEC5-6BC2AA70F7D5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D28C6AF6-036E-064D-9EED-7A1F855AA248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B562C199-57E1-AD40-AF06-83C402AD4601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5AD15C0-8266-8640-B29E-FFF26BB097BF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7BC9D361-4D65-BA42-963F-A238E98F4924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1656EEA4-A978-7347-B832-C68EE427364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ACC96FF-239F-624E-8D08-D2D22A19BD52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3F7FDC5C-A1C7-0044-A709-36E04F07703D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D38B2FDF-FB29-EA40-AF47-9A4C293D2DD9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63B7556E-C304-4D4A-86AB-0965A537FCAE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4D33BDA6-6AB7-F149-A260-4D8F71DE9343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5B6FF27F-CECB-0C48-8D69-5B73231A0C3E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EBE38705-531F-C941-9D4A-C95F986213C2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CBAB6CD-5195-FF45-9D6B-FBE1E60CAEB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A7CD588F-1F8C-6547-AD1C-94A19EAAAEF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3EF04632-2417-0942-8BC2-4DCFF455A70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9AEA2CC9-2B06-7145-AB89-0DA7B8E90E69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26F179FD-04B2-6943-B926-BFDBF4705A54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77FB7219-4DF0-3D44-BFBE-CF0926910F47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B8FFBF50-5428-1446-BC0C-AA40F0F65EB0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1DAE38A6-2589-5140-9F2B-F831E46AAD97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87DA212-5A67-2243-B13E-1F06BD31CF0B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DAF757C-2D00-BF44-A6EB-B2151141DD1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A67A03AA-5FF9-D84D-B5DE-6C93797B1680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0C728DA8-661F-D445-95F7-55491A7B0E20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08736F60-569D-8E44-A928-53F937EEEED4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098526D6-97AB-9E49-91FE-E33814E212CA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C9F1D44E-E4D7-A140-81BA-933395EC91EF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97DA72C6-60FF-DD4A-8B38-195CE5456320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BB352CAD-6CD4-5342-BEFD-C6F18828F576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0058DFEB-C7A3-6643-8AB9-5206D6947CD1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B1055E49-C19B-E743-A45C-4F57E02E4C93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8140102A-F204-C349-9722-11AAE8F5BE6C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EEE12E4E-F4A8-7A47-8EE1-75C98E86B85C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A75CA79E-E70B-2142-BBC7-8D623CE841AE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9D418ED0-7FA4-A942-8994-474249550EAE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B09ABD6F-D2A4-6747-A32C-8CAACC53760E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C2DE4CE4-06C2-9945-B2DC-130BA8A321A8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ED1A6517-609D-E848-B4E7-B71CE2865C09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581" name="Espace réservé de la date 3">
            <a:extLst>
              <a:ext uri="{FF2B5EF4-FFF2-40B4-BE49-F238E27FC236}">
                <a16:creationId xmlns:a16="http://schemas.microsoft.com/office/drawing/2014/main" id="{656D3A3B-7E07-015F-EA57-E3F4F59F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898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582" name="Espace réservé du pied de page 4">
            <a:extLst>
              <a:ext uri="{FF2B5EF4-FFF2-40B4-BE49-F238E27FC236}">
                <a16:creationId xmlns:a16="http://schemas.microsoft.com/office/drawing/2014/main" id="{01AC6504-202F-906E-F160-90BFD177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96" name="Espace réservé du texte 8">
            <a:extLst>
              <a:ext uri="{FF2B5EF4-FFF2-40B4-BE49-F238E27FC236}">
                <a16:creationId xmlns:a16="http://schemas.microsoft.com/office/drawing/2014/main" id="{30C65A99-8518-0D40-B967-27AB25DDD0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1896" y="2415893"/>
            <a:ext cx="10929549" cy="585342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dirty="0"/>
              <a:t>Insérez du texte ici</a:t>
            </a:r>
          </a:p>
        </p:txBody>
      </p:sp>
      <p:grpSp>
        <p:nvGrpSpPr>
          <p:cNvPr id="298" name="Groupe 297">
            <a:extLst>
              <a:ext uri="{FF2B5EF4-FFF2-40B4-BE49-F238E27FC236}">
                <a16:creationId xmlns:a16="http://schemas.microsoft.com/office/drawing/2014/main" id="{806BD873-8B20-5F48-BE75-A72310BB6A48}"/>
              </a:ext>
            </a:extLst>
          </p:cNvPr>
          <p:cNvGrpSpPr/>
          <p:nvPr/>
        </p:nvGrpSpPr>
        <p:grpSpPr>
          <a:xfrm>
            <a:off x="11489092" y="8403962"/>
            <a:ext cx="1312508" cy="1207646"/>
            <a:chOff x="8206494" y="4231710"/>
            <a:chExt cx="937506" cy="917365"/>
          </a:xfrm>
        </p:grpSpPr>
        <p:sp>
          <p:nvSpPr>
            <p:cNvPr id="299" name="Graphique 318">
              <a:extLst>
                <a:ext uri="{FF2B5EF4-FFF2-40B4-BE49-F238E27FC236}">
                  <a16:creationId xmlns:a16="http://schemas.microsoft.com/office/drawing/2014/main" id="{E38380DC-890A-7F4F-B9B6-69D35B9F5C33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373FEA-7283-024B-9219-1F851018D3C1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1" name="Groupe 300">
              <a:extLst>
                <a:ext uri="{FF2B5EF4-FFF2-40B4-BE49-F238E27FC236}">
                  <a16:creationId xmlns:a16="http://schemas.microsoft.com/office/drawing/2014/main" id="{8C10C866-F9C2-2F40-A025-2C7413CC732A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03" name="Connecteur droit 302">
                <a:extLst>
                  <a:ext uri="{FF2B5EF4-FFF2-40B4-BE49-F238E27FC236}">
                    <a16:creationId xmlns:a16="http://schemas.microsoft.com/office/drawing/2014/main" id="{3CCF2E07-EA29-AE49-AE15-E4C1374A6111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Connecteur droit 303">
                <a:extLst>
                  <a:ext uri="{FF2B5EF4-FFF2-40B4-BE49-F238E27FC236}">
                    <a16:creationId xmlns:a16="http://schemas.microsoft.com/office/drawing/2014/main" id="{C4F44A62-4B6F-0A4C-AECD-F89229DE82CB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Connecteur droit 304">
                <a:extLst>
                  <a:ext uri="{FF2B5EF4-FFF2-40B4-BE49-F238E27FC236}">
                    <a16:creationId xmlns:a16="http://schemas.microsoft.com/office/drawing/2014/main" id="{B8D127EF-C39A-EB4F-8F44-85DD02C686D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Connecteur droit 305">
                <a:extLst>
                  <a:ext uri="{FF2B5EF4-FFF2-40B4-BE49-F238E27FC236}">
                    <a16:creationId xmlns:a16="http://schemas.microsoft.com/office/drawing/2014/main" id="{326DEFF7-7C78-154E-B538-21DC7BC1BE8E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" name="Espace réservé du numéro de diapositive 5">
              <a:extLst>
                <a:ext uri="{FF2B5EF4-FFF2-40B4-BE49-F238E27FC236}">
                  <a16:creationId xmlns:a16="http://schemas.microsoft.com/office/drawing/2014/main" id="{5F16A7C1-CF12-6645-A19F-E916CEEA27BE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7" name="Titre 1">
            <a:extLst>
              <a:ext uri="{FF2B5EF4-FFF2-40B4-BE49-F238E27FC236}">
                <a16:creationId xmlns:a16="http://schemas.microsoft.com/office/drawing/2014/main" id="{E2EF416B-3AFC-E149-BC44-337A01C07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1077" y="830499"/>
            <a:ext cx="11044044" cy="970543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 (majuscule)</a:t>
            </a:r>
          </a:p>
        </p:txBody>
      </p:sp>
    </p:spTree>
    <p:extLst>
      <p:ext uri="{BB962C8B-B14F-4D97-AF65-F5344CB8AC3E}">
        <p14:creationId xmlns:p14="http://schemas.microsoft.com/office/powerpoint/2010/main" val="465945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907" userDrawn="1">
          <p15:clr>
            <a:srgbClr val="FBAE40"/>
          </p15:clr>
        </p15:guide>
        <p15:guide id="2" pos="60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/>
        </p:nvSpPr>
        <p:spPr>
          <a:xfrm>
            <a:off x="1" y="-13915"/>
            <a:ext cx="9153105" cy="646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/>
        </p:nvSpPr>
        <p:spPr>
          <a:xfrm>
            <a:off x="9965807" y="-52981"/>
            <a:ext cx="2835797" cy="965418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/>
        </p:nvSpPr>
        <p:spPr>
          <a:xfrm>
            <a:off x="9157694" y="-52982"/>
            <a:ext cx="3643906" cy="54301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0F19190B-599F-6241-8EB5-B0B244B3F1C1}"/>
              </a:ext>
            </a:extLst>
          </p:cNvPr>
          <p:cNvSpPr/>
          <p:nvPr/>
        </p:nvSpPr>
        <p:spPr>
          <a:xfrm>
            <a:off x="7527705" y="5378043"/>
            <a:ext cx="812700" cy="216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/>
        </p:nvGrpSpPr>
        <p:grpSpPr>
          <a:xfrm>
            <a:off x="897410" y="8746836"/>
            <a:ext cx="598510" cy="868280"/>
            <a:chOff x="1211580" y="5257800"/>
            <a:chExt cx="570009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8" name="Rectangle 297">
            <a:extLst>
              <a:ext uri="{FF2B5EF4-FFF2-40B4-BE49-F238E27FC236}">
                <a16:creationId xmlns:a16="http://schemas.microsoft.com/office/drawing/2014/main" id="{6452CC27-335C-3A40-AB34-21369E9975B8}"/>
              </a:ext>
            </a:extLst>
          </p:cNvPr>
          <p:cNvSpPr/>
          <p:nvPr/>
        </p:nvSpPr>
        <p:spPr>
          <a:xfrm>
            <a:off x="8340405" y="4293597"/>
            <a:ext cx="1391720" cy="108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293" name="Groupe 292">
            <a:extLst>
              <a:ext uri="{FF2B5EF4-FFF2-40B4-BE49-F238E27FC236}">
                <a16:creationId xmlns:a16="http://schemas.microsoft.com/office/drawing/2014/main" id="{9A05EB68-FD85-2045-8042-1DF1BED1A475}"/>
              </a:ext>
            </a:extLst>
          </p:cNvPr>
          <p:cNvGrpSpPr/>
          <p:nvPr/>
        </p:nvGrpSpPr>
        <p:grpSpPr>
          <a:xfrm rot="5400000">
            <a:off x="5629083" y="-842770"/>
            <a:ext cx="5115951" cy="2673017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E83E81B3-1F19-8C43-BB27-3B90260B3C36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4B23390-0212-5049-B39F-7C5DA61CB73D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81A5C394-A5A7-5248-BFA2-A1A48DF70853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F9CF1046-8A37-B64F-B4E4-6A2FFA203748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667E1140-85E5-0641-9D56-CDD34049376F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CDDC7A7B-4A6D-7844-94BC-AC8055131AC4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794182FC-60A9-6E48-B17C-D48007DD0332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50EC5990-D414-0442-8E00-D540886B5D81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12C7CB20-5FE0-D045-8BA1-0A9BE32B7FE3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99131BFC-88AD-8B44-B337-DCACFCF785BD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61DB9DC8-4FA8-454C-8759-D7A3327610AE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DA9250B0-8883-1A4B-BC2D-76C15A9238F8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A7329D43-2C7C-1342-9587-0B73E677D2FE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630D4926-F632-FD45-BFD7-944996AAE67B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D12E7C0A-EC13-1E4B-8263-54921316B8FC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C204BBDC-DB95-BE4E-B60B-30DED66481AA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2E57A039-2631-7047-8C9C-2AC7C40196C0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A12E0E8-FA1B-2949-A6A4-CCDAF3A5652E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FEDF6BEB-00B3-9E4E-B9CE-7EF097CA11D3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8055B7CB-98AC-9B40-8707-921850ED6F78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B443AEEA-F6E8-C444-8DF7-432314737B49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7A42A6A6-D5C9-6F42-A429-D51437D2E326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6C85809A-EE60-DF4C-BBA5-C9B229CACE4D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FCE1F81D-F80A-D444-A824-ACB00D7FC60B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8D2DABC5-E060-0848-A9FD-6D1894D618D3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C5AC05D0-C857-3A4F-BDAC-76372C77AB45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B786386-1B3C-9543-89F5-F2F59793DA6C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13DD214A-077D-DA4B-B68D-CBF0FCB4E68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3257E814-9E23-7D46-94C9-01D31FB32441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E1254037-CA32-3545-929D-B2516C88CD6B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6A177751-D7DB-B64B-970F-93AAF835767C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566964F3-239C-5743-A217-F6FEFA709A8F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52B5BF71-2AE7-6949-A1B9-8C5D1CAFA4D5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5A754C43-F012-804A-9AB4-521D9CAA5B54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A1D5A28-D505-9F4E-A7BB-4B1044DE06AC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C2712432-F061-3C4B-85F6-7BC421329CAD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4F51920D-7C17-4542-ADD2-C261F5DA1F7F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46A57F85-50AE-E248-91E8-9205B2C19B3D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AE59894C-BEFB-AB42-95FD-077A825E42D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4A6C623A-EBA8-A74B-BD58-D8255264F2D1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356CD70C-9FBE-3E4C-B4ED-E10CBD1282CB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0D93F737-A1AF-3646-8F64-362B8E6FA30D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09A5B183-B930-6E48-929F-4322E453346E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1D5952C0-96D4-0B41-821E-683CBCD1AAD0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0DF5C1EB-76DA-2F4A-99AB-EAF36D19ACA1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DC8F8FE6-8E20-0144-AF7E-C03CC9CA508D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99397BE-0AE7-4446-9ED1-52E990B690BD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683F0EAC-6165-1342-A535-03FA827001FE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47CB4FBC-7241-1340-B230-ADA5C722E520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6E3C7821-E7A7-D24D-8AE0-9B020DB1A421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280C8C99-45CD-F748-9CFE-C4D44600C454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42F5570A-A923-FE48-A32B-F7B62587EC13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CC9314E-5C47-4E41-B5D7-1407E34AF146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6EE44E45-A07A-4348-B711-EE29CDDBE97A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21BACA5F-F880-E743-BC14-1F932C9A4F1E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CD66E92C-D496-F749-BE89-32D6E03181FB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571507EB-0AB5-AA45-8193-D205EC56F320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793DB926-9938-D34A-B1E6-B58DE16EFDA7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9FFBCF20-0773-294D-BD1B-12C67AC09AAB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41C995B6-6CEB-0240-8629-BB460EBA1059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35A9A600-6D2C-B044-8152-4E3842F61F72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FE4CF607-DD78-6541-ADD3-279127038D10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7AED1440-B372-904E-8F98-EA974B96582E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9DCBA0C-4725-504D-BEE7-0B8EF8E1C1A7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6B8EC6B-7E92-9A47-B2EA-4E4A368DCB9C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5EB2AAFB-F46A-E14C-BE42-F957BA57B7FE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02059DF0-1D23-E34D-B69E-84DF3AEA0F00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D2139F30-F91F-8D48-9C3B-193616D227D0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28F83821-D330-4440-9A06-7EFE06D1C739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B9871C74-E71B-AE4F-9265-25B81917D49A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5F2B74AB-EEAE-704D-A39F-7327119B7C62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572077-E2C2-9344-8199-7CDFA68F3927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52E848C7-ED22-414D-A1B3-351822404B76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646EFAE6-B8CF-D54C-A4B9-FE1BA49F4C26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39EE9D0D-8FBA-1145-AF74-009E6D0B14CD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EAB8D88E-AA56-3F4B-9C00-2E39B0FBC43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5EB8B36-9E0B-C440-9F33-FC81F55E22E9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6B90B067-7D16-A74D-A8F9-513F64D42F2E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FB9F36D9-78ED-4747-8F9D-E5F484EC332E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E00DDADE-3124-894C-9634-1F87339C44AF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09DADADC-F6D5-FF49-A3A7-923C42A59421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ADAC26F1-B786-204B-8D4C-3D3BF47D1579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114CFA2F-2342-F54A-AB65-0C27F06CCC5B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4F937AB-2695-6043-A59D-BFD3EB2E6111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C0CC877B-4416-C24C-889C-306A3F3E0A9A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B78D8C7D-6C3A-FF4E-8CF5-D94203378498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7C297771-FD91-8E46-95F3-368E97D5A431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01F3305A-F025-394B-A345-D711298D40C3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FC2DCCE0-EC6A-AB43-A148-8AB1A4B1CB99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8FB55891-A989-E24C-A883-D42B48345FA4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4B2F47A6-0213-014C-8AC5-1BC09CC31F4B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E06ED84B-E00C-6449-89E1-7645F324AD39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1D8FD8A-3251-8243-B9C8-4F39D0AEEB19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4D5CBDBA-E354-3644-AE5B-C77333FF98E1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0D229E93-181E-E543-91E4-9DAF6FD7F5CF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80FEC98-A330-7644-96F0-554568B4CBE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1FFFB36E-75B8-DF40-9E4B-886E53DC8AC6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C4CB25F-F5ED-1142-A928-36DE342DFA04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52B08E90-AFF4-6C4F-8EA1-4D2FA6FB9DD1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A9F10299-0D27-974D-A289-B6EC45C6499A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ADDB7A23-270A-D143-84E4-194B13D1457E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B0BCBC07-FB1E-F54F-A28A-822783F1EDB9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432BE2D-5302-BC47-90E4-203552A97A86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286AC0B8-183A-D849-B2D1-335792D7C5BC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2067F846-8D7B-634A-949C-AA86ABF07FD7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EA0C20C1-32F2-F948-8E06-3E0530A6817B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D26B1EB6-5AFA-924D-A166-D9A0C87F8C0C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F21C4A69-92FD-FF4F-8E6F-B0E1B4FEEC58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0BDB85B4-AC3B-5249-B397-21ED1DC89F0A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75FF59C5-E2CF-0644-9A3E-C286A59B51E5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7538EAB-2D6B-A04E-AE00-B484A9B1CA6B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427BF8C9-296A-DB4A-B128-39EC0CEE7253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6F959FD4-7F29-974A-913F-1AB853FC8FF1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FC39050B-EA82-8A43-810C-AF5382FA27E2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F6071B7-2100-2F45-87F4-279AB700FD89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2D2642-E841-DB4C-A36B-76CD2F966248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F9F50687-A51F-C742-BB96-B39494F66854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75FE4043-FFA0-6044-B917-39A52A5DCF91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F3528C9-B954-AE43-A009-CAEF93ADFF8E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E35E7409-4C83-E04B-A554-9A3C03036304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0B808396-AADD-BE40-86BF-59DC4D96C6F2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5D3D36EF-4FB7-5D49-A4BE-04F605149C4D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E2E5F24-2B34-B94D-9A25-2C40EE203EEF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650794CD-0C7E-A945-9BBD-0C74E397CAF2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E48C113-1DB4-6548-8EFB-8189F254E9B5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B94713B8-5128-C24C-A8B1-B09EB139A31D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7446C118-65D3-6D48-A47B-9EB2C3898A0E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1AC01DD8-0F5A-D143-B59F-E47CD525460D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DC1031FD-1E21-064C-9D7E-B4C03010AC86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51685D51-53C2-EF43-82B0-0D227404F738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F132E78-1908-7D4D-AAF9-E5B833BCEA86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D47DA85D-81DF-EB41-A106-F93B8F375D30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2B474137-BC57-F14F-BA1B-BEE42A6ED7FD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8F8D9F9A-CAD0-8149-9E5C-A3EF98DA081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6B3C1147-557E-7B40-9E45-968A9F8053D5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7C62F939-843A-EE41-8FE6-5C134EB9AD23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E8DE9B23-41A7-A244-BBD5-C60A55FECDA1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2E62864A-36C2-234C-9B02-BAF155ACB97F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D637CA51-5271-5741-9FAA-7485A7B5EF06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31D0032F-E5EA-974E-B7D3-B68E8222D42D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08D43BA6-413A-C740-B136-57DF63293E9A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5B8D07AB-811D-8D4E-8846-666CC79550B6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88FBC3DF-72CD-3B4C-B7D2-11DA766DC7C3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D76B94D7-3DAE-E54F-904C-1E301B56FFB4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06724B2C-B735-A34B-AC13-8100F2FD873C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B74E301F-4FE6-5F49-8368-CE394E25BDD5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0912534E-1785-6E4C-8E62-E63DA3E9E809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5E8F0339-BD2F-F941-BEF5-02B42382FEB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1AFCE83C-5A71-8A43-9B7C-21BEA2189874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1F7FEC37-0D70-2D44-B42B-D629C90F84AD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0EED7D96-C49E-AA49-9EE9-C084E1B3E912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56E6DE8A-19C6-D44D-9244-ED5AB0ADE347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E0FA2A1B-B728-9440-823F-E9A33BF8DCAD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DF61BD7F-BD2C-2843-93C9-EE94B56949A3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8D13A98F-7AF7-4F48-A8A4-56A1BB1E7B7F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97E3C14F-192A-7540-9D25-0454C15CB0EF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0C8E467B-8890-F34A-9FCD-64BDBD4C866A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218369D0-CB90-5241-8C6D-E03212666E35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7C47EC6-D911-8342-9EE0-31B4EB7CB458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D3B159C5-C688-F443-8656-AD9FA647F33F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70018DD4-73DD-4B4F-A848-7CAC6FA8B6D3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1F29CC6F-C331-B44E-911B-D1DD55C4A090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A0D8281-F2D4-F74D-8C49-BC6E2251C30C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594E4529-C344-524A-BE35-2A16446601A5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D4B678AE-8442-554C-B146-122248802126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27E14747-D768-3B4B-86C5-84AD976E8037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7BC928D2-A4BD-DA4A-B1F6-B2EFDF1A67FC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8B72C68D-5A2E-974B-97E1-D1E322F771E5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E2CED750-9163-F84A-ACF4-1EB40D08D518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19790CE9-D982-C347-8494-FF43B070E7F9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CE53DA44-CC44-BC45-A968-2465F6E5EB43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FCBB9B79-6BEF-6E41-BEAB-F28BEAEFB1AE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95156D88-FEFA-FB4D-B418-DA43F51D5137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EE2BE648-358F-5E49-9D8B-4B2AE5DF1624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34E8D292-DC6A-AF4E-A886-BA28B7631A85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B96D2331-D3C2-A948-9DE2-79942457F8C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45412CA9-6910-9346-9E7D-AD90FF855E1B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4AAF7ECF-6512-5C4F-9EF2-7E3F692AE4C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D97161B9-213C-3D48-948D-FC61B7C34A2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6D58913A-F25F-9D4F-8608-EABC8A9D4924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B3D7CEC6-ADBF-4D47-B19B-73F48C67924F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04EF4A2-1147-8B45-9130-2BFB48579E9A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76023B8B-4D24-5442-B56F-10D3C24E7160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33FC4FA7-E14C-B347-8BE1-E85829AC4ED3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C7B84DA9-69D1-D14B-B8DF-082CF68ED369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2A8EF7EB-DC2F-D245-9F55-5DBC8C31B9F4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019ED0AC-2CE3-FE4B-9011-0597289D73D4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E9A1FC39-578A-A84E-A6F6-8A0251DB50A0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66F45323-F6A2-8142-ADE4-37039725563D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BF163B87-71B8-3D43-85D4-674C93F8CA73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B32FBD38-9DB2-E14A-B83C-621A91FFC73D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04EC3ECD-9C63-804C-BA26-30E767BD6FD6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CDAA5C20-741B-5349-A4CC-F013B04D8768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5C6CB576-6895-B34C-98CA-A0A3DA6871D0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B0FB8308-EE05-0846-B58A-C6B8E84717AF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24B03A33-EE78-334E-8716-161B9C5E82A6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DDBD2E75-AFBC-BB40-B888-C8F03AC86B66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EBFCE935-9C25-9E41-97A5-2194D0BB45D9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7FBF0E6B-D585-EF43-BB74-2D41C4551917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6FFB1AFA-C203-9546-95FD-0D67ABCD93A1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9F4F67BE-DD4B-D049-A01D-184DD6A23A8C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F3565607-8DBF-A14E-A2CF-43050B502AC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5447597B-E449-374B-A4E5-D2F639EF6082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862C7717-A5A3-2443-9DE3-48D9E97FF88D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7EAFC8EF-1B1D-4945-B02B-CEC3DAA1AF50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045B90D6-0153-9042-B841-E416E3FC6A6F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7514D5EE-0EC9-1546-97D0-E5B5E7C299DB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D5DBCF73-749A-874C-B13A-AFF024B79CE5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/>
          <p:nvPr/>
        </p:nvSpPr>
        <p:spPr>
          <a:xfrm>
            <a:off x="11509713" y="-359107"/>
            <a:ext cx="1256674" cy="5731546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/>
        </p:nvSpPr>
        <p:spPr>
          <a:xfrm>
            <a:off x="8340405" y="6460797"/>
            <a:ext cx="812700" cy="108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/>
        </p:nvSpPr>
        <p:spPr>
          <a:xfrm>
            <a:off x="9153105" y="5377197"/>
            <a:ext cx="812700" cy="108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pic>
        <p:nvPicPr>
          <p:cNvPr id="326" name="Graphique 325">
            <a:extLst>
              <a:ext uri="{FF2B5EF4-FFF2-40B4-BE49-F238E27FC236}">
                <a16:creationId xmlns:a16="http://schemas.microsoft.com/office/drawing/2014/main" id="{A0CA0B32-063A-4643-B6E8-8E84465B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709" y="1095213"/>
            <a:ext cx="2192274" cy="610783"/>
          </a:xfrm>
          <a:prstGeom prst="rect">
            <a:avLst/>
          </a:prstGeom>
        </p:spPr>
      </p:pic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/>
        </p:nvSpPr>
        <p:spPr>
          <a:xfrm>
            <a:off x="8340405" y="5377197"/>
            <a:ext cx="812700" cy="108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01" name="Groupe 300">
            <a:extLst>
              <a:ext uri="{FF2B5EF4-FFF2-40B4-BE49-F238E27FC236}">
                <a16:creationId xmlns:a16="http://schemas.microsoft.com/office/drawing/2014/main" id="{1F9E3F2F-65F9-B2DD-7C45-1367C41AE641}"/>
              </a:ext>
            </a:extLst>
          </p:cNvPr>
          <p:cNvGrpSpPr/>
          <p:nvPr/>
        </p:nvGrpSpPr>
        <p:grpSpPr>
          <a:xfrm flipH="1">
            <a:off x="10322993" y="5368449"/>
            <a:ext cx="1171166" cy="4235635"/>
            <a:chOff x="10162921" y="4031871"/>
            <a:chExt cx="568233" cy="1623060"/>
          </a:xfrm>
        </p:grpSpPr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B78A581D-6B8D-702B-29C0-C6826468EDA2}"/>
                </a:ext>
              </a:extLst>
            </p:cNvPr>
            <p:cNvCxnSpPr>
              <a:cxnSpLocks/>
            </p:cNvCxnSpPr>
            <p:nvPr/>
          </p:nvCxnSpPr>
          <p:spPr>
            <a:xfrm>
              <a:off x="10162921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A1FC58B1-FD6E-5843-568B-900E30AC160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3346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70C20400-D5AF-1754-BFC2-E552F26EEC00}"/>
                </a:ext>
              </a:extLst>
            </p:cNvPr>
            <p:cNvCxnSpPr>
              <a:cxnSpLocks/>
            </p:cNvCxnSpPr>
            <p:nvPr/>
          </p:nvCxnSpPr>
          <p:spPr>
            <a:xfrm>
              <a:off x="1045030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FB37389E-BED4-8C0A-4A93-18D68E8C5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590729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28E6F35F-E2F7-E707-0010-7EE01EDB3B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3115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D6712E7C-212D-19DB-27C0-CB9EA484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7482" y="8898892"/>
            <a:ext cx="2072987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D6274D-7113-6B4E-909A-3A47A2512EC0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120ACA4-B011-F1E6-ED42-C13FC4AE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10" name="Titre 1">
            <a:extLst>
              <a:ext uri="{FF2B5EF4-FFF2-40B4-BE49-F238E27FC236}">
                <a16:creationId xmlns:a16="http://schemas.microsoft.com/office/drawing/2014/main" id="{7D68A43A-4D7E-0943-9676-F4B7D39185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0111" y="2303984"/>
            <a:ext cx="7464883" cy="3342640"/>
          </a:xfrm>
        </p:spPr>
        <p:txBody>
          <a:bodyPr lIns="0" tIns="0" rIns="0" bIns="0"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311" name="Sous-titre 2">
            <a:extLst>
              <a:ext uri="{FF2B5EF4-FFF2-40B4-BE49-F238E27FC236}">
                <a16:creationId xmlns:a16="http://schemas.microsoft.com/office/drawing/2014/main" id="{E2292186-6622-0642-B732-F6899514F6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3708" y="7389502"/>
            <a:ext cx="6649408" cy="116494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Insérez un sous-titre</a:t>
            </a:r>
          </a:p>
        </p:txBody>
      </p:sp>
      <p:sp>
        <p:nvSpPr>
          <p:cNvPr id="317" name="Espace réservé du numéro de diapositive 5">
            <a:extLst>
              <a:ext uri="{FF2B5EF4-FFF2-40B4-BE49-F238E27FC236}">
                <a16:creationId xmlns:a16="http://schemas.microsoft.com/office/drawing/2014/main" id="{77B6BACE-C975-ED43-B496-99CC22EC4457}"/>
              </a:ext>
            </a:extLst>
          </p:cNvPr>
          <p:cNvSpPr txBox="1">
            <a:spLocks/>
          </p:cNvSpPr>
          <p:nvPr/>
        </p:nvSpPr>
        <p:spPr>
          <a:xfrm>
            <a:off x="9653246" y="8898892"/>
            <a:ext cx="2618510" cy="51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7204742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65AD56BF-1C7F-337F-EEE5-71D00112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898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5342F0CB-A287-013C-85B4-3680E503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984F878-FAB6-5049-92E0-4FC1A98DB50F}"/>
              </a:ext>
            </a:extLst>
          </p:cNvPr>
          <p:cNvGrpSpPr/>
          <p:nvPr/>
        </p:nvGrpSpPr>
        <p:grpSpPr>
          <a:xfrm>
            <a:off x="11489092" y="7899193"/>
            <a:ext cx="1312508" cy="1712415"/>
            <a:chOff x="8206494" y="4231710"/>
            <a:chExt cx="937506" cy="917365"/>
          </a:xfrm>
        </p:grpSpPr>
        <p:sp>
          <p:nvSpPr>
            <p:cNvPr id="14" name="Graphique 318">
              <a:extLst>
                <a:ext uri="{FF2B5EF4-FFF2-40B4-BE49-F238E27FC236}">
                  <a16:creationId xmlns:a16="http://schemas.microsoft.com/office/drawing/2014/main" id="{40C6E22C-1F1E-5043-8093-622393F1307E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D93FE4-9228-034C-8069-4042FFEFDC56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2E5917B-539A-AA45-9F09-DACD0B2D9962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5A81971-4DBA-BF42-8F27-00093E3479F5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FDF29718-74F7-D84B-B24B-7080159CF748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AEF33FDC-B57E-E548-87BA-280282D44A3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FEAB4345-3AD4-774F-B87F-92CBFCE6CC08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B16F9DC7-66A1-414C-A72D-FFB702E3E6C4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546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  <p15:guide id="3" orient="horz" pos="907" userDrawn="1">
          <p15:clr>
            <a:srgbClr val="FBAE40"/>
          </p15:clr>
        </p15:guide>
        <p15:guide id="4" pos="60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DDB90DE-D827-E24D-9915-B2AA0B18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898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43881E45-D526-6D46-B0C1-D5A047B8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0A26C45-B3ED-9948-A158-84F544B0DED5}"/>
              </a:ext>
            </a:extLst>
          </p:cNvPr>
          <p:cNvSpPr txBox="1">
            <a:spLocks/>
          </p:cNvSpPr>
          <p:nvPr/>
        </p:nvSpPr>
        <p:spPr>
          <a:xfrm>
            <a:off x="9653246" y="8898892"/>
            <a:ext cx="2618510" cy="51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489223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  <p15:guide id="3" pos="603" userDrawn="1">
          <p15:clr>
            <a:srgbClr val="FBAE40"/>
          </p15:clr>
        </p15:guide>
        <p15:guide id="4" orient="horz" pos="90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DE852035-74C3-691B-EB67-227F22DA51AD}"/>
              </a:ext>
            </a:extLst>
          </p:cNvPr>
          <p:cNvGrpSpPr/>
          <p:nvPr/>
        </p:nvGrpSpPr>
        <p:grpSpPr>
          <a:xfrm>
            <a:off x="1070548" y="1"/>
            <a:ext cx="614706" cy="449402"/>
            <a:chOff x="1211580" y="5257800"/>
            <a:chExt cx="427808" cy="1623060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82B5EEA6-2B89-8E73-D8FE-26AC48A03F36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91BB6F82-364C-3B54-E377-B98FF9A9DE10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59CD23B9-15FB-E117-64AE-9946CE631AE0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B2D4D333-4478-234B-D9A9-9960FC1557F0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FB31E1E-5478-31A6-3D28-6C4282890A1C}"/>
              </a:ext>
            </a:extLst>
          </p:cNvPr>
          <p:cNvGrpSpPr/>
          <p:nvPr/>
        </p:nvGrpSpPr>
        <p:grpSpPr>
          <a:xfrm>
            <a:off x="5286770" y="8064137"/>
            <a:ext cx="2228062" cy="426711"/>
            <a:chOff x="3085247" y="4011541"/>
            <a:chExt cx="2977490" cy="427679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DF1E949-445B-2F71-B8A7-E00796E8D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5247" y="4013129"/>
              <a:ext cx="443370" cy="424503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D7AB48B-7704-CDFD-A17C-3CF207B79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5822" y="4011541"/>
              <a:ext cx="437131" cy="42767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33B6B69-CE07-CDFD-76BC-AB0B60313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0158" y="4014715"/>
              <a:ext cx="423684" cy="42133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27D90EE-4B2C-3C9C-D19C-1CF027E18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1047" y="4014715"/>
              <a:ext cx="456055" cy="421330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68AFB1EB-A457-FC83-3B9B-FFC9F097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4306" y="4014715"/>
              <a:ext cx="428431" cy="42133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7FA0835-F36C-9B0D-18B4-640F0F6E571A}"/>
              </a:ext>
            </a:extLst>
          </p:cNvPr>
          <p:cNvSpPr/>
          <p:nvPr/>
        </p:nvSpPr>
        <p:spPr>
          <a:xfrm>
            <a:off x="9454574" y="-24555"/>
            <a:ext cx="3347028" cy="445525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225949-57E4-8946-7661-A2CC3A491070}"/>
              </a:ext>
            </a:extLst>
          </p:cNvPr>
          <p:cNvSpPr/>
          <p:nvPr/>
        </p:nvSpPr>
        <p:spPr>
          <a:xfrm>
            <a:off x="9423938" y="2255352"/>
            <a:ext cx="812700" cy="216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C0B51A-76A5-71F6-0857-2377798590F1}"/>
              </a:ext>
            </a:extLst>
          </p:cNvPr>
          <p:cNvSpPr/>
          <p:nvPr/>
        </p:nvSpPr>
        <p:spPr>
          <a:xfrm>
            <a:off x="10236638" y="3347101"/>
            <a:ext cx="812700" cy="10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1A4941-362D-DA01-2397-951AF91CA1EB}"/>
              </a:ext>
            </a:extLst>
          </p:cNvPr>
          <p:cNvSpPr/>
          <p:nvPr/>
        </p:nvSpPr>
        <p:spPr>
          <a:xfrm>
            <a:off x="9408620" y="3362535"/>
            <a:ext cx="812700" cy="108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43E2D1-3E87-AE4B-E5A1-DF0C17BE65D7}"/>
              </a:ext>
            </a:extLst>
          </p:cNvPr>
          <p:cNvSpPr/>
          <p:nvPr/>
        </p:nvSpPr>
        <p:spPr>
          <a:xfrm>
            <a:off x="-5817" y="8520803"/>
            <a:ext cx="812700" cy="108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00D2F2-A362-8E57-CFB3-2E3B6B0D4A79}"/>
              </a:ext>
            </a:extLst>
          </p:cNvPr>
          <p:cNvSpPr/>
          <p:nvPr/>
        </p:nvSpPr>
        <p:spPr>
          <a:xfrm>
            <a:off x="-5817" y="7458356"/>
            <a:ext cx="812700" cy="108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F8EF12-D064-3AB3-57E4-0B06C5CEC387}"/>
              </a:ext>
            </a:extLst>
          </p:cNvPr>
          <p:cNvSpPr/>
          <p:nvPr/>
        </p:nvSpPr>
        <p:spPr>
          <a:xfrm>
            <a:off x="804080" y="8520803"/>
            <a:ext cx="812700" cy="108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4" name="ZoneTexte 10">
            <a:extLst>
              <a:ext uri="{FF2B5EF4-FFF2-40B4-BE49-F238E27FC236}">
                <a16:creationId xmlns:a16="http://schemas.microsoft.com/office/drawing/2014/main" id="{412755E6-491A-2B05-FF0E-FC72D516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169" y="4652929"/>
            <a:ext cx="51372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Suivez les actualités de l’école</a:t>
            </a:r>
            <a:endParaRPr lang="fr-FR" altLang="fr-FR" sz="1800" dirty="0">
              <a:solidFill>
                <a:srgbClr val="0070C0"/>
              </a:solidFill>
              <a:latin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2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www.insa-lyon.fr</a:t>
            </a:r>
            <a:endParaRPr lang="fr-FR" altLang="fr-FR" sz="1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2C03EC-C887-A689-76D9-D3F6744E79E3}"/>
              </a:ext>
            </a:extLst>
          </p:cNvPr>
          <p:cNvSpPr/>
          <p:nvPr/>
        </p:nvSpPr>
        <p:spPr>
          <a:xfrm>
            <a:off x="4604475" y="7332174"/>
            <a:ext cx="35926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1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Rejoignez-nous sur les réseaux sociaux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CAAA358-969A-B68A-EBE8-C3E29B3172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493" y="3756963"/>
            <a:ext cx="1884617" cy="5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46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99542E6-D2F7-3D43-B40F-8F210A8DFD16}"/>
              </a:ext>
            </a:extLst>
          </p:cNvPr>
          <p:cNvSpPr txBox="1"/>
          <p:nvPr/>
        </p:nvSpPr>
        <p:spPr>
          <a:xfrm>
            <a:off x="774948" y="830499"/>
            <a:ext cx="10585642" cy="9705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2200" b="1" dirty="0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Explications du </a:t>
            </a:r>
            <a:r>
              <a:rPr lang="fr-FR" sz="2200" b="1" dirty="0" err="1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fr-FR" sz="2200" b="1" dirty="0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(modèle)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E564861-7553-3245-B79C-A77D38D4BEAF}"/>
              </a:ext>
            </a:extLst>
          </p:cNvPr>
          <p:cNvSpPr txBox="1"/>
          <p:nvPr/>
        </p:nvSpPr>
        <p:spPr>
          <a:xfrm>
            <a:off x="971897" y="2430618"/>
            <a:ext cx="10949593" cy="63161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votre disposition dans ce document, des propositions de templates dans 3 déclinaisons de couleurs respectant la charte graphique de l’école : 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 diapositives de titre et de sections.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 sommaire.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 mises en forme avec texte + zone d’image.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Une bibliothèque de pictogrammes.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Pour personnaliser ces templates : Affichage &gt; Masque des diapositives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36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ogram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3B7CBA12-5C53-EB4F-B5D7-E37DE20DBD6F}"/>
              </a:ext>
            </a:extLst>
          </p:cNvPr>
          <p:cNvSpPr txBox="1"/>
          <p:nvPr/>
        </p:nvSpPr>
        <p:spPr>
          <a:xfrm>
            <a:off x="774948" y="830499"/>
            <a:ext cx="10585642" cy="9705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2200" b="1" dirty="0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Pictogrammes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FA08E423-FA66-D944-B531-62391820A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307" y="2539366"/>
            <a:ext cx="1394799" cy="1859732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C8C81A8A-A587-8A47-87D0-B0A9B4464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86240" y="2539366"/>
            <a:ext cx="1394799" cy="1859732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FD5C5310-0E7D-9046-B831-3FB261090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02464" y="2539366"/>
            <a:ext cx="1394799" cy="1859732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BD25DEA1-979D-414E-B64B-8C65D5E6A8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914057" y="2436182"/>
            <a:ext cx="1394799" cy="1859732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A0F96646-89CB-5D42-B0E2-719D4B781C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61536" y="4530991"/>
            <a:ext cx="1394799" cy="1859732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83226A4B-B17D-9648-91CF-85C127E3D6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970971" y="4515473"/>
            <a:ext cx="1394799" cy="1859732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76BB4E62-48EA-DF4A-9716-DE433F641B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273659" y="4530991"/>
            <a:ext cx="1394799" cy="1859732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83CF58AC-6F0D-024D-9083-7A5EBC752B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4403275" y="4530991"/>
            <a:ext cx="1394799" cy="1859732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1AEDAE47-C212-8047-9DC6-8BE9297988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915443" y="4530991"/>
            <a:ext cx="1394799" cy="1859732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0315041E-5C7B-5D4E-9D01-12C6CE5F35D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74072" y="6413580"/>
            <a:ext cx="1394799" cy="1859732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6A0FACA9-9B24-324D-A1F1-CD212E35DEA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2185429" y="6413580"/>
            <a:ext cx="1394799" cy="1859732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043E60D6-F6D3-6D42-A5A4-3B6AB2E3C8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3596786" y="6413580"/>
            <a:ext cx="1394799" cy="1859732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1186C311-3621-A146-A01A-6A6E68697F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108954" y="6413580"/>
            <a:ext cx="1394799" cy="1859732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34080A8A-7362-004C-8909-80D77C3DB1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6318688" y="6413580"/>
            <a:ext cx="1394799" cy="1859732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C662F796-9B28-7745-9AA4-BE82E91407ED}"/>
              </a:ext>
            </a:extLst>
          </p:cNvPr>
          <p:cNvSpPr txBox="1"/>
          <p:nvPr/>
        </p:nvSpPr>
        <p:spPr>
          <a:xfrm>
            <a:off x="8014975" y="848095"/>
            <a:ext cx="4661846" cy="78986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utiliser les pictogrammes, cliquez sur « Affichage » puis « Masque des diapositives »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Copiez le pictogramme qui vous intéresse.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tout en haut sur « Masque des diapositives » puis « Fermer le masque ».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Collez le pictogramme dans votre présentation.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l’onglet « Format de l’image » vous pouvez modifier sa couleur.</a:t>
            </a:r>
          </a:p>
        </p:txBody>
      </p:sp>
    </p:spTree>
    <p:extLst>
      <p:ext uri="{BB962C8B-B14F-4D97-AF65-F5344CB8AC3E}">
        <p14:creationId xmlns:p14="http://schemas.microsoft.com/office/powerpoint/2010/main" val="493998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/>
        </p:nvSpPr>
        <p:spPr>
          <a:xfrm>
            <a:off x="1" y="1"/>
            <a:ext cx="11185324" cy="6376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/>
        </p:nvSpPr>
        <p:spPr>
          <a:xfrm>
            <a:off x="11202964" y="5265823"/>
            <a:ext cx="1612614" cy="326930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chemeClr val="accent1"/>
              </a:solidFill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/>
        </p:nvSpPr>
        <p:spPr>
          <a:xfrm>
            <a:off x="11187428" y="0"/>
            <a:ext cx="1640478" cy="54301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/>
        </p:nvGrpSpPr>
        <p:grpSpPr>
          <a:xfrm>
            <a:off x="898678" y="8707151"/>
            <a:ext cx="597240" cy="931672"/>
            <a:chOff x="1211580" y="5257800"/>
            <a:chExt cx="568233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>
            <a:spLocks/>
          </p:cNvSpPr>
          <p:nvPr/>
        </p:nvSpPr>
        <p:spPr>
          <a:xfrm>
            <a:off x="11168640" y="0"/>
            <a:ext cx="1632960" cy="2177280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 sz="1350" dirty="0"/>
          </a:p>
        </p:txBody>
      </p:sp>
      <p:pic>
        <p:nvPicPr>
          <p:cNvPr id="326" name="Graphique 325">
            <a:extLst>
              <a:ext uri="{FF2B5EF4-FFF2-40B4-BE49-F238E27FC236}">
                <a16:creationId xmlns:a16="http://schemas.microsoft.com/office/drawing/2014/main" id="{A0CA0B32-063A-4643-B6E8-8E84465B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014" y="1095213"/>
            <a:ext cx="2192274" cy="610783"/>
          </a:xfrm>
          <a:prstGeom prst="rect">
            <a:avLst/>
          </a:prstGeom>
        </p:spPr>
      </p:pic>
      <p:sp>
        <p:nvSpPr>
          <p:cNvPr id="339" name="Graphique 336">
            <a:extLst>
              <a:ext uri="{FF2B5EF4-FFF2-40B4-BE49-F238E27FC236}">
                <a16:creationId xmlns:a16="http://schemas.microsoft.com/office/drawing/2014/main" id="{67A3DBEB-ABCF-DB44-A44C-93FD113C99BB}"/>
              </a:ext>
            </a:extLst>
          </p:cNvPr>
          <p:cNvSpPr>
            <a:spLocks noChangeAspect="1"/>
          </p:cNvSpPr>
          <p:nvPr/>
        </p:nvSpPr>
        <p:spPr>
          <a:xfrm rot="10800000">
            <a:off x="6819110" y="2195045"/>
            <a:ext cx="816481" cy="1088640"/>
          </a:xfrm>
          <a:custGeom>
            <a:avLst/>
            <a:gdLst>
              <a:gd name="connsiteX0" fmla="*/ 0 w 1371600"/>
              <a:gd name="connsiteY0" fmla="*/ 1371600 h 1371599"/>
              <a:gd name="connsiteX1" fmla="*/ 1371600 w 1371600"/>
              <a:gd name="connsiteY1" fmla="*/ 1371600 h 1371599"/>
              <a:gd name="connsiteX2" fmla="*/ 1371600 w 1371600"/>
              <a:gd name="connsiteY2" fmla="*/ 0 h 1371599"/>
              <a:gd name="connsiteX3" fmla="*/ 0 w 1371600"/>
              <a:gd name="connsiteY3" fmla="*/ 1371600 h 13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371599">
                <a:moveTo>
                  <a:pt x="0" y="1371600"/>
                </a:moveTo>
                <a:lnTo>
                  <a:pt x="1371600" y="1371600"/>
                </a:lnTo>
                <a:lnTo>
                  <a:pt x="1371600" y="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/>
        </p:nvSpPr>
        <p:spPr>
          <a:xfrm>
            <a:off x="11190178" y="7458871"/>
            <a:ext cx="812700" cy="108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/>
        </p:nvSpPr>
        <p:spPr>
          <a:xfrm>
            <a:off x="12002878" y="6375271"/>
            <a:ext cx="812700" cy="108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/>
        </p:nvSpPr>
        <p:spPr>
          <a:xfrm>
            <a:off x="11190178" y="6375271"/>
            <a:ext cx="812700" cy="108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31" name="Espace réservé pour une image  330">
            <a:extLst>
              <a:ext uri="{FF2B5EF4-FFF2-40B4-BE49-F238E27FC236}">
                <a16:creationId xmlns:a16="http://schemas.microsoft.com/office/drawing/2014/main" id="{C666DD04-EB19-F843-BA26-87B4D9B1A5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08877" y="1105618"/>
            <a:ext cx="5184001" cy="6362490"/>
          </a:xfrm>
          <a:custGeom>
            <a:avLst/>
            <a:gdLst>
              <a:gd name="connsiteX0" fmla="*/ 3369292 w 4937144"/>
              <a:gd name="connsiteY0" fmla="*/ 0 h 4544636"/>
              <a:gd name="connsiteX1" fmla="*/ 4937144 w 4937144"/>
              <a:gd name="connsiteY1" fmla="*/ 0 h 4544636"/>
              <a:gd name="connsiteX2" fmla="*/ 4937144 w 4937144"/>
              <a:gd name="connsiteY2" fmla="*/ 790864 h 4544636"/>
              <a:gd name="connsiteX3" fmla="*/ 4937143 w 4937144"/>
              <a:gd name="connsiteY3" fmla="*/ 790864 h 4544636"/>
              <a:gd name="connsiteX4" fmla="*/ 4937143 w 4937144"/>
              <a:gd name="connsiteY4" fmla="*/ 3772255 h 4544636"/>
              <a:gd name="connsiteX5" fmla="*/ 4143991 w 4937144"/>
              <a:gd name="connsiteY5" fmla="*/ 3772255 h 4544636"/>
              <a:gd name="connsiteX6" fmla="*/ 4143991 w 4937144"/>
              <a:gd name="connsiteY6" fmla="*/ 4544636 h 4544636"/>
              <a:gd name="connsiteX7" fmla="*/ 0 w 4937144"/>
              <a:gd name="connsiteY7" fmla="*/ 4544636 h 4544636"/>
              <a:gd name="connsiteX8" fmla="*/ 0 w 4937144"/>
              <a:gd name="connsiteY8" fmla="*/ 1556636 h 4544636"/>
              <a:gd name="connsiteX9" fmla="*/ 772939 w 4937144"/>
              <a:gd name="connsiteY9" fmla="*/ 1556636 h 4544636"/>
              <a:gd name="connsiteX10" fmla="*/ 1548741 w 4937144"/>
              <a:gd name="connsiteY10" fmla="*/ 780835 h 4544636"/>
              <a:gd name="connsiteX11" fmla="*/ 1548741 w 4937144"/>
              <a:gd name="connsiteY11" fmla="*/ 784255 h 4544636"/>
              <a:gd name="connsiteX12" fmla="*/ 3369292 w 4937144"/>
              <a:gd name="connsiteY12" fmla="*/ 784255 h 454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7144" h="4544636">
                <a:moveTo>
                  <a:pt x="3369292" y="0"/>
                </a:moveTo>
                <a:lnTo>
                  <a:pt x="4937144" y="0"/>
                </a:lnTo>
                <a:lnTo>
                  <a:pt x="4937144" y="790864"/>
                </a:lnTo>
                <a:lnTo>
                  <a:pt x="4937143" y="790864"/>
                </a:lnTo>
                <a:lnTo>
                  <a:pt x="4937143" y="3772255"/>
                </a:lnTo>
                <a:lnTo>
                  <a:pt x="4143991" y="3772255"/>
                </a:lnTo>
                <a:lnTo>
                  <a:pt x="4143991" y="4544636"/>
                </a:lnTo>
                <a:lnTo>
                  <a:pt x="0" y="4544636"/>
                </a:lnTo>
                <a:lnTo>
                  <a:pt x="0" y="1556636"/>
                </a:lnTo>
                <a:lnTo>
                  <a:pt x="772939" y="1556636"/>
                </a:lnTo>
                <a:lnTo>
                  <a:pt x="1548741" y="780835"/>
                </a:lnTo>
                <a:lnTo>
                  <a:pt x="1548741" y="784255"/>
                </a:lnTo>
                <a:lnTo>
                  <a:pt x="3369292" y="7842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b="0"/>
            </a:lvl1pPr>
          </a:lstStyle>
          <a:p>
            <a:r>
              <a:rPr lang="fr-FR" dirty="0"/>
              <a:t>Cliquez pour insérer une image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5F8441D-6F92-D39A-F04D-6B830D0CF1E1}"/>
              </a:ext>
            </a:extLst>
          </p:cNvPr>
          <p:cNvGrpSpPr/>
          <p:nvPr/>
        </p:nvGrpSpPr>
        <p:grpSpPr>
          <a:xfrm>
            <a:off x="7980419" y="131903"/>
            <a:ext cx="4031272" cy="7329485"/>
            <a:chOff x="7600398" y="94216"/>
            <a:chExt cx="3839307" cy="5235346"/>
          </a:xfrm>
        </p:grpSpPr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65E84CDD-78B1-3A40-B55B-033995C0580A}"/>
                </a:ext>
              </a:extLst>
            </p:cNvPr>
            <p:cNvCxnSpPr/>
            <p:nvPr/>
          </p:nvCxnSpPr>
          <p:spPr>
            <a:xfrm>
              <a:off x="10662105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AFF579EF-853D-B240-A62E-6AFD051BD158}"/>
                </a:ext>
              </a:extLst>
            </p:cNvPr>
            <p:cNvCxnSpPr/>
            <p:nvPr/>
          </p:nvCxnSpPr>
          <p:spPr>
            <a:xfrm>
              <a:off x="10854270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D230EE48-BB0B-6F48-AD37-94C68BEF9B5F}"/>
                </a:ext>
              </a:extLst>
            </p:cNvPr>
            <p:cNvCxnSpPr/>
            <p:nvPr/>
          </p:nvCxnSpPr>
          <p:spPr>
            <a:xfrm>
              <a:off x="11055375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932EFFB0-7E16-1B4E-AF57-EDE597725C97}"/>
                </a:ext>
              </a:extLst>
            </p:cNvPr>
            <p:cNvCxnSpPr/>
            <p:nvPr/>
          </p:nvCxnSpPr>
          <p:spPr>
            <a:xfrm>
              <a:off x="11247540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2414D762-B059-2D43-940D-8D109C905A15}"/>
                </a:ext>
              </a:extLst>
            </p:cNvPr>
            <p:cNvCxnSpPr/>
            <p:nvPr/>
          </p:nvCxnSpPr>
          <p:spPr>
            <a:xfrm>
              <a:off x="11439705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 rot="5400000">
              <a:off x="7597397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 rot="5400000">
              <a:off x="7628086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 rot="5400000">
              <a:off x="7847412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 rot="5400000">
              <a:off x="7878101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 rot="5400000">
              <a:off x="8097427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 rot="5400000">
              <a:off x="8128116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 rot="5400000">
              <a:off x="8347442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 rot="5400000">
              <a:off x="8378131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 rot="5400000">
              <a:off x="8597457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 rot="5400000">
              <a:off x="8628146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 rot="5400000">
              <a:off x="8847472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 rot="5400000">
              <a:off x="8878160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 rot="5400000">
              <a:off x="7597397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 rot="5400000">
              <a:off x="7628086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 rot="5400000">
              <a:off x="7847412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 rot="5400000">
              <a:off x="7878101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 rot="5400000">
              <a:off x="8097427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 rot="5400000">
              <a:off x="8128116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 rot="5400000">
              <a:off x="8347442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 rot="5400000">
              <a:off x="8378131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 rot="5400000">
              <a:off x="8597457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 rot="5400000">
              <a:off x="8628146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 rot="5400000">
              <a:off x="8847472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 rot="5400000">
              <a:off x="8878160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 rot="5400000">
              <a:off x="7597397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 rot="5400000">
              <a:off x="7628086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 rot="5400000">
              <a:off x="7847412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 rot="5400000">
              <a:off x="7878101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 rot="5400000">
              <a:off x="8097427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 rot="5400000">
              <a:off x="8128116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 rot="5400000">
              <a:off x="8347442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 rot="5400000">
              <a:off x="8378131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 rot="5400000">
              <a:off x="8597457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 rot="5400000">
              <a:off x="8628146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 rot="5400000">
              <a:off x="8847472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 rot="5400000">
              <a:off x="8878160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 rot="5400000">
              <a:off x="7597397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 rot="5400000">
              <a:off x="7628086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 rot="5400000">
              <a:off x="7847412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 rot="5400000">
              <a:off x="7878101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 rot="5400000">
              <a:off x="8097427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 rot="5400000">
              <a:off x="8128116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 rot="5400000">
              <a:off x="8347442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 rot="5400000">
              <a:off x="8378131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 rot="5400000">
              <a:off x="8597457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 rot="5400000">
              <a:off x="8628146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 rot="5400000">
              <a:off x="8847472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 rot="5400000">
              <a:off x="8878160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 rot="5400000">
              <a:off x="7597426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 rot="5400000">
              <a:off x="7628086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 rot="5400000">
              <a:off x="7847442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 rot="5400000">
              <a:off x="7878101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 rot="5400000">
              <a:off x="8097456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 rot="5400000">
              <a:off x="8128116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 rot="5400000">
              <a:off x="8347472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 rot="5400000">
              <a:off x="8378131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 rot="5400000">
              <a:off x="8597486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 rot="5400000">
              <a:off x="8628146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 rot="5400000">
              <a:off x="8847502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 rot="5400000">
              <a:off x="8878160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 rot="5400000">
              <a:off x="7597426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 rot="5400000">
              <a:off x="7628086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 rot="5400000">
              <a:off x="7847442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 rot="5400000">
              <a:off x="7878101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 rot="5400000">
              <a:off x="8097456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 rot="5400000">
              <a:off x="8128116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 rot="5400000">
              <a:off x="8347472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 rot="5400000">
              <a:off x="8378131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 rot="5400000">
              <a:off x="8597486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 rot="5400000">
              <a:off x="8628146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 rot="5400000">
              <a:off x="8847502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 rot="5400000">
              <a:off x="8878160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1EEB3031-225B-B54A-A650-DCCACE4C202B}"/>
                </a:ext>
              </a:extLst>
            </p:cNvPr>
            <p:cNvCxnSpPr/>
            <p:nvPr/>
          </p:nvCxnSpPr>
          <p:spPr>
            <a:xfrm>
              <a:off x="9868295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7A515341-896E-8745-8705-F5DE6CE41D32}"/>
                </a:ext>
              </a:extLst>
            </p:cNvPr>
            <p:cNvCxnSpPr/>
            <p:nvPr/>
          </p:nvCxnSpPr>
          <p:spPr>
            <a:xfrm>
              <a:off x="10066529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Connecteur droit 327">
              <a:extLst>
                <a:ext uri="{FF2B5EF4-FFF2-40B4-BE49-F238E27FC236}">
                  <a16:creationId xmlns:a16="http://schemas.microsoft.com/office/drawing/2014/main" id="{6C1559BC-E940-E24A-967F-417634A41896}"/>
                </a:ext>
              </a:extLst>
            </p:cNvPr>
            <p:cNvCxnSpPr/>
            <p:nvPr/>
          </p:nvCxnSpPr>
          <p:spPr>
            <a:xfrm>
              <a:off x="10273986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cteur droit 328">
              <a:extLst>
                <a:ext uri="{FF2B5EF4-FFF2-40B4-BE49-F238E27FC236}">
                  <a16:creationId xmlns:a16="http://schemas.microsoft.com/office/drawing/2014/main" id="{6A5CAECD-1F07-EC4A-8B58-87EBD4DFC54A}"/>
                </a:ext>
              </a:extLst>
            </p:cNvPr>
            <p:cNvCxnSpPr/>
            <p:nvPr/>
          </p:nvCxnSpPr>
          <p:spPr>
            <a:xfrm>
              <a:off x="10472221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necteur droit 329">
              <a:extLst>
                <a:ext uri="{FF2B5EF4-FFF2-40B4-BE49-F238E27FC236}">
                  <a16:creationId xmlns:a16="http://schemas.microsoft.com/office/drawing/2014/main" id="{29A519B2-AAB2-AA40-913F-EA5DA26E079D}"/>
                </a:ext>
              </a:extLst>
            </p:cNvPr>
            <p:cNvCxnSpPr/>
            <p:nvPr/>
          </p:nvCxnSpPr>
          <p:spPr>
            <a:xfrm>
              <a:off x="10670455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89EA1836-7F81-C59B-86EF-8190603D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7482" y="8898892"/>
            <a:ext cx="2072987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D6274D-7113-6B4E-909A-3A47A2512EC0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09941552-A482-E431-2D32-F7E6AA7B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ADD1A242-440D-9C4A-8C9A-B0BB38F12F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0111" y="2303984"/>
            <a:ext cx="5116439" cy="3342640"/>
          </a:xfrm>
        </p:spPr>
        <p:txBody>
          <a:bodyPr lIns="0" tIns="0" rIns="0" bIns="0" anchor="b"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107" name="Sous-titre 2">
            <a:extLst>
              <a:ext uri="{FF2B5EF4-FFF2-40B4-BE49-F238E27FC236}">
                <a16:creationId xmlns:a16="http://schemas.microsoft.com/office/drawing/2014/main" id="{43DB3442-CD96-6049-BFF0-93600F9DCE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3708" y="7389502"/>
            <a:ext cx="6649408" cy="116494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Insérez un sous-titre</a:t>
            </a:r>
          </a:p>
        </p:txBody>
      </p:sp>
      <p:sp>
        <p:nvSpPr>
          <p:cNvPr id="108" name="Espace réservé du numéro de diapositive 5">
            <a:extLst>
              <a:ext uri="{FF2B5EF4-FFF2-40B4-BE49-F238E27FC236}">
                <a16:creationId xmlns:a16="http://schemas.microsoft.com/office/drawing/2014/main" id="{C3CDC45F-0C59-864D-87C9-A70EFF76568B}"/>
              </a:ext>
            </a:extLst>
          </p:cNvPr>
          <p:cNvSpPr txBox="1">
            <a:spLocks/>
          </p:cNvSpPr>
          <p:nvPr/>
        </p:nvSpPr>
        <p:spPr>
          <a:xfrm>
            <a:off x="9653246" y="8898892"/>
            <a:ext cx="2618510" cy="51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00730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91">
            <a:extLst>
              <a:ext uri="{FF2B5EF4-FFF2-40B4-BE49-F238E27FC236}">
                <a16:creationId xmlns:a16="http://schemas.microsoft.com/office/drawing/2014/main" id="{428B743A-39F1-E348-9902-C4F6E7A303D6}"/>
              </a:ext>
            </a:extLst>
          </p:cNvPr>
          <p:cNvSpPr/>
          <p:nvPr/>
        </p:nvSpPr>
        <p:spPr>
          <a:xfrm>
            <a:off x="9802825" y="3331990"/>
            <a:ext cx="1530766" cy="4516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74BEF4F4-548D-3A40-818E-28150323C6A5}"/>
              </a:ext>
            </a:extLst>
          </p:cNvPr>
          <p:cNvSpPr/>
          <p:nvPr/>
        </p:nvSpPr>
        <p:spPr>
          <a:xfrm>
            <a:off x="0" y="2"/>
            <a:ext cx="9802610" cy="89331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294" name="Groupe 293">
            <a:extLst>
              <a:ext uri="{FF2B5EF4-FFF2-40B4-BE49-F238E27FC236}">
                <a16:creationId xmlns:a16="http://schemas.microsoft.com/office/drawing/2014/main" id="{39638447-5426-1B46-B477-9C26D4A696B4}"/>
              </a:ext>
            </a:extLst>
          </p:cNvPr>
          <p:cNvGrpSpPr/>
          <p:nvPr/>
        </p:nvGrpSpPr>
        <p:grpSpPr>
          <a:xfrm rot="5400000">
            <a:off x="-1843996" y="-1183944"/>
            <a:ext cx="4997955" cy="2611365"/>
            <a:chOff x="3416300" y="1562100"/>
            <a:chExt cx="5361017" cy="3734749"/>
          </a:xfrm>
        </p:grpSpPr>
        <p:sp>
          <p:nvSpPr>
            <p:cNvPr id="295" name="Forme libre 294">
              <a:extLst>
                <a:ext uri="{FF2B5EF4-FFF2-40B4-BE49-F238E27FC236}">
                  <a16:creationId xmlns:a16="http://schemas.microsoft.com/office/drawing/2014/main" id="{131720E9-A82F-7F4F-B6C5-6ED92F51F015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6" name="Forme libre 295">
              <a:extLst>
                <a:ext uri="{FF2B5EF4-FFF2-40B4-BE49-F238E27FC236}">
                  <a16:creationId xmlns:a16="http://schemas.microsoft.com/office/drawing/2014/main" id="{5CEB47B9-745B-8549-8B10-7AE32A3D275A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7" name="Forme libre 296">
              <a:extLst>
                <a:ext uri="{FF2B5EF4-FFF2-40B4-BE49-F238E27FC236}">
                  <a16:creationId xmlns:a16="http://schemas.microsoft.com/office/drawing/2014/main" id="{1256A3DC-AE7E-624C-B09F-90EA27C56448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8" name="Forme libre 297">
              <a:extLst>
                <a:ext uri="{FF2B5EF4-FFF2-40B4-BE49-F238E27FC236}">
                  <a16:creationId xmlns:a16="http://schemas.microsoft.com/office/drawing/2014/main" id="{0F8E9E8A-2343-F04A-A2C3-619F5A02998A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9" name="Forme libre 298">
              <a:extLst>
                <a:ext uri="{FF2B5EF4-FFF2-40B4-BE49-F238E27FC236}">
                  <a16:creationId xmlns:a16="http://schemas.microsoft.com/office/drawing/2014/main" id="{63CD092C-B959-6146-BD54-84B40A024803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0" name="Forme libre 299">
              <a:extLst>
                <a:ext uri="{FF2B5EF4-FFF2-40B4-BE49-F238E27FC236}">
                  <a16:creationId xmlns:a16="http://schemas.microsoft.com/office/drawing/2014/main" id="{529CA714-51C6-AE4B-9FCB-64021CDA21D1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1" name="Forme libre 300">
              <a:extLst>
                <a:ext uri="{FF2B5EF4-FFF2-40B4-BE49-F238E27FC236}">
                  <a16:creationId xmlns:a16="http://schemas.microsoft.com/office/drawing/2014/main" id="{4D747B4A-DDC8-2146-A57F-1243CF1C48B9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2" name="Forme libre 301">
              <a:extLst>
                <a:ext uri="{FF2B5EF4-FFF2-40B4-BE49-F238E27FC236}">
                  <a16:creationId xmlns:a16="http://schemas.microsoft.com/office/drawing/2014/main" id="{BFD835A2-1FBA-7E4E-82CD-22DD03B6600A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3" name="Forme libre 302">
              <a:extLst>
                <a:ext uri="{FF2B5EF4-FFF2-40B4-BE49-F238E27FC236}">
                  <a16:creationId xmlns:a16="http://schemas.microsoft.com/office/drawing/2014/main" id="{8C791C16-6318-734E-956E-70FA5E4B343F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4" name="Forme libre 303">
              <a:extLst>
                <a:ext uri="{FF2B5EF4-FFF2-40B4-BE49-F238E27FC236}">
                  <a16:creationId xmlns:a16="http://schemas.microsoft.com/office/drawing/2014/main" id="{D8B8ACB1-E4E7-6540-AE05-F9DF0993CA28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5" name="Forme libre 304">
              <a:extLst>
                <a:ext uri="{FF2B5EF4-FFF2-40B4-BE49-F238E27FC236}">
                  <a16:creationId xmlns:a16="http://schemas.microsoft.com/office/drawing/2014/main" id="{A3E19104-1CD1-484F-8D35-D7FFBBF3ED40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6" name="Forme libre 305">
              <a:extLst>
                <a:ext uri="{FF2B5EF4-FFF2-40B4-BE49-F238E27FC236}">
                  <a16:creationId xmlns:a16="http://schemas.microsoft.com/office/drawing/2014/main" id="{73C81759-B027-9346-9A33-79A5F6395C47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7" name="Forme libre 306">
              <a:extLst>
                <a:ext uri="{FF2B5EF4-FFF2-40B4-BE49-F238E27FC236}">
                  <a16:creationId xmlns:a16="http://schemas.microsoft.com/office/drawing/2014/main" id="{42B67F07-63DB-9F4D-8F5C-40DC39A2F6CA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8" name="Forme libre 307">
              <a:extLst>
                <a:ext uri="{FF2B5EF4-FFF2-40B4-BE49-F238E27FC236}">
                  <a16:creationId xmlns:a16="http://schemas.microsoft.com/office/drawing/2014/main" id="{3EBD15C2-803F-414A-B36C-2DE4DE367C60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9" name="Forme libre 308">
              <a:extLst>
                <a:ext uri="{FF2B5EF4-FFF2-40B4-BE49-F238E27FC236}">
                  <a16:creationId xmlns:a16="http://schemas.microsoft.com/office/drawing/2014/main" id="{E5801DB0-6440-8945-A069-89DAFF3B9488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0" name="Forme libre 309">
              <a:extLst>
                <a:ext uri="{FF2B5EF4-FFF2-40B4-BE49-F238E27FC236}">
                  <a16:creationId xmlns:a16="http://schemas.microsoft.com/office/drawing/2014/main" id="{496CF2C4-7284-A24D-B0DF-0D324FDB72E7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1" name="Forme libre 310">
              <a:extLst>
                <a:ext uri="{FF2B5EF4-FFF2-40B4-BE49-F238E27FC236}">
                  <a16:creationId xmlns:a16="http://schemas.microsoft.com/office/drawing/2014/main" id="{CB3D231E-5518-4040-A6FB-2149F8E19A79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2" name="Forme libre 311">
              <a:extLst>
                <a:ext uri="{FF2B5EF4-FFF2-40B4-BE49-F238E27FC236}">
                  <a16:creationId xmlns:a16="http://schemas.microsoft.com/office/drawing/2014/main" id="{EF0E2640-0CAF-B84B-8579-3042DC9E2BCB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3" name="Forme libre 312">
              <a:extLst>
                <a:ext uri="{FF2B5EF4-FFF2-40B4-BE49-F238E27FC236}">
                  <a16:creationId xmlns:a16="http://schemas.microsoft.com/office/drawing/2014/main" id="{61A5FAF3-9862-ED4D-A015-BA6BDEE3F3B0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4" name="Forme libre 313">
              <a:extLst>
                <a:ext uri="{FF2B5EF4-FFF2-40B4-BE49-F238E27FC236}">
                  <a16:creationId xmlns:a16="http://schemas.microsoft.com/office/drawing/2014/main" id="{245E62BA-1120-6B41-AB1D-03C20AE7232A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5" name="Forme libre 314">
              <a:extLst>
                <a:ext uri="{FF2B5EF4-FFF2-40B4-BE49-F238E27FC236}">
                  <a16:creationId xmlns:a16="http://schemas.microsoft.com/office/drawing/2014/main" id="{74E233EA-65FE-7E42-8E36-459B59AC8FD8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6" name="Forme libre 315">
              <a:extLst>
                <a:ext uri="{FF2B5EF4-FFF2-40B4-BE49-F238E27FC236}">
                  <a16:creationId xmlns:a16="http://schemas.microsoft.com/office/drawing/2014/main" id="{AF249A40-7A91-CC4D-879E-E7305C84A395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7" name="Forme libre 316">
              <a:extLst>
                <a:ext uri="{FF2B5EF4-FFF2-40B4-BE49-F238E27FC236}">
                  <a16:creationId xmlns:a16="http://schemas.microsoft.com/office/drawing/2014/main" id="{E83232A2-945E-4148-B80C-700456AB84A8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8" name="Forme libre 317">
              <a:extLst>
                <a:ext uri="{FF2B5EF4-FFF2-40B4-BE49-F238E27FC236}">
                  <a16:creationId xmlns:a16="http://schemas.microsoft.com/office/drawing/2014/main" id="{530DFE2A-471E-C448-9314-CB0BC8406FBC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9" name="Forme libre 318">
              <a:extLst>
                <a:ext uri="{FF2B5EF4-FFF2-40B4-BE49-F238E27FC236}">
                  <a16:creationId xmlns:a16="http://schemas.microsoft.com/office/drawing/2014/main" id="{77B199C0-EBD9-304B-8EDC-7EAE1D1EF409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0" name="Forme libre 319">
              <a:extLst>
                <a:ext uri="{FF2B5EF4-FFF2-40B4-BE49-F238E27FC236}">
                  <a16:creationId xmlns:a16="http://schemas.microsoft.com/office/drawing/2014/main" id="{E78B28DD-C187-984E-ADBB-95BA170FED40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1" name="Forme libre 320">
              <a:extLst>
                <a:ext uri="{FF2B5EF4-FFF2-40B4-BE49-F238E27FC236}">
                  <a16:creationId xmlns:a16="http://schemas.microsoft.com/office/drawing/2014/main" id="{A2E860C8-0869-F048-A15A-C64E2F5754CF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2" name="Forme libre 321">
              <a:extLst>
                <a:ext uri="{FF2B5EF4-FFF2-40B4-BE49-F238E27FC236}">
                  <a16:creationId xmlns:a16="http://schemas.microsoft.com/office/drawing/2014/main" id="{C5647B33-6170-1A4A-8C91-34992769B322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3" name="Forme libre 322">
              <a:extLst>
                <a:ext uri="{FF2B5EF4-FFF2-40B4-BE49-F238E27FC236}">
                  <a16:creationId xmlns:a16="http://schemas.microsoft.com/office/drawing/2014/main" id="{28BC1CDA-D857-AC44-97CF-3D472F1B18E5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4" name="Forme libre 323">
              <a:extLst>
                <a:ext uri="{FF2B5EF4-FFF2-40B4-BE49-F238E27FC236}">
                  <a16:creationId xmlns:a16="http://schemas.microsoft.com/office/drawing/2014/main" id="{150C92A1-9B93-AA4F-8FF9-475BA3E26514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5" name="Forme libre 324">
              <a:extLst>
                <a:ext uri="{FF2B5EF4-FFF2-40B4-BE49-F238E27FC236}">
                  <a16:creationId xmlns:a16="http://schemas.microsoft.com/office/drawing/2014/main" id="{CDFFF2CC-C984-014C-A448-C68B329A0E76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6" name="Forme libre 325">
              <a:extLst>
                <a:ext uri="{FF2B5EF4-FFF2-40B4-BE49-F238E27FC236}">
                  <a16:creationId xmlns:a16="http://schemas.microsoft.com/office/drawing/2014/main" id="{142B1977-511D-694F-A02E-9D0A18D7F55F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7" name="Forme libre 326">
              <a:extLst>
                <a:ext uri="{FF2B5EF4-FFF2-40B4-BE49-F238E27FC236}">
                  <a16:creationId xmlns:a16="http://schemas.microsoft.com/office/drawing/2014/main" id="{D78F78D2-9DD0-FB43-885A-57867789E383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8" name="Forme libre 327">
              <a:extLst>
                <a:ext uri="{FF2B5EF4-FFF2-40B4-BE49-F238E27FC236}">
                  <a16:creationId xmlns:a16="http://schemas.microsoft.com/office/drawing/2014/main" id="{FE6CC3D3-0C08-A947-AC76-81D8175842A0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9" name="Forme libre 328">
              <a:extLst>
                <a:ext uri="{FF2B5EF4-FFF2-40B4-BE49-F238E27FC236}">
                  <a16:creationId xmlns:a16="http://schemas.microsoft.com/office/drawing/2014/main" id="{C8555B30-2B11-E748-8945-35277BBF58B5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0" name="Forme libre 329">
              <a:extLst>
                <a:ext uri="{FF2B5EF4-FFF2-40B4-BE49-F238E27FC236}">
                  <a16:creationId xmlns:a16="http://schemas.microsoft.com/office/drawing/2014/main" id="{771015EE-B418-D742-8515-02599E13E6A1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1" name="Forme libre 330">
              <a:extLst>
                <a:ext uri="{FF2B5EF4-FFF2-40B4-BE49-F238E27FC236}">
                  <a16:creationId xmlns:a16="http://schemas.microsoft.com/office/drawing/2014/main" id="{C72CC71D-E386-9C4B-860F-05C5F3BF6C0F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2" name="Forme libre 331">
              <a:extLst>
                <a:ext uri="{FF2B5EF4-FFF2-40B4-BE49-F238E27FC236}">
                  <a16:creationId xmlns:a16="http://schemas.microsoft.com/office/drawing/2014/main" id="{C0135203-CBB4-DE48-A28E-9B24B7199155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3" name="Forme libre 332">
              <a:extLst>
                <a:ext uri="{FF2B5EF4-FFF2-40B4-BE49-F238E27FC236}">
                  <a16:creationId xmlns:a16="http://schemas.microsoft.com/office/drawing/2014/main" id="{8F78A096-22C5-2D42-8410-9745C817541D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4" name="Forme libre 333">
              <a:extLst>
                <a:ext uri="{FF2B5EF4-FFF2-40B4-BE49-F238E27FC236}">
                  <a16:creationId xmlns:a16="http://schemas.microsoft.com/office/drawing/2014/main" id="{F79A6833-AC6C-7446-B242-2F5D03589EC8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5" name="Forme libre 334">
              <a:extLst>
                <a:ext uri="{FF2B5EF4-FFF2-40B4-BE49-F238E27FC236}">
                  <a16:creationId xmlns:a16="http://schemas.microsoft.com/office/drawing/2014/main" id="{01AAEEA7-B822-8A40-8519-0DC2DCCB7937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6" name="Forme libre 335">
              <a:extLst>
                <a:ext uri="{FF2B5EF4-FFF2-40B4-BE49-F238E27FC236}">
                  <a16:creationId xmlns:a16="http://schemas.microsoft.com/office/drawing/2014/main" id="{E74D780B-EC04-F24C-BB5E-DAC596D5A5CD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7" name="Forme libre 336">
              <a:extLst>
                <a:ext uri="{FF2B5EF4-FFF2-40B4-BE49-F238E27FC236}">
                  <a16:creationId xmlns:a16="http://schemas.microsoft.com/office/drawing/2014/main" id="{DBD3C55B-C077-8D47-B59F-4EE49CAE588B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8" name="Forme libre 337">
              <a:extLst>
                <a:ext uri="{FF2B5EF4-FFF2-40B4-BE49-F238E27FC236}">
                  <a16:creationId xmlns:a16="http://schemas.microsoft.com/office/drawing/2014/main" id="{B416DFEC-6C35-014A-83F5-5599BF3ECB43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9" name="Forme libre 338">
              <a:extLst>
                <a:ext uri="{FF2B5EF4-FFF2-40B4-BE49-F238E27FC236}">
                  <a16:creationId xmlns:a16="http://schemas.microsoft.com/office/drawing/2014/main" id="{CEDB302F-DFC6-AB40-8BC5-AF51B52D97D0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0" name="Forme libre 339">
              <a:extLst>
                <a:ext uri="{FF2B5EF4-FFF2-40B4-BE49-F238E27FC236}">
                  <a16:creationId xmlns:a16="http://schemas.microsoft.com/office/drawing/2014/main" id="{C211A0B3-5E07-324C-A06F-D3FDF69046C8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1" name="Forme libre 340">
              <a:extLst>
                <a:ext uri="{FF2B5EF4-FFF2-40B4-BE49-F238E27FC236}">
                  <a16:creationId xmlns:a16="http://schemas.microsoft.com/office/drawing/2014/main" id="{72546881-D81A-1849-8453-FE28AC297B67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2" name="Forme libre 341">
              <a:extLst>
                <a:ext uri="{FF2B5EF4-FFF2-40B4-BE49-F238E27FC236}">
                  <a16:creationId xmlns:a16="http://schemas.microsoft.com/office/drawing/2014/main" id="{B4280B83-B4E7-1B4D-BA70-638543F3B670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3" name="Forme libre 342">
              <a:extLst>
                <a:ext uri="{FF2B5EF4-FFF2-40B4-BE49-F238E27FC236}">
                  <a16:creationId xmlns:a16="http://schemas.microsoft.com/office/drawing/2014/main" id="{9039BFD9-DAC4-D843-B666-788625C2A7C9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4" name="Forme libre 343">
              <a:extLst>
                <a:ext uri="{FF2B5EF4-FFF2-40B4-BE49-F238E27FC236}">
                  <a16:creationId xmlns:a16="http://schemas.microsoft.com/office/drawing/2014/main" id="{192754CE-43C4-B440-94F1-8EBF311500C9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5" name="Forme libre 344">
              <a:extLst>
                <a:ext uri="{FF2B5EF4-FFF2-40B4-BE49-F238E27FC236}">
                  <a16:creationId xmlns:a16="http://schemas.microsoft.com/office/drawing/2014/main" id="{6F2251AD-0B4C-5848-815B-C33F49310AC7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6" name="Forme libre 345">
              <a:extLst>
                <a:ext uri="{FF2B5EF4-FFF2-40B4-BE49-F238E27FC236}">
                  <a16:creationId xmlns:a16="http://schemas.microsoft.com/office/drawing/2014/main" id="{8B31227F-4910-A54C-A98B-66038198119A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7" name="Forme libre 346">
              <a:extLst>
                <a:ext uri="{FF2B5EF4-FFF2-40B4-BE49-F238E27FC236}">
                  <a16:creationId xmlns:a16="http://schemas.microsoft.com/office/drawing/2014/main" id="{C3870781-A09B-5843-90C7-0842447F0BDF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8" name="Forme libre 347">
              <a:extLst>
                <a:ext uri="{FF2B5EF4-FFF2-40B4-BE49-F238E27FC236}">
                  <a16:creationId xmlns:a16="http://schemas.microsoft.com/office/drawing/2014/main" id="{E9F11446-6232-594A-8F1B-6CEE8BD13D85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9" name="Forme libre 348">
              <a:extLst>
                <a:ext uri="{FF2B5EF4-FFF2-40B4-BE49-F238E27FC236}">
                  <a16:creationId xmlns:a16="http://schemas.microsoft.com/office/drawing/2014/main" id="{39ECA71F-9199-934D-9F61-C96D55C995E5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0" name="Forme libre 349">
              <a:extLst>
                <a:ext uri="{FF2B5EF4-FFF2-40B4-BE49-F238E27FC236}">
                  <a16:creationId xmlns:a16="http://schemas.microsoft.com/office/drawing/2014/main" id="{4B205D66-209F-F74F-B89D-21D61E3BB8C3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1" name="Forme libre 350">
              <a:extLst>
                <a:ext uri="{FF2B5EF4-FFF2-40B4-BE49-F238E27FC236}">
                  <a16:creationId xmlns:a16="http://schemas.microsoft.com/office/drawing/2014/main" id="{62903526-83A1-9E4F-ABC8-9A6F679F3F65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2" name="Forme libre 351">
              <a:extLst>
                <a:ext uri="{FF2B5EF4-FFF2-40B4-BE49-F238E27FC236}">
                  <a16:creationId xmlns:a16="http://schemas.microsoft.com/office/drawing/2014/main" id="{ACC8EB2C-3D8D-7244-85A1-9087D0CD734B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3" name="Forme libre 352">
              <a:extLst>
                <a:ext uri="{FF2B5EF4-FFF2-40B4-BE49-F238E27FC236}">
                  <a16:creationId xmlns:a16="http://schemas.microsoft.com/office/drawing/2014/main" id="{6695CCD2-E273-EF48-A0D6-7F3C43C14497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4" name="Forme libre 353">
              <a:extLst>
                <a:ext uri="{FF2B5EF4-FFF2-40B4-BE49-F238E27FC236}">
                  <a16:creationId xmlns:a16="http://schemas.microsoft.com/office/drawing/2014/main" id="{7C7A17BC-E732-8742-8008-29C033DAD203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5" name="Forme libre 354">
              <a:extLst>
                <a:ext uri="{FF2B5EF4-FFF2-40B4-BE49-F238E27FC236}">
                  <a16:creationId xmlns:a16="http://schemas.microsoft.com/office/drawing/2014/main" id="{1DB048B3-3A72-2F42-8721-6209BC233AAF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6" name="Forme libre 355">
              <a:extLst>
                <a:ext uri="{FF2B5EF4-FFF2-40B4-BE49-F238E27FC236}">
                  <a16:creationId xmlns:a16="http://schemas.microsoft.com/office/drawing/2014/main" id="{C912D877-49F9-744B-9C12-85F7B3E282C5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7" name="Forme libre 356">
              <a:extLst>
                <a:ext uri="{FF2B5EF4-FFF2-40B4-BE49-F238E27FC236}">
                  <a16:creationId xmlns:a16="http://schemas.microsoft.com/office/drawing/2014/main" id="{34512D4C-6055-AA4C-ADB1-08A3F36B0A0C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8" name="Forme libre 357">
              <a:extLst>
                <a:ext uri="{FF2B5EF4-FFF2-40B4-BE49-F238E27FC236}">
                  <a16:creationId xmlns:a16="http://schemas.microsoft.com/office/drawing/2014/main" id="{1E36887B-0566-1547-B812-BBA4361DB9C9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9" name="Forme libre 358">
              <a:extLst>
                <a:ext uri="{FF2B5EF4-FFF2-40B4-BE49-F238E27FC236}">
                  <a16:creationId xmlns:a16="http://schemas.microsoft.com/office/drawing/2014/main" id="{4FAC982E-7F46-3644-96AF-E58A01DF47A3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0" name="Forme libre 359">
              <a:extLst>
                <a:ext uri="{FF2B5EF4-FFF2-40B4-BE49-F238E27FC236}">
                  <a16:creationId xmlns:a16="http://schemas.microsoft.com/office/drawing/2014/main" id="{7A932ACE-9E16-FB40-AEE9-80E681575FD9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1" name="Forme libre 360">
              <a:extLst>
                <a:ext uri="{FF2B5EF4-FFF2-40B4-BE49-F238E27FC236}">
                  <a16:creationId xmlns:a16="http://schemas.microsoft.com/office/drawing/2014/main" id="{16362444-98BF-304F-AD17-8924539B3FCE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2" name="Forme libre 361">
              <a:extLst>
                <a:ext uri="{FF2B5EF4-FFF2-40B4-BE49-F238E27FC236}">
                  <a16:creationId xmlns:a16="http://schemas.microsoft.com/office/drawing/2014/main" id="{FCA0B831-6302-4645-AA36-670C51562FDF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3" name="Forme libre 362">
              <a:extLst>
                <a:ext uri="{FF2B5EF4-FFF2-40B4-BE49-F238E27FC236}">
                  <a16:creationId xmlns:a16="http://schemas.microsoft.com/office/drawing/2014/main" id="{F2698991-A7EC-5244-8B6C-A191AE9DA3B9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4" name="Forme libre 363">
              <a:extLst>
                <a:ext uri="{FF2B5EF4-FFF2-40B4-BE49-F238E27FC236}">
                  <a16:creationId xmlns:a16="http://schemas.microsoft.com/office/drawing/2014/main" id="{C83A860B-F593-C14D-B6CE-3BB65CFB4430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5" name="Forme libre 364">
              <a:extLst>
                <a:ext uri="{FF2B5EF4-FFF2-40B4-BE49-F238E27FC236}">
                  <a16:creationId xmlns:a16="http://schemas.microsoft.com/office/drawing/2014/main" id="{F08C7E2F-4A69-AC4E-BFAA-854538F9D43A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6" name="Forme libre 365">
              <a:extLst>
                <a:ext uri="{FF2B5EF4-FFF2-40B4-BE49-F238E27FC236}">
                  <a16:creationId xmlns:a16="http://schemas.microsoft.com/office/drawing/2014/main" id="{4B68708A-695B-2F4F-AC8B-3137FF66554A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7" name="Forme libre 366">
              <a:extLst>
                <a:ext uri="{FF2B5EF4-FFF2-40B4-BE49-F238E27FC236}">
                  <a16:creationId xmlns:a16="http://schemas.microsoft.com/office/drawing/2014/main" id="{186783BC-8D1C-AB4A-81E6-5B3DD4AB7E46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8" name="Forme libre 367">
              <a:extLst>
                <a:ext uri="{FF2B5EF4-FFF2-40B4-BE49-F238E27FC236}">
                  <a16:creationId xmlns:a16="http://schemas.microsoft.com/office/drawing/2014/main" id="{2587704E-5DBA-C34B-8B7D-D29C1952B44D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9" name="Forme libre 368">
              <a:extLst>
                <a:ext uri="{FF2B5EF4-FFF2-40B4-BE49-F238E27FC236}">
                  <a16:creationId xmlns:a16="http://schemas.microsoft.com/office/drawing/2014/main" id="{B6B387AE-CCAC-DF45-B8FD-97CC95345433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0" name="Forme libre 369">
              <a:extLst>
                <a:ext uri="{FF2B5EF4-FFF2-40B4-BE49-F238E27FC236}">
                  <a16:creationId xmlns:a16="http://schemas.microsoft.com/office/drawing/2014/main" id="{A76FB050-B4BF-6F49-BCC6-A30853009F34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1" name="Forme libre 370">
              <a:extLst>
                <a:ext uri="{FF2B5EF4-FFF2-40B4-BE49-F238E27FC236}">
                  <a16:creationId xmlns:a16="http://schemas.microsoft.com/office/drawing/2014/main" id="{2CAC6E76-91BD-0B4D-A9E9-6A4CBEEF9F80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2" name="Forme libre 371">
              <a:extLst>
                <a:ext uri="{FF2B5EF4-FFF2-40B4-BE49-F238E27FC236}">
                  <a16:creationId xmlns:a16="http://schemas.microsoft.com/office/drawing/2014/main" id="{EE211817-0AC1-5649-ACFB-DD0B8FDBE601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3" name="Forme libre 372">
              <a:extLst>
                <a:ext uri="{FF2B5EF4-FFF2-40B4-BE49-F238E27FC236}">
                  <a16:creationId xmlns:a16="http://schemas.microsoft.com/office/drawing/2014/main" id="{E1710547-DA7F-7040-8EDD-4B6E293FD09F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4" name="Forme libre 373">
              <a:extLst>
                <a:ext uri="{FF2B5EF4-FFF2-40B4-BE49-F238E27FC236}">
                  <a16:creationId xmlns:a16="http://schemas.microsoft.com/office/drawing/2014/main" id="{DAC22760-02F6-7145-8BA9-A2F97514FC63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5" name="Forme libre 374">
              <a:extLst>
                <a:ext uri="{FF2B5EF4-FFF2-40B4-BE49-F238E27FC236}">
                  <a16:creationId xmlns:a16="http://schemas.microsoft.com/office/drawing/2014/main" id="{E01E94D3-02C0-C64E-9B93-771042CCFC8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6" name="Forme libre 375">
              <a:extLst>
                <a:ext uri="{FF2B5EF4-FFF2-40B4-BE49-F238E27FC236}">
                  <a16:creationId xmlns:a16="http://schemas.microsoft.com/office/drawing/2014/main" id="{3609F6E9-DE52-E34E-B964-8F72A3C9B9D6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7" name="Forme libre 376">
              <a:extLst>
                <a:ext uri="{FF2B5EF4-FFF2-40B4-BE49-F238E27FC236}">
                  <a16:creationId xmlns:a16="http://schemas.microsoft.com/office/drawing/2014/main" id="{DE7A18A1-2099-B243-929E-D3A1596F6592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8" name="Forme libre 377">
              <a:extLst>
                <a:ext uri="{FF2B5EF4-FFF2-40B4-BE49-F238E27FC236}">
                  <a16:creationId xmlns:a16="http://schemas.microsoft.com/office/drawing/2014/main" id="{3C9AF769-38A1-794E-9730-A10E808FD0EE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9" name="Forme libre 378">
              <a:extLst>
                <a:ext uri="{FF2B5EF4-FFF2-40B4-BE49-F238E27FC236}">
                  <a16:creationId xmlns:a16="http://schemas.microsoft.com/office/drawing/2014/main" id="{37AF79BD-EF92-904A-A2C2-8420FFE84261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0" name="Forme libre 379">
              <a:extLst>
                <a:ext uri="{FF2B5EF4-FFF2-40B4-BE49-F238E27FC236}">
                  <a16:creationId xmlns:a16="http://schemas.microsoft.com/office/drawing/2014/main" id="{97442B8F-998F-0845-8658-AEB7B989755D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054AF717-D0DF-6046-9D7A-7103DC100D93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FDD1C023-7051-7848-B4E9-7012B9E13DC2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3" name="Forme libre 382">
              <a:extLst>
                <a:ext uri="{FF2B5EF4-FFF2-40B4-BE49-F238E27FC236}">
                  <a16:creationId xmlns:a16="http://schemas.microsoft.com/office/drawing/2014/main" id="{0570C0FD-749C-D142-8F07-4DADCB77A658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4" name="Forme libre 383">
              <a:extLst>
                <a:ext uri="{FF2B5EF4-FFF2-40B4-BE49-F238E27FC236}">
                  <a16:creationId xmlns:a16="http://schemas.microsoft.com/office/drawing/2014/main" id="{76FB5141-61E0-6447-92A3-08EE8D06FAA7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5" name="Forme libre 384">
              <a:extLst>
                <a:ext uri="{FF2B5EF4-FFF2-40B4-BE49-F238E27FC236}">
                  <a16:creationId xmlns:a16="http://schemas.microsoft.com/office/drawing/2014/main" id="{901F0913-2614-CD4A-961A-DB7C0713A2B8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6" name="Forme libre 385">
              <a:extLst>
                <a:ext uri="{FF2B5EF4-FFF2-40B4-BE49-F238E27FC236}">
                  <a16:creationId xmlns:a16="http://schemas.microsoft.com/office/drawing/2014/main" id="{D3F444A0-88C8-9945-99BC-76C30617425B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7" name="Forme libre 386">
              <a:extLst>
                <a:ext uri="{FF2B5EF4-FFF2-40B4-BE49-F238E27FC236}">
                  <a16:creationId xmlns:a16="http://schemas.microsoft.com/office/drawing/2014/main" id="{344D94BC-3DD3-EC49-992E-E13A76C737B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8" name="Forme libre 387">
              <a:extLst>
                <a:ext uri="{FF2B5EF4-FFF2-40B4-BE49-F238E27FC236}">
                  <a16:creationId xmlns:a16="http://schemas.microsoft.com/office/drawing/2014/main" id="{DC1760C8-951B-4F42-BBC8-EC850FBA4D74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9" name="Forme libre 388">
              <a:extLst>
                <a:ext uri="{FF2B5EF4-FFF2-40B4-BE49-F238E27FC236}">
                  <a16:creationId xmlns:a16="http://schemas.microsoft.com/office/drawing/2014/main" id="{C3B1524A-5800-7944-84B7-0235A647337E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0" name="Forme libre 389">
              <a:extLst>
                <a:ext uri="{FF2B5EF4-FFF2-40B4-BE49-F238E27FC236}">
                  <a16:creationId xmlns:a16="http://schemas.microsoft.com/office/drawing/2014/main" id="{897A6223-1690-2945-8AB5-09EC8FE19D21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1" name="Forme libre 390">
              <a:extLst>
                <a:ext uri="{FF2B5EF4-FFF2-40B4-BE49-F238E27FC236}">
                  <a16:creationId xmlns:a16="http://schemas.microsoft.com/office/drawing/2014/main" id="{4005AE3F-351A-1448-B87B-C14619DD3C68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2" name="Forme libre 391">
              <a:extLst>
                <a:ext uri="{FF2B5EF4-FFF2-40B4-BE49-F238E27FC236}">
                  <a16:creationId xmlns:a16="http://schemas.microsoft.com/office/drawing/2014/main" id="{2475DD2E-38F6-3F44-AF6A-6AC974DBC78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3" name="Forme libre 392">
              <a:extLst>
                <a:ext uri="{FF2B5EF4-FFF2-40B4-BE49-F238E27FC236}">
                  <a16:creationId xmlns:a16="http://schemas.microsoft.com/office/drawing/2014/main" id="{C03FBCD0-7164-AD47-9CEA-3A928F69E653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4" name="Forme libre 393">
              <a:extLst>
                <a:ext uri="{FF2B5EF4-FFF2-40B4-BE49-F238E27FC236}">
                  <a16:creationId xmlns:a16="http://schemas.microsoft.com/office/drawing/2014/main" id="{FA083BFA-FCC0-3D4D-BA34-67F90D287DE3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5" name="Forme libre 394">
              <a:extLst>
                <a:ext uri="{FF2B5EF4-FFF2-40B4-BE49-F238E27FC236}">
                  <a16:creationId xmlns:a16="http://schemas.microsoft.com/office/drawing/2014/main" id="{32BEC8A2-A40A-6445-87E4-436C5729589C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6" name="Forme libre 395">
              <a:extLst>
                <a:ext uri="{FF2B5EF4-FFF2-40B4-BE49-F238E27FC236}">
                  <a16:creationId xmlns:a16="http://schemas.microsoft.com/office/drawing/2014/main" id="{10304CD9-762B-664A-922B-21CDE0B2ACE8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7" name="Forme libre 396">
              <a:extLst>
                <a:ext uri="{FF2B5EF4-FFF2-40B4-BE49-F238E27FC236}">
                  <a16:creationId xmlns:a16="http://schemas.microsoft.com/office/drawing/2014/main" id="{0772E371-6FE1-1745-8A77-72F1E761B69E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8" name="Forme libre 397">
              <a:extLst>
                <a:ext uri="{FF2B5EF4-FFF2-40B4-BE49-F238E27FC236}">
                  <a16:creationId xmlns:a16="http://schemas.microsoft.com/office/drawing/2014/main" id="{51579761-428F-E245-B356-B459D5493D13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9" name="Forme libre 398">
              <a:extLst>
                <a:ext uri="{FF2B5EF4-FFF2-40B4-BE49-F238E27FC236}">
                  <a16:creationId xmlns:a16="http://schemas.microsoft.com/office/drawing/2014/main" id="{329E538D-49AB-4647-9A28-3DABD2B8DEBB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0" name="Forme libre 399">
              <a:extLst>
                <a:ext uri="{FF2B5EF4-FFF2-40B4-BE49-F238E27FC236}">
                  <a16:creationId xmlns:a16="http://schemas.microsoft.com/office/drawing/2014/main" id="{7746133A-9460-8E49-A095-E18718AA35F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1" name="Forme libre 400">
              <a:extLst>
                <a:ext uri="{FF2B5EF4-FFF2-40B4-BE49-F238E27FC236}">
                  <a16:creationId xmlns:a16="http://schemas.microsoft.com/office/drawing/2014/main" id="{A33F410B-F02D-A741-A72B-76484FE77108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2" name="Forme libre 401">
              <a:extLst>
                <a:ext uri="{FF2B5EF4-FFF2-40B4-BE49-F238E27FC236}">
                  <a16:creationId xmlns:a16="http://schemas.microsoft.com/office/drawing/2014/main" id="{6A06589B-C473-6540-89FF-DBA1655B8DE7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E339D819-0BFD-824D-9614-1A6F842B266C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5D6BEF3F-D3AA-0F41-A05C-808A7A239B1F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5" name="Forme libre 404">
              <a:extLst>
                <a:ext uri="{FF2B5EF4-FFF2-40B4-BE49-F238E27FC236}">
                  <a16:creationId xmlns:a16="http://schemas.microsoft.com/office/drawing/2014/main" id="{A60A05A4-B2A2-8440-A9C5-CEE723F14004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6" name="Forme libre 405">
              <a:extLst>
                <a:ext uri="{FF2B5EF4-FFF2-40B4-BE49-F238E27FC236}">
                  <a16:creationId xmlns:a16="http://schemas.microsoft.com/office/drawing/2014/main" id="{1E1F9CBB-1EE6-EC48-93D9-0B59D3E02600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A9A119B5-0475-5749-A187-A9179AADEB86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F33AE22A-C4C3-7E4D-8DA8-BE4F0D6B616C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343A09A6-8E8B-4549-8DAE-385C579BC8B8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B8C265B9-3660-B147-AEDD-C6C65316869D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C8E74EBA-9242-2247-82DF-DA27737E2BEF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2" name="Forme libre 411">
              <a:extLst>
                <a:ext uri="{FF2B5EF4-FFF2-40B4-BE49-F238E27FC236}">
                  <a16:creationId xmlns:a16="http://schemas.microsoft.com/office/drawing/2014/main" id="{014DD276-981E-474F-A9EE-F471DFF388F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3" name="Forme libre 412">
              <a:extLst>
                <a:ext uri="{FF2B5EF4-FFF2-40B4-BE49-F238E27FC236}">
                  <a16:creationId xmlns:a16="http://schemas.microsoft.com/office/drawing/2014/main" id="{222D32A4-5FB7-4D4E-BE63-CDC535CB828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4" name="Forme libre 413">
              <a:extLst>
                <a:ext uri="{FF2B5EF4-FFF2-40B4-BE49-F238E27FC236}">
                  <a16:creationId xmlns:a16="http://schemas.microsoft.com/office/drawing/2014/main" id="{CCFCB4B3-6CD6-0B4B-827E-72FFF5D5EFA8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5" name="Forme libre 414">
              <a:extLst>
                <a:ext uri="{FF2B5EF4-FFF2-40B4-BE49-F238E27FC236}">
                  <a16:creationId xmlns:a16="http://schemas.microsoft.com/office/drawing/2014/main" id="{04CC860C-15BA-0B46-814F-7B7A4FA1C96B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6" name="Forme libre 415">
              <a:extLst>
                <a:ext uri="{FF2B5EF4-FFF2-40B4-BE49-F238E27FC236}">
                  <a16:creationId xmlns:a16="http://schemas.microsoft.com/office/drawing/2014/main" id="{9F66128C-D5C8-0D4A-A379-9C524C3D42C5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7" name="Forme libre 416">
              <a:extLst>
                <a:ext uri="{FF2B5EF4-FFF2-40B4-BE49-F238E27FC236}">
                  <a16:creationId xmlns:a16="http://schemas.microsoft.com/office/drawing/2014/main" id="{A224C4ED-BEAA-CE43-8D6A-492AB74B4F7F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8" name="Forme libre 417">
              <a:extLst>
                <a:ext uri="{FF2B5EF4-FFF2-40B4-BE49-F238E27FC236}">
                  <a16:creationId xmlns:a16="http://schemas.microsoft.com/office/drawing/2014/main" id="{93C2ADF4-59D4-4C41-B165-371700184435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9" name="Forme libre 418">
              <a:extLst>
                <a:ext uri="{FF2B5EF4-FFF2-40B4-BE49-F238E27FC236}">
                  <a16:creationId xmlns:a16="http://schemas.microsoft.com/office/drawing/2014/main" id="{19AA9109-9363-8F40-83AE-ACD38FD63574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0" name="Forme libre 419">
              <a:extLst>
                <a:ext uri="{FF2B5EF4-FFF2-40B4-BE49-F238E27FC236}">
                  <a16:creationId xmlns:a16="http://schemas.microsoft.com/office/drawing/2014/main" id="{AEB89236-65C0-7A42-A6AD-67BABF951EBB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1" name="Forme libre 420">
              <a:extLst>
                <a:ext uri="{FF2B5EF4-FFF2-40B4-BE49-F238E27FC236}">
                  <a16:creationId xmlns:a16="http://schemas.microsoft.com/office/drawing/2014/main" id="{A6285A7E-0E8C-8B4E-8184-60759D0D1B5E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2" name="Forme libre 421">
              <a:extLst>
                <a:ext uri="{FF2B5EF4-FFF2-40B4-BE49-F238E27FC236}">
                  <a16:creationId xmlns:a16="http://schemas.microsoft.com/office/drawing/2014/main" id="{EBD47AFD-5B46-E24C-A185-3B61D84F06BA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3" name="Forme libre 422">
              <a:extLst>
                <a:ext uri="{FF2B5EF4-FFF2-40B4-BE49-F238E27FC236}">
                  <a16:creationId xmlns:a16="http://schemas.microsoft.com/office/drawing/2014/main" id="{5BFE8A0B-F84C-0142-AD0D-772CCDABDB4C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4" name="Forme libre 423">
              <a:extLst>
                <a:ext uri="{FF2B5EF4-FFF2-40B4-BE49-F238E27FC236}">
                  <a16:creationId xmlns:a16="http://schemas.microsoft.com/office/drawing/2014/main" id="{AB0D0246-437B-EA43-80E9-0FFB5E339149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5" name="Forme libre 424">
              <a:extLst>
                <a:ext uri="{FF2B5EF4-FFF2-40B4-BE49-F238E27FC236}">
                  <a16:creationId xmlns:a16="http://schemas.microsoft.com/office/drawing/2014/main" id="{26DC0947-3035-0F45-9304-A3B50935E202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6" name="Forme libre 425">
              <a:extLst>
                <a:ext uri="{FF2B5EF4-FFF2-40B4-BE49-F238E27FC236}">
                  <a16:creationId xmlns:a16="http://schemas.microsoft.com/office/drawing/2014/main" id="{7EEA475C-F39C-A34B-BC36-7F2B6EDAA61D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7" name="Forme libre 426">
              <a:extLst>
                <a:ext uri="{FF2B5EF4-FFF2-40B4-BE49-F238E27FC236}">
                  <a16:creationId xmlns:a16="http://schemas.microsoft.com/office/drawing/2014/main" id="{E8409339-D662-D149-B57A-1B9E8C54579B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8" name="Forme libre 427">
              <a:extLst>
                <a:ext uri="{FF2B5EF4-FFF2-40B4-BE49-F238E27FC236}">
                  <a16:creationId xmlns:a16="http://schemas.microsoft.com/office/drawing/2014/main" id="{6E5C918F-CFA6-BD40-B87D-141EFFA0858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9" name="Forme libre 428">
              <a:extLst>
                <a:ext uri="{FF2B5EF4-FFF2-40B4-BE49-F238E27FC236}">
                  <a16:creationId xmlns:a16="http://schemas.microsoft.com/office/drawing/2014/main" id="{139196C6-8EBA-564B-B3F2-B1BD487B1FE3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0" name="Forme libre 429">
              <a:extLst>
                <a:ext uri="{FF2B5EF4-FFF2-40B4-BE49-F238E27FC236}">
                  <a16:creationId xmlns:a16="http://schemas.microsoft.com/office/drawing/2014/main" id="{ADB65A44-6A7A-374C-BA87-B18FFBC70676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1" name="Forme libre 430">
              <a:extLst>
                <a:ext uri="{FF2B5EF4-FFF2-40B4-BE49-F238E27FC236}">
                  <a16:creationId xmlns:a16="http://schemas.microsoft.com/office/drawing/2014/main" id="{1C05AC63-985C-E64D-A1DF-3CD81493922D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2" name="Forme libre 431">
              <a:extLst>
                <a:ext uri="{FF2B5EF4-FFF2-40B4-BE49-F238E27FC236}">
                  <a16:creationId xmlns:a16="http://schemas.microsoft.com/office/drawing/2014/main" id="{072E75CE-DB86-E64A-A7F4-F5A5D90366C8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3" name="Forme libre 432">
              <a:extLst>
                <a:ext uri="{FF2B5EF4-FFF2-40B4-BE49-F238E27FC236}">
                  <a16:creationId xmlns:a16="http://schemas.microsoft.com/office/drawing/2014/main" id="{3955807A-531E-A24F-9D15-80FC2D146DDC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4" name="Forme libre 433">
              <a:extLst>
                <a:ext uri="{FF2B5EF4-FFF2-40B4-BE49-F238E27FC236}">
                  <a16:creationId xmlns:a16="http://schemas.microsoft.com/office/drawing/2014/main" id="{99F73544-B775-634E-97F0-3779AB369B60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5" name="Forme libre 434">
              <a:extLst>
                <a:ext uri="{FF2B5EF4-FFF2-40B4-BE49-F238E27FC236}">
                  <a16:creationId xmlns:a16="http://schemas.microsoft.com/office/drawing/2014/main" id="{5BEC57F0-F453-4040-BDD1-DD98C236362E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6" name="Forme libre 435">
              <a:extLst>
                <a:ext uri="{FF2B5EF4-FFF2-40B4-BE49-F238E27FC236}">
                  <a16:creationId xmlns:a16="http://schemas.microsoft.com/office/drawing/2014/main" id="{E4346083-567F-5A4B-BB98-8A3589D00FF8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7" name="Forme libre 436">
              <a:extLst>
                <a:ext uri="{FF2B5EF4-FFF2-40B4-BE49-F238E27FC236}">
                  <a16:creationId xmlns:a16="http://schemas.microsoft.com/office/drawing/2014/main" id="{B64E9023-583E-6744-AFF9-0717B1722D9C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8" name="Forme libre 437">
              <a:extLst>
                <a:ext uri="{FF2B5EF4-FFF2-40B4-BE49-F238E27FC236}">
                  <a16:creationId xmlns:a16="http://schemas.microsoft.com/office/drawing/2014/main" id="{347E579E-7D71-8C4F-9EE2-F3DF11711CE0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9" name="Forme libre 438">
              <a:extLst>
                <a:ext uri="{FF2B5EF4-FFF2-40B4-BE49-F238E27FC236}">
                  <a16:creationId xmlns:a16="http://schemas.microsoft.com/office/drawing/2014/main" id="{DD90C037-DCE4-4947-A012-72BF8CAD6631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0" name="Forme libre 439">
              <a:extLst>
                <a:ext uri="{FF2B5EF4-FFF2-40B4-BE49-F238E27FC236}">
                  <a16:creationId xmlns:a16="http://schemas.microsoft.com/office/drawing/2014/main" id="{AD540FA3-839E-0C41-AF76-AFD567D57F48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1" name="Forme libre 440">
              <a:extLst>
                <a:ext uri="{FF2B5EF4-FFF2-40B4-BE49-F238E27FC236}">
                  <a16:creationId xmlns:a16="http://schemas.microsoft.com/office/drawing/2014/main" id="{B947728A-6E0A-AC49-BA31-1E4683BEC083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2" name="Forme libre 441">
              <a:extLst>
                <a:ext uri="{FF2B5EF4-FFF2-40B4-BE49-F238E27FC236}">
                  <a16:creationId xmlns:a16="http://schemas.microsoft.com/office/drawing/2014/main" id="{5595168F-6EEC-974D-B887-3B93C7353E4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3" name="Forme libre 442">
              <a:extLst>
                <a:ext uri="{FF2B5EF4-FFF2-40B4-BE49-F238E27FC236}">
                  <a16:creationId xmlns:a16="http://schemas.microsoft.com/office/drawing/2014/main" id="{D9464D39-59C4-8E48-AC50-B29333FF3C41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4" name="Forme libre 443">
              <a:extLst>
                <a:ext uri="{FF2B5EF4-FFF2-40B4-BE49-F238E27FC236}">
                  <a16:creationId xmlns:a16="http://schemas.microsoft.com/office/drawing/2014/main" id="{315729EA-CE96-5945-8143-D1D018540C4F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5" name="Forme libre 444">
              <a:extLst>
                <a:ext uri="{FF2B5EF4-FFF2-40B4-BE49-F238E27FC236}">
                  <a16:creationId xmlns:a16="http://schemas.microsoft.com/office/drawing/2014/main" id="{909D2FB2-69F6-694A-8EC4-F997E89FD900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6" name="Forme libre 445">
              <a:extLst>
                <a:ext uri="{FF2B5EF4-FFF2-40B4-BE49-F238E27FC236}">
                  <a16:creationId xmlns:a16="http://schemas.microsoft.com/office/drawing/2014/main" id="{02AE6FE6-BD16-764C-8C3B-BFD647054BC4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7" name="Forme libre 446">
              <a:extLst>
                <a:ext uri="{FF2B5EF4-FFF2-40B4-BE49-F238E27FC236}">
                  <a16:creationId xmlns:a16="http://schemas.microsoft.com/office/drawing/2014/main" id="{B2C323B6-C396-8B40-B4B4-E415E9B8B8F5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DE4E7AFE-5BD5-4640-8E0C-EF2AE3D19AC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54D3A9BC-92D6-DA4E-A1BD-03338D07CBB9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id="{48CFD6A0-7783-3041-8384-A95FBE6F612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id="{5F700EE4-701D-ED43-97BA-614A8990B208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id="{B98ABCB9-6FE5-FB49-9124-76E1E6D5609B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id="{14B8C607-D2AF-CF4D-971E-43E1BFAF655F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4" name="Forme libre 453">
              <a:extLst>
                <a:ext uri="{FF2B5EF4-FFF2-40B4-BE49-F238E27FC236}">
                  <a16:creationId xmlns:a16="http://schemas.microsoft.com/office/drawing/2014/main" id="{1D364CAE-6A02-D146-BFB2-188E7216CF1E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5" name="Forme libre 454">
              <a:extLst>
                <a:ext uri="{FF2B5EF4-FFF2-40B4-BE49-F238E27FC236}">
                  <a16:creationId xmlns:a16="http://schemas.microsoft.com/office/drawing/2014/main" id="{6E37E430-DE58-0146-9A27-E4CAA3D7E66F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6" name="Forme libre 455">
              <a:extLst>
                <a:ext uri="{FF2B5EF4-FFF2-40B4-BE49-F238E27FC236}">
                  <a16:creationId xmlns:a16="http://schemas.microsoft.com/office/drawing/2014/main" id="{C2C0282C-7E25-F04C-B586-930423B2A2BF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7" name="Forme libre 456">
              <a:extLst>
                <a:ext uri="{FF2B5EF4-FFF2-40B4-BE49-F238E27FC236}">
                  <a16:creationId xmlns:a16="http://schemas.microsoft.com/office/drawing/2014/main" id="{24E2EB79-96DC-6149-9A15-EE940F0FF428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8" name="Forme libre 457">
              <a:extLst>
                <a:ext uri="{FF2B5EF4-FFF2-40B4-BE49-F238E27FC236}">
                  <a16:creationId xmlns:a16="http://schemas.microsoft.com/office/drawing/2014/main" id="{F69ABEA6-8834-5B4B-BE6D-895F1C8141E1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id="{22C66049-ECBD-B44A-A07C-47D4F11F2199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id="{D10A41CC-107D-294C-9D9D-FF11D2F19C81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id="{DCD4550A-9576-B242-B88A-EBD22DBEF4D3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id="{B490F798-995F-9D4E-A296-31979733ED5D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3" name="Forme libre 462">
              <a:extLst>
                <a:ext uri="{FF2B5EF4-FFF2-40B4-BE49-F238E27FC236}">
                  <a16:creationId xmlns:a16="http://schemas.microsoft.com/office/drawing/2014/main" id="{31F0EDBB-46FD-2F46-BF7D-68EBF669D8EF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4" name="Forme libre 463">
              <a:extLst>
                <a:ext uri="{FF2B5EF4-FFF2-40B4-BE49-F238E27FC236}">
                  <a16:creationId xmlns:a16="http://schemas.microsoft.com/office/drawing/2014/main" id="{2943FDE5-E322-0648-AFBF-834740B63466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5" name="Forme libre 464">
              <a:extLst>
                <a:ext uri="{FF2B5EF4-FFF2-40B4-BE49-F238E27FC236}">
                  <a16:creationId xmlns:a16="http://schemas.microsoft.com/office/drawing/2014/main" id="{7A90C168-BFA9-4648-BCE9-C26526FD0F8F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6" name="Forme libre 465">
              <a:extLst>
                <a:ext uri="{FF2B5EF4-FFF2-40B4-BE49-F238E27FC236}">
                  <a16:creationId xmlns:a16="http://schemas.microsoft.com/office/drawing/2014/main" id="{095C09BD-4E52-754B-8A9A-7D46257C4F03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7" name="Forme libre 466">
              <a:extLst>
                <a:ext uri="{FF2B5EF4-FFF2-40B4-BE49-F238E27FC236}">
                  <a16:creationId xmlns:a16="http://schemas.microsoft.com/office/drawing/2014/main" id="{BCAFF19C-BE5E-3A45-B442-772E0787907F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8" name="Forme libre 467">
              <a:extLst>
                <a:ext uri="{FF2B5EF4-FFF2-40B4-BE49-F238E27FC236}">
                  <a16:creationId xmlns:a16="http://schemas.microsoft.com/office/drawing/2014/main" id="{EB1D9520-1C2F-5B40-AA9E-3985BDB04041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9" name="Forme libre 468">
              <a:extLst>
                <a:ext uri="{FF2B5EF4-FFF2-40B4-BE49-F238E27FC236}">
                  <a16:creationId xmlns:a16="http://schemas.microsoft.com/office/drawing/2014/main" id="{B8B342CE-69F2-B142-9B51-A10E671725AD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0" name="Forme libre 469">
              <a:extLst>
                <a:ext uri="{FF2B5EF4-FFF2-40B4-BE49-F238E27FC236}">
                  <a16:creationId xmlns:a16="http://schemas.microsoft.com/office/drawing/2014/main" id="{1EC1EBDB-AD43-864B-9DFA-25D2406F96CE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1" name="Forme libre 470">
              <a:extLst>
                <a:ext uri="{FF2B5EF4-FFF2-40B4-BE49-F238E27FC236}">
                  <a16:creationId xmlns:a16="http://schemas.microsoft.com/office/drawing/2014/main" id="{FB1761BF-D9E7-B847-8997-D7F9447761F1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2" name="Forme libre 471">
              <a:extLst>
                <a:ext uri="{FF2B5EF4-FFF2-40B4-BE49-F238E27FC236}">
                  <a16:creationId xmlns:a16="http://schemas.microsoft.com/office/drawing/2014/main" id="{43237E51-AA80-8745-8E24-DE94652BE959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3" name="Forme libre 472">
              <a:extLst>
                <a:ext uri="{FF2B5EF4-FFF2-40B4-BE49-F238E27FC236}">
                  <a16:creationId xmlns:a16="http://schemas.microsoft.com/office/drawing/2014/main" id="{9398B8B5-6BCA-434A-A7DB-BBA965F6A91A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4" name="Forme libre 473">
              <a:extLst>
                <a:ext uri="{FF2B5EF4-FFF2-40B4-BE49-F238E27FC236}">
                  <a16:creationId xmlns:a16="http://schemas.microsoft.com/office/drawing/2014/main" id="{36AA175D-A577-9647-A2A7-C195BE032255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5" name="Forme libre 474">
              <a:extLst>
                <a:ext uri="{FF2B5EF4-FFF2-40B4-BE49-F238E27FC236}">
                  <a16:creationId xmlns:a16="http://schemas.microsoft.com/office/drawing/2014/main" id="{0A35209A-0E7C-654E-941A-7A3B2A8892CE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6" name="Forme libre 475">
              <a:extLst>
                <a:ext uri="{FF2B5EF4-FFF2-40B4-BE49-F238E27FC236}">
                  <a16:creationId xmlns:a16="http://schemas.microsoft.com/office/drawing/2014/main" id="{2F5E2170-0343-0746-8F5E-91977A9CC6FB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7" name="Forme libre 476">
              <a:extLst>
                <a:ext uri="{FF2B5EF4-FFF2-40B4-BE49-F238E27FC236}">
                  <a16:creationId xmlns:a16="http://schemas.microsoft.com/office/drawing/2014/main" id="{C817F70C-CC93-8D40-BE61-3EB966B24E6D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8" name="Forme libre 477">
              <a:extLst>
                <a:ext uri="{FF2B5EF4-FFF2-40B4-BE49-F238E27FC236}">
                  <a16:creationId xmlns:a16="http://schemas.microsoft.com/office/drawing/2014/main" id="{88DB4120-CA04-2F46-AA06-86D0740F4566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CD60A908-EA6D-1247-88B2-11C6B73603AC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6AB3060-F28C-ED40-A8C6-AB5824EC0554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2397F07C-068C-7D4B-99DC-A3841BD3E6CA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E181561D-53EC-1E45-B2DC-AB34A29CAC20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E5CC60BA-ADFF-8242-BA4F-B8D3C68581D8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33AE25E4-AE1C-A641-9747-5D6C18F4B958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5" name="Forme libre 484">
              <a:extLst>
                <a:ext uri="{FF2B5EF4-FFF2-40B4-BE49-F238E27FC236}">
                  <a16:creationId xmlns:a16="http://schemas.microsoft.com/office/drawing/2014/main" id="{98542A42-AF6E-9249-854A-829593EA0D40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2D53F6A8-E324-714D-8FD1-C05972A3F785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D181175D-B74D-6743-BABB-7C0C704B7576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95E91E4B-F900-FC48-AE9B-06D06C0F1C7E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9" name="Forme libre 488">
              <a:extLst>
                <a:ext uri="{FF2B5EF4-FFF2-40B4-BE49-F238E27FC236}">
                  <a16:creationId xmlns:a16="http://schemas.microsoft.com/office/drawing/2014/main" id="{74124A23-BC79-1E41-B0D9-8B069C0C6356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8F9F4FD0-A7A5-104C-9959-8AF82529B278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3B18B666-91E4-1340-9CEE-DEF519BAA25B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966D87C0-07F4-7040-A894-BA621D018B53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E284BBDD-793B-A845-96F3-C8DACAEEE0FF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4" name="Forme libre 493">
              <a:extLst>
                <a:ext uri="{FF2B5EF4-FFF2-40B4-BE49-F238E27FC236}">
                  <a16:creationId xmlns:a16="http://schemas.microsoft.com/office/drawing/2014/main" id="{CD9D18B1-FAB3-D34E-A87E-C58BE5B2664A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37A85604-6C3F-0640-BCDC-5649EC8EB9B1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B28CC0BA-4BC0-284D-93AC-E021B8C44D4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FE9245A9-2071-EC44-8448-74D4F4C39AB1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1380F1B2-2319-AD46-B059-5C279FADFA7E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9" name="Forme libre 498">
              <a:extLst>
                <a:ext uri="{FF2B5EF4-FFF2-40B4-BE49-F238E27FC236}">
                  <a16:creationId xmlns:a16="http://schemas.microsoft.com/office/drawing/2014/main" id="{EF5C3447-9852-684B-8262-3DFFF6636014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C5216C07-AF74-4A4A-9F4E-266B43FC6F8E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4554B990-0929-4442-9404-EFBCBF4FCD2A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7AFD96C1-544A-824F-AFDC-FDFE2C4A0954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3" name="Forme libre 502">
              <a:extLst>
                <a:ext uri="{FF2B5EF4-FFF2-40B4-BE49-F238E27FC236}">
                  <a16:creationId xmlns:a16="http://schemas.microsoft.com/office/drawing/2014/main" id="{0DB74E44-CAA0-F846-9039-4BDE1D48F010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63365CE1-B85B-D746-AAA4-262BBC915703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54E4B2AE-F15D-214A-8856-5C18429101F3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25312BA7-1A8D-8041-AB49-2D473A5187F7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A1F69EE2-9116-9747-A7BF-EF1F88BC777A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8" name="Forme libre 507">
              <a:extLst>
                <a:ext uri="{FF2B5EF4-FFF2-40B4-BE49-F238E27FC236}">
                  <a16:creationId xmlns:a16="http://schemas.microsoft.com/office/drawing/2014/main" id="{45388326-9B25-5A40-ACF3-7E64F06FD3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EF8E7C82-584D-1845-9303-17C82A0E4ADA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E6B30848-97A6-D141-BC51-1BF73215014F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1" name="Forme libre 510">
              <a:extLst>
                <a:ext uri="{FF2B5EF4-FFF2-40B4-BE49-F238E27FC236}">
                  <a16:creationId xmlns:a16="http://schemas.microsoft.com/office/drawing/2014/main" id="{E268CBD9-5BD2-4F40-BDD9-CD3B6364C422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2" name="Forme libre 511">
              <a:extLst>
                <a:ext uri="{FF2B5EF4-FFF2-40B4-BE49-F238E27FC236}">
                  <a16:creationId xmlns:a16="http://schemas.microsoft.com/office/drawing/2014/main" id="{89379013-85CB-C745-A344-191B1DD01908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3" name="Forme libre 512">
              <a:extLst>
                <a:ext uri="{FF2B5EF4-FFF2-40B4-BE49-F238E27FC236}">
                  <a16:creationId xmlns:a16="http://schemas.microsoft.com/office/drawing/2014/main" id="{4A8ED53F-0C6B-F34C-815D-29742F187BDB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4" name="Forme libre 513">
              <a:extLst>
                <a:ext uri="{FF2B5EF4-FFF2-40B4-BE49-F238E27FC236}">
                  <a16:creationId xmlns:a16="http://schemas.microsoft.com/office/drawing/2014/main" id="{1C0A9D2B-3BF6-DD4E-973F-38512565E906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5" name="Forme libre 514">
              <a:extLst>
                <a:ext uri="{FF2B5EF4-FFF2-40B4-BE49-F238E27FC236}">
                  <a16:creationId xmlns:a16="http://schemas.microsoft.com/office/drawing/2014/main" id="{3D053F61-79E3-BC4F-A551-73DE279093A0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6" name="Forme libre 515">
              <a:extLst>
                <a:ext uri="{FF2B5EF4-FFF2-40B4-BE49-F238E27FC236}">
                  <a16:creationId xmlns:a16="http://schemas.microsoft.com/office/drawing/2014/main" id="{6E426975-B80C-7248-88CF-C58031233273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7" name="Forme libre 516">
              <a:extLst>
                <a:ext uri="{FF2B5EF4-FFF2-40B4-BE49-F238E27FC236}">
                  <a16:creationId xmlns:a16="http://schemas.microsoft.com/office/drawing/2014/main" id="{763E819C-8193-AF4B-9DF0-F77D3097D8B0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8" name="Forme libre 517">
              <a:extLst>
                <a:ext uri="{FF2B5EF4-FFF2-40B4-BE49-F238E27FC236}">
                  <a16:creationId xmlns:a16="http://schemas.microsoft.com/office/drawing/2014/main" id="{6986E42C-50A1-534F-8264-57A4418E454E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9" name="Forme libre 518">
              <a:extLst>
                <a:ext uri="{FF2B5EF4-FFF2-40B4-BE49-F238E27FC236}">
                  <a16:creationId xmlns:a16="http://schemas.microsoft.com/office/drawing/2014/main" id="{92D8A181-B11C-D444-9E71-7BDC1A2FE178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0" name="Forme libre 519">
              <a:extLst>
                <a:ext uri="{FF2B5EF4-FFF2-40B4-BE49-F238E27FC236}">
                  <a16:creationId xmlns:a16="http://schemas.microsoft.com/office/drawing/2014/main" id="{8CC524CC-A632-EB4B-A9A0-C225953B6B58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1" name="Forme libre 520">
              <a:extLst>
                <a:ext uri="{FF2B5EF4-FFF2-40B4-BE49-F238E27FC236}">
                  <a16:creationId xmlns:a16="http://schemas.microsoft.com/office/drawing/2014/main" id="{2A61DCDC-00C2-ED42-B04B-19E8A312F759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2" name="Forme libre 521">
              <a:extLst>
                <a:ext uri="{FF2B5EF4-FFF2-40B4-BE49-F238E27FC236}">
                  <a16:creationId xmlns:a16="http://schemas.microsoft.com/office/drawing/2014/main" id="{0C071817-0969-6342-AB69-55E8C9030049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3" name="Forme libre 522">
              <a:extLst>
                <a:ext uri="{FF2B5EF4-FFF2-40B4-BE49-F238E27FC236}">
                  <a16:creationId xmlns:a16="http://schemas.microsoft.com/office/drawing/2014/main" id="{D12BFA98-F21C-6E40-8AFE-203C8203A4EE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4" name="Forme libre 523">
              <a:extLst>
                <a:ext uri="{FF2B5EF4-FFF2-40B4-BE49-F238E27FC236}">
                  <a16:creationId xmlns:a16="http://schemas.microsoft.com/office/drawing/2014/main" id="{8EE416C7-A99C-934C-A4F4-04D42425AF7E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5" name="Forme libre 524">
              <a:extLst>
                <a:ext uri="{FF2B5EF4-FFF2-40B4-BE49-F238E27FC236}">
                  <a16:creationId xmlns:a16="http://schemas.microsoft.com/office/drawing/2014/main" id="{3F9A5DCA-B38C-F94A-915E-08BF58758E9D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6" name="Forme libre 525">
              <a:extLst>
                <a:ext uri="{FF2B5EF4-FFF2-40B4-BE49-F238E27FC236}">
                  <a16:creationId xmlns:a16="http://schemas.microsoft.com/office/drawing/2014/main" id="{A8F524D1-3139-D842-AB04-B9E7F8CB6243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7" name="Forme libre 526">
              <a:extLst>
                <a:ext uri="{FF2B5EF4-FFF2-40B4-BE49-F238E27FC236}">
                  <a16:creationId xmlns:a16="http://schemas.microsoft.com/office/drawing/2014/main" id="{55C557E9-4D9A-C142-8A6A-24C945E65DB1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8" name="Forme libre 527">
              <a:extLst>
                <a:ext uri="{FF2B5EF4-FFF2-40B4-BE49-F238E27FC236}">
                  <a16:creationId xmlns:a16="http://schemas.microsoft.com/office/drawing/2014/main" id="{19EE30DD-F3DF-FE47-B035-09CDE30C600A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9" name="Forme libre 528">
              <a:extLst>
                <a:ext uri="{FF2B5EF4-FFF2-40B4-BE49-F238E27FC236}">
                  <a16:creationId xmlns:a16="http://schemas.microsoft.com/office/drawing/2014/main" id="{D7E3F3EB-7781-194C-9219-22FB5DA78D6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0" name="Forme libre 529">
              <a:extLst>
                <a:ext uri="{FF2B5EF4-FFF2-40B4-BE49-F238E27FC236}">
                  <a16:creationId xmlns:a16="http://schemas.microsoft.com/office/drawing/2014/main" id="{2452553C-AB10-5740-AD9D-C6F807695669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1" name="Forme libre 530">
              <a:extLst>
                <a:ext uri="{FF2B5EF4-FFF2-40B4-BE49-F238E27FC236}">
                  <a16:creationId xmlns:a16="http://schemas.microsoft.com/office/drawing/2014/main" id="{932E2089-1E85-6E42-9CD6-D60593DD5748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2" name="Forme libre 531">
              <a:extLst>
                <a:ext uri="{FF2B5EF4-FFF2-40B4-BE49-F238E27FC236}">
                  <a16:creationId xmlns:a16="http://schemas.microsoft.com/office/drawing/2014/main" id="{03D8C12D-6CF1-294D-BD4F-F1E0D33EF9B1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3" name="Forme libre 532">
              <a:extLst>
                <a:ext uri="{FF2B5EF4-FFF2-40B4-BE49-F238E27FC236}">
                  <a16:creationId xmlns:a16="http://schemas.microsoft.com/office/drawing/2014/main" id="{47680DA7-0175-B447-9282-BC50FC58D511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4" name="Forme libre 533">
              <a:extLst>
                <a:ext uri="{FF2B5EF4-FFF2-40B4-BE49-F238E27FC236}">
                  <a16:creationId xmlns:a16="http://schemas.microsoft.com/office/drawing/2014/main" id="{9D0EEEA5-2AC4-EB4D-A2C7-C0BFF8BC4FD2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5" name="Forme libre 534">
              <a:extLst>
                <a:ext uri="{FF2B5EF4-FFF2-40B4-BE49-F238E27FC236}">
                  <a16:creationId xmlns:a16="http://schemas.microsoft.com/office/drawing/2014/main" id="{4C36A73C-3159-7849-AB16-810C19F4B295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6" name="Forme libre 535">
              <a:extLst>
                <a:ext uri="{FF2B5EF4-FFF2-40B4-BE49-F238E27FC236}">
                  <a16:creationId xmlns:a16="http://schemas.microsoft.com/office/drawing/2014/main" id="{4EE03F49-C64F-344F-A53E-51016A0B09B2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7" name="Forme libre 536">
              <a:extLst>
                <a:ext uri="{FF2B5EF4-FFF2-40B4-BE49-F238E27FC236}">
                  <a16:creationId xmlns:a16="http://schemas.microsoft.com/office/drawing/2014/main" id="{970B8E90-50A9-A749-83C0-78F652AC40F5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8" name="Forme libre 537">
              <a:extLst>
                <a:ext uri="{FF2B5EF4-FFF2-40B4-BE49-F238E27FC236}">
                  <a16:creationId xmlns:a16="http://schemas.microsoft.com/office/drawing/2014/main" id="{DCA9471A-CBA8-FB45-AD0A-24FF678B3072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9" name="Forme libre 538">
              <a:extLst>
                <a:ext uri="{FF2B5EF4-FFF2-40B4-BE49-F238E27FC236}">
                  <a16:creationId xmlns:a16="http://schemas.microsoft.com/office/drawing/2014/main" id="{C790A5BE-1FEE-9E47-AE60-32160C85C4B2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0" name="Forme libre 539">
              <a:extLst>
                <a:ext uri="{FF2B5EF4-FFF2-40B4-BE49-F238E27FC236}">
                  <a16:creationId xmlns:a16="http://schemas.microsoft.com/office/drawing/2014/main" id="{7E95F0D3-7915-094A-942E-95230D500C7D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1" name="Forme libre 540">
              <a:extLst>
                <a:ext uri="{FF2B5EF4-FFF2-40B4-BE49-F238E27FC236}">
                  <a16:creationId xmlns:a16="http://schemas.microsoft.com/office/drawing/2014/main" id="{D1FD6976-1246-AC4E-9095-3D6A60FBEA33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2" name="Forme libre 541">
              <a:extLst>
                <a:ext uri="{FF2B5EF4-FFF2-40B4-BE49-F238E27FC236}">
                  <a16:creationId xmlns:a16="http://schemas.microsoft.com/office/drawing/2014/main" id="{A260F0AB-A85D-994A-885D-7652C8C063DE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3" name="Forme libre 542">
              <a:extLst>
                <a:ext uri="{FF2B5EF4-FFF2-40B4-BE49-F238E27FC236}">
                  <a16:creationId xmlns:a16="http://schemas.microsoft.com/office/drawing/2014/main" id="{50805917-2869-1E4A-8D93-0BFF3E19822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4" name="Forme libre 543">
              <a:extLst>
                <a:ext uri="{FF2B5EF4-FFF2-40B4-BE49-F238E27FC236}">
                  <a16:creationId xmlns:a16="http://schemas.microsoft.com/office/drawing/2014/main" id="{FF577207-518B-B747-8B66-3271FBC5438A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5" name="Forme libre 544">
              <a:extLst>
                <a:ext uri="{FF2B5EF4-FFF2-40B4-BE49-F238E27FC236}">
                  <a16:creationId xmlns:a16="http://schemas.microsoft.com/office/drawing/2014/main" id="{8E15F134-FC54-7C4D-AE73-9CEF56F7FE32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6" name="Forme libre 545">
              <a:extLst>
                <a:ext uri="{FF2B5EF4-FFF2-40B4-BE49-F238E27FC236}">
                  <a16:creationId xmlns:a16="http://schemas.microsoft.com/office/drawing/2014/main" id="{5A153277-EEEA-5A46-8316-CE438DF88B41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7" name="Forme libre 546">
              <a:extLst>
                <a:ext uri="{FF2B5EF4-FFF2-40B4-BE49-F238E27FC236}">
                  <a16:creationId xmlns:a16="http://schemas.microsoft.com/office/drawing/2014/main" id="{5B5A895D-7C4F-9440-8E95-AD0436C886E9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8" name="Forme libre 547">
              <a:extLst>
                <a:ext uri="{FF2B5EF4-FFF2-40B4-BE49-F238E27FC236}">
                  <a16:creationId xmlns:a16="http://schemas.microsoft.com/office/drawing/2014/main" id="{3A91EEED-B548-FB40-A906-6B36D001EC7C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9" name="Forme libre 548">
              <a:extLst>
                <a:ext uri="{FF2B5EF4-FFF2-40B4-BE49-F238E27FC236}">
                  <a16:creationId xmlns:a16="http://schemas.microsoft.com/office/drawing/2014/main" id="{EB72E76F-A7F2-0444-809E-6D7D258FB4E4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0" name="Forme libre 549">
              <a:extLst>
                <a:ext uri="{FF2B5EF4-FFF2-40B4-BE49-F238E27FC236}">
                  <a16:creationId xmlns:a16="http://schemas.microsoft.com/office/drawing/2014/main" id="{87ACB7AE-1BDD-FD46-A6BC-C49786959EF4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1" name="Forme libre 550">
              <a:extLst>
                <a:ext uri="{FF2B5EF4-FFF2-40B4-BE49-F238E27FC236}">
                  <a16:creationId xmlns:a16="http://schemas.microsoft.com/office/drawing/2014/main" id="{8D48F21A-F8FB-C64D-B0AC-E0133520BCED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2" name="Forme libre 551">
              <a:extLst>
                <a:ext uri="{FF2B5EF4-FFF2-40B4-BE49-F238E27FC236}">
                  <a16:creationId xmlns:a16="http://schemas.microsoft.com/office/drawing/2014/main" id="{E5F95532-80FE-F04E-93BB-4B8AB4D93DD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3" name="Forme libre 552">
              <a:extLst>
                <a:ext uri="{FF2B5EF4-FFF2-40B4-BE49-F238E27FC236}">
                  <a16:creationId xmlns:a16="http://schemas.microsoft.com/office/drawing/2014/main" id="{2945D2BE-274F-CE44-B877-EF3860C85CE3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4" name="Forme libre 553">
              <a:extLst>
                <a:ext uri="{FF2B5EF4-FFF2-40B4-BE49-F238E27FC236}">
                  <a16:creationId xmlns:a16="http://schemas.microsoft.com/office/drawing/2014/main" id="{17F24F7E-718A-DD4F-B590-9E17174873DB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5" name="Forme libre 554">
              <a:extLst>
                <a:ext uri="{FF2B5EF4-FFF2-40B4-BE49-F238E27FC236}">
                  <a16:creationId xmlns:a16="http://schemas.microsoft.com/office/drawing/2014/main" id="{5E06E9EA-7B76-6847-BCFF-42C80B6ABE87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6" name="Forme libre 555">
              <a:extLst>
                <a:ext uri="{FF2B5EF4-FFF2-40B4-BE49-F238E27FC236}">
                  <a16:creationId xmlns:a16="http://schemas.microsoft.com/office/drawing/2014/main" id="{2CE82B81-18EB-C541-9367-6376A90C86CC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7" name="Forme libre 556">
              <a:extLst>
                <a:ext uri="{FF2B5EF4-FFF2-40B4-BE49-F238E27FC236}">
                  <a16:creationId xmlns:a16="http://schemas.microsoft.com/office/drawing/2014/main" id="{D4A55BF0-09B1-E442-A1CF-F1E6568D4361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8" name="Forme libre 557">
              <a:extLst>
                <a:ext uri="{FF2B5EF4-FFF2-40B4-BE49-F238E27FC236}">
                  <a16:creationId xmlns:a16="http://schemas.microsoft.com/office/drawing/2014/main" id="{22081BC9-A979-7B42-A4C5-A9FF1C88B0E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9" name="Forme libre 558">
              <a:extLst>
                <a:ext uri="{FF2B5EF4-FFF2-40B4-BE49-F238E27FC236}">
                  <a16:creationId xmlns:a16="http://schemas.microsoft.com/office/drawing/2014/main" id="{53833776-DD3C-3244-AC28-926FCEA6BE1F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0" name="Forme libre 559">
              <a:extLst>
                <a:ext uri="{FF2B5EF4-FFF2-40B4-BE49-F238E27FC236}">
                  <a16:creationId xmlns:a16="http://schemas.microsoft.com/office/drawing/2014/main" id="{A22EE8BA-A4E6-7B45-AB37-62DFBDE81DF3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1" name="Forme libre 560">
              <a:extLst>
                <a:ext uri="{FF2B5EF4-FFF2-40B4-BE49-F238E27FC236}">
                  <a16:creationId xmlns:a16="http://schemas.microsoft.com/office/drawing/2014/main" id="{D65B3354-BD30-414B-A968-9302509AAF5A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2" name="Forme libre 561">
              <a:extLst>
                <a:ext uri="{FF2B5EF4-FFF2-40B4-BE49-F238E27FC236}">
                  <a16:creationId xmlns:a16="http://schemas.microsoft.com/office/drawing/2014/main" id="{42101C41-FC94-CD43-8C9A-BC7FFD3D89B2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3" name="Forme libre 562">
              <a:extLst>
                <a:ext uri="{FF2B5EF4-FFF2-40B4-BE49-F238E27FC236}">
                  <a16:creationId xmlns:a16="http://schemas.microsoft.com/office/drawing/2014/main" id="{3951F11F-A5C9-9341-BE5E-AFD625FA4B05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4" name="Forme libre 563">
              <a:extLst>
                <a:ext uri="{FF2B5EF4-FFF2-40B4-BE49-F238E27FC236}">
                  <a16:creationId xmlns:a16="http://schemas.microsoft.com/office/drawing/2014/main" id="{240854EC-F955-D34F-B2D0-4DFA8EDECDB4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5" name="Forme libre 564">
              <a:extLst>
                <a:ext uri="{FF2B5EF4-FFF2-40B4-BE49-F238E27FC236}">
                  <a16:creationId xmlns:a16="http://schemas.microsoft.com/office/drawing/2014/main" id="{659D46EE-3AC3-F04B-BE77-BDF5A1E114B5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6" name="Forme libre 565">
              <a:extLst>
                <a:ext uri="{FF2B5EF4-FFF2-40B4-BE49-F238E27FC236}">
                  <a16:creationId xmlns:a16="http://schemas.microsoft.com/office/drawing/2014/main" id="{6CD65D39-CDA3-3A45-8A47-110AD48BBEC9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7" name="Forme libre 566">
              <a:extLst>
                <a:ext uri="{FF2B5EF4-FFF2-40B4-BE49-F238E27FC236}">
                  <a16:creationId xmlns:a16="http://schemas.microsoft.com/office/drawing/2014/main" id="{513D081C-9DFC-724C-ABEB-DB51A12F9ED9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8" name="Forme libre 567">
              <a:extLst>
                <a:ext uri="{FF2B5EF4-FFF2-40B4-BE49-F238E27FC236}">
                  <a16:creationId xmlns:a16="http://schemas.microsoft.com/office/drawing/2014/main" id="{B466E17B-0DD4-C94D-A33E-07FBA83E3BBD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9" name="Forme libre 568">
              <a:extLst>
                <a:ext uri="{FF2B5EF4-FFF2-40B4-BE49-F238E27FC236}">
                  <a16:creationId xmlns:a16="http://schemas.microsoft.com/office/drawing/2014/main" id="{478029FC-6039-7E48-9609-2B2278CB1EA6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0" name="Forme libre 569">
              <a:extLst>
                <a:ext uri="{FF2B5EF4-FFF2-40B4-BE49-F238E27FC236}">
                  <a16:creationId xmlns:a16="http://schemas.microsoft.com/office/drawing/2014/main" id="{B6151F3C-C485-3D4F-90AC-46C07F5B9DED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1" name="Forme libre 570">
              <a:extLst>
                <a:ext uri="{FF2B5EF4-FFF2-40B4-BE49-F238E27FC236}">
                  <a16:creationId xmlns:a16="http://schemas.microsoft.com/office/drawing/2014/main" id="{C539A73B-BB07-E444-97E9-3D662481DACA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2" name="Forme libre 571">
              <a:extLst>
                <a:ext uri="{FF2B5EF4-FFF2-40B4-BE49-F238E27FC236}">
                  <a16:creationId xmlns:a16="http://schemas.microsoft.com/office/drawing/2014/main" id="{6008FF39-B362-A14D-A716-850E7C865FB6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3" name="Forme libre 572">
              <a:extLst>
                <a:ext uri="{FF2B5EF4-FFF2-40B4-BE49-F238E27FC236}">
                  <a16:creationId xmlns:a16="http://schemas.microsoft.com/office/drawing/2014/main" id="{C77452E7-7E1F-A747-8EE2-F55A7E8AC92E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4" name="Forme libre 573">
              <a:extLst>
                <a:ext uri="{FF2B5EF4-FFF2-40B4-BE49-F238E27FC236}">
                  <a16:creationId xmlns:a16="http://schemas.microsoft.com/office/drawing/2014/main" id="{ED15B501-6DAF-9A4E-BC71-80FD7E7AF793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575" name="Rectangle 574">
            <a:extLst>
              <a:ext uri="{FF2B5EF4-FFF2-40B4-BE49-F238E27FC236}">
                <a16:creationId xmlns:a16="http://schemas.microsoft.com/office/drawing/2014/main" id="{BA3D5570-E215-2D47-B0A3-89160AEF7E92}"/>
              </a:ext>
            </a:extLst>
          </p:cNvPr>
          <p:cNvSpPr/>
          <p:nvPr/>
        </p:nvSpPr>
        <p:spPr>
          <a:xfrm>
            <a:off x="8989910" y="6765554"/>
            <a:ext cx="812700" cy="108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29FAE46E-CFD3-3B47-AC54-AF2B1897A397}"/>
              </a:ext>
            </a:extLst>
          </p:cNvPr>
          <p:cNvSpPr/>
          <p:nvPr/>
        </p:nvSpPr>
        <p:spPr>
          <a:xfrm>
            <a:off x="8177210" y="7850420"/>
            <a:ext cx="812700" cy="10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0E70CE03-D95B-A048-95D2-1A1EE1566909}"/>
              </a:ext>
            </a:extLst>
          </p:cNvPr>
          <p:cNvSpPr/>
          <p:nvPr/>
        </p:nvSpPr>
        <p:spPr>
          <a:xfrm>
            <a:off x="8989910" y="6765976"/>
            <a:ext cx="812700" cy="10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0537E80E-D460-904B-AA35-AD4F84AFB89C}"/>
              </a:ext>
            </a:extLst>
          </p:cNvPr>
          <p:cNvSpPr/>
          <p:nvPr/>
        </p:nvSpPr>
        <p:spPr>
          <a:xfrm>
            <a:off x="8989910" y="7849576"/>
            <a:ext cx="812700" cy="10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875" name="Rectangle 874">
            <a:extLst>
              <a:ext uri="{FF2B5EF4-FFF2-40B4-BE49-F238E27FC236}">
                <a16:creationId xmlns:a16="http://schemas.microsoft.com/office/drawing/2014/main" id="{1AF06ACD-F39F-1144-A063-994FE30AD15C}"/>
              </a:ext>
            </a:extLst>
          </p:cNvPr>
          <p:cNvSpPr/>
          <p:nvPr/>
        </p:nvSpPr>
        <p:spPr>
          <a:xfrm>
            <a:off x="9796010" y="-841"/>
            <a:ext cx="3005590" cy="58096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874" name="Graphique 318">
            <a:extLst>
              <a:ext uri="{FF2B5EF4-FFF2-40B4-BE49-F238E27FC236}">
                <a16:creationId xmlns:a16="http://schemas.microsoft.com/office/drawing/2014/main" id="{D6E595A7-6616-F448-A22D-78C2BFC825B7}"/>
              </a:ext>
            </a:extLst>
          </p:cNvPr>
          <p:cNvSpPr/>
          <p:nvPr/>
        </p:nvSpPr>
        <p:spPr>
          <a:xfrm>
            <a:off x="9806420" y="3641215"/>
            <a:ext cx="1519560" cy="2167622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2396B95-F9CC-17C6-6018-0CFF42C2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D6274D-7113-6B4E-909A-3A47A2512EC0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B22EA09-D1E9-4991-4ACC-BEADAC71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80" name="Sous-titre 2">
            <a:extLst>
              <a:ext uri="{FF2B5EF4-FFF2-40B4-BE49-F238E27FC236}">
                <a16:creationId xmlns:a16="http://schemas.microsoft.com/office/drawing/2014/main" id="{85954F2A-E1CD-0944-AD0F-1B9A0CF4F24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65835" y="6424410"/>
            <a:ext cx="7311160" cy="210026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fr-FR" sz="18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Insérez un sous-titre</a:t>
            </a:r>
          </a:p>
        </p:txBody>
      </p:sp>
      <p:sp>
        <p:nvSpPr>
          <p:cNvPr id="581" name="Titre 1">
            <a:extLst>
              <a:ext uri="{FF2B5EF4-FFF2-40B4-BE49-F238E27FC236}">
                <a16:creationId xmlns:a16="http://schemas.microsoft.com/office/drawing/2014/main" id="{65E921DF-F28A-B74A-BEFA-CC748A504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444" y="2393639"/>
            <a:ext cx="7303549" cy="39938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1.</a:t>
            </a:r>
            <a:br>
              <a:rPr lang="fr-FR" dirty="0"/>
            </a:br>
            <a:r>
              <a:rPr lang="fr-FR" dirty="0"/>
              <a:t>Insérez un titre de section</a:t>
            </a:r>
          </a:p>
        </p:txBody>
      </p:sp>
      <p:sp>
        <p:nvSpPr>
          <p:cNvPr id="576" name="Espace réservé du numéro de diapositive 5">
            <a:extLst>
              <a:ext uri="{FF2B5EF4-FFF2-40B4-BE49-F238E27FC236}">
                <a16:creationId xmlns:a16="http://schemas.microsoft.com/office/drawing/2014/main" id="{68BA6150-7F3E-284D-B9EC-4F81A617A268}"/>
              </a:ext>
            </a:extLst>
          </p:cNvPr>
          <p:cNvSpPr txBox="1">
            <a:spLocks/>
          </p:cNvSpPr>
          <p:nvPr/>
        </p:nvSpPr>
        <p:spPr>
          <a:xfrm>
            <a:off x="9653246" y="8898892"/>
            <a:ext cx="2618510" cy="51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96160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8E19A0-13F8-7569-7454-CDB067D6A144}"/>
              </a:ext>
            </a:extLst>
          </p:cNvPr>
          <p:cNvSpPr/>
          <p:nvPr/>
        </p:nvSpPr>
        <p:spPr>
          <a:xfrm>
            <a:off x="1" y="1"/>
            <a:ext cx="8088711" cy="791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42117C-53E6-6CA9-78C4-492DD7D8FB77}"/>
              </a:ext>
            </a:extLst>
          </p:cNvPr>
          <p:cNvSpPr/>
          <p:nvPr/>
        </p:nvSpPr>
        <p:spPr>
          <a:xfrm>
            <a:off x="-11343" y="-40582"/>
            <a:ext cx="6079368" cy="96417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rgbClr val="3C4395"/>
              </a:solidFill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09129C-1891-975B-15DA-D27A489E8A40}"/>
              </a:ext>
            </a:extLst>
          </p:cNvPr>
          <p:cNvSpPr txBox="1"/>
          <p:nvPr/>
        </p:nvSpPr>
        <p:spPr>
          <a:xfrm rot="16200000">
            <a:off x="-2463439" y="4841396"/>
            <a:ext cx="82976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500" kern="3000" spc="2000" dirty="0">
                <a:solidFill>
                  <a:schemeClr val="accent2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SOMMAIRE</a:t>
            </a:r>
            <a:endParaRPr lang="fr-FR" sz="1500" kern="3000" spc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F8B9C9B-F781-C723-97CA-42217CD75A4C}"/>
              </a:ext>
            </a:extLst>
          </p:cNvPr>
          <p:cNvGrpSpPr/>
          <p:nvPr/>
        </p:nvGrpSpPr>
        <p:grpSpPr>
          <a:xfrm>
            <a:off x="1329430" y="9151801"/>
            <a:ext cx="614706" cy="449402"/>
            <a:chOff x="1211580" y="5257800"/>
            <a:chExt cx="427808" cy="1623060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26882A2C-312B-0C88-DFFA-4B40E8DCCC5F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BFACCD1B-1AA7-FDCE-4110-51B0E80A101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8B024182-1CFA-6BD9-CCA4-E0115A3C6759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F9C325BB-1A5A-0167-3D7B-3A339E0DE193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960E057-D727-820A-8577-5DB968B71C76}"/>
              </a:ext>
            </a:extLst>
          </p:cNvPr>
          <p:cNvSpPr/>
          <p:nvPr/>
        </p:nvSpPr>
        <p:spPr>
          <a:xfrm>
            <a:off x="-13335" y="-40583"/>
            <a:ext cx="64008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30F33-B50B-3C9D-67DF-EEB5C7EB3B60}"/>
              </a:ext>
            </a:extLst>
          </p:cNvPr>
          <p:cNvSpPr/>
          <p:nvPr/>
        </p:nvSpPr>
        <p:spPr>
          <a:xfrm>
            <a:off x="-13335" y="809971"/>
            <a:ext cx="64008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1C8A10-2580-3F30-9E29-4879F5681C69}"/>
              </a:ext>
            </a:extLst>
          </p:cNvPr>
          <p:cNvSpPr/>
          <p:nvPr/>
        </p:nvSpPr>
        <p:spPr>
          <a:xfrm>
            <a:off x="626745" y="-40583"/>
            <a:ext cx="64008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Espace réservé du contenu 30">
            <a:extLst>
              <a:ext uri="{FF2B5EF4-FFF2-40B4-BE49-F238E27FC236}">
                <a16:creationId xmlns:a16="http://schemas.microsoft.com/office/drawing/2014/main" id="{7D7D6FBF-5499-3D4C-816D-C49F5ECFBE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34176" y="533400"/>
            <a:ext cx="5651818" cy="8617373"/>
          </a:xfrm>
        </p:spPr>
        <p:txBody>
          <a:bodyPr/>
          <a:lstStyle>
            <a:lvl1pPr marL="269875" indent="-269875" algn="r">
              <a:buClr>
                <a:schemeClr val="accent2"/>
              </a:buClr>
              <a:buFont typeface="+mj-lt"/>
              <a:buAutoNum type="arabicPeriod"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accent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lvl="1"/>
            <a:r>
              <a:rPr lang="fr-FR" dirty="0"/>
              <a:t>Insérez un titre de 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7348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B33F6F7-6076-1345-965F-0728A4F38E8D}"/>
              </a:ext>
            </a:extLst>
          </p:cNvPr>
          <p:cNvSpPr/>
          <p:nvPr/>
        </p:nvSpPr>
        <p:spPr>
          <a:xfrm>
            <a:off x="0" y="2"/>
            <a:ext cx="6079368" cy="9601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086AC938-7672-374A-E9C9-A35D687AF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3" y="0"/>
            <a:ext cx="6068026" cy="96012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4190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7840" y="8898892"/>
            <a:ext cx="1207083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13235" y="2513964"/>
            <a:ext cx="60661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01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E04F18-FCAF-1540-6884-3009D8C81B25}"/>
              </a:ext>
            </a:extLst>
          </p:cNvPr>
          <p:cNvSpPr/>
          <p:nvPr/>
        </p:nvSpPr>
        <p:spPr>
          <a:xfrm>
            <a:off x="-13335" y="-40583"/>
            <a:ext cx="64008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70A0A2-3813-ED97-7577-EDAEE7031F6A}"/>
              </a:ext>
            </a:extLst>
          </p:cNvPr>
          <p:cNvSpPr/>
          <p:nvPr/>
        </p:nvSpPr>
        <p:spPr>
          <a:xfrm>
            <a:off x="-13335" y="809971"/>
            <a:ext cx="64008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88338-9A8A-270A-2DC9-C317902F5E5B}"/>
              </a:ext>
            </a:extLst>
          </p:cNvPr>
          <p:cNvSpPr/>
          <p:nvPr/>
        </p:nvSpPr>
        <p:spPr>
          <a:xfrm>
            <a:off x="626745" y="-40583"/>
            <a:ext cx="64008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0EFA6315-D793-0F42-95C8-DF945D0B6A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3577" y="1066161"/>
            <a:ext cx="5680710" cy="6822626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E1960F0-D350-F345-B4CC-BE17FB7CDF28}"/>
              </a:ext>
            </a:extLst>
          </p:cNvPr>
          <p:cNvGrpSpPr/>
          <p:nvPr/>
        </p:nvGrpSpPr>
        <p:grpSpPr>
          <a:xfrm>
            <a:off x="11489092" y="7899193"/>
            <a:ext cx="1312508" cy="1712415"/>
            <a:chOff x="8206494" y="4231710"/>
            <a:chExt cx="937506" cy="917365"/>
          </a:xfrm>
        </p:grpSpPr>
        <p:sp>
          <p:nvSpPr>
            <p:cNvPr id="7" name="Graphique 318">
              <a:extLst>
                <a:ext uri="{FF2B5EF4-FFF2-40B4-BE49-F238E27FC236}">
                  <a16:creationId xmlns:a16="http://schemas.microsoft.com/office/drawing/2014/main" id="{C380FEB1-C277-38FE-B327-D24C8989A0BD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CE0484-8CAB-D3AD-052C-460B18D93040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8E8BEEB-374D-07A0-982B-8EF45736E352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61E3D56A-006F-F160-42F0-7CCBD9E69436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681D5D59-EA4C-D548-C1D7-E623D253F590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EF4A2647-7CCE-E45A-9348-F230907569E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6A0AB2E1-A021-271B-1862-F7EE544B5EAB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Espace réservé du numéro de diapositive 5">
              <a:extLst>
                <a:ext uri="{FF2B5EF4-FFF2-40B4-BE49-F238E27FC236}">
                  <a16:creationId xmlns:a16="http://schemas.microsoft.com/office/drawing/2014/main" id="{0D1D6902-E4CE-4845-802C-7AD66FBFE23F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4937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21" userDrawn="1">
          <p15:clr>
            <a:srgbClr val="FBAE40"/>
          </p15:clr>
        </p15:guide>
        <p15:guide id="2" pos="431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1"/>
            <a:ext cx="6079368" cy="96417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5D53B65-F534-EB78-8A1A-9C11503BD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220" y="0"/>
            <a:ext cx="6091589" cy="9641778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4190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7840" y="8898892"/>
            <a:ext cx="1207083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-24439" y="2513964"/>
            <a:ext cx="6103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02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596B603-4063-FFFE-CF0F-66C8EF71CB56}"/>
              </a:ext>
            </a:extLst>
          </p:cNvPr>
          <p:cNvGrpSpPr/>
          <p:nvPr/>
        </p:nvGrpSpPr>
        <p:grpSpPr>
          <a:xfrm>
            <a:off x="0" y="0"/>
            <a:ext cx="1280160" cy="1703994"/>
            <a:chOff x="-9525" y="-21741"/>
            <a:chExt cx="914400" cy="91285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4E04F18-FCAF-1540-6884-3009D8C81B25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970A0A2-3813-ED97-7577-EDAEE7031F6A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6088338-9A8A-270A-2DC9-C317902F5E5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AAAE761D-A9ED-734E-80C0-D1F1325C1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3577" y="1066161"/>
            <a:ext cx="5680710" cy="6822626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CAB7C19-F16A-A340-89A6-BB32FA7EC6DA}"/>
              </a:ext>
            </a:extLst>
          </p:cNvPr>
          <p:cNvGrpSpPr/>
          <p:nvPr/>
        </p:nvGrpSpPr>
        <p:grpSpPr>
          <a:xfrm>
            <a:off x="11489092" y="7899193"/>
            <a:ext cx="1312508" cy="171241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210B2C8A-665A-5D4D-97B2-E2DB9B70D576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EDB639-0A6B-8D46-B86E-8EEAB62EC5C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3B4426A6-1DFC-1F4C-8C50-CD16EB1C67D5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2D6A606E-EE77-724D-B341-4734ACC9A463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B3ABF47F-643C-7047-9B09-643D159C59F7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6713B442-1C83-114D-8E5B-0CB09465578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470D2CD6-36C9-7D43-8EDD-F0C0A91C1A4A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C12D2E87-3630-A941-AA77-B8B7743DCA22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0077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21" userDrawn="1">
          <p15:clr>
            <a:srgbClr val="FBAE40"/>
          </p15:clr>
        </p15:guide>
        <p15:guide id="2" pos="431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1"/>
            <a:ext cx="6079368" cy="964178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6CD732-06C5-84EF-D1E3-0BE66C79F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6" y="1"/>
            <a:ext cx="6072703" cy="9641783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4190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7840" y="8898892"/>
            <a:ext cx="1207083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-24439" y="2513964"/>
            <a:ext cx="6103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03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1280160" cy="170399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34D1DD26-A58E-4944-9A85-3004ED2A89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3577" y="1066161"/>
            <a:ext cx="5680710" cy="6822626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7F889DB-A5BF-A942-A3A8-0A5DEE6737C8}"/>
              </a:ext>
            </a:extLst>
          </p:cNvPr>
          <p:cNvGrpSpPr/>
          <p:nvPr/>
        </p:nvGrpSpPr>
        <p:grpSpPr>
          <a:xfrm>
            <a:off x="11489092" y="7899193"/>
            <a:ext cx="1312508" cy="171241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67CC494D-EBBD-084E-8153-833B2238513C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C78F43-C24F-1642-A002-A647609E127E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9DACD1D6-2A87-584F-9CFC-D7B23DA468F8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8D666CF-2F46-9847-BD3A-45153815CDFC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CEB013AD-37C5-2347-A492-8B8B6420ED26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2FC6344-89E2-B24D-8700-472F49E19FFE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5FF62091-5561-4541-AFDA-B7ADF0D75382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B170B420-5CA1-1945-9352-FCC435054A28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9739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21" userDrawn="1">
          <p15:clr>
            <a:srgbClr val="FBAE40"/>
          </p15:clr>
        </p15:guide>
        <p15:guide id="2" pos="431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1"/>
            <a:ext cx="6079368" cy="964178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22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B29DB8-E68D-F163-A480-4DFFB3F6A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92" y="1"/>
            <a:ext cx="6080760" cy="9641779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4190" y="8898892"/>
            <a:ext cx="2880360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7840" y="8898892"/>
            <a:ext cx="1207083" cy="512656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-24439" y="2513964"/>
            <a:ext cx="6103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04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1280160" cy="170399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22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45F0FF24-B628-774A-B437-7FB0EDFD79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3577" y="1066161"/>
            <a:ext cx="5680710" cy="6822626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9B4A8DF-3AB2-914B-A1DD-55ED2A09D5BC}"/>
              </a:ext>
            </a:extLst>
          </p:cNvPr>
          <p:cNvGrpSpPr/>
          <p:nvPr/>
        </p:nvGrpSpPr>
        <p:grpSpPr>
          <a:xfrm>
            <a:off x="11489092" y="7899193"/>
            <a:ext cx="1312508" cy="1712415"/>
            <a:chOff x="8206494" y="4231710"/>
            <a:chExt cx="937506" cy="917365"/>
          </a:xfrm>
        </p:grpSpPr>
        <p:sp>
          <p:nvSpPr>
            <p:cNvPr id="29" name="Graphique 318">
              <a:extLst>
                <a:ext uri="{FF2B5EF4-FFF2-40B4-BE49-F238E27FC236}">
                  <a16:creationId xmlns:a16="http://schemas.microsoft.com/office/drawing/2014/main" id="{F79BD1F4-25CE-BA4A-9574-56BD2663B9B4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16285F-D3C0-D249-B607-D4D9897AE6DC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AF61F717-85F4-D94A-B947-F618E814B820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1AF0C84E-EFAD-514C-AA63-7690B74AD74A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D460044B-C500-454C-8F85-26C1A2E618C7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0EF4F3D6-2865-8940-9494-BBAB4C682FF0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00432A34-2108-5D46-91CB-F15F621C1325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Espace réservé du numéro de diapositive 5">
              <a:extLst>
                <a:ext uri="{FF2B5EF4-FFF2-40B4-BE49-F238E27FC236}">
                  <a16:creationId xmlns:a16="http://schemas.microsoft.com/office/drawing/2014/main" id="{A291A0CD-7345-A940-91CE-0467AB9857A4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8073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21" userDrawn="1">
          <p15:clr>
            <a:srgbClr val="FBAE40"/>
          </p15:clr>
        </p15:guide>
        <p15:guide id="2" pos="431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55C09A-E089-D52E-6AD3-E7207344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2658"/>
            <a:ext cx="11041380" cy="1855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DAABEC-2C99-EF15-D5EF-B9DB54385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7358"/>
            <a:ext cx="11041380" cy="608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5192BD-086A-1FD6-93F4-30767114E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06/02/23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FDE0A-BD9F-38D9-D64A-6AF24E70D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A42FA-988E-3FDC-397A-FBAEC7E6D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23CEF7F-E791-A240-A0BB-3FD17FC563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94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84" r:id="rId3"/>
    <p:sldLayoutId id="2147483733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34" r:id="rId13"/>
    <p:sldLayoutId id="2147483735" r:id="rId14"/>
    <p:sldLayoutId id="2147483778" r:id="rId15"/>
    <p:sldLayoutId id="2147483781" r:id="rId16"/>
    <p:sldLayoutId id="2147483782" r:id="rId17"/>
    <p:sldLayoutId id="2147483783" r:id="rId18"/>
    <p:sldLayoutId id="2147483789" r:id="rId19"/>
    <p:sldLayoutId id="2147483736" r:id="rId20"/>
    <p:sldLayoutId id="2147483788" r:id="rId21"/>
    <p:sldLayoutId id="2147483785" r:id="rId22"/>
    <p:sldLayoutId id="2147483792" r:id="rId23"/>
    <p:sldLayoutId id="214748378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200" b="1" i="0" kern="1200" dirty="0">
          <a:solidFill>
            <a:srgbClr val="CBB4B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600" b="1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b="1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200" b="1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200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050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B68257-4732-48A8-966C-1BDE919ECE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830498"/>
            <a:ext cx="4274820" cy="877070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/>
              <a:t>PROBLEMATIQUE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3FE1411-3523-483E-AE0C-E86A99AD6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785562"/>
              </p:ext>
            </p:extLst>
          </p:nvPr>
        </p:nvGraphicFramePr>
        <p:xfrm>
          <a:off x="0" y="-2"/>
          <a:ext cx="12801600" cy="830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6308">
                  <a:extLst>
                    <a:ext uri="{9D8B030D-6E8A-4147-A177-3AD203B41FA5}">
                      <a16:colId xmlns:a16="http://schemas.microsoft.com/office/drawing/2014/main" val="2308512031"/>
                    </a:ext>
                  </a:extLst>
                </a:gridCol>
                <a:gridCol w="4274840">
                  <a:extLst>
                    <a:ext uri="{9D8B030D-6E8A-4147-A177-3AD203B41FA5}">
                      <a16:colId xmlns:a16="http://schemas.microsoft.com/office/drawing/2014/main" val="607827034"/>
                    </a:ext>
                  </a:extLst>
                </a:gridCol>
                <a:gridCol w="1180452">
                  <a:extLst>
                    <a:ext uri="{9D8B030D-6E8A-4147-A177-3AD203B41FA5}">
                      <a16:colId xmlns:a16="http://schemas.microsoft.com/office/drawing/2014/main" val="3920141813"/>
                    </a:ext>
                  </a:extLst>
                </a:gridCol>
              </a:tblGrid>
              <a:tr h="83049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Auteurs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087193"/>
                  </a:ext>
                </a:extLst>
              </a:tr>
            </a:tbl>
          </a:graphicData>
        </a:graphic>
      </p:graphicFrame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61EC4199-8942-4E5B-A86B-7CB86F3BDA1A}"/>
              </a:ext>
            </a:extLst>
          </p:cNvPr>
          <p:cNvSpPr txBox="1">
            <a:spLocks/>
          </p:cNvSpPr>
          <p:nvPr/>
        </p:nvSpPr>
        <p:spPr>
          <a:xfrm>
            <a:off x="4274820" y="830498"/>
            <a:ext cx="8511540" cy="35929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lang="fr-FR" sz="16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300" b="1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200" b="1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200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OBJECTIFS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08EFDFE2-9E6F-4E23-A50A-12FE9A734660}"/>
              </a:ext>
            </a:extLst>
          </p:cNvPr>
          <p:cNvSpPr txBox="1">
            <a:spLocks/>
          </p:cNvSpPr>
          <p:nvPr/>
        </p:nvSpPr>
        <p:spPr>
          <a:xfrm>
            <a:off x="4274820" y="4423410"/>
            <a:ext cx="8511540" cy="51777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lang="fr-FR" sz="16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300" b="1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200" b="1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200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PRECONISATIONS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7C01B1-B3CB-4A37-85D5-E24CD0860CA5}"/>
              </a:ext>
            </a:extLst>
          </p:cNvPr>
          <p:cNvSpPr txBox="1"/>
          <p:nvPr/>
        </p:nvSpPr>
        <p:spPr>
          <a:xfrm>
            <a:off x="8549640" y="4057650"/>
            <a:ext cx="425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 objectifs sont-ils SMART?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DBF370CE-2738-45D7-B537-0FD6D34EE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47732"/>
              </p:ext>
            </p:extLst>
          </p:nvPr>
        </p:nvGraphicFramePr>
        <p:xfrm>
          <a:off x="4290060" y="4800600"/>
          <a:ext cx="8496300" cy="4142151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2502542023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289318468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37223739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Quoi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Qui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Quand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34539"/>
                  </a:ext>
                </a:extLst>
              </a:tr>
              <a:tr h="548193"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340051"/>
                  </a:ext>
                </a:extLst>
              </a:tr>
              <a:tr h="548193"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56930"/>
                  </a:ext>
                </a:extLst>
              </a:tr>
              <a:tr h="548193"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133396"/>
                  </a:ext>
                </a:extLst>
              </a:tr>
              <a:tr h="548193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856582"/>
                  </a:ext>
                </a:extLst>
              </a:tr>
              <a:tr h="548193"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85919"/>
                  </a:ext>
                </a:extLst>
              </a:tr>
              <a:tr h="548193"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080193"/>
                  </a:ext>
                </a:extLst>
              </a:tr>
              <a:tr h="548193"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417288"/>
                  </a:ext>
                </a:extLst>
              </a:tr>
            </a:tbl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7880EF1F-5180-4308-B908-D2AA55B0D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7326630" cy="830499"/>
          </a:xfrm>
        </p:spPr>
        <p:txBody>
          <a:bodyPr/>
          <a:lstStyle/>
          <a:p>
            <a:r>
              <a:rPr lang="fr-FR" dirty="0"/>
              <a:t>  TITRE</a:t>
            </a:r>
          </a:p>
        </p:txBody>
      </p:sp>
    </p:spTree>
    <p:extLst>
      <p:ext uri="{BB962C8B-B14F-4D97-AF65-F5344CB8AC3E}">
        <p14:creationId xmlns:p14="http://schemas.microsoft.com/office/powerpoint/2010/main" val="282926791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Rouge_INSA">
  <a:themeElements>
    <a:clrScheme name="palette charte insa 1">
      <a:dk1>
        <a:srgbClr val="000000"/>
      </a:dk1>
      <a:lt1>
        <a:srgbClr val="FFFFFF"/>
      </a:lt1>
      <a:dk2>
        <a:srgbClr val="040B4C"/>
      </a:dk2>
      <a:lt2>
        <a:srgbClr val="E7E6E6"/>
      </a:lt2>
      <a:accent1>
        <a:srgbClr val="F5ADAA"/>
      </a:accent1>
      <a:accent2>
        <a:srgbClr val="E31B17"/>
      </a:accent2>
      <a:accent3>
        <a:srgbClr val="5F5E5E"/>
      </a:accent3>
      <a:accent4>
        <a:srgbClr val="F69F1D"/>
      </a:accent4>
      <a:accent5>
        <a:srgbClr val="F8F0EC"/>
      </a:accent5>
      <a:accent6>
        <a:srgbClr val="CBB3B3"/>
      </a:accent6>
      <a:hlink>
        <a:srgbClr val="E31B17"/>
      </a:hlink>
      <a:folHlink>
        <a:srgbClr val="F082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Rouge_INSA" id="{C6160226-F6E7-6F41-8096-7F729CDB07A6}" vid="{0E27BA86-68F4-7F45-95A0-FB7018377A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</TotalTime>
  <Words>15</Words>
  <Application>Microsoft Office PowerPoint</Application>
  <PresentationFormat>A3 (297 x 420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MS PGothic</vt:lpstr>
      <vt:lpstr>Arial</vt:lpstr>
      <vt:lpstr>Calibri</vt:lpstr>
      <vt:lpstr>Geneva</vt:lpstr>
      <vt:lpstr>Montserrat Light</vt:lpstr>
      <vt:lpstr>Wingdings</vt:lpstr>
      <vt:lpstr>Theme_Rouge_INSA</vt:lpstr>
      <vt:lpstr>  TITRE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Anne-Laure Ladier</dc:creator>
  <cp:lastModifiedBy>Anne-Laure Ladier</cp:lastModifiedBy>
  <cp:revision>2</cp:revision>
  <cp:lastPrinted>2023-02-06T12:39:16Z</cp:lastPrinted>
  <dcterms:created xsi:type="dcterms:W3CDTF">2023-02-06T12:28:51Z</dcterms:created>
  <dcterms:modified xsi:type="dcterms:W3CDTF">2023-02-06T12:39:57Z</dcterms:modified>
</cp:coreProperties>
</file>