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264" r:id="rId3"/>
    <p:sldId id="269" r:id="rId4"/>
    <p:sldId id="265" r:id="rId5"/>
    <p:sldId id="267" r:id="rId6"/>
    <p:sldId id="266" r:id="rId7"/>
  </p:sldIdLst>
  <p:sldSz cx="21383625" cy="3027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8" userDrawn="1">
          <p15:clr>
            <a:srgbClr val="A4A3A4"/>
          </p15:clr>
        </p15:guide>
        <p15:guide id="2" pos="125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EAFE"/>
    <a:srgbClr val="EEEEF4"/>
    <a:srgbClr val="FEF0D6"/>
    <a:srgbClr val="002290"/>
    <a:srgbClr val="0023D2"/>
    <a:srgbClr val="281DB9"/>
    <a:srgbClr val="A5BBE0"/>
    <a:srgbClr val="006600"/>
    <a:srgbClr val="008000"/>
    <a:srgbClr val="0132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79" autoAdjust="0"/>
    <p:restoredTop sz="94727"/>
  </p:normalViewPr>
  <p:slideViewPr>
    <p:cSldViewPr snapToGrid="0">
      <p:cViewPr>
        <p:scale>
          <a:sx n="33" d="100"/>
          <a:sy n="33" d="100"/>
        </p:scale>
        <p:origin x="2406" y="30"/>
      </p:cViewPr>
      <p:guideLst>
        <p:guide orient="horz" pos="9538"/>
        <p:guide pos="1258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082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DD9AFB-E4EF-4B22-8DFF-26BB38F6D9D5}" type="datetimeFigureOut">
              <a:rPr lang="fr-FR" smtClean="0"/>
              <a:t>16/12/2024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8D309-6785-4776-B336-3A5C35F565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5264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30582C-DED4-43DE-8CEB-B4757CB0C80E}" type="datetimeFigureOut">
              <a:rPr lang="fr-FR" smtClean="0"/>
              <a:t>16/12/2024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143000"/>
            <a:ext cx="2178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B220B-B442-4515-8EF6-80F43C7C4E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379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619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1pPr>
    <a:lvl2pPr marL="323097" algn="l" defTabSz="64619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2pPr>
    <a:lvl3pPr marL="646193" algn="l" defTabSz="64619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3pPr>
    <a:lvl4pPr marL="969291" algn="l" defTabSz="64619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4pPr>
    <a:lvl5pPr marL="1292388" algn="l" defTabSz="64619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5pPr>
    <a:lvl6pPr marL="1615485" algn="l" defTabSz="64619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6pPr>
    <a:lvl7pPr marL="1938581" algn="l" defTabSz="64619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7pPr>
    <a:lvl8pPr marL="2261679" algn="l" defTabSz="64619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8pPr>
    <a:lvl9pPr marL="2584776" algn="l" defTabSz="646193" rtl="0" eaLnBrk="1" latinLnBrk="0" hangingPunct="1">
      <a:defRPr sz="84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5545"/>
            <a:ext cx="18176081" cy="10541917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3998"/>
            <a:ext cx="16037719" cy="731064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B2B132-46D9-4678-9442-DF7C1B8748A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79913528"/>
      </p:ext>
    </p:extLst>
  </p:cSld>
  <p:clrMapOvr>
    <a:masterClrMapping/>
  </p:clrMapOvr>
  <p:hf sldNum="0"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2CAA7-DF27-432F-B00E-9E434D8D034D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54790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2128"/>
            <a:ext cx="4610844" cy="25660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2128"/>
            <a:ext cx="13565237" cy="25660879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B2EA01-0091-45CB-8184-72033B1EB4FA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85480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36B196-A99F-B1E2-A21D-3DD487D06CE6}"/>
              </a:ext>
            </a:extLst>
          </p:cNvPr>
          <p:cNvSpPr/>
          <p:nvPr userDrawn="1"/>
        </p:nvSpPr>
        <p:spPr>
          <a:xfrm>
            <a:off x="1" y="28458641"/>
            <a:ext cx="21383625" cy="1821336"/>
          </a:xfrm>
          <a:prstGeom prst="rect">
            <a:avLst/>
          </a:prstGeom>
          <a:solidFill>
            <a:schemeClr val="accent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092" dirty="0"/>
          </a:p>
        </p:txBody>
      </p:sp>
      <p:sp>
        <p:nvSpPr>
          <p:cNvPr id="392" name="Rectangle 391">
            <a:extLst>
              <a:ext uri="{FF2B5EF4-FFF2-40B4-BE49-F238E27FC236}">
                <a16:creationId xmlns:a16="http://schemas.microsoft.com/office/drawing/2014/main" id="{88F473DC-EA58-4D76-8C01-A36753620708}"/>
              </a:ext>
            </a:extLst>
          </p:cNvPr>
          <p:cNvSpPr/>
          <p:nvPr userDrawn="1"/>
        </p:nvSpPr>
        <p:spPr>
          <a:xfrm>
            <a:off x="0" y="1"/>
            <a:ext cx="21388145" cy="381961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4092" dirty="0"/>
          </a:p>
        </p:txBody>
      </p:sp>
      <p:pic>
        <p:nvPicPr>
          <p:cNvPr id="561" name="Graphique 560">
            <a:extLst>
              <a:ext uri="{FF2B5EF4-FFF2-40B4-BE49-F238E27FC236}">
                <a16:creationId xmlns:a16="http://schemas.microsoft.com/office/drawing/2014/main" id="{3C96831B-CDDA-4BD9-BE3E-5D8461159D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844156" y="2328578"/>
            <a:ext cx="3661945" cy="766415"/>
          </a:xfrm>
          <a:prstGeom prst="rect">
            <a:avLst/>
          </a:prstGeom>
        </p:spPr>
      </p:pic>
      <p:sp>
        <p:nvSpPr>
          <p:cNvPr id="393" name="Rectangle 392">
            <a:extLst>
              <a:ext uri="{FF2B5EF4-FFF2-40B4-BE49-F238E27FC236}">
                <a16:creationId xmlns:a16="http://schemas.microsoft.com/office/drawing/2014/main" id="{922786D0-FA6F-4D16-8E4A-9C6CCAE4AD9B}"/>
              </a:ext>
            </a:extLst>
          </p:cNvPr>
          <p:cNvSpPr/>
          <p:nvPr userDrawn="1"/>
        </p:nvSpPr>
        <p:spPr>
          <a:xfrm>
            <a:off x="18944498" y="2"/>
            <a:ext cx="2443647" cy="380512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744" b="0" i="0" dirty="0">
              <a:solidFill>
                <a:schemeClr val="accent1"/>
              </a:solidFill>
              <a:latin typeface="Arial" panose="020B0604020202020204" pitchFamily="34" charset="0"/>
            </a:endParaRPr>
          </a:p>
        </p:txBody>
      </p:sp>
      <p:sp>
        <p:nvSpPr>
          <p:cNvPr id="395" name="Rectangle 394">
            <a:extLst>
              <a:ext uri="{FF2B5EF4-FFF2-40B4-BE49-F238E27FC236}">
                <a16:creationId xmlns:a16="http://schemas.microsoft.com/office/drawing/2014/main" id="{7529F8EA-12F9-4DE4-BF07-4A70964FE471}"/>
              </a:ext>
            </a:extLst>
          </p:cNvPr>
          <p:cNvSpPr/>
          <p:nvPr userDrawn="1"/>
        </p:nvSpPr>
        <p:spPr>
          <a:xfrm>
            <a:off x="17866057" y="2724047"/>
            <a:ext cx="542151" cy="10955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744" b="0" i="0" dirty="0">
              <a:latin typeface="Arial" panose="020B0604020202020204" pitchFamily="34" charset="0"/>
            </a:endParaRPr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4BF10E44-66EA-49BC-B16B-CC7A29469C88}"/>
              </a:ext>
            </a:extLst>
          </p:cNvPr>
          <p:cNvSpPr/>
          <p:nvPr userDrawn="1"/>
        </p:nvSpPr>
        <p:spPr>
          <a:xfrm>
            <a:off x="18408206" y="2180596"/>
            <a:ext cx="838327" cy="54302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744" b="0" i="0" dirty="0">
              <a:latin typeface="Arial" panose="020B0604020202020204" pitchFamily="34" charset="0"/>
            </a:endParaRPr>
          </a:p>
        </p:txBody>
      </p:sp>
      <p:grpSp>
        <p:nvGrpSpPr>
          <p:cNvPr id="397" name="Groupe 396">
            <a:extLst>
              <a:ext uri="{FF2B5EF4-FFF2-40B4-BE49-F238E27FC236}">
                <a16:creationId xmlns:a16="http://schemas.microsoft.com/office/drawing/2014/main" id="{F6EBE73E-9415-4C48-9B76-C4C9F731CED9}"/>
              </a:ext>
            </a:extLst>
          </p:cNvPr>
          <p:cNvGrpSpPr/>
          <p:nvPr userDrawn="1"/>
        </p:nvGrpSpPr>
        <p:grpSpPr>
          <a:xfrm>
            <a:off x="17414325" y="155888"/>
            <a:ext cx="1783171" cy="1402361"/>
            <a:chOff x="4893250" y="135710"/>
            <a:chExt cx="1909298" cy="1499137"/>
          </a:xfrm>
        </p:grpSpPr>
        <p:sp>
          <p:nvSpPr>
            <p:cNvPr id="398" name="Forme libre 132">
              <a:extLst>
                <a:ext uri="{FF2B5EF4-FFF2-40B4-BE49-F238E27FC236}">
                  <a16:creationId xmlns:a16="http://schemas.microsoft.com/office/drawing/2014/main" id="{9277FD41-9D2F-45AC-92BD-440EEDFEC192}"/>
                </a:ext>
              </a:extLst>
            </p:cNvPr>
            <p:cNvSpPr/>
            <p:nvPr/>
          </p:nvSpPr>
          <p:spPr>
            <a:xfrm rot="5400000">
              <a:off x="4890772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399" name="Forme libre 133">
              <a:extLst>
                <a:ext uri="{FF2B5EF4-FFF2-40B4-BE49-F238E27FC236}">
                  <a16:creationId xmlns:a16="http://schemas.microsoft.com/office/drawing/2014/main" id="{2BB256F9-F7DE-4900-A1F6-BD861C52DA20}"/>
                </a:ext>
              </a:extLst>
            </p:cNvPr>
            <p:cNvSpPr/>
            <p:nvPr/>
          </p:nvSpPr>
          <p:spPr>
            <a:xfrm rot="5400000">
              <a:off x="4916122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00" name="Forme libre 134">
              <a:extLst>
                <a:ext uri="{FF2B5EF4-FFF2-40B4-BE49-F238E27FC236}">
                  <a16:creationId xmlns:a16="http://schemas.microsoft.com/office/drawing/2014/main" id="{789018CD-2D9C-4279-A30B-40CC7B7D7180}"/>
                </a:ext>
              </a:extLst>
            </p:cNvPr>
            <p:cNvSpPr/>
            <p:nvPr/>
          </p:nvSpPr>
          <p:spPr>
            <a:xfrm rot="5400000">
              <a:off x="5097293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01" name="Forme libre 135">
              <a:extLst>
                <a:ext uri="{FF2B5EF4-FFF2-40B4-BE49-F238E27FC236}">
                  <a16:creationId xmlns:a16="http://schemas.microsoft.com/office/drawing/2014/main" id="{7A3556DB-1466-4C72-B5CB-8B9560B14188}"/>
                </a:ext>
              </a:extLst>
            </p:cNvPr>
            <p:cNvSpPr/>
            <p:nvPr/>
          </p:nvSpPr>
          <p:spPr>
            <a:xfrm rot="5400000">
              <a:off x="5122643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02" name="Forme libre 136">
              <a:extLst>
                <a:ext uri="{FF2B5EF4-FFF2-40B4-BE49-F238E27FC236}">
                  <a16:creationId xmlns:a16="http://schemas.microsoft.com/office/drawing/2014/main" id="{DAFD801E-39CA-40BA-8FB9-0B95CFC51B77}"/>
                </a:ext>
              </a:extLst>
            </p:cNvPr>
            <p:cNvSpPr/>
            <p:nvPr/>
          </p:nvSpPr>
          <p:spPr>
            <a:xfrm rot="5400000">
              <a:off x="5303814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03" name="Forme libre 137">
              <a:extLst>
                <a:ext uri="{FF2B5EF4-FFF2-40B4-BE49-F238E27FC236}">
                  <a16:creationId xmlns:a16="http://schemas.microsoft.com/office/drawing/2014/main" id="{B4E97BE5-041F-4DEF-9DF5-736E9EF13E44}"/>
                </a:ext>
              </a:extLst>
            </p:cNvPr>
            <p:cNvSpPr/>
            <p:nvPr/>
          </p:nvSpPr>
          <p:spPr>
            <a:xfrm rot="5400000">
              <a:off x="5329164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04" name="Forme libre 138">
              <a:extLst>
                <a:ext uri="{FF2B5EF4-FFF2-40B4-BE49-F238E27FC236}">
                  <a16:creationId xmlns:a16="http://schemas.microsoft.com/office/drawing/2014/main" id="{E060CBB6-BA7A-4BF8-AAA4-122D6C4A65BC}"/>
                </a:ext>
              </a:extLst>
            </p:cNvPr>
            <p:cNvSpPr/>
            <p:nvPr/>
          </p:nvSpPr>
          <p:spPr>
            <a:xfrm rot="5400000">
              <a:off x="5510335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05" name="Forme libre 139">
              <a:extLst>
                <a:ext uri="{FF2B5EF4-FFF2-40B4-BE49-F238E27FC236}">
                  <a16:creationId xmlns:a16="http://schemas.microsoft.com/office/drawing/2014/main" id="{A506D17F-382C-4DB2-9EAB-86BA27DAFFBA}"/>
                </a:ext>
              </a:extLst>
            </p:cNvPr>
            <p:cNvSpPr/>
            <p:nvPr/>
          </p:nvSpPr>
          <p:spPr>
            <a:xfrm rot="5400000">
              <a:off x="5535685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06" name="Forme libre 140">
              <a:extLst>
                <a:ext uri="{FF2B5EF4-FFF2-40B4-BE49-F238E27FC236}">
                  <a16:creationId xmlns:a16="http://schemas.microsoft.com/office/drawing/2014/main" id="{B49AA092-B079-45ED-9A2F-4E198BFB67B9}"/>
                </a:ext>
              </a:extLst>
            </p:cNvPr>
            <p:cNvSpPr/>
            <p:nvPr/>
          </p:nvSpPr>
          <p:spPr>
            <a:xfrm rot="5400000">
              <a:off x="5716856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07" name="Forme libre 141">
              <a:extLst>
                <a:ext uri="{FF2B5EF4-FFF2-40B4-BE49-F238E27FC236}">
                  <a16:creationId xmlns:a16="http://schemas.microsoft.com/office/drawing/2014/main" id="{15F3D1AC-8A6E-40C2-8BAF-42EBD26A4AF8}"/>
                </a:ext>
              </a:extLst>
            </p:cNvPr>
            <p:cNvSpPr/>
            <p:nvPr/>
          </p:nvSpPr>
          <p:spPr>
            <a:xfrm rot="5400000">
              <a:off x="5742205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08" name="Forme libre 142">
              <a:extLst>
                <a:ext uri="{FF2B5EF4-FFF2-40B4-BE49-F238E27FC236}">
                  <a16:creationId xmlns:a16="http://schemas.microsoft.com/office/drawing/2014/main" id="{26A4307E-BC38-47D6-AFF7-DA05D70D62B0}"/>
                </a:ext>
              </a:extLst>
            </p:cNvPr>
            <p:cNvSpPr/>
            <p:nvPr/>
          </p:nvSpPr>
          <p:spPr>
            <a:xfrm rot="5400000">
              <a:off x="5923377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09" name="Forme libre 143">
              <a:extLst>
                <a:ext uri="{FF2B5EF4-FFF2-40B4-BE49-F238E27FC236}">
                  <a16:creationId xmlns:a16="http://schemas.microsoft.com/office/drawing/2014/main" id="{2ECBB6BA-27C3-4E3F-A996-8450B1217EAC}"/>
                </a:ext>
              </a:extLst>
            </p:cNvPr>
            <p:cNvSpPr/>
            <p:nvPr/>
          </p:nvSpPr>
          <p:spPr>
            <a:xfrm rot="5400000">
              <a:off x="5948727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10" name="Forme libre 144">
              <a:extLst>
                <a:ext uri="{FF2B5EF4-FFF2-40B4-BE49-F238E27FC236}">
                  <a16:creationId xmlns:a16="http://schemas.microsoft.com/office/drawing/2014/main" id="{5ECEE125-7C24-4416-8DAD-1E378A4FCDDD}"/>
                </a:ext>
              </a:extLst>
            </p:cNvPr>
            <p:cNvSpPr/>
            <p:nvPr/>
          </p:nvSpPr>
          <p:spPr>
            <a:xfrm rot="5400000">
              <a:off x="6129897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11" name="Forme libre 145">
              <a:extLst>
                <a:ext uri="{FF2B5EF4-FFF2-40B4-BE49-F238E27FC236}">
                  <a16:creationId xmlns:a16="http://schemas.microsoft.com/office/drawing/2014/main" id="{234F3596-F2D6-494E-A667-DA71F560DFFE}"/>
                </a:ext>
              </a:extLst>
            </p:cNvPr>
            <p:cNvSpPr/>
            <p:nvPr/>
          </p:nvSpPr>
          <p:spPr>
            <a:xfrm rot="5400000">
              <a:off x="6155247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12" name="Forme libre 146">
              <a:extLst>
                <a:ext uri="{FF2B5EF4-FFF2-40B4-BE49-F238E27FC236}">
                  <a16:creationId xmlns:a16="http://schemas.microsoft.com/office/drawing/2014/main" id="{41C86AD3-9779-49AC-AB0A-3CC53CF73DC2}"/>
                </a:ext>
              </a:extLst>
            </p:cNvPr>
            <p:cNvSpPr/>
            <p:nvPr/>
          </p:nvSpPr>
          <p:spPr>
            <a:xfrm rot="5400000">
              <a:off x="6336419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13" name="Forme libre 147">
              <a:extLst>
                <a:ext uri="{FF2B5EF4-FFF2-40B4-BE49-F238E27FC236}">
                  <a16:creationId xmlns:a16="http://schemas.microsoft.com/office/drawing/2014/main" id="{D16D9A09-61A6-423A-973C-6F15F06B17B1}"/>
                </a:ext>
              </a:extLst>
            </p:cNvPr>
            <p:cNvSpPr/>
            <p:nvPr/>
          </p:nvSpPr>
          <p:spPr>
            <a:xfrm rot="5400000">
              <a:off x="6361769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14" name="Forme libre 148">
              <a:extLst>
                <a:ext uri="{FF2B5EF4-FFF2-40B4-BE49-F238E27FC236}">
                  <a16:creationId xmlns:a16="http://schemas.microsoft.com/office/drawing/2014/main" id="{4179097C-C2F8-4175-A5B1-C9A09D5C0A9D}"/>
                </a:ext>
              </a:extLst>
            </p:cNvPr>
            <p:cNvSpPr/>
            <p:nvPr/>
          </p:nvSpPr>
          <p:spPr>
            <a:xfrm rot="5400000">
              <a:off x="6542939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15" name="Forme libre 149">
              <a:extLst>
                <a:ext uri="{FF2B5EF4-FFF2-40B4-BE49-F238E27FC236}">
                  <a16:creationId xmlns:a16="http://schemas.microsoft.com/office/drawing/2014/main" id="{13DB20A0-1278-4D86-BC16-9FB4E3F5B85C}"/>
                </a:ext>
              </a:extLst>
            </p:cNvPr>
            <p:cNvSpPr/>
            <p:nvPr/>
          </p:nvSpPr>
          <p:spPr>
            <a:xfrm rot="5400000">
              <a:off x="6568289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16" name="Forme libre 150">
              <a:extLst>
                <a:ext uri="{FF2B5EF4-FFF2-40B4-BE49-F238E27FC236}">
                  <a16:creationId xmlns:a16="http://schemas.microsoft.com/office/drawing/2014/main" id="{837422BF-CD55-4EED-9AAB-351610A2A0F0}"/>
                </a:ext>
              </a:extLst>
            </p:cNvPr>
            <p:cNvSpPr/>
            <p:nvPr/>
          </p:nvSpPr>
          <p:spPr>
            <a:xfrm rot="5400000">
              <a:off x="6749461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17" name="Forme libre 151">
              <a:extLst>
                <a:ext uri="{FF2B5EF4-FFF2-40B4-BE49-F238E27FC236}">
                  <a16:creationId xmlns:a16="http://schemas.microsoft.com/office/drawing/2014/main" id="{9DE5B884-F208-4C39-82E4-61C8269FCF7C}"/>
                </a:ext>
              </a:extLst>
            </p:cNvPr>
            <p:cNvSpPr/>
            <p:nvPr/>
          </p:nvSpPr>
          <p:spPr>
            <a:xfrm rot="5400000">
              <a:off x="6774810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18" name="Forme libre 152">
              <a:extLst>
                <a:ext uri="{FF2B5EF4-FFF2-40B4-BE49-F238E27FC236}">
                  <a16:creationId xmlns:a16="http://schemas.microsoft.com/office/drawing/2014/main" id="{69AB6F33-9CEF-4B57-A7A9-6816B6D11971}"/>
                </a:ext>
              </a:extLst>
            </p:cNvPr>
            <p:cNvSpPr/>
            <p:nvPr/>
          </p:nvSpPr>
          <p:spPr>
            <a:xfrm rot="5400000">
              <a:off x="4890772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19" name="Forme libre 153">
              <a:extLst>
                <a:ext uri="{FF2B5EF4-FFF2-40B4-BE49-F238E27FC236}">
                  <a16:creationId xmlns:a16="http://schemas.microsoft.com/office/drawing/2014/main" id="{9E9BD0D1-BB1A-4276-8F14-7CACBDA80711}"/>
                </a:ext>
              </a:extLst>
            </p:cNvPr>
            <p:cNvSpPr/>
            <p:nvPr/>
          </p:nvSpPr>
          <p:spPr>
            <a:xfrm rot="5400000">
              <a:off x="4916122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20" name="Forme libre 154">
              <a:extLst>
                <a:ext uri="{FF2B5EF4-FFF2-40B4-BE49-F238E27FC236}">
                  <a16:creationId xmlns:a16="http://schemas.microsoft.com/office/drawing/2014/main" id="{7BC8E02B-0D1C-4AF2-991C-0FA74C7DCA09}"/>
                </a:ext>
              </a:extLst>
            </p:cNvPr>
            <p:cNvSpPr/>
            <p:nvPr/>
          </p:nvSpPr>
          <p:spPr>
            <a:xfrm rot="5400000">
              <a:off x="5097293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21" name="Forme libre 155">
              <a:extLst>
                <a:ext uri="{FF2B5EF4-FFF2-40B4-BE49-F238E27FC236}">
                  <a16:creationId xmlns:a16="http://schemas.microsoft.com/office/drawing/2014/main" id="{2BEEFA25-A1A4-41D0-A1BD-0AE3B9031C4A}"/>
                </a:ext>
              </a:extLst>
            </p:cNvPr>
            <p:cNvSpPr/>
            <p:nvPr/>
          </p:nvSpPr>
          <p:spPr>
            <a:xfrm rot="5400000">
              <a:off x="5122643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22" name="Forme libre 156">
              <a:extLst>
                <a:ext uri="{FF2B5EF4-FFF2-40B4-BE49-F238E27FC236}">
                  <a16:creationId xmlns:a16="http://schemas.microsoft.com/office/drawing/2014/main" id="{3B3F150A-AEF3-49EA-AD1D-230F04779886}"/>
                </a:ext>
              </a:extLst>
            </p:cNvPr>
            <p:cNvSpPr/>
            <p:nvPr/>
          </p:nvSpPr>
          <p:spPr>
            <a:xfrm rot="5400000">
              <a:off x="5303814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23" name="Forme libre 157">
              <a:extLst>
                <a:ext uri="{FF2B5EF4-FFF2-40B4-BE49-F238E27FC236}">
                  <a16:creationId xmlns:a16="http://schemas.microsoft.com/office/drawing/2014/main" id="{D20802C9-F935-4061-BC1A-97C29B859DDD}"/>
                </a:ext>
              </a:extLst>
            </p:cNvPr>
            <p:cNvSpPr/>
            <p:nvPr/>
          </p:nvSpPr>
          <p:spPr>
            <a:xfrm rot="5400000">
              <a:off x="5329164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24" name="Forme libre 158">
              <a:extLst>
                <a:ext uri="{FF2B5EF4-FFF2-40B4-BE49-F238E27FC236}">
                  <a16:creationId xmlns:a16="http://schemas.microsoft.com/office/drawing/2014/main" id="{923E5ED6-ADC4-4378-9C0D-85CEB5508542}"/>
                </a:ext>
              </a:extLst>
            </p:cNvPr>
            <p:cNvSpPr/>
            <p:nvPr/>
          </p:nvSpPr>
          <p:spPr>
            <a:xfrm rot="5400000">
              <a:off x="5510335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25" name="Forme libre 159">
              <a:extLst>
                <a:ext uri="{FF2B5EF4-FFF2-40B4-BE49-F238E27FC236}">
                  <a16:creationId xmlns:a16="http://schemas.microsoft.com/office/drawing/2014/main" id="{7E85D685-B92B-458A-99E6-07DCE6C561C1}"/>
                </a:ext>
              </a:extLst>
            </p:cNvPr>
            <p:cNvSpPr/>
            <p:nvPr/>
          </p:nvSpPr>
          <p:spPr>
            <a:xfrm rot="5400000">
              <a:off x="5535685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26" name="Forme libre 160">
              <a:extLst>
                <a:ext uri="{FF2B5EF4-FFF2-40B4-BE49-F238E27FC236}">
                  <a16:creationId xmlns:a16="http://schemas.microsoft.com/office/drawing/2014/main" id="{526CEBD5-0074-4BD5-BC60-1E680A8F9311}"/>
                </a:ext>
              </a:extLst>
            </p:cNvPr>
            <p:cNvSpPr/>
            <p:nvPr/>
          </p:nvSpPr>
          <p:spPr>
            <a:xfrm rot="5400000">
              <a:off x="5716856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27" name="Forme libre 161">
              <a:extLst>
                <a:ext uri="{FF2B5EF4-FFF2-40B4-BE49-F238E27FC236}">
                  <a16:creationId xmlns:a16="http://schemas.microsoft.com/office/drawing/2014/main" id="{6940E971-259B-4EDD-A659-23064A9FA502}"/>
                </a:ext>
              </a:extLst>
            </p:cNvPr>
            <p:cNvSpPr/>
            <p:nvPr/>
          </p:nvSpPr>
          <p:spPr>
            <a:xfrm rot="5400000">
              <a:off x="5742205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28" name="Forme libre 162">
              <a:extLst>
                <a:ext uri="{FF2B5EF4-FFF2-40B4-BE49-F238E27FC236}">
                  <a16:creationId xmlns:a16="http://schemas.microsoft.com/office/drawing/2014/main" id="{18BB0A83-C864-4B27-8BAE-368A1696F7D3}"/>
                </a:ext>
              </a:extLst>
            </p:cNvPr>
            <p:cNvSpPr/>
            <p:nvPr/>
          </p:nvSpPr>
          <p:spPr>
            <a:xfrm rot="5400000">
              <a:off x="5923377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29" name="Forme libre 163">
              <a:extLst>
                <a:ext uri="{FF2B5EF4-FFF2-40B4-BE49-F238E27FC236}">
                  <a16:creationId xmlns:a16="http://schemas.microsoft.com/office/drawing/2014/main" id="{77A98D1D-7FE1-4D46-BC42-F02EB852E261}"/>
                </a:ext>
              </a:extLst>
            </p:cNvPr>
            <p:cNvSpPr/>
            <p:nvPr/>
          </p:nvSpPr>
          <p:spPr>
            <a:xfrm rot="5400000">
              <a:off x="5948727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30" name="Forme libre 164">
              <a:extLst>
                <a:ext uri="{FF2B5EF4-FFF2-40B4-BE49-F238E27FC236}">
                  <a16:creationId xmlns:a16="http://schemas.microsoft.com/office/drawing/2014/main" id="{FC1E3465-588B-4EEA-83C0-5EEEA096A546}"/>
                </a:ext>
              </a:extLst>
            </p:cNvPr>
            <p:cNvSpPr/>
            <p:nvPr/>
          </p:nvSpPr>
          <p:spPr>
            <a:xfrm rot="5400000">
              <a:off x="6129897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31" name="Forme libre 165">
              <a:extLst>
                <a:ext uri="{FF2B5EF4-FFF2-40B4-BE49-F238E27FC236}">
                  <a16:creationId xmlns:a16="http://schemas.microsoft.com/office/drawing/2014/main" id="{10799B9B-454D-4AE1-9910-63B94420C72F}"/>
                </a:ext>
              </a:extLst>
            </p:cNvPr>
            <p:cNvSpPr/>
            <p:nvPr/>
          </p:nvSpPr>
          <p:spPr>
            <a:xfrm rot="5400000">
              <a:off x="6155247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32" name="Forme libre 166">
              <a:extLst>
                <a:ext uri="{FF2B5EF4-FFF2-40B4-BE49-F238E27FC236}">
                  <a16:creationId xmlns:a16="http://schemas.microsoft.com/office/drawing/2014/main" id="{63D13126-4E4C-45B4-BB03-A4E6196B73CC}"/>
                </a:ext>
              </a:extLst>
            </p:cNvPr>
            <p:cNvSpPr/>
            <p:nvPr/>
          </p:nvSpPr>
          <p:spPr>
            <a:xfrm rot="5400000">
              <a:off x="6336419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33" name="Forme libre 167">
              <a:extLst>
                <a:ext uri="{FF2B5EF4-FFF2-40B4-BE49-F238E27FC236}">
                  <a16:creationId xmlns:a16="http://schemas.microsoft.com/office/drawing/2014/main" id="{DBBE8934-4FC0-4E78-9B8F-35F8D3EA6CD7}"/>
                </a:ext>
              </a:extLst>
            </p:cNvPr>
            <p:cNvSpPr/>
            <p:nvPr/>
          </p:nvSpPr>
          <p:spPr>
            <a:xfrm rot="5400000">
              <a:off x="6361769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34" name="Forme libre 168">
              <a:extLst>
                <a:ext uri="{FF2B5EF4-FFF2-40B4-BE49-F238E27FC236}">
                  <a16:creationId xmlns:a16="http://schemas.microsoft.com/office/drawing/2014/main" id="{EED0C006-6B9D-4262-A0A9-8881048CF3A4}"/>
                </a:ext>
              </a:extLst>
            </p:cNvPr>
            <p:cNvSpPr/>
            <p:nvPr/>
          </p:nvSpPr>
          <p:spPr>
            <a:xfrm rot="5400000">
              <a:off x="6542939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35" name="Forme libre 169">
              <a:extLst>
                <a:ext uri="{FF2B5EF4-FFF2-40B4-BE49-F238E27FC236}">
                  <a16:creationId xmlns:a16="http://schemas.microsoft.com/office/drawing/2014/main" id="{21934D40-4538-41A4-91A0-A8CE56291669}"/>
                </a:ext>
              </a:extLst>
            </p:cNvPr>
            <p:cNvSpPr/>
            <p:nvPr/>
          </p:nvSpPr>
          <p:spPr>
            <a:xfrm rot="5400000">
              <a:off x="6568289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36" name="Forme libre 170">
              <a:extLst>
                <a:ext uri="{FF2B5EF4-FFF2-40B4-BE49-F238E27FC236}">
                  <a16:creationId xmlns:a16="http://schemas.microsoft.com/office/drawing/2014/main" id="{410D3749-EFAD-4640-B300-11DFE2F2EC96}"/>
                </a:ext>
              </a:extLst>
            </p:cNvPr>
            <p:cNvSpPr/>
            <p:nvPr/>
          </p:nvSpPr>
          <p:spPr>
            <a:xfrm rot="5400000">
              <a:off x="6749461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37" name="Forme libre 171">
              <a:extLst>
                <a:ext uri="{FF2B5EF4-FFF2-40B4-BE49-F238E27FC236}">
                  <a16:creationId xmlns:a16="http://schemas.microsoft.com/office/drawing/2014/main" id="{87115ED3-5A84-44C0-B9A5-BE9A534BC390}"/>
                </a:ext>
              </a:extLst>
            </p:cNvPr>
            <p:cNvSpPr/>
            <p:nvPr/>
          </p:nvSpPr>
          <p:spPr>
            <a:xfrm rot="5400000">
              <a:off x="6774810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38" name="Forme libre 172">
              <a:extLst>
                <a:ext uri="{FF2B5EF4-FFF2-40B4-BE49-F238E27FC236}">
                  <a16:creationId xmlns:a16="http://schemas.microsoft.com/office/drawing/2014/main" id="{23EF725D-710F-4CC5-9336-01FE29D9DA89}"/>
                </a:ext>
              </a:extLst>
            </p:cNvPr>
            <p:cNvSpPr/>
            <p:nvPr/>
          </p:nvSpPr>
          <p:spPr>
            <a:xfrm rot="5400000">
              <a:off x="4890772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39" name="Forme libre 173">
              <a:extLst>
                <a:ext uri="{FF2B5EF4-FFF2-40B4-BE49-F238E27FC236}">
                  <a16:creationId xmlns:a16="http://schemas.microsoft.com/office/drawing/2014/main" id="{F1129828-B042-419D-8BFB-82A4402AC6A5}"/>
                </a:ext>
              </a:extLst>
            </p:cNvPr>
            <p:cNvSpPr/>
            <p:nvPr/>
          </p:nvSpPr>
          <p:spPr>
            <a:xfrm rot="5400000">
              <a:off x="4916122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40" name="Forme libre 174">
              <a:extLst>
                <a:ext uri="{FF2B5EF4-FFF2-40B4-BE49-F238E27FC236}">
                  <a16:creationId xmlns:a16="http://schemas.microsoft.com/office/drawing/2014/main" id="{FDE9A40C-B99D-4511-B00B-E258A14BA669}"/>
                </a:ext>
              </a:extLst>
            </p:cNvPr>
            <p:cNvSpPr/>
            <p:nvPr/>
          </p:nvSpPr>
          <p:spPr>
            <a:xfrm rot="5400000">
              <a:off x="5097293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41" name="Forme libre 175">
              <a:extLst>
                <a:ext uri="{FF2B5EF4-FFF2-40B4-BE49-F238E27FC236}">
                  <a16:creationId xmlns:a16="http://schemas.microsoft.com/office/drawing/2014/main" id="{59FBEED8-7CF7-437A-9189-D18D1C3A38FC}"/>
                </a:ext>
              </a:extLst>
            </p:cNvPr>
            <p:cNvSpPr/>
            <p:nvPr/>
          </p:nvSpPr>
          <p:spPr>
            <a:xfrm rot="5400000">
              <a:off x="5122643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42" name="Forme libre 176">
              <a:extLst>
                <a:ext uri="{FF2B5EF4-FFF2-40B4-BE49-F238E27FC236}">
                  <a16:creationId xmlns:a16="http://schemas.microsoft.com/office/drawing/2014/main" id="{420B919C-659A-4EDC-83C4-BE29562C614F}"/>
                </a:ext>
              </a:extLst>
            </p:cNvPr>
            <p:cNvSpPr/>
            <p:nvPr/>
          </p:nvSpPr>
          <p:spPr>
            <a:xfrm rot="5400000">
              <a:off x="5303814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43" name="Forme libre 177">
              <a:extLst>
                <a:ext uri="{FF2B5EF4-FFF2-40B4-BE49-F238E27FC236}">
                  <a16:creationId xmlns:a16="http://schemas.microsoft.com/office/drawing/2014/main" id="{F9253604-0E50-4C1C-A134-E461DC0D1EC4}"/>
                </a:ext>
              </a:extLst>
            </p:cNvPr>
            <p:cNvSpPr/>
            <p:nvPr/>
          </p:nvSpPr>
          <p:spPr>
            <a:xfrm rot="5400000">
              <a:off x="5329164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44" name="Forme libre 178">
              <a:extLst>
                <a:ext uri="{FF2B5EF4-FFF2-40B4-BE49-F238E27FC236}">
                  <a16:creationId xmlns:a16="http://schemas.microsoft.com/office/drawing/2014/main" id="{A504CC9C-A6EA-4C72-B8A6-19D62068BC0C}"/>
                </a:ext>
              </a:extLst>
            </p:cNvPr>
            <p:cNvSpPr/>
            <p:nvPr/>
          </p:nvSpPr>
          <p:spPr>
            <a:xfrm rot="5400000">
              <a:off x="5510335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45" name="Forme libre 179">
              <a:extLst>
                <a:ext uri="{FF2B5EF4-FFF2-40B4-BE49-F238E27FC236}">
                  <a16:creationId xmlns:a16="http://schemas.microsoft.com/office/drawing/2014/main" id="{21B9BF41-CB46-4690-89B9-035235F673CC}"/>
                </a:ext>
              </a:extLst>
            </p:cNvPr>
            <p:cNvSpPr/>
            <p:nvPr/>
          </p:nvSpPr>
          <p:spPr>
            <a:xfrm rot="5400000">
              <a:off x="5535685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46" name="Forme libre 180">
              <a:extLst>
                <a:ext uri="{FF2B5EF4-FFF2-40B4-BE49-F238E27FC236}">
                  <a16:creationId xmlns:a16="http://schemas.microsoft.com/office/drawing/2014/main" id="{34805F79-4EED-495E-AE25-81E86D5C25BB}"/>
                </a:ext>
              </a:extLst>
            </p:cNvPr>
            <p:cNvSpPr/>
            <p:nvPr/>
          </p:nvSpPr>
          <p:spPr>
            <a:xfrm rot="5400000">
              <a:off x="5716856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47" name="Forme libre 181">
              <a:extLst>
                <a:ext uri="{FF2B5EF4-FFF2-40B4-BE49-F238E27FC236}">
                  <a16:creationId xmlns:a16="http://schemas.microsoft.com/office/drawing/2014/main" id="{0B99FB30-FCB5-4140-82A9-8F5899D5E992}"/>
                </a:ext>
              </a:extLst>
            </p:cNvPr>
            <p:cNvSpPr/>
            <p:nvPr/>
          </p:nvSpPr>
          <p:spPr>
            <a:xfrm rot="5400000">
              <a:off x="5742205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48" name="Forme libre 182">
              <a:extLst>
                <a:ext uri="{FF2B5EF4-FFF2-40B4-BE49-F238E27FC236}">
                  <a16:creationId xmlns:a16="http://schemas.microsoft.com/office/drawing/2014/main" id="{3F6F7E9C-8E7C-411E-A2F7-4003AE7C833D}"/>
                </a:ext>
              </a:extLst>
            </p:cNvPr>
            <p:cNvSpPr/>
            <p:nvPr/>
          </p:nvSpPr>
          <p:spPr>
            <a:xfrm rot="5400000">
              <a:off x="5923377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49" name="Forme libre 183">
              <a:extLst>
                <a:ext uri="{FF2B5EF4-FFF2-40B4-BE49-F238E27FC236}">
                  <a16:creationId xmlns:a16="http://schemas.microsoft.com/office/drawing/2014/main" id="{03068315-4AA7-4FD8-A11C-A514C787D239}"/>
                </a:ext>
              </a:extLst>
            </p:cNvPr>
            <p:cNvSpPr/>
            <p:nvPr/>
          </p:nvSpPr>
          <p:spPr>
            <a:xfrm rot="5400000">
              <a:off x="5948727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50" name="Forme libre 184">
              <a:extLst>
                <a:ext uri="{FF2B5EF4-FFF2-40B4-BE49-F238E27FC236}">
                  <a16:creationId xmlns:a16="http://schemas.microsoft.com/office/drawing/2014/main" id="{769DB158-BC0C-414E-97EC-09AEF02FCA82}"/>
                </a:ext>
              </a:extLst>
            </p:cNvPr>
            <p:cNvSpPr/>
            <p:nvPr/>
          </p:nvSpPr>
          <p:spPr>
            <a:xfrm rot="5400000">
              <a:off x="6129897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51" name="Forme libre 185">
              <a:extLst>
                <a:ext uri="{FF2B5EF4-FFF2-40B4-BE49-F238E27FC236}">
                  <a16:creationId xmlns:a16="http://schemas.microsoft.com/office/drawing/2014/main" id="{97BE7CDF-9040-4AA1-967B-4A8B0684FF8B}"/>
                </a:ext>
              </a:extLst>
            </p:cNvPr>
            <p:cNvSpPr/>
            <p:nvPr/>
          </p:nvSpPr>
          <p:spPr>
            <a:xfrm rot="5400000">
              <a:off x="6155247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52" name="Forme libre 186">
              <a:extLst>
                <a:ext uri="{FF2B5EF4-FFF2-40B4-BE49-F238E27FC236}">
                  <a16:creationId xmlns:a16="http://schemas.microsoft.com/office/drawing/2014/main" id="{36000087-9825-49D0-B701-2ACF85B64407}"/>
                </a:ext>
              </a:extLst>
            </p:cNvPr>
            <p:cNvSpPr/>
            <p:nvPr/>
          </p:nvSpPr>
          <p:spPr>
            <a:xfrm rot="5400000">
              <a:off x="6336419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53" name="Forme libre 187">
              <a:extLst>
                <a:ext uri="{FF2B5EF4-FFF2-40B4-BE49-F238E27FC236}">
                  <a16:creationId xmlns:a16="http://schemas.microsoft.com/office/drawing/2014/main" id="{EA819C96-1AA6-4165-9C89-2F29BB3E90D5}"/>
                </a:ext>
              </a:extLst>
            </p:cNvPr>
            <p:cNvSpPr/>
            <p:nvPr/>
          </p:nvSpPr>
          <p:spPr>
            <a:xfrm rot="5400000">
              <a:off x="6361769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54" name="Forme libre 188">
              <a:extLst>
                <a:ext uri="{FF2B5EF4-FFF2-40B4-BE49-F238E27FC236}">
                  <a16:creationId xmlns:a16="http://schemas.microsoft.com/office/drawing/2014/main" id="{0A5677A6-830F-4C44-B20D-93486C7B334D}"/>
                </a:ext>
              </a:extLst>
            </p:cNvPr>
            <p:cNvSpPr/>
            <p:nvPr/>
          </p:nvSpPr>
          <p:spPr>
            <a:xfrm rot="5400000">
              <a:off x="6542939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55" name="Forme libre 189">
              <a:extLst>
                <a:ext uri="{FF2B5EF4-FFF2-40B4-BE49-F238E27FC236}">
                  <a16:creationId xmlns:a16="http://schemas.microsoft.com/office/drawing/2014/main" id="{0FB5D343-0C6E-4535-9CE5-197E6632AE06}"/>
                </a:ext>
              </a:extLst>
            </p:cNvPr>
            <p:cNvSpPr/>
            <p:nvPr/>
          </p:nvSpPr>
          <p:spPr>
            <a:xfrm rot="5400000">
              <a:off x="6568289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56" name="Forme libre 190">
              <a:extLst>
                <a:ext uri="{FF2B5EF4-FFF2-40B4-BE49-F238E27FC236}">
                  <a16:creationId xmlns:a16="http://schemas.microsoft.com/office/drawing/2014/main" id="{BE7139F5-C810-4BEE-813C-76A1BFA967D3}"/>
                </a:ext>
              </a:extLst>
            </p:cNvPr>
            <p:cNvSpPr/>
            <p:nvPr/>
          </p:nvSpPr>
          <p:spPr>
            <a:xfrm rot="5400000">
              <a:off x="6749461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57" name="Forme libre 191">
              <a:extLst>
                <a:ext uri="{FF2B5EF4-FFF2-40B4-BE49-F238E27FC236}">
                  <a16:creationId xmlns:a16="http://schemas.microsoft.com/office/drawing/2014/main" id="{28241CE4-DE76-4361-AC88-2E3D9F5CC9E0}"/>
                </a:ext>
              </a:extLst>
            </p:cNvPr>
            <p:cNvSpPr/>
            <p:nvPr/>
          </p:nvSpPr>
          <p:spPr>
            <a:xfrm rot="5400000">
              <a:off x="6774810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58" name="Forme libre 192">
              <a:extLst>
                <a:ext uri="{FF2B5EF4-FFF2-40B4-BE49-F238E27FC236}">
                  <a16:creationId xmlns:a16="http://schemas.microsoft.com/office/drawing/2014/main" id="{80CE5B12-F014-4C4A-8248-4F935B35E301}"/>
                </a:ext>
              </a:extLst>
            </p:cNvPr>
            <p:cNvSpPr/>
            <p:nvPr/>
          </p:nvSpPr>
          <p:spPr>
            <a:xfrm rot="5400000">
              <a:off x="4890772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59" name="Forme libre 193">
              <a:extLst>
                <a:ext uri="{FF2B5EF4-FFF2-40B4-BE49-F238E27FC236}">
                  <a16:creationId xmlns:a16="http://schemas.microsoft.com/office/drawing/2014/main" id="{3C2D666F-BFB9-47E1-B043-8FF76D056AC4}"/>
                </a:ext>
              </a:extLst>
            </p:cNvPr>
            <p:cNvSpPr/>
            <p:nvPr/>
          </p:nvSpPr>
          <p:spPr>
            <a:xfrm rot="5400000">
              <a:off x="4916122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60" name="Forme libre 194">
              <a:extLst>
                <a:ext uri="{FF2B5EF4-FFF2-40B4-BE49-F238E27FC236}">
                  <a16:creationId xmlns:a16="http://schemas.microsoft.com/office/drawing/2014/main" id="{ECB8FC96-CF55-4971-BADC-AF228BA62A65}"/>
                </a:ext>
              </a:extLst>
            </p:cNvPr>
            <p:cNvSpPr/>
            <p:nvPr/>
          </p:nvSpPr>
          <p:spPr>
            <a:xfrm rot="5400000">
              <a:off x="5097293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61" name="Forme libre 195">
              <a:extLst>
                <a:ext uri="{FF2B5EF4-FFF2-40B4-BE49-F238E27FC236}">
                  <a16:creationId xmlns:a16="http://schemas.microsoft.com/office/drawing/2014/main" id="{4442C65D-D05A-4B64-B8B1-A2E45FD8E78B}"/>
                </a:ext>
              </a:extLst>
            </p:cNvPr>
            <p:cNvSpPr/>
            <p:nvPr/>
          </p:nvSpPr>
          <p:spPr>
            <a:xfrm rot="5400000">
              <a:off x="5122643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62" name="Forme libre 196">
              <a:extLst>
                <a:ext uri="{FF2B5EF4-FFF2-40B4-BE49-F238E27FC236}">
                  <a16:creationId xmlns:a16="http://schemas.microsoft.com/office/drawing/2014/main" id="{DDD76B18-4DAD-4A63-B0ED-6F3AEA539C8D}"/>
                </a:ext>
              </a:extLst>
            </p:cNvPr>
            <p:cNvSpPr/>
            <p:nvPr/>
          </p:nvSpPr>
          <p:spPr>
            <a:xfrm rot="5400000">
              <a:off x="5303814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63" name="Forme libre 197">
              <a:extLst>
                <a:ext uri="{FF2B5EF4-FFF2-40B4-BE49-F238E27FC236}">
                  <a16:creationId xmlns:a16="http://schemas.microsoft.com/office/drawing/2014/main" id="{3D3F4A08-E18D-4703-9685-5427D4B9C3F1}"/>
                </a:ext>
              </a:extLst>
            </p:cNvPr>
            <p:cNvSpPr/>
            <p:nvPr/>
          </p:nvSpPr>
          <p:spPr>
            <a:xfrm rot="5400000">
              <a:off x="5329164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64" name="Forme libre 198">
              <a:extLst>
                <a:ext uri="{FF2B5EF4-FFF2-40B4-BE49-F238E27FC236}">
                  <a16:creationId xmlns:a16="http://schemas.microsoft.com/office/drawing/2014/main" id="{0FA41C4C-0E11-4A3C-9978-6F66211F17F9}"/>
                </a:ext>
              </a:extLst>
            </p:cNvPr>
            <p:cNvSpPr/>
            <p:nvPr/>
          </p:nvSpPr>
          <p:spPr>
            <a:xfrm rot="5400000">
              <a:off x="5510335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65" name="Forme libre 199">
              <a:extLst>
                <a:ext uri="{FF2B5EF4-FFF2-40B4-BE49-F238E27FC236}">
                  <a16:creationId xmlns:a16="http://schemas.microsoft.com/office/drawing/2014/main" id="{7559494F-486B-4DB9-BFB9-3F31EA0B3220}"/>
                </a:ext>
              </a:extLst>
            </p:cNvPr>
            <p:cNvSpPr/>
            <p:nvPr/>
          </p:nvSpPr>
          <p:spPr>
            <a:xfrm rot="5400000">
              <a:off x="5535685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66" name="Forme libre 200">
              <a:extLst>
                <a:ext uri="{FF2B5EF4-FFF2-40B4-BE49-F238E27FC236}">
                  <a16:creationId xmlns:a16="http://schemas.microsoft.com/office/drawing/2014/main" id="{70C74025-9BAB-4062-9107-037B4D0A2EE4}"/>
                </a:ext>
              </a:extLst>
            </p:cNvPr>
            <p:cNvSpPr/>
            <p:nvPr/>
          </p:nvSpPr>
          <p:spPr>
            <a:xfrm rot="5400000">
              <a:off x="5716856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67" name="Forme libre 201">
              <a:extLst>
                <a:ext uri="{FF2B5EF4-FFF2-40B4-BE49-F238E27FC236}">
                  <a16:creationId xmlns:a16="http://schemas.microsoft.com/office/drawing/2014/main" id="{3D809561-D843-46FC-A14A-ECB02913CCDB}"/>
                </a:ext>
              </a:extLst>
            </p:cNvPr>
            <p:cNvSpPr/>
            <p:nvPr/>
          </p:nvSpPr>
          <p:spPr>
            <a:xfrm rot="5400000">
              <a:off x="5742205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68" name="Forme libre 202">
              <a:extLst>
                <a:ext uri="{FF2B5EF4-FFF2-40B4-BE49-F238E27FC236}">
                  <a16:creationId xmlns:a16="http://schemas.microsoft.com/office/drawing/2014/main" id="{9ACC834C-A72C-4BB8-ACD3-24AA863F72A0}"/>
                </a:ext>
              </a:extLst>
            </p:cNvPr>
            <p:cNvSpPr/>
            <p:nvPr/>
          </p:nvSpPr>
          <p:spPr>
            <a:xfrm rot="5400000">
              <a:off x="5923377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69" name="Forme libre 203">
              <a:extLst>
                <a:ext uri="{FF2B5EF4-FFF2-40B4-BE49-F238E27FC236}">
                  <a16:creationId xmlns:a16="http://schemas.microsoft.com/office/drawing/2014/main" id="{7C155D8A-A44C-49E6-9C26-2DEFEBA59825}"/>
                </a:ext>
              </a:extLst>
            </p:cNvPr>
            <p:cNvSpPr/>
            <p:nvPr/>
          </p:nvSpPr>
          <p:spPr>
            <a:xfrm rot="5400000">
              <a:off x="5948727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70" name="Forme libre 204">
              <a:extLst>
                <a:ext uri="{FF2B5EF4-FFF2-40B4-BE49-F238E27FC236}">
                  <a16:creationId xmlns:a16="http://schemas.microsoft.com/office/drawing/2014/main" id="{022B7364-553C-41A8-B771-DD7E2C026D6A}"/>
                </a:ext>
              </a:extLst>
            </p:cNvPr>
            <p:cNvSpPr/>
            <p:nvPr/>
          </p:nvSpPr>
          <p:spPr>
            <a:xfrm rot="5400000">
              <a:off x="6129897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71" name="Forme libre 205">
              <a:extLst>
                <a:ext uri="{FF2B5EF4-FFF2-40B4-BE49-F238E27FC236}">
                  <a16:creationId xmlns:a16="http://schemas.microsoft.com/office/drawing/2014/main" id="{E98D3DF2-4F52-42CC-BDB2-C7C78668E7E8}"/>
                </a:ext>
              </a:extLst>
            </p:cNvPr>
            <p:cNvSpPr/>
            <p:nvPr/>
          </p:nvSpPr>
          <p:spPr>
            <a:xfrm rot="5400000">
              <a:off x="6155247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72" name="Forme libre 206">
              <a:extLst>
                <a:ext uri="{FF2B5EF4-FFF2-40B4-BE49-F238E27FC236}">
                  <a16:creationId xmlns:a16="http://schemas.microsoft.com/office/drawing/2014/main" id="{17C2779C-D04A-443B-82B3-9D5A71B0533A}"/>
                </a:ext>
              </a:extLst>
            </p:cNvPr>
            <p:cNvSpPr/>
            <p:nvPr/>
          </p:nvSpPr>
          <p:spPr>
            <a:xfrm rot="5400000">
              <a:off x="6336419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73" name="Forme libre 207">
              <a:extLst>
                <a:ext uri="{FF2B5EF4-FFF2-40B4-BE49-F238E27FC236}">
                  <a16:creationId xmlns:a16="http://schemas.microsoft.com/office/drawing/2014/main" id="{7CA52B24-798C-4110-A9EF-E19D63AD6F28}"/>
                </a:ext>
              </a:extLst>
            </p:cNvPr>
            <p:cNvSpPr/>
            <p:nvPr/>
          </p:nvSpPr>
          <p:spPr>
            <a:xfrm rot="5400000">
              <a:off x="6361769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74" name="Forme libre 208">
              <a:extLst>
                <a:ext uri="{FF2B5EF4-FFF2-40B4-BE49-F238E27FC236}">
                  <a16:creationId xmlns:a16="http://schemas.microsoft.com/office/drawing/2014/main" id="{3488DF2F-1977-4E13-A518-46F244B402CE}"/>
                </a:ext>
              </a:extLst>
            </p:cNvPr>
            <p:cNvSpPr/>
            <p:nvPr/>
          </p:nvSpPr>
          <p:spPr>
            <a:xfrm rot="5400000">
              <a:off x="6542939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75" name="Forme libre 209">
              <a:extLst>
                <a:ext uri="{FF2B5EF4-FFF2-40B4-BE49-F238E27FC236}">
                  <a16:creationId xmlns:a16="http://schemas.microsoft.com/office/drawing/2014/main" id="{B7DEF51E-8210-4302-A2F4-702F164BE067}"/>
                </a:ext>
              </a:extLst>
            </p:cNvPr>
            <p:cNvSpPr/>
            <p:nvPr/>
          </p:nvSpPr>
          <p:spPr>
            <a:xfrm rot="5400000">
              <a:off x="6568289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76" name="Forme libre 210">
              <a:extLst>
                <a:ext uri="{FF2B5EF4-FFF2-40B4-BE49-F238E27FC236}">
                  <a16:creationId xmlns:a16="http://schemas.microsoft.com/office/drawing/2014/main" id="{8EE67825-1E1A-4063-9D5D-C367078BB78E}"/>
                </a:ext>
              </a:extLst>
            </p:cNvPr>
            <p:cNvSpPr/>
            <p:nvPr/>
          </p:nvSpPr>
          <p:spPr>
            <a:xfrm rot="5400000">
              <a:off x="6749461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77" name="Forme libre 211">
              <a:extLst>
                <a:ext uri="{FF2B5EF4-FFF2-40B4-BE49-F238E27FC236}">
                  <a16:creationId xmlns:a16="http://schemas.microsoft.com/office/drawing/2014/main" id="{58C06DF1-1576-407C-BE80-E5285610E714}"/>
                </a:ext>
              </a:extLst>
            </p:cNvPr>
            <p:cNvSpPr/>
            <p:nvPr/>
          </p:nvSpPr>
          <p:spPr>
            <a:xfrm rot="5400000">
              <a:off x="6774810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78" name="Forme libre 212">
              <a:extLst>
                <a:ext uri="{FF2B5EF4-FFF2-40B4-BE49-F238E27FC236}">
                  <a16:creationId xmlns:a16="http://schemas.microsoft.com/office/drawing/2014/main" id="{0B6BA217-0BC7-4461-A9AA-F3A51EE6E239}"/>
                </a:ext>
              </a:extLst>
            </p:cNvPr>
            <p:cNvSpPr/>
            <p:nvPr/>
          </p:nvSpPr>
          <p:spPr>
            <a:xfrm rot="5400000">
              <a:off x="4890772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79" name="Forme libre 213">
              <a:extLst>
                <a:ext uri="{FF2B5EF4-FFF2-40B4-BE49-F238E27FC236}">
                  <a16:creationId xmlns:a16="http://schemas.microsoft.com/office/drawing/2014/main" id="{E936E09F-9091-4467-9E78-4AEC5DD6E475}"/>
                </a:ext>
              </a:extLst>
            </p:cNvPr>
            <p:cNvSpPr/>
            <p:nvPr/>
          </p:nvSpPr>
          <p:spPr>
            <a:xfrm rot="5400000">
              <a:off x="4916122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80" name="Forme libre 214">
              <a:extLst>
                <a:ext uri="{FF2B5EF4-FFF2-40B4-BE49-F238E27FC236}">
                  <a16:creationId xmlns:a16="http://schemas.microsoft.com/office/drawing/2014/main" id="{1A9A59BC-E6D2-4D45-A161-0034FD63B38D}"/>
                </a:ext>
              </a:extLst>
            </p:cNvPr>
            <p:cNvSpPr/>
            <p:nvPr/>
          </p:nvSpPr>
          <p:spPr>
            <a:xfrm rot="5400000">
              <a:off x="5097293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81" name="Forme libre 215">
              <a:extLst>
                <a:ext uri="{FF2B5EF4-FFF2-40B4-BE49-F238E27FC236}">
                  <a16:creationId xmlns:a16="http://schemas.microsoft.com/office/drawing/2014/main" id="{6151C91A-4856-4473-8E4D-41758ECE9551}"/>
                </a:ext>
              </a:extLst>
            </p:cNvPr>
            <p:cNvSpPr/>
            <p:nvPr/>
          </p:nvSpPr>
          <p:spPr>
            <a:xfrm rot="5400000">
              <a:off x="5122643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82" name="Forme libre 216">
              <a:extLst>
                <a:ext uri="{FF2B5EF4-FFF2-40B4-BE49-F238E27FC236}">
                  <a16:creationId xmlns:a16="http://schemas.microsoft.com/office/drawing/2014/main" id="{7BE3D701-F36D-40F8-873C-13ED19BE018B}"/>
                </a:ext>
              </a:extLst>
            </p:cNvPr>
            <p:cNvSpPr/>
            <p:nvPr/>
          </p:nvSpPr>
          <p:spPr>
            <a:xfrm rot="5400000">
              <a:off x="5303814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83" name="Forme libre 217">
              <a:extLst>
                <a:ext uri="{FF2B5EF4-FFF2-40B4-BE49-F238E27FC236}">
                  <a16:creationId xmlns:a16="http://schemas.microsoft.com/office/drawing/2014/main" id="{F0F44CFB-9399-4715-8F2B-BA37085B05B4}"/>
                </a:ext>
              </a:extLst>
            </p:cNvPr>
            <p:cNvSpPr/>
            <p:nvPr/>
          </p:nvSpPr>
          <p:spPr>
            <a:xfrm rot="5400000">
              <a:off x="5329164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84" name="Forme libre 218">
              <a:extLst>
                <a:ext uri="{FF2B5EF4-FFF2-40B4-BE49-F238E27FC236}">
                  <a16:creationId xmlns:a16="http://schemas.microsoft.com/office/drawing/2014/main" id="{F0EDDA0A-D10A-4469-ACA2-5B2DA213B5FE}"/>
                </a:ext>
              </a:extLst>
            </p:cNvPr>
            <p:cNvSpPr/>
            <p:nvPr/>
          </p:nvSpPr>
          <p:spPr>
            <a:xfrm rot="5400000">
              <a:off x="5510335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85" name="Forme libre 219">
              <a:extLst>
                <a:ext uri="{FF2B5EF4-FFF2-40B4-BE49-F238E27FC236}">
                  <a16:creationId xmlns:a16="http://schemas.microsoft.com/office/drawing/2014/main" id="{119E274B-B637-4658-90AC-597E394AEB5D}"/>
                </a:ext>
              </a:extLst>
            </p:cNvPr>
            <p:cNvSpPr/>
            <p:nvPr/>
          </p:nvSpPr>
          <p:spPr>
            <a:xfrm rot="5400000">
              <a:off x="5535685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86" name="Forme libre 220">
              <a:extLst>
                <a:ext uri="{FF2B5EF4-FFF2-40B4-BE49-F238E27FC236}">
                  <a16:creationId xmlns:a16="http://schemas.microsoft.com/office/drawing/2014/main" id="{F4BA58D7-799B-4D1A-8487-97269F4F51F8}"/>
                </a:ext>
              </a:extLst>
            </p:cNvPr>
            <p:cNvSpPr/>
            <p:nvPr/>
          </p:nvSpPr>
          <p:spPr>
            <a:xfrm rot="5400000">
              <a:off x="5716856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87" name="Forme libre 221">
              <a:extLst>
                <a:ext uri="{FF2B5EF4-FFF2-40B4-BE49-F238E27FC236}">
                  <a16:creationId xmlns:a16="http://schemas.microsoft.com/office/drawing/2014/main" id="{ABAC5A77-1A4C-419E-BA32-01525DCB2834}"/>
                </a:ext>
              </a:extLst>
            </p:cNvPr>
            <p:cNvSpPr/>
            <p:nvPr/>
          </p:nvSpPr>
          <p:spPr>
            <a:xfrm rot="5400000">
              <a:off x="5742205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88" name="Forme libre 222">
              <a:extLst>
                <a:ext uri="{FF2B5EF4-FFF2-40B4-BE49-F238E27FC236}">
                  <a16:creationId xmlns:a16="http://schemas.microsoft.com/office/drawing/2014/main" id="{CD2E8FA9-AC2B-474F-ABCA-5CD5D558085A}"/>
                </a:ext>
              </a:extLst>
            </p:cNvPr>
            <p:cNvSpPr/>
            <p:nvPr/>
          </p:nvSpPr>
          <p:spPr>
            <a:xfrm rot="5400000">
              <a:off x="5923377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89" name="Forme libre 223">
              <a:extLst>
                <a:ext uri="{FF2B5EF4-FFF2-40B4-BE49-F238E27FC236}">
                  <a16:creationId xmlns:a16="http://schemas.microsoft.com/office/drawing/2014/main" id="{73B266E4-5B66-4668-B56E-D5CF24D3E82C}"/>
                </a:ext>
              </a:extLst>
            </p:cNvPr>
            <p:cNvSpPr/>
            <p:nvPr/>
          </p:nvSpPr>
          <p:spPr>
            <a:xfrm rot="5400000">
              <a:off x="5948727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90" name="Forme libre 224">
              <a:extLst>
                <a:ext uri="{FF2B5EF4-FFF2-40B4-BE49-F238E27FC236}">
                  <a16:creationId xmlns:a16="http://schemas.microsoft.com/office/drawing/2014/main" id="{518CD32A-768D-4B3B-901A-DDEE27857C01}"/>
                </a:ext>
              </a:extLst>
            </p:cNvPr>
            <p:cNvSpPr/>
            <p:nvPr/>
          </p:nvSpPr>
          <p:spPr>
            <a:xfrm rot="5400000">
              <a:off x="6129897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91" name="Forme libre 225">
              <a:extLst>
                <a:ext uri="{FF2B5EF4-FFF2-40B4-BE49-F238E27FC236}">
                  <a16:creationId xmlns:a16="http://schemas.microsoft.com/office/drawing/2014/main" id="{CFFB4DBE-489C-449C-ACCE-7E0F2D05BA81}"/>
                </a:ext>
              </a:extLst>
            </p:cNvPr>
            <p:cNvSpPr/>
            <p:nvPr/>
          </p:nvSpPr>
          <p:spPr>
            <a:xfrm rot="5400000">
              <a:off x="6155247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92" name="Forme libre 226">
              <a:extLst>
                <a:ext uri="{FF2B5EF4-FFF2-40B4-BE49-F238E27FC236}">
                  <a16:creationId xmlns:a16="http://schemas.microsoft.com/office/drawing/2014/main" id="{915B018A-8059-45A5-83F7-9F56D2DF74B0}"/>
                </a:ext>
              </a:extLst>
            </p:cNvPr>
            <p:cNvSpPr/>
            <p:nvPr/>
          </p:nvSpPr>
          <p:spPr>
            <a:xfrm rot="5400000">
              <a:off x="6336419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93" name="Forme libre 227">
              <a:extLst>
                <a:ext uri="{FF2B5EF4-FFF2-40B4-BE49-F238E27FC236}">
                  <a16:creationId xmlns:a16="http://schemas.microsoft.com/office/drawing/2014/main" id="{8660F250-4AEC-43F7-81DC-9D577E43BDE4}"/>
                </a:ext>
              </a:extLst>
            </p:cNvPr>
            <p:cNvSpPr/>
            <p:nvPr/>
          </p:nvSpPr>
          <p:spPr>
            <a:xfrm rot="5400000">
              <a:off x="6361769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94" name="Forme libre 228">
              <a:extLst>
                <a:ext uri="{FF2B5EF4-FFF2-40B4-BE49-F238E27FC236}">
                  <a16:creationId xmlns:a16="http://schemas.microsoft.com/office/drawing/2014/main" id="{4F29A9B7-787B-476F-9D2F-212398E187ED}"/>
                </a:ext>
              </a:extLst>
            </p:cNvPr>
            <p:cNvSpPr/>
            <p:nvPr/>
          </p:nvSpPr>
          <p:spPr>
            <a:xfrm rot="5400000">
              <a:off x="6542939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95" name="Forme libre 229">
              <a:extLst>
                <a:ext uri="{FF2B5EF4-FFF2-40B4-BE49-F238E27FC236}">
                  <a16:creationId xmlns:a16="http://schemas.microsoft.com/office/drawing/2014/main" id="{F5B1600B-6783-4EC4-A725-1FB979652ECD}"/>
                </a:ext>
              </a:extLst>
            </p:cNvPr>
            <p:cNvSpPr/>
            <p:nvPr/>
          </p:nvSpPr>
          <p:spPr>
            <a:xfrm rot="5400000">
              <a:off x="6568289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96" name="Forme libre 230">
              <a:extLst>
                <a:ext uri="{FF2B5EF4-FFF2-40B4-BE49-F238E27FC236}">
                  <a16:creationId xmlns:a16="http://schemas.microsoft.com/office/drawing/2014/main" id="{166C06AD-A7DA-43CD-8D7A-C4108524D6CF}"/>
                </a:ext>
              </a:extLst>
            </p:cNvPr>
            <p:cNvSpPr/>
            <p:nvPr/>
          </p:nvSpPr>
          <p:spPr>
            <a:xfrm rot="5400000">
              <a:off x="6749461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97" name="Forme libre 231">
              <a:extLst>
                <a:ext uri="{FF2B5EF4-FFF2-40B4-BE49-F238E27FC236}">
                  <a16:creationId xmlns:a16="http://schemas.microsoft.com/office/drawing/2014/main" id="{58096E6F-30A0-4EAA-BEEE-B4FA0C1EFD8D}"/>
                </a:ext>
              </a:extLst>
            </p:cNvPr>
            <p:cNvSpPr/>
            <p:nvPr/>
          </p:nvSpPr>
          <p:spPr>
            <a:xfrm rot="5400000">
              <a:off x="6774810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98" name="Forme libre 232">
              <a:extLst>
                <a:ext uri="{FF2B5EF4-FFF2-40B4-BE49-F238E27FC236}">
                  <a16:creationId xmlns:a16="http://schemas.microsoft.com/office/drawing/2014/main" id="{E6103AD1-82AA-4902-9778-2461F0403FB5}"/>
                </a:ext>
              </a:extLst>
            </p:cNvPr>
            <p:cNvSpPr/>
            <p:nvPr/>
          </p:nvSpPr>
          <p:spPr>
            <a:xfrm rot="5400000">
              <a:off x="4890772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99" name="Forme libre 233">
              <a:extLst>
                <a:ext uri="{FF2B5EF4-FFF2-40B4-BE49-F238E27FC236}">
                  <a16:creationId xmlns:a16="http://schemas.microsoft.com/office/drawing/2014/main" id="{C066D1EA-B781-4A86-8057-86F7C4E588C3}"/>
                </a:ext>
              </a:extLst>
            </p:cNvPr>
            <p:cNvSpPr/>
            <p:nvPr/>
          </p:nvSpPr>
          <p:spPr>
            <a:xfrm rot="5400000">
              <a:off x="4916122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00" name="Forme libre 234">
              <a:extLst>
                <a:ext uri="{FF2B5EF4-FFF2-40B4-BE49-F238E27FC236}">
                  <a16:creationId xmlns:a16="http://schemas.microsoft.com/office/drawing/2014/main" id="{832A451F-ACBC-4603-AEBB-C7A4EA38A184}"/>
                </a:ext>
              </a:extLst>
            </p:cNvPr>
            <p:cNvSpPr/>
            <p:nvPr/>
          </p:nvSpPr>
          <p:spPr>
            <a:xfrm rot="5400000">
              <a:off x="5097293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01" name="Forme libre 235">
              <a:extLst>
                <a:ext uri="{FF2B5EF4-FFF2-40B4-BE49-F238E27FC236}">
                  <a16:creationId xmlns:a16="http://schemas.microsoft.com/office/drawing/2014/main" id="{A87D9477-C482-4C60-A0AC-81DE771F1A3B}"/>
                </a:ext>
              </a:extLst>
            </p:cNvPr>
            <p:cNvSpPr/>
            <p:nvPr/>
          </p:nvSpPr>
          <p:spPr>
            <a:xfrm rot="5400000">
              <a:off x="5122643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02" name="Forme libre 236">
              <a:extLst>
                <a:ext uri="{FF2B5EF4-FFF2-40B4-BE49-F238E27FC236}">
                  <a16:creationId xmlns:a16="http://schemas.microsoft.com/office/drawing/2014/main" id="{CA9F74B6-7884-4051-B2CF-8027018224F6}"/>
                </a:ext>
              </a:extLst>
            </p:cNvPr>
            <p:cNvSpPr/>
            <p:nvPr/>
          </p:nvSpPr>
          <p:spPr>
            <a:xfrm rot="5400000">
              <a:off x="5303814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03" name="Forme libre 237">
              <a:extLst>
                <a:ext uri="{FF2B5EF4-FFF2-40B4-BE49-F238E27FC236}">
                  <a16:creationId xmlns:a16="http://schemas.microsoft.com/office/drawing/2014/main" id="{4C60DBEB-6C4F-40A1-883B-A985BDF1EDE5}"/>
                </a:ext>
              </a:extLst>
            </p:cNvPr>
            <p:cNvSpPr/>
            <p:nvPr/>
          </p:nvSpPr>
          <p:spPr>
            <a:xfrm rot="5400000">
              <a:off x="5329164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04" name="Forme libre 238">
              <a:extLst>
                <a:ext uri="{FF2B5EF4-FFF2-40B4-BE49-F238E27FC236}">
                  <a16:creationId xmlns:a16="http://schemas.microsoft.com/office/drawing/2014/main" id="{0A7FCB6D-79B7-4366-9D70-868E5FAE151B}"/>
                </a:ext>
              </a:extLst>
            </p:cNvPr>
            <p:cNvSpPr/>
            <p:nvPr/>
          </p:nvSpPr>
          <p:spPr>
            <a:xfrm rot="5400000">
              <a:off x="5510335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05" name="Forme libre 239">
              <a:extLst>
                <a:ext uri="{FF2B5EF4-FFF2-40B4-BE49-F238E27FC236}">
                  <a16:creationId xmlns:a16="http://schemas.microsoft.com/office/drawing/2014/main" id="{3E2A8F51-A379-4EF3-8A6E-4BC03981F209}"/>
                </a:ext>
              </a:extLst>
            </p:cNvPr>
            <p:cNvSpPr/>
            <p:nvPr/>
          </p:nvSpPr>
          <p:spPr>
            <a:xfrm rot="5400000">
              <a:off x="5535685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06" name="Forme libre 240">
              <a:extLst>
                <a:ext uri="{FF2B5EF4-FFF2-40B4-BE49-F238E27FC236}">
                  <a16:creationId xmlns:a16="http://schemas.microsoft.com/office/drawing/2014/main" id="{F19AB19D-3856-4BCB-AED0-1815AE62C192}"/>
                </a:ext>
              </a:extLst>
            </p:cNvPr>
            <p:cNvSpPr/>
            <p:nvPr/>
          </p:nvSpPr>
          <p:spPr>
            <a:xfrm rot="5400000">
              <a:off x="5716856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07" name="Forme libre 241">
              <a:extLst>
                <a:ext uri="{FF2B5EF4-FFF2-40B4-BE49-F238E27FC236}">
                  <a16:creationId xmlns:a16="http://schemas.microsoft.com/office/drawing/2014/main" id="{C0B4260C-D5A7-438D-8987-CDBBDF472C2D}"/>
                </a:ext>
              </a:extLst>
            </p:cNvPr>
            <p:cNvSpPr/>
            <p:nvPr/>
          </p:nvSpPr>
          <p:spPr>
            <a:xfrm rot="5400000">
              <a:off x="5742205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08" name="Forme libre 242">
              <a:extLst>
                <a:ext uri="{FF2B5EF4-FFF2-40B4-BE49-F238E27FC236}">
                  <a16:creationId xmlns:a16="http://schemas.microsoft.com/office/drawing/2014/main" id="{9DBC8ABF-95F6-4E73-A225-62F5417FE0B0}"/>
                </a:ext>
              </a:extLst>
            </p:cNvPr>
            <p:cNvSpPr/>
            <p:nvPr/>
          </p:nvSpPr>
          <p:spPr>
            <a:xfrm rot="5400000">
              <a:off x="5923377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09" name="Forme libre 243">
              <a:extLst>
                <a:ext uri="{FF2B5EF4-FFF2-40B4-BE49-F238E27FC236}">
                  <a16:creationId xmlns:a16="http://schemas.microsoft.com/office/drawing/2014/main" id="{A5F3AE7C-7DD1-4043-81CC-ED76C7A32573}"/>
                </a:ext>
              </a:extLst>
            </p:cNvPr>
            <p:cNvSpPr/>
            <p:nvPr/>
          </p:nvSpPr>
          <p:spPr>
            <a:xfrm rot="5400000">
              <a:off x="5948727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10" name="Forme libre 244">
              <a:extLst>
                <a:ext uri="{FF2B5EF4-FFF2-40B4-BE49-F238E27FC236}">
                  <a16:creationId xmlns:a16="http://schemas.microsoft.com/office/drawing/2014/main" id="{AC66D40C-9CBA-4D25-A281-5A8255A281A4}"/>
                </a:ext>
              </a:extLst>
            </p:cNvPr>
            <p:cNvSpPr/>
            <p:nvPr/>
          </p:nvSpPr>
          <p:spPr>
            <a:xfrm rot="5400000">
              <a:off x="6129897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11" name="Forme libre 245">
              <a:extLst>
                <a:ext uri="{FF2B5EF4-FFF2-40B4-BE49-F238E27FC236}">
                  <a16:creationId xmlns:a16="http://schemas.microsoft.com/office/drawing/2014/main" id="{C1293790-CB88-412F-B100-A5DA1CF8FF8E}"/>
                </a:ext>
              </a:extLst>
            </p:cNvPr>
            <p:cNvSpPr/>
            <p:nvPr/>
          </p:nvSpPr>
          <p:spPr>
            <a:xfrm rot="5400000">
              <a:off x="6155247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12" name="Forme libre 246">
              <a:extLst>
                <a:ext uri="{FF2B5EF4-FFF2-40B4-BE49-F238E27FC236}">
                  <a16:creationId xmlns:a16="http://schemas.microsoft.com/office/drawing/2014/main" id="{9B7B0A14-257E-42A8-9343-1D6FEBD783E1}"/>
                </a:ext>
              </a:extLst>
            </p:cNvPr>
            <p:cNvSpPr/>
            <p:nvPr/>
          </p:nvSpPr>
          <p:spPr>
            <a:xfrm rot="5400000">
              <a:off x="6336419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13" name="Forme libre 247">
              <a:extLst>
                <a:ext uri="{FF2B5EF4-FFF2-40B4-BE49-F238E27FC236}">
                  <a16:creationId xmlns:a16="http://schemas.microsoft.com/office/drawing/2014/main" id="{014AA066-D9AC-4FEB-ABEF-6FF7EB3B7A4A}"/>
                </a:ext>
              </a:extLst>
            </p:cNvPr>
            <p:cNvSpPr/>
            <p:nvPr/>
          </p:nvSpPr>
          <p:spPr>
            <a:xfrm rot="5400000">
              <a:off x="6361769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14" name="Forme libre 248">
              <a:extLst>
                <a:ext uri="{FF2B5EF4-FFF2-40B4-BE49-F238E27FC236}">
                  <a16:creationId xmlns:a16="http://schemas.microsoft.com/office/drawing/2014/main" id="{8226507C-384C-40A8-B0D7-1A2DF96C93B3}"/>
                </a:ext>
              </a:extLst>
            </p:cNvPr>
            <p:cNvSpPr/>
            <p:nvPr/>
          </p:nvSpPr>
          <p:spPr>
            <a:xfrm rot="5400000">
              <a:off x="6542939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15" name="Forme libre 249">
              <a:extLst>
                <a:ext uri="{FF2B5EF4-FFF2-40B4-BE49-F238E27FC236}">
                  <a16:creationId xmlns:a16="http://schemas.microsoft.com/office/drawing/2014/main" id="{DB808639-98F1-4EC7-AEAD-3A7E384950D6}"/>
                </a:ext>
              </a:extLst>
            </p:cNvPr>
            <p:cNvSpPr/>
            <p:nvPr/>
          </p:nvSpPr>
          <p:spPr>
            <a:xfrm rot="5400000">
              <a:off x="6568289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16" name="Forme libre 250">
              <a:extLst>
                <a:ext uri="{FF2B5EF4-FFF2-40B4-BE49-F238E27FC236}">
                  <a16:creationId xmlns:a16="http://schemas.microsoft.com/office/drawing/2014/main" id="{1C073639-11C1-40DA-B68E-EE333EB2467C}"/>
                </a:ext>
              </a:extLst>
            </p:cNvPr>
            <p:cNvSpPr/>
            <p:nvPr/>
          </p:nvSpPr>
          <p:spPr>
            <a:xfrm rot="5400000">
              <a:off x="6749461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17" name="Forme libre 251">
              <a:extLst>
                <a:ext uri="{FF2B5EF4-FFF2-40B4-BE49-F238E27FC236}">
                  <a16:creationId xmlns:a16="http://schemas.microsoft.com/office/drawing/2014/main" id="{79A9BD1E-E939-404C-83A0-8DE3AF1C3328}"/>
                </a:ext>
              </a:extLst>
            </p:cNvPr>
            <p:cNvSpPr/>
            <p:nvPr/>
          </p:nvSpPr>
          <p:spPr>
            <a:xfrm rot="5400000">
              <a:off x="6774810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18" name="Forme libre 252">
              <a:extLst>
                <a:ext uri="{FF2B5EF4-FFF2-40B4-BE49-F238E27FC236}">
                  <a16:creationId xmlns:a16="http://schemas.microsoft.com/office/drawing/2014/main" id="{143F6A63-61C5-4F98-9805-F9649C3EDBB3}"/>
                </a:ext>
              </a:extLst>
            </p:cNvPr>
            <p:cNvSpPr/>
            <p:nvPr/>
          </p:nvSpPr>
          <p:spPr>
            <a:xfrm rot="5400000">
              <a:off x="4890796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19" name="Forme libre 253">
              <a:extLst>
                <a:ext uri="{FF2B5EF4-FFF2-40B4-BE49-F238E27FC236}">
                  <a16:creationId xmlns:a16="http://schemas.microsoft.com/office/drawing/2014/main" id="{61C2C440-C19F-4706-B438-5FB671BAC41E}"/>
                </a:ext>
              </a:extLst>
            </p:cNvPr>
            <p:cNvSpPr/>
            <p:nvPr/>
          </p:nvSpPr>
          <p:spPr>
            <a:xfrm rot="5400000">
              <a:off x="4916122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20" name="Forme libre 254">
              <a:extLst>
                <a:ext uri="{FF2B5EF4-FFF2-40B4-BE49-F238E27FC236}">
                  <a16:creationId xmlns:a16="http://schemas.microsoft.com/office/drawing/2014/main" id="{60747538-37CA-4755-A6C3-F967188F6C90}"/>
                </a:ext>
              </a:extLst>
            </p:cNvPr>
            <p:cNvSpPr/>
            <p:nvPr/>
          </p:nvSpPr>
          <p:spPr>
            <a:xfrm rot="5400000">
              <a:off x="5097317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21" name="Forme libre 255">
              <a:extLst>
                <a:ext uri="{FF2B5EF4-FFF2-40B4-BE49-F238E27FC236}">
                  <a16:creationId xmlns:a16="http://schemas.microsoft.com/office/drawing/2014/main" id="{D971D5FC-4FB0-4882-981B-11C6A9B0252A}"/>
                </a:ext>
              </a:extLst>
            </p:cNvPr>
            <p:cNvSpPr/>
            <p:nvPr/>
          </p:nvSpPr>
          <p:spPr>
            <a:xfrm rot="5400000">
              <a:off x="5122643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22" name="Forme libre 256">
              <a:extLst>
                <a:ext uri="{FF2B5EF4-FFF2-40B4-BE49-F238E27FC236}">
                  <a16:creationId xmlns:a16="http://schemas.microsoft.com/office/drawing/2014/main" id="{30333169-C31D-490F-A82A-3E2F40E40581}"/>
                </a:ext>
              </a:extLst>
            </p:cNvPr>
            <p:cNvSpPr/>
            <p:nvPr/>
          </p:nvSpPr>
          <p:spPr>
            <a:xfrm rot="5400000">
              <a:off x="5303838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23" name="Forme libre 257">
              <a:extLst>
                <a:ext uri="{FF2B5EF4-FFF2-40B4-BE49-F238E27FC236}">
                  <a16:creationId xmlns:a16="http://schemas.microsoft.com/office/drawing/2014/main" id="{EC2E576F-95C6-4B33-BE8F-8800E9EBB7FF}"/>
                </a:ext>
              </a:extLst>
            </p:cNvPr>
            <p:cNvSpPr/>
            <p:nvPr/>
          </p:nvSpPr>
          <p:spPr>
            <a:xfrm rot="5400000">
              <a:off x="5329164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24" name="Forme libre 258">
              <a:extLst>
                <a:ext uri="{FF2B5EF4-FFF2-40B4-BE49-F238E27FC236}">
                  <a16:creationId xmlns:a16="http://schemas.microsoft.com/office/drawing/2014/main" id="{42768DEC-EBB3-4908-A51E-06FBEB7DC478}"/>
                </a:ext>
              </a:extLst>
            </p:cNvPr>
            <p:cNvSpPr/>
            <p:nvPr/>
          </p:nvSpPr>
          <p:spPr>
            <a:xfrm rot="5400000">
              <a:off x="5510359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25" name="Forme libre 259">
              <a:extLst>
                <a:ext uri="{FF2B5EF4-FFF2-40B4-BE49-F238E27FC236}">
                  <a16:creationId xmlns:a16="http://schemas.microsoft.com/office/drawing/2014/main" id="{8D608FF5-2116-49B8-BF88-E90624A6274A}"/>
                </a:ext>
              </a:extLst>
            </p:cNvPr>
            <p:cNvSpPr/>
            <p:nvPr/>
          </p:nvSpPr>
          <p:spPr>
            <a:xfrm rot="5400000">
              <a:off x="5535685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26" name="Forme libre 260">
              <a:extLst>
                <a:ext uri="{FF2B5EF4-FFF2-40B4-BE49-F238E27FC236}">
                  <a16:creationId xmlns:a16="http://schemas.microsoft.com/office/drawing/2014/main" id="{C7B51941-9BB9-49B7-9F86-289CB69C8268}"/>
                </a:ext>
              </a:extLst>
            </p:cNvPr>
            <p:cNvSpPr/>
            <p:nvPr/>
          </p:nvSpPr>
          <p:spPr>
            <a:xfrm rot="5400000">
              <a:off x="5716880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27" name="Forme libre 261">
              <a:extLst>
                <a:ext uri="{FF2B5EF4-FFF2-40B4-BE49-F238E27FC236}">
                  <a16:creationId xmlns:a16="http://schemas.microsoft.com/office/drawing/2014/main" id="{7CE623BB-B503-44A6-B272-78EF20DCE982}"/>
                </a:ext>
              </a:extLst>
            </p:cNvPr>
            <p:cNvSpPr/>
            <p:nvPr/>
          </p:nvSpPr>
          <p:spPr>
            <a:xfrm rot="5400000">
              <a:off x="5742205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28" name="Forme libre 262">
              <a:extLst>
                <a:ext uri="{FF2B5EF4-FFF2-40B4-BE49-F238E27FC236}">
                  <a16:creationId xmlns:a16="http://schemas.microsoft.com/office/drawing/2014/main" id="{27CA06B0-E8C6-4C47-ABE4-7ADA9B4D24C6}"/>
                </a:ext>
              </a:extLst>
            </p:cNvPr>
            <p:cNvSpPr/>
            <p:nvPr/>
          </p:nvSpPr>
          <p:spPr>
            <a:xfrm rot="5400000">
              <a:off x="5923401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29" name="Forme libre 263">
              <a:extLst>
                <a:ext uri="{FF2B5EF4-FFF2-40B4-BE49-F238E27FC236}">
                  <a16:creationId xmlns:a16="http://schemas.microsoft.com/office/drawing/2014/main" id="{AD052460-1182-4B50-8AFB-0E148E63D7BB}"/>
                </a:ext>
              </a:extLst>
            </p:cNvPr>
            <p:cNvSpPr/>
            <p:nvPr/>
          </p:nvSpPr>
          <p:spPr>
            <a:xfrm rot="5400000">
              <a:off x="5948727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30" name="Forme libre 264">
              <a:extLst>
                <a:ext uri="{FF2B5EF4-FFF2-40B4-BE49-F238E27FC236}">
                  <a16:creationId xmlns:a16="http://schemas.microsoft.com/office/drawing/2014/main" id="{FB1359B2-AD8D-4488-96B1-15FA1FD682F7}"/>
                </a:ext>
              </a:extLst>
            </p:cNvPr>
            <p:cNvSpPr/>
            <p:nvPr/>
          </p:nvSpPr>
          <p:spPr>
            <a:xfrm rot="5400000">
              <a:off x="6129922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31" name="Forme libre 265">
              <a:extLst>
                <a:ext uri="{FF2B5EF4-FFF2-40B4-BE49-F238E27FC236}">
                  <a16:creationId xmlns:a16="http://schemas.microsoft.com/office/drawing/2014/main" id="{FDEEE8C8-3D14-4F1D-AD61-835E626526A2}"/>
                </a:ext>
              </a:extLst>
            </p:cNvPr>
            <p:cNvSpPr/>
            <p:nvPr/>
          </p:nvSpPr>
          <p:spPr>
            <a:xfrm rot="5400000">
              <a:off x="6155247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32" name="Forme libre 266">
              <a:extLst>
                <a:ext uri="{FF2B5EF4-FFF2-40B4-BE49-F238E27FC236}">
                  <a16:creationId xmlns:a16="http://schemas.microsoft.com/office/drawing/2014/main" id="{EEEF9060-CC0D-4F03-9837-C4ED11223878}"/>
                </a:ext>
              </a:extLst>
            </p:cNvPr>
            <p:cNvSpPr/>
            <p:nvPr/>
          </p:nvSpPr>
          <p:spPr>
            <a:xfrm rot="5400000">
              <a:off x="6336443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33" name="Forme libre 267">
              <a:extLst>
                <a:ext uri="{FF2B5EF4-FFF2-40B4-BE49-F238E27FC236}">
                  <a16:creationId xmlns:a16="http://schemas.microsoft.com/office/drawing/2014/main" id="{344BD594-2691-4620-B6A5-69C251FA6FD7}"/>
                </a:ext>
              </a:extLst>
            </p:cNvPr>
            <p:cNvSpPr/>
            <p:nvPr/>
          </p:nvSpPr>
          <p:spPr>
            <a:xfrm rot="5400000">
              <a:off x="6361769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34" name="Forme libre 268">
              <a:extLst>
                <a:ext uri="{FF2B5EF4-FFF2-40B4-BE49-F238E27FC236}">
                  <a16:creationId xmlns:a16="http://schemas.microsoft.com/office/drawing/2014/main" id="{076D0FC3-85C2-4AE4-AED0-FE02BE7F5F0E}"/>
                </a:ext>
              </a:extLst>
            </p:cNvPr>
            <p:cNvSpPr/>
            <p:nvPr/>
          </p:nvSpPr>
          <p:spPr>
            <a:xfrm rot="5400000">
              <a:off x="6542964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35" name="Forme libre 269">
              <a:extLst>
                <a:ext uri="{FF2B5EF4-FFF2-40B4-BE49-F238E27FC236}">
                  <a16:creationId xmlns:a16="http://schemas.microsoft.com/office/drawing/2014/main" id="{5D26B208-1F7E-4F2C-9942-CAFEA7046C20}"/>
                </a:ext>
              </a:extLst>
            </p:cNvPr>
            <p:cNvSpPr/>
            <p:nvPr/>
          </p:nvSpPr>
          <p:spPr>
            <a:xfrm rot="5400000">
              <a:off x="6568289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36" name="Forme libre 270">
              <a:extLst>
                <a:ext uri="{FF2B5EF4-FFF2-40B4-BE49-F238E27FC236}">
                  <a16:creationId xmlns:a16="http://schemas.microsoft.com/office/drawing/2014/main" id="{9B98C2C8-5B4D-4F32-AE6F-05C428B4DCD2}"/>
                </a:ext>
              </a:extLst>
            </p:cNvPr>
            <p:cNvSpPr/>
            <p:nvPr/>
          </p:nvSpPr>
          <p:spPr>
            <a:xfrm rot="5400000">
              <a:off x="6749485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37" name="Forme libre 271">
              <a:extLst>
                <a:ext uri="{FF2B5EF4-FFF2-40B4-BE49-F238E27FC236}">
                  <a16:creationId xmlns:a16="http://schemas.microsoft.com/office/drawing/2014/main" id="{0CB0D445-A9A9-4B24-A702-C66F9169108B}"/>
                </a:ext>
              </a:extLst>
            </p:cNvPr>
            <p:cNvSpPr/>
            <p:nvPr/>
          </p:nvSpPr>
          <p:spPr>
            <a:xfrm rot="5400000">
              <a:off x="6774810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38" name="Forme libre 272">
              <a:extLst>
                <a:ext uri="{FF2B5EF4-FFF2-40B4-BE49-F238E27FC236}">
                  <a16:creationId xmlns:a16="http://schemas.microsoft.com/office/drawing/2014/main" id="{6E817E29-2831-4521-ACA0-A772E5ACECCB}"/>
                </a:ext>
              </a:extLst>
            </p:cNvPr>
            <p:cNvSpPr/>
            <p:nvPr/>
          </p:nvSpPr>
          <p:spPr>
            <a:xfrm rot="5400000">
              <a:off x="4890796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39" name="Forme libre 273">
              <a:extLst>
                <a:ext uri="{FF2B5EF4-FFF2-40B4-BE49-F238E27FC236}">
                  <a16:creationId xmlns:a16="http://schemas.microsoft.com/office/drawing/2014/main" id="{7B9E2B9B-D9A1-43F8-BC36-5B7104832F61}"/>
                </a:ext>
              </a:extLst>
            </p:cNvPr>
            <p:cNvSpPr/>
            <p:nvPr/>
          </p:nvSpPr>
          <p:spPr>
            <a:xfrm rot="5400000">
              <a:off x="4916122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40" name="Forme libre 274">
              <a:extLst>
                <a:ext uri="{FF2B5EF4-FFF2-40B4-BE49-F238E27FC236}">
                  <a16:creationId xmlns:a16="http://schemas.microsoft.com/office/drawing/2014/main" id="{4676A0B3-43F5-4789-AB9C-F2EF682A5146}"/>
                </a:ext>
              </a:extLst>
            </p:cNvPr>
            <p:cNvSpPr/>
            <p:nvPr/>
          </p:nvSpPr>
          <p:spPr>
            <a:xfrm rot="5400000">
              <a:off x="5097317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41" name="Forme libre 275">
              <a:extLst>
                <a:ext uri="{FF2B5EF4-FFF2-40B4-BE49-F238E27FC236}">
                  <a16:creationId xmlns:a16="http://schemas.microsoft.com/office/drawing/2014/main" id="{F8BDD748-8F78-4A80-A831-2F9024CE8ACC}"/>
                </a:ext>
              </a:extLst>
            </p:cNvPr>
            <p:cNvSpPr/>
            <p:nvPr/>
          </p:nvSpPr>
          <p:spPr>
            <a:xfrm rot="5400000">
              <a:off x="5122643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42" name="Forme libre 276">
              <a:extLst>
                <a:ext uri="{FF2B5EF4-FFF2-40B4-BE49-F238E27FC236}">
                  <a16:creationId xmlns:a16="http://schemas.microsoft.com/office/drawing/2014/main" id="{7B8E2BE2-8906-4EC8-941B-3B4AB68A8389}"/>
                </a:ext>
              </a:extLst>
            </p:cNvPr>
            <p:cNvSpPr/>
            <p:nvPr/>
          </p:nvSpPr>
          <p:spPr>
            <a:xfrm rot="5400000">
              <a:off x="5303838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43" name="Forme libre 277">
              <a:extLst>
                <a:ext uri="{FF2B5EF4-FFF2-40B4-BE49-F238E27FC236}">
                  <a16:creationId xmlns:a16="http://schemas.microsoft.com/office/drawing/2014/main" id="{B7F0DA81-D9C6-4BC9-8471-924C56D819AC}"/>
                </a:ext>
              </a:extLst>
            </p:cNvPr>
            <p:cNvSpPr/>
            <p:nvPr/>
          </p:nvSpPr>
          <p:spPr>
            <a:xfrm rot="5400000">
              <a:off x="5329164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44" name="Forme libre 278">
              <a:extLst>
                <a:ext uri="{FF2B5EF4-FFF2-40B4-BE49-F238E27FC236}">
                  <a16:creationId xmlns:a16="http://schemas.microsoft.com/office/drawing/2014/main" id="{02CD77B2-5698-4D1A-90AD-9D994EA2FE59}"/>
                </a:ext>
              </a:extLst>
            </p:cNvPr>
            <p:cNvSpPr/>
            <p:nvPr/>
          </p:nvSpPr>
          <p:spPr>
            <a:xfrm rot="5400000">
              <a:off x="5510359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45" name="Forme libre 279">
              <a:extLst>
                <a:ext uri="{FF2B5EF4-FFF2-40B4-BE49-F238E27FC236}">
                  <a16:creationId xmlns:a16="http://schemas.microsoft.com/office/drawing/2014/main" id="{A099C7E5-1598-4E29-8302-68DF680B6D81}"/>
                </a:ext>
              </a:extLst>
            </p:cNvPr>
            <p:cNvSpPr/>
            <p:nvPr/>
          </p:nvSpPr>
          <p:spPr>
            <a:xfrm rot="5400000">
              <a:off x="5535685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46" name="Forme libre 280">
              <a:extLst>
                <a:ext uri="{FF2B5EF4-FFF2-40B4-BE49-F238E27FC236}">
                  <a16:creationId xmlns:a16="http://schemas.microsoft.com/office/drawing/2014/main" id="{9695A63E-3D43-4620-A69F-286A72F22D79}"/>
                </a:ext>
              </a:extLst>
            </p:cNvPr>
            <p:cNvSpPr/>
            <p:nvPr/>
          </p:nvSpPr>
          <p:spPr>
            <a:xfrm rot="5400000">
              <a:off x="5716880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47" name="Forme libre 281">
              <a:extLst>
                <a:ext uri="{FF2B5EF4-FFF2-40B4-BE49-F238E27FC236}">
                  <a16:creationId xmlns:a16="http://schemas.microsoft.com/office/drawing/2014/main" id="{6309F26B-D2A8-4DA8-9E61-2932E3F7A9D2}"/>
                </a:ext>
              </a:extLst>
            </p:cNvPr>
            <p:cNvSpPr/>
            <p:nvPr/>
          </p:nvSpPr>
          <p:spPr>
            <a:xfrm rot="5400000">
              <a:off x="5742205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48" name="Forme libre 282">
              <a:extLst>
                <a:ext uri="{FF2B5EF4-FFF2-40B4-BE49-F238E27FC236}">
                  <a16:creationId xmlns:a16="http://schemas.microsoft.com/office/drawing/2014/main" id="{B24FACF7-487C-4664-A279-32EAB700204F}"/>
                </a:ext>
              </a:extLst>
            </p:cNvPr>
            <p:cNvSpPr/>
            <p:nvPr/>
          </p:nvSpPr>
          <p:spPr>
            <a:xfrm rot="5400000">
              <a:off x="5923401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49" name="Forme libre 283">
              <a:extLst>
                <a:ext uri="{FF2B5EF4-FFF2-40B4-BE49-F238E27FC236}">
                  <a16:creationId xmlns:a16="http://schemas.microsoft.com/office/drawing/2014/main" id="{DC11F0A1-54EF-4A76-ADF9-234419C8E17A}"/>
                </a:ext>
              </a:extLst>
            </p:cNvPr>
            <p:cNvSpPr/>
            <p:nvPr/>
          </p:nvSpPr>
          <p:spPr>
            <a:xfrm rot="5400000">
              <a:off x="5948727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50" name="Forme libre 284">
              <a:extLst>
                <a:ext uri="{FF2B5EF4-FFF2-40B4-BE49-F238E27FC236}">
                  <a16:creationId xmlns:a16="http://schemas.microsoft.com/office/drawing/2014/main" id="{9E765EF3-B3D3-4FCE-A5E8-8A4686A4A5F4}"/>
                </a:ext>
              </a:extLst>
            </p:cNvPr>
            <p:cNvSpPr/>
            <p:nvPr/>
          </p:nvSpPr>
          <p:spPr>
            <a:xfrm rot="5400000">
              <a:off x="6129922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51" name="Forme libre 285">
              <a:extLst>
                <a:ext uri="{FF2B5EF4-FFF2-40B4-BE49-F238E27FC236}">
                  <a16:creationId xmlns:a16="http://schemas.microsoft.com/office/drawing/2014/main" id="{3674FE0D-00A5-4C12-912F-6FA8CEDA343B}"/>
                </a:ext>
              </a:extLst>
            </p:cNvPr>
            <p:cNvSpPr/>
            <p:nvPr/>
          </p:nvSpPr>
          <p:spPr>
            <a:xfrm rot="5400000">
              <a:off x="6155247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52" name="Forme libre 286">
              <a:extLst>
                <a:ext uri="{FF2B5EF4-FFF2-40B4-BE49-F238E27FC236}">
                  <a16:creationId xmlns:a16="http://schemas.microsoft.com/office/drawing/2014/main" id="{31E4B398-C963-4CA0-B7A2-E813581A2DC1}"/>
                </a:ext>
              </a:extLst>
            </p:cNvPr>
            <p:cNvSpPr/>
            <p:nvPr/>
          </p:nvSpPr>
          <p:spPr>
            <a:xfrm rot="5400000">
              <a:off x="6336443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53" name="Forme libre 287">
              <a:extLst>
                <a:ext uri="{FF2B5EF4-FFF2-40B4-BE49-F238E27FC236}">
                  <a16:creationId xmlns:a16="http://schemas.microsoft.com/office/drawing/2014/main" id="{5B502D65-B90B-4761-80C7-698B9E152628}"/>
                </a:ext>
              </a:extLst>
            </p:cNvPr>
            <p:cNvSpPr/>
            <p:nvPr/>
          </p:nvSpPr>
          <p:spPr>
            <a:xfrm rot="5400000">
              <a:off x="6361769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54" name="Forme libre 288">
              <a:extLst>
                <a:ext uri="{FF2B5EF4-FFF2-40B4-BE49-F238E27FC236}">
                  <a16:creationId xmlns:a16="http://schemas.microsoft.com/office/drawing/2014/main" id="{6A9245EF-B862-4F5A-A4D9-4CCFB5987171}"/>
                </a:ext>
              </a:extLst>
            </p:cNvPr>
            <p:cNvSpPr/>
            <p:nvPr/>
          </p:nvSpPr>
          <p:spPr>
            <a:xfrm rot="5400000">
              <a:off x="6542964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55" name="Forme libre 289">
              <a:extLst>
                <a:ext uri="{FF2B5EF4-FFF2-40B4-BE49-F238E27FC236}">
                  <a16:creationId xmlns:a16="http://schemas.microsoft.com/office/drawing/2014/main" id="{5DF4F4D3-503B-4A9F-BF9F-8A00874A20B6}"/>
                </a:ext>
              </a:extLst>
            </p:cNvPr>
            <p:cNvSpPr/>
            <p:nvPr/>
          </p:nvSpPr>
          <p:spPr>
            <a:xfrm rot="5400000">
              <a:off x="6568289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56" name="Forme libre 290">
              <a:extLst>
                <a:ext uri="{FF2B5EF4-FFF2-40B4-BE49-F238E27FC236}">
                  <a16:creationId xmlns:a16="http://schemas.microsoft.com/office/drawing/2014/main" id="{086B5245-94F1-4FF0-8C62-8973C21465B7}"/>
                </a:ext>
              </a:extLst>
            </p:cNvPr>
            <p:cNvSpPr/>
            <p:nvPr/>
          </p:nvSpPr>
          <p:spPr>
            <a:xfrm rot="5400000">
              <a:off x="6749485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57" name="Forme libre 291">
              <a:extLst>
                <a:ext uri="{FF2B5EF4-FFF2-40B4-BE49-F238E27FC236}">
                  <a16:creationId xmlns:a16="http://schemas.microsoft.com/office/drawing/2014/main" id="{8F14398D-A6B5-47E9-86B5-044DDA5A6958}"/>
                </a:ext>
              </a:extLst>
            </p:cNvPr>
            <p:cNvSpPr/>
            <p:nvPr/>
          </p:nvSpPr>
          <p:spPr>
            <a:xfrm rot="5400000">
              <a:off x="6774810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</p:grpSp>
      <p:sp>
        <p:nvSpPr>
          <p:cNvPr id="558" name="Graphique 318">
            <a:extLst>
              <a:ext uri="{FF2B5EF4-FFF2-40B4-BE49-F238E27FC236}">
                <a16:creationId xmlns:a16="http://schemas.microsoft.com/office/drawing/2014/main" id="{5893B671-659A-47C2-963A-053E282A5DF9}"/>
              </a:ext>
            </a:extLst>
          </p:cNvPr>
          <p:cNvSpPr/>
          <p:nvPr userDrawn="1"/>
        </p:nvSpPr>
        <p:spPr>
          <a:xfrm>
            <a:off x="20549818" y="1"/>
            <a:ext cx="838327" cy="2721236"/>
          </a:xfrm>
          <a:custGeom>
            <a:avLst/>
            <a:gdLst>
              <a:gd name="connsiteX0" fmla="*/ 1196285 w 1196832"/>
              <a:gd name="connsiteY0" fmla="*/ 4093699 h 4093961"/>
              <a:gd name="connsiteX1" fmla="*/ 1196285 w 1196832"/>
              <a:gd name="connsiteY1" fmla="*/ -262 h 4093961"/>
              <a:gd name="connsiteX2" fmla="*/ 1136385 w 1196832"/>
              <a:gd name="connsiteY2" fmla="*/ 4093699 h 4093961"/>
              <a:gd name="connsiteX3" fmla="*/ 1136385 w 1196832"/>
              <a:gd name="connsiteY3" fmla="*/ -262 h 4093961"/>
              <a:gd name="connsiteX4" fmla="*/ 1076614 w 1196832"/>
              <a:gd name="connsiteY4" fmla="*/ 4093699 h 4093961"/>
              <a:gd name="connsiteX5" fmla="*/ 1076614 w 1196832"/>
              <a:gd name="connsiteY5" fmla="*/ -262 h 4093961"/>
              <a:gd name="connsiteX6" fmla="*/ 1016714 w 1196832"/>
              <a:gd name="connsiteY6" fmla="*/ 4093699 h 4093961"/>
              <a:gd name="connsiteX7" fmla="*/ 1016714 w 1196832"/>
              <a:gd name="connsiteY7" fmla="*/ -262 h 4093961"/>
              <a:gd name="connsiteX8" fmla="*/ 956944 w 1196832"/>
              <a:gd name="connsiteY8" fmla="*/ 4093699 h 4093961"/>
              <a:gd name="connsiteX9" fmla="*/ 956944 w 1196832"/>
              <a:gd name="connsiteY9" fmla="*/ -262 h 4093961"/>
              <a:gd name="connsiteX10" fmla="*/ 897044 w 1196832"/>
              <a:gd name="connsiteY10" fmla="*/ 4093699 h 4093961"/>
              <a:gd name="connsiteX11" fmla="*/ 897044 w 1196832"/>
              <a:gd name="connsiteY11" fmla="*/ -262 h 4093961"/>
              <a:gd name="connsiteX12" fmla="*/ 837274 w 1196832"/>
              <a:gd name="connsiteY12" fmla="*/ 4093699 h 4093961"/>
              <a:gd name="connsiteX13" fmla="*/ 837274 w 1196832"/>
              <a:gd name="connsiteY13" fmla="*/ -262 h 4093961"/>
              <a:gd name="connsiteX14" fmla="*/ 777374 w 1196832"/>
              <a:gd name="connsiteY14" fmla="*/ 4093699 h 4093961"/>
              <a:gd name="connsiteX15" fmla="*/ 777374 w 1196832"/>
              <a:gd name="connsiteY15" fmla="*/ -262 h 4093961"/>
              <a:gd name="connsiteX16" fmla="*/ 717602 w 1196832"/>
              <a:gd name="connsiteY16" fmla="*/ 4093699 h 4093961"/>
              <a:gd name="connsiteX17" fmla="*/ 717602 w 1196832"/>
              <a:gd name="connsiteY17" fmla="*/ -262 h 4093961"/>
              <a:gd name="connsiteX18" fmla="*/ 657832 w 1196832"/>
              <a:gd name="connsiteY18" fmla="*/ 4093699 h 4093961"/>
              <a:gd name="connsiteX19" fmla="*/ 657832 w 1196832"/>
              <a:gd name="connsiteY19" fmla="*/ -262 h 4093961"/>
              <a:gd name="connsiteX20" fmla="*/ 597932 w 1196832"/>
              <a:gd name="connsiteY20" fmla="*/ 4093699 h 4093961"/>
              <a:gd name="connsiteX21" fmla="*/ 597932 w 1196832"/>
              <a:gd name="connsiteY21" fmla="*/ -262 h 4093961"/>
              <a:gd name="connsiteX22" fmla="*/ 538162 w 1196832"/>
              <a:gd name="connsiteY22" fmla="*/ 4093699 h 4093961"/>
              <a:gd name="connsiteX23" fmla="*/ 538162 w 1196832"/>
              <a:gd name="connsiteY23" fmla="*/ -262 h 4093961"/>
              <a:gd name="connsiteX24" fmla="*/ 478262 w 1196832"/>
              <a:gd name="connsiteY24" fmla="*/ 4093699 h 4093961"/>
              <a:gd name="connsiteX25" fmla="*/ 478262 w 1196832"/>
              <a:gd name="connsiteY25" fmla="*/ -262 h 4093961"/>
              <a:gd name="connsiteX26" fmla="*/ 419134 w 1196832"/>
              <a:gd name="connsiteY26" fmla="*/ 4093699 h 4093961"/>
              <a:gd name="connsiteX27" fmla="*/ 419134 w 1196832"/>
              <a:gd name="connsiteY27" fmla="*/ -262 h 4093961"/>
              <a:gd name="connsiteX28" fmla="*/ 359235 w 1196832"/>
              <a:gd name="connsiteY28" fmla="*/ 4093699 h 4093961"/>
              <a:gd name="connsiteX29" fmla="*/ 359235 w 1196832"/>
              <a:gd name="connsiteY29" fmla="*/ -262 h 4093961"/>
              <a:gd name="connsiteX30" fmla="*/ 299464 w 1196832"/>
              <a:gd name="connsiteY30" fmla="*/ 4093699 h 4093961"/>
              <a:gd name="connsiteX31" fmla="*/ 299464 w 1196832"/>
              <a:gd name="connsiteY31" fmla="*/ -262 h 4093961"/>
              <a:gd name="connsiteX32" fmla="*/ 239179 w 1196832"/>
              <a:gd name="connsiteY32" fmla="*/ 4093699 h 4093961"/>
              <a:gd name="connsiteX33" fmla="*/ 239179 w 1196832"/>
              <a:gd name="connsiteY33" fmla="*/ -262 h 4093961"/>
              <a:gd name="connsiteX34" fmla="*/ 179279 w 1196832"/>
              <a:gd name="connsiteY34" fmla="*/ 4093699 h 4093961"/>
              <a:gd name="connsiteX35" fmla="*/ 179279 w 1196832"/>
              <a:gd name="connsiteY35" fmla="*/ -262 h 4093961"/>
              <a:gd name="connsiteX36" fmla="*/ 119508 w 1196832"/>
              <a:gd name="connsiteY36" fmla="*/ 4093699 h 4093961"/>
              <a:gd name="connsiteX37" fmla="*/ 119508 w 1196832"/>
              <a:gd name="connsiteY37" fmla="*/ -262 h 4093961"/>
              <a:gd name="connsiteX38" fmla="*/ 59223 w 1196832"/>
              <a:gd name="connsiteY38" fmla="*/ 4093699 h 4093961"/>
              <a:gd name="connsiteX39" fmla="*/ 59223 w 1196832"/>
              <a:gd name="connsiteY39" fmla="*/ -262 h 4093961"/>
              <a:gd name="connsiteX40" fmla="*/ -548 w 1196832"/>
              <a:gd name="connsiteY40" fmla="*/ 4093699 h 4093961"/>
              <a:gd name="connsiteX41" fmla="*/ -548 w 1196832"/>
              <a:gd name="connsiteY41" fmla="*/ -262 h 4093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196832" h="4093961">
                <a:moveTo>
                  <a:pt x="1196285" y="4093699"/>
                </a:moveTo>
                <a:lnTo>
                  <a:pt x="1196285" y="-262"/>
                </a:lnTo>
                <a:moveTo>
                  <a:pt x="1136385" y="4093699"/>
                </a:moveTo>
                <a:lnTo>
                  <a:pt x="1136385" y="-262"/>
                </a:lnTo>
                <a:moveTo>
                  <a:pt x="1076614" y="4093699"/>
                </a:moveTo>
                <a:lnTo>
                  <a:pt x="1076614" y="-262"/>
                </a:lnTo>
                <a:moveTo>
                  <a:pt x="1016714" y="4093699"/>
                </a:moveTo>
                <a:lnTo>
                  <a:pt x="1016714" y="-262"/>
                </a:lnTo>
                <a:moveTo>
                  <a:pt x="956944" y="4093699"/>
                </a:moveTo>
                <a:lnTo>
                  <a:pt x="956944" y="-262"/>
                </a:lnTo>
                <a:moveTo>
                  <a:pt x="897044" y="4093699"/>
                </a:moveTo>
                <a:lnTo>
                  <a:pt x="897044" y="-262"/>
                </a:lnTo>
                <a:moveTo>
                  <a:pt x="837274" y="4093699"/>
                </a:moveTo>
                <a:lnTo>
                  <a:pt x="837274" y="-262"/>
                </a:lnTo>
                <a:moveTo>
                  <a:pt x="777374" y="4093699"/>
                </a:moveTo>
                <a:lnTo>
                  <a:pt x="777374" y="-262"/>
                </a:lnTo>
                <a:moveTo>
                  <a:pt x="717602" y="4093699"/>
                </a:moveTo>
                <a:lnTo>
                  <a:pt x="717602" y="-262"/>
                </a:lnTo>
                <a:moveTo>
                  <a:pt x="657832" y="4093699"/>
                </a:moveTo>
                <a:lnTo>
                  <a:pt x="657832" y="-262"/>
                </a:lnTo>
                <a:moveTo>
                  <a:pt x="597932" y="4093699"/>
                </a:moveTo>
                <a:lnTo>
                  <a:pt x="597932" y="-262"/>
                </a:lnTo>
                <a:moveTo>
                  <a:pt x="538162" y="4093699"/>
                </a:moveTo>
                <a:lnTo>
                  <a:pt x="538162" y="-262"/>
                </a:lnTo>
                <a:moveTo>
                  <a:pt x="478262" y="4093699"/>
                </a:moveTo>
                <a:lnTo>
                  <a:pt x="478262" y="-262"/>
                </a:lnTo>
                <a:moveTo>
                  <a:pt x="419134" y="4093699"/>
                </a:moveTo>
                <a:lnTo>
                  <a:pt x="419134" y="-262"/>
                </a:lnTo>
                <a:moveTo>
                  <a:pt x="359235" y="4093699"/>
                </a:moveTo>
                <a:lnTo>
                  <a:pt x="359235" y="-262"/>
                </a:lnTo>
                <a:moveTo>
                  <a:pt x="299464" y="4093699"/>
                </a:moveTo>
                <a:lnTo>
                  <a:pt x="299464" y="-262"/>
                </a:lnTo>
                <a:moveTo>
                  <a:pt x="239179" y="4093699"/>
                </a:moveTo>
                <a:lnTo>
                  <a:pt x="239179" y="-262"/>
                </a:lnTo>
                <a:moveTo>
                  <a:pt x="179279" y="4093699"/>
                </a:moveTo>
                <a:lnTo>
                  <a:pt x="179279" y="-262"/>
                </a:lnTo>
                <a:moveTo>
                  <a:pt x="119508" y="4093699"/>
                </a:moveTo>
                <a:lnTo>
                  <a:pt x="119508" y="-262"/>
                </a:lnTo>
                <a:moveTo>
                  <a:pt x="59223" y="4093699"/>
                </a:moveTo>
                <a:lnTo>
                  <a:pt x="59223" y="-262"/>
                </a:lnTo>
                <a:moveTo>
                  <a:pt x="-548" y="4093699"/>
                </a:moveTo>
                <a:lnTo>
                  <a:pt x="-548" y="-262"/>
                </a:lnTo>
              </a:path>
            </a:pathLst>
          </a:custGeom>
          <a:noFill/>
          <a:ln w="9525" cap="flat">
            <a:solidFill>
              <a:schemeClr val="accent2"/>
            </a:solidFill>
            <a:prstDash val="solid"/>
            <a:miter/>
          </a:ln>
        </p:spPr>
        <p:txBody>
          <a:bodyPr rtlCol="0" anchor="ctr"/>
          <a:lstStyle/>
          <a:p>
            <a:endParaRPr lang="fr-FR" sz="744" b="0" i="0" dirty="0">
              <a:latin typeface="Arial" panose="020B0604020202020204" pitchFamily="34" charset="0"/>
            </a:endParaRPr>
          </a:p>
        </p:txBody>
      </p:sp>
      <p:sp>
        <p:nvSpPr>
          <p:cNvPr id="559" name="Rectangle 558">
            <a:extLst>
              <a:ext uri="{FF2B5EF4-FFF2-40B4-BE49-F238E27FC236}">
                <a16:creationId xmlns:a16="http://schemas.microsoft.com/office/drawing/2014/main" id="{5B1F1A51-57B1-4039-9AA7-E413BBD65D50}"/>
              </a:ext>
            </a:extLst>
          </p:cNvPr>
          <p:cNvSpPr/>
          <p:nvPr userDrawn="1"/>
        </p:nvSpPr>
        <p:spPr>
          <a:xfrm>
            <a:off x="18408208" y="3266648"/>
            <a:ext cx="542151" cy="5529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744" b="0" i="0" dirty="0">
              <a:latin typeface="Arial" panose="020B0604020202020204" pitchFamily="34" charset="0"/>
            </a:endParaRPr>
          </a:p>
        </p:txBody>
      </p:sp>
      <p:sp>
        <p:nvSpPr>
          <p:cNvPr id="560" name="Rectangle 559">
            <a:extLst>
              <a:ext uri="{FF2B5EF4-FFF2-40B4-BE49-F238E27FC236}">
                <a16:creationId xmlns:a16="http://schemas.microsoft.com/office/drawing/2014/main" id="{B6ED48BC-5D41-4C02-AD1D-4AF8021E94A1}"/>
              </a:ext>
            </a:extLst>
          </p:cNvPr>
          <p:cNvSpPr/>
          <p:nvPr userDrawn="1"/>
        </p:nvSpPr>
        <p:spPr>
          <a:xfrm>
            <a:off x="18950359" y="2723622"/>
            <a:ext cx="542152" cy="5430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744" b="0" i="0" dirty="0">
              <a:latin typeface="Arial" panose="020B0604020202020204" pitchFamily="34" charset="0"/>
            </a:endParaRPr>
          </a:p>
        </p:txBody>
      </p:sp>
      <p:sp>
        <p:nvSpPr>
          <p:cNvPr id="562" name="Rectangle 561">
            <a:extLst>
              <a:ext uri="{FF2B5EF4-FFF2-40B4-BE49-F238E27FC236}">
                <a16:creationId xmlns:a16="http://schemas.microsoft.com/office/drawing/2014/main" id="{7721D12F-BE4A-46AA-AD74-AB6C693F67B1}"/>
              </a:ext>
            </a:extLst>
          </p:cNvPr>
          <p:cNvSpPr/>
          <p:nvPr userDrawn="1"/>
        </p:nvSpPr>
        <p:spPr>
          <a:xfrm>
            <a:off x="18408207" y="2723622"/>
            <a:ext cx="542152" cy="54302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744" b="0" i="0" dirty="0">
              <a:latin typeface="Arial" panose="020B0604020202020204" pitchFamily="34" charset="0"/>
            </a:endParaRPr>
          </a:p>
        </p:txBody>
      </p:sp>
      <p:grpSp>
        <p:nvGrpSpPr>
          <p:cNvPr id="563" name="Groupe 562">
            <a:extLst>
              <a:ext uri="{FF2B5EF4-FFF2-40B4-BE49-F238E27FC236}">
                <a16:creationId xmlns:a16="http://schemas.microsoft.com/office/drawing/2014/main" id="{DBABA17E-6DAA-4996-962A-E5E7D2D933D5}"/>
              </a:ext>
            </a:extLst>
          </p:cNvPr>
          <p:cNvGrpSpPr/>
          <p:nvPr userDrawn="1"/>
        </p:nvGrpSpPr>
        <p:grpSpPr>
          <a:xfrm flipH="1">
            <a:off x="19730791" y="2719238"/>
            <a:ext cx="781285" cy="1085884"/>
            <a:chOff x="10162921" y="4031871"/>
            <a:chExt cx="568233" cy="1623060"/>
          </a:xfrm>
        </p:grpSpPr>
        <p:cxnSp>
          <p:nvCxnSpPr>
            <p:cNvPr id="564" name="Connecteur droit 563">
              <a:extLst>
                <a:ext uri="{FF2B5EF4-FFF2-40B4-BE49-F238E27FC236}">
                  <a16:creationId xmlns:a16="http://schemas.microsoft.com/office/drawing/2014/main" id="{34477CA6-AA8D-4E06-9220-F659AF3F84A6}"/>
                </a:ext>
              </a:extLst>
            </p:cNvPr>
            <p:cNvCxnSpPr>
              <a:cxnSpLocks/>
            </p:cNvCxnSpPr>
            <p:nvPr/>
          </p:nvCxnSpPr>
          <p:spPr>
            <a:xfrm>
              <a:off x="10162921" y="4031871"/>
              <a:ext cx="0" cy="162306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5" name="Connecteur droit 564">
              <a:extLst>
                <a:ext uri="{FF2B5EF4-FFF2-40B4-BE49-F238E27FC236}">
                  <a16:creationId xmlns:a16="http://schemas.microsoft.com/office/drawing/2014/main" id="{1D9CBA8C-CB55-45D9-9A94-98699176E042}"/>
                </a:ext>
              </a:extLst>
            </p:cNvPr>
            <p:cNvCxnSpPr>
              <a:cxnSpLocks/>
            </p:cNvCxnSpPr>
            <p:nvPr/>
          </p:nvCxnSpPr>
          <p:spPr>
            <a:xfrm>
              <a:off x="10303346" y="4031871"/>
              <a:ext cx="0" cy="162306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6" name="Connecteur droit 565">
              <a:extLst>
                <a:ext uri="{FF2B5EF4-FFF2-40B4-BE49-F238E27FC236}">
                  <a16:creationId xmlns:a16="http://schemas.microsoft.com/office/drawing/2014/main" id="{8933CE7F-7A22-436F-AA23-3C896869AC4B}"/>
                </a:ext>
              </a:extLst>
            </p:cNvPr>
            <p:cNvCxnSpPr>
              <a:cxnSpLocks/>
            </p:cNvCxnSpPr>
            <p:nvPr/>
          </p:nvCxnSpPr>
          <p:spPr>
            <a:xfrm>
              <a:off x="10450304" y="4031871"/>
              <a:ext cx="0" cy="162306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7" name="Connecteur droit 566">
              <a:extLst>
                <a:ext uri="{FF2B5EF4-FFF2-40B4-BE49-F238E27FC236}">
                  <a16:creationId xmlns:a16="http://schemas.microsoft.com/office/drawing/2014/main" id="{45874CFE-16C0-4FE4-ACE4-36BAA624F879}"/>
                </a:ext>
              </a:extLst>
            </p:cNvPr>
            <p:cNvCxnSpPr>
              <a:cxnSpLocks/>
            </p:cNvCxnSpPr>
            <p:nvPr/>
          </p:nvCxnSpPr>
          <p:spPr>
            <a:xfrm>
              <a:off x="10590729" y="4031871"/>
              <a:ext cx="0" cy="162306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8" name="Connecteur droit 567">
              <a:extLst>
                <a:ext uri="{FF2B5EF4-FFF2-40B4-BE49-F238E27FC236}">
                  <a16:creationId xmlns:a16="http://schemas.microsoft.com/office/drawing/2014/main" id="{078BF4C6-0FC8-4A75-A841-A300D0C5194C}"/>
                </a:ext>
              </a:extLst>
            </p:cNvPr>
            <p:cNvCxnSpPr>
              <a:cxnSpLocks/>
            </p:cNvCxnSpPr>
            <p:nvPr/>
          </p:nvCxnSpPr>
          <p:spPr>
            <a:xfrm>
              <a:off x="10731154" y="4031871"/>
              <a:ext cx="0" cy="1623060"/>
            </a:xfrm>
            <a:prstGeom prst="line">
              <a:avLst/>
            </a:prstGeom>
            <a:ln w="127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0" name="Groupe 569">
            <a:extLst>
              <a:ext uri="{FF2B5EF4-FFF2-40B4-BE49-F238E27FC236}">
                <a16:creationId xmlns:a16="http://schemas.microsoft.com/office/drawing/2014/main" id="{569B44FF-5AA3-4FF0-A3FF-EA002B398139}"/>
              </a:ext>
            </a:extLst>
          </p:cNvPr>
          <p:cNvGrpSpPr/>
          <p:nvPr userDrawn="1"/>
        </p:nvGrpSpPr>
        <p:grpSpPr>
          <a:xfrm>
            <a:off x="17414325" y="155888"/>
            <a:ext cx="1783171" cy="1402361"/>
            <a:chOff x="4893250" y="135710"/>
            <a:chExt cx="1909298" cy="1499137"/>
          </a:xfrm>
        </p:grpSpPr>
        <p:sp>
          <p:nvSpPr>
            <p:cNvPr id="571" name="Forme libre 132">
              <a:extLst>
                <a:ext uri="{FF2B5EF4-FFF2-40B4-BE49-F238E27FC236}">
                  <a16:creationId xmlns:a16="http://schemas.microsoft.com/office/drawing/2014/main" id="{DE2DB216-0AD9-47BB-B169-8329BDA1CB6F}"/>
                </a:ext>
              </a:extLst>
            </p:cNvPr>
            <p:cNvSpPr/>
            <p:nvPr/>
          </p:nvSpPr>
          <p:spPr>
            <a:xfrm rot="5400000">
              <a:off x="4890772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72" name="Forme libre 133">
              <a:extLst>
                <a:ext uri="{FF2B5EF4-FFF2-40B4-BE49-F238E27FC236}">
                  <a16:creationId xmlns:a16="http://schemas.microsoft.com/office/drawing/2014/main" id="{2EC5A99F-0738-47CF-A612-B6E443627D7F}"/>
                </a:ext>
              </a:extLst>
            </p:cNvPr>
            <p:cNvSpPr/>
            <p:nvPr/>
          </p:nvSpPr>
          <p:spPr>
            <a:xfrm rot="5400000">
              <a:off x="4916122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73" name="Forme libre 134">
              <a:extLst>
                <a:ext uri="{FF2B5EF4-FFF2-40B4-BE49-F238E27FC236}">
                  <a16:creationId xmlns:a16="http://schemas.microsoft.com/office/drawing/2014/main" id="{E95F8D93-E1C0-4B3F-A049-221B14341C5D}"/>
                </a:ext>
              </a:extLst>
            </p:cNvPr>
            <p:cNvSpPr/>
            <p:nvPr/>
          </p:nvSpPr>
          <p:spPr>
            <a:xfrm rot="5400000">
              <a:off x="5097293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74" name="Forme libre 135">
              <a:extLst>
                <a:ext uri="{FF2B5EF4-FFF2-40B4-BE49-F238E27FC236}">
                  <a16:creationId xmlns:a16="http://schemas.microsoft.com/office/drawing/2014/main" id="{A9F293D1-02F7-4C07-B50B-D13E2109ACE7}"/>
                </a:ext>
              </a:extLst>
            </p:cNvPr>
            <p:cNvSpPr/>
            <p:nvPr/>
          </p:nvSpPr>
          <p:spPr>
            <a:xfrm rot="5400000">
              <a:off x="5122643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75" name="Forme libre 136">
              <a:extLst>
                <a:ext uri="{FF2B5EF4-FFF2-40B4-BE49-F238E27FC236}">
                  <a16:creationId xmlns:a16="http://schemas.microsoft.com/office/drawing/2014/main" id="{F0B59E26-3454-4D3B-B23A-CEB9FF71AAEE}"/>
                </a:ext>
              </a:extLst>
            </p:cNvPr>
            <p:cNvSpPr/>
            <p:nvPr/>
          </p:nvSpPr>
          <p:spPr>
            <a:xfrm rot="5400000">
              <a:off x="5303814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76" name="Forme libre 137">
              <a:extLst>
                <a:ext uri="{FF2B5EF4-FFF2-40B4-BE49-F238E27FC236}">
                  <a16:creationId xmlns:a16="http://schemas.microsoft.com/office/drawing/2014/main" id="{017B890F-B0D1-4F0D-AEA7-4A555B237619}"/>
                </a:ext>
              </a:extLst>
            </p:cNvPr>
            <p:cNvSpPr/>
            <p:nvPr/>
          </p:nvSpPr>
          <p:spPr>
            <a:xfrm rot="5400000">
              <a:off x="5329164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77" name="Forme libre 138">
              <a:extLst>
                <a:ext uri="{FF2B5EF4-FFF2-40B4-BE49-F238E27FC236}">
                  <a16:creationId xmlns:a16="http://schemas.microsoft.com/office/drawing/2014/main" id="{579F4E02-6544-4DF0-8664-5FB8225D7876}"/>
                </a:ext>
              </a:extLst>
            </p:cNvPr>
            <p:cNvSpPr/>
            <p:nvPr/>
          </p:nvSpPr>
          <p:spPr>
            <a:xfrm rot="5400000">
              <a:off x="5510335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78" name="Forme libre 139">
              <a:extLst>
                <a:ext uri="{FF2B5EF4-FFF2-40B4-BE49-F238E27FC236}">
                  <a16:creationId xmlns:a16="http://schemas.microsoft.com/office/drawing/2014/main" id="{70A275BA-9A06-4EFC-98A4-A41EBC3C6FA1}"/>
                </a:ext>
              </a:extLst>
            </p:cNvPr>
            <p:cNvSpPr/>
            <p:nvPr/>
          </p:nvSpPr>
          <p:spPr>
            <a:xfrm rot="5400000">
              <a:off x="5535685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79" name="Forme libre 140">
              <a:extLst>
                <a:ext uri="{FF2B5EF4-FFF2-40B4-BE49-F238E27FC236}">
                  <a16:creationId xmlns:a16="http://schemas.microsoft.com/office/drawing/2014/main" id="{964097D4-807D-48EA-A026-AC69F4FD0304}"/>
                </a:ext>
              </a:extLst>
            </p:cNvPr>
            <p:cNvSpPr/>
            <p:nvPr/>
          </p:nvSpPr>
          <p:spPr>
            <a:xfrm rot="5400000">
              <a:off x="5716856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80" name="Forme libre 141">
              <a:extLst>
                <a:ext uri="{FF2B5EF4-FFF2-40B4-BE49-F238E27FC236}">
                  <a16:creationId xmlns:a16="http://schemas.microsoft.com/office/drawing/2014/main" id="{FC710FE7-DEA1-4407-A84C-FD99A30339D5}"/>
                </a:ext>
              </a:extLst>
            </p:cNvPr>
            <p:cNvSpPr/>
            <p:nvPr/>
          </p:nvSpPr>
          <p:spPr>
            <a:xfrm rot="5400000">
              <a:off x="5742205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81" name="Forme libre 142">
              <a:extLst>
                <a:ext uri="{FF2B5EF4-FFF2-40B4-BE49-F238E27FC236}">
                  <a16:creationId xmlns:a16="http://schemas.microsoft.com/office/drawing/2014/main" id="{41A7F447-95B6-465C-AF2E-CB2BE4BB1895}"/>
                </a:ext>
              </a:extLst>
            </p:cNvPr>
            <p:cNvSpPr/>
            <p:nvPr/>
          </p:nvSpPr>
          <p:spPr>
            <a:xfrm rot="5400000">
              <a:off x="5923377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82" name="Forme libre 143">
              <a:extLst>
                <a:ext uri="{FF2B5EF4-FFF2-40B4-BE49-F238E27FC236}">
                  <a16:creationId xmlns:a16="http://schemas.microsoft.com/office/drawing/2014/main" id="{A2E15D7F-0941-430A-9216-D656C032E534}"/>
                </a:ext>
              </a:extLst>
            </p:cNvPr>
            <p:cNvSpPr/>
            <p:nvPr/>
          </p:nvSpPr>
          <p:spPr>
            <a:xfrm rot="5400000">
              <a:off x="5948727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83" name="Forme libre 144">
              <a:extLst>
                <a:ext uri="{FF2B5EF4-FFF2-40B4-BE49-F238E27FC236}">
                  <a16:creationId xmlns:a16="http://schemas.microsoft.com/office/drawing/2014/main" id="{F9C69AB8-F30F-4DEB-B284-5C46B3926F8A}"/>
                </a:ext>
              </a:extLst>
            </p:cNvPr>
            <p:cNvSpPr/>
            <p:nvPr/>
          </p:nvSpPr>
          <p:spPr>
            <a:xfrm rot="5400000">
              <a:off x="6129897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84" name="Forme libre 145">
              <a:extLst>
                <a:ext uri="{FF2B5EF4-FFF2-40B4-BE49-F238E27FC236}">
                  <a16:creationId xmlns:a16="http://schemas.microsoft.com/office/drawing/2014/main" id="{0CA3A8FA-A7E9-4A6E-B6B6-FE3CDA0D8E89}"/>
                </a:ext>
              </a:extLst>
            </p:cNvPr>
            <p:cNvSpPr/>
            <p:nvPr/>
          </p:nvSpPr>
          <p:spPr>
            <a:xfrm rot="5400000">
              <a:off x="6155247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85" name="Forme libre 146">
              <a:extLst>
                <a:ext uri="{FF2B5EF4-FFF2-40B4-BE49-F238E27FC236}">
                  <a16:creationId xmlns:a16="http://schemas.microsoft.com/office/drawing/2014/main" id="{CC412081-2966-4BA4-AEA1-23488F45817B}"/>
                </a:ext>
              </a:extLst>
            </p:cNvPr>
            <p:cNvSpPr/>
            <p:nvPr/>
          </p:nvSpPr>
          <p:spPr>
            <a:xfrm rot="5400000">
              <a:off x="6336419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86" name="Forme libre 147">
              <a:extLst>
                <a:ext uri="{FF2B5EF4-FFF2-40B4-BE49-F238E27FC236}">
                  <a16:creationId xmlns:a16="http://schemas.microsoft.com/office/drawing/2014/main" id="{F3A04D68-3901-4AD8-993D-ACE755DF1B70}"/>
                </a:ext>
              </a:extLst>
            </p:cNvPr>
            <p:cNvSpPr/>
            <p:nvPr/>
          </p:nvSpPr>
          <p:spPr>
            <a:xfrm rot="5400000">
              <a:off x="6361769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87" name="Forme libre 148">
              <a:extLst>
                <a:ext uri="{FF2B5EF4-FFF2-40B4-BE49-F238E27FC236}">
                  <a16:creationId xmlns:a16="http://schemas.microsoft.com/office/drawing/2014/main" id="{D246F33F-72AE-4C4A-904E-2142FC8FC7CB}"/>
                </a:ext>
              </a:extLst>
            </p:cNvPr>
            <p:cNvSpPr/>
            <p:nvPr/>
          </p:nvSpPr>
          <p:spPr>
            <a:xfrm rot="5400000">
              <a:off x="6542939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88" name="Forme libre 149">
              <a:extLst>
                <a:ext uri="{FF2B5EF4-FFF2-40B4-BE49-F238E27FC236}">
                  <a16:creationId xmlns:a16="http://schemas.microsoft.com/office/drawing/2014/main" id="{FC614577-4582-4D46-A641-86703C164BB0}"/>
                </a:ext>
              </a:extLst>
            </p:cNvPr>
            <p:cNvSpPr/>
            <p:nvPr/>
          </p:nvSpPr>
          <p:spPr>
            <a:xfrm rot="5400000">
              <a:off x="6568289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89" name="Forme libre 150">
              <a:extLst>
                <a:ext uri="{FF2B5EF4-FFF2-40B4-BE49-F238E27FC236}">
                  <a16:creationId xmlns:a16="http://schemas.microsoft.com/office/drawing/2014/main" id="{55D6E736-690B-4DEE-B149-5B312E15F0D5}"/>
                </a:ext>
              </a:extLst>
            </p:cNvPr>
            <p:cNvSpPr/>
            <p:nvPr/>
          </p:nvSpPr>
          <p:spPr>
            <a:xfrm rot="5400000">
              <a:off x="6749461" y="158636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90" name="Forme libre 151">
              <a:extLst>
                <a:ext uri="{FF2B5EF4-FFF2-40B4-BE49-F238E27FC236}">
                  <a16:creationId xmlns:a16="http://schemas.microsoft.com/office/drawing/2014/main" id="{5DD97B1D-D817-4317-BBF7-02063198768F}"/>
                </a:ext>
              </a:extLst>
            </p:cNvPr>
            <p:cNvSpPr/>
            <p:nvPr/>
          </p:nvSpPr>
          <p:spPr>
            <a:xfrm rot="5400000">
              <a:off x="6774810" y="138193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91" name="Forme libre 152">
              <a:extLst>
                <a:ext uri="{FF2B5EF4-FFF2-40B4-BE49-F238E27FC236}">
                  <a16:creationId xmlns:a16="http://schemas.microsoft.com/office/drawing/2014/main" id="{D4488E99-6987-44E8-BD2D-81395BE26781}"/>
                </a:ext>
              </a:extLst>
            </p:cNvPr>
            <p:cNvSpPr/>
            <p:nvPr/>
          </p:nvSpPr>
          <p:spPr>
            <a:xfrm rot="5400000">
              <a:off x="4890772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92" name="Forme libre 153">
              <a:extLst>
                <a:ext uri="{FF2B5EF4-FFF2-40B4-BE49-F238E27FC236}">
                  <a16:creationId xmlns:a16="http://schemas.microsoft.com/office/drawing/2014/main" id="{CF6F5189-61AD-4B74-BD95-616E78F60729}"/>
                </a:ext>
              </a:extLst>
            </p:cNvPr>
            <p:cNvSpPr/>
            <p:nvPr/>
          </p:nvSpPr>
          <p:spPr>
            <a:xfrm rot="5400000">
              <a:off x="4916122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93" name="Forme libre 154">
              <a:extLst>
                <a:ext uri="{FF2B5EF4-FFF2-40B4-BE49-F238E27FC236}">
                  <a16:creationId xmlns:a16="http://schemas.microsoft.com/office/drawing/2014/main" id="{32EBF764-E90A-4578-886A-F77BE659AA11}"/>
                </a:ext>
              </a:extLst>
            </p:cNvPr>
            <p:cNvSpPr/>
            <p:nvPr/>
          </p:nvSpPr>
          <p:spPr>
            <a:xfrm rot="5400000">
              <a:off x="5097293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94" name="Forme libre 155">
              <a:extLst>
                <a:ext uri="{FF2B5EF4-FFF2-40B4-BE49-F238E27FC236}">
                  <a16:creationId xmlns:a16="http://schemas.microsoft.com/office/drawing/2014/main" id="{6A4F91C7-FB88-475F-9109-BCE3A714A659}"/>
                </a:ext>
              </a:extLst>
            </p:cNvPr>
            <p:cNvSpPr/>
            <p:nvPr/>
          </p:nvSpPr>
          <p:spPr>
            <a:xfrm rot="5400000">
              <a:off x="5122643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95" name="Forme libre 156">
              <a:extLst>
                <a:ext uri="{FF2B5EF4-FFF2-40B4-BE49-F238E27FC236}">
                  <a16:creationId xmlns:a16="http://schemas.microsoft.com/office/drawing/2014/main" id="{A743CDAB-54B9-408B-BB57-6BB68011A779}"/>
                </a:ext>
              </a:extLst>
            </p:cNvPr>
            <p:cNvSpPr/>
            <p:nvPr/>
          </p:nvSpPr>
          <p:spPr>
            <a:xfrm rot="5400000">
              <a:off x="5303814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96" name="Forme libre 157">
              <a:extLst>
                <a:ext uri="{FF2B5EF4-FFF2-40B4-BE49-F238E27FC236}">
                  <a16:creationId xmlns:a16="http://schemas.microsoft.com/office/drawing/2014/main" id="{6C954545-2D49-4D1F-A0F8-901D39556C58}"/>
                </a:ext>
              </a:extLst>
            </p:cNvPr>
            <p:cNvSpPr/>
            <p:nvPr/>
          </p:nvSpPr>
          <p:spPr>
            <a:xfrm rot="5400000">
              <a:off x="5329164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97" name="Forme libre 158">
              <a:extLst>
                <a:ext uri="{FF2B5EF4-FFF2-40B4-BE49-F238E27FC236}">
                  <a16:creationId xmlns:a16="http://schemas.microsoft.com/office/drawing/2014/main" id="{B6588C93-43C9-4633-B407-DD7F4D987D6C}"/>
                </a:ext>
              </a:extLst>
            </p:cNvPr>
            <p:cNvSpPr/>
            <p:nvPr/>
          </p:nvSpPr>
          <p:spPr>
            <a:xfrm rot="5400000">
              <a:off x="5510335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98" name="Forme libre 159">
              <a:extLst>
                <a:ext uri="{FF2B5EF4-FFF2-40B4-BE49-F238E27FC236}">
                  <a16:creationId xmlns:a16="http://schemas.microsoft.com/office/drawing/2014/main" id="{ADA33187-7EFF-407B-89C8-EFDF927C6AB2}"/>
                </a:ext>
              </a:extLst>
            </p:cNvPr>
            <p:cNvSpPr/>
            <p:nvPr/>
          </p:nvSpPr>
          <p:spPr>
            <a:xfrm rot="5400000">
              <a:off x="5535685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599" name="Forme libre 160">
              <a:extLst>
                <a:ext uri="{FF2B5EF4-FFF2-40B4-BE49-F238E27FC236}">
                  <a16:creationId xmlns:a16="http://schemas.microsoft.com/office/drawing/2014/main" id="{86C449CD-A4F6-484F-97F4-59090978D61B}"/>
                </a:ext>
              </a:extLst>
            </p:cNvPr>
            <p:cNvSpPr/>
            <p:nvPr/>
          </p:nvSpPr>
          <p:spPr>
            <a:xfrm rot="5400000">
              <a:off x="5716856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00" name="Forme libre 161">
              <a:extLst>
                <a:ext uri="{FF2B5EF4-FFF2-40B4-BE49-F238E27FC236}">
                  <a16:creationId xmlns:a16="http://schemas.microsoft.com/office/drawing/2014/main" id="{BB92E802-7E1C-4FCE-A995-3C9C246DCE0A}"/>
                </a:ext>
              </a:extLst>
            </p:cNvPr>
            <p:cNvSpPr/>
            <p:nvPr/>
          </p:nvSpPr>
          <p:spPr>
            <a:xfrm rot="5400000">
              <a:off x="5742205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01" name="Forme libre 162">
              <a:extLst>
                <a:ext uri="{FF2B5EF4-FFF2-40B4-BE49-F238E27FC236}">
                  <a16:creationId xmlns:a16="http://schemas.microsoft.com/office/drawing/2014/main" id="{81227873-0776-4243-AD9F-1F21A3884B4B}"/>
                </a:ext>
              </a:extLst>
            </p:cNvPr>
            <p:cNvSpPr/>
            <p:nvPr/>
          </p:nvSpPr>
          <p:spPr>
            <a:xfrm rot="5400000">
              <a:off x="5923377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02" name="Forme libre 163">
              <a:extLst>
                <a:ext uri="{FF2B5EF4-FFF2-40B4-BE49-F238E27FC236}">
                  <a16:creationId xmlns:a16="http://schemas.microsoft.com/office/drawing/2014/main" id="{1954A10C-794E-46B2-9647-4264A7C16C5C}"/>
                </a:ext>
              </a:extLst>
            </p:cNvPr>
            <p:cNvSpPr/>
            <p:nvPr/>
          </p:nvSpPr>
          <p:spPr>
            <a:xfrm rot="5400000">
              <a:off x="5948727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03" name="Forme libre 164">
              <a:extLst>
                <a:ext uri="{FF2B5EF4-FFF2-40B4-BE49-F238E27FC236}">
                  <a16:creationId xmlns:a16="http://schemas.microsoft.com/office/drawing/2014/main" id="{43BC1BD9-152E-4622-818C-D1C54CF84EEA}"/>
                </a:ext>
              </a:extLst>
            </p:cNvPr>
            <p:cNvSpPr/>
            <p:nvPr/>
          </p:nvSpPr>
          <p:spPr>
            <a:xfrm rot="5400000">
              <a:off x="6129897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04" name="Forme libre 165">
              <a:extLst>
                <a:ext uri="{FF2B5EF4-FFF2-40B4-BE49-F238E27FC236}">
                  <a16:creationId xmlns:a16="http://schemas.microsoft.com/office/drawing/2014/main" id="{F319DF39-1CC8-45FE-9C77-AA25C1FE6ABD}"/>
                </a:ext>
              </a:extLst>
            </p:cNvPr>
            <p:cNvSpPr/>
            <p:nvPr/>
          </p:nvSpPr>
          <p:spPr>
            <a:xfrm rot="5400000">
              <a:off x="6155247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05" name="Forme libre 166">
              <a:extLst>
                <a:ext uri="{FF2B5EF4-FFF2-40B4-BE49-F238E27FC236}">
                  <a16:creationId xmlns:a16="http://schemas.microsoft.com/office/drawing/2014/main" id="{52D07386-D64E-45A7-B7E5-9C3E103B4C26}"/>
                </a:ext>
              </a:extLst>
            </p:cNvPr>
            <p:cNvSpPr/>
            <p:nvPr/>
          </p:nvSpPr>
          <p:spPr>
            <a:xfrm rot="5400000">
              <a:off x="6336419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06" name="Forme libre 167">
              <a:extLst>
                <a:ext uri="{FF2B5EF4-FFF2-40B4-BE49-F238E27FC236}">
                  <a16:creationId xmlns:a16="http://schemas.microsoft.com/office/drawing/2014/main" id="{8406EC53-E29C-4AD7-9F76-8A85A9229160}"/>
                </a:ext>
              </a:extLst>
            </p:cNvPr>
            <p:cNvSpPr/>
            <p:nvPr/>
          </p:nvSpPr>
          <p:spPr>
            <a:xfrm rot="5400000">
              <a:off x="6361769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07" name="Forme libre 168">
              <a:extLst>
                <a:ext uri="{FF2B5EF4-FFF2-40B4-BE49-F238E27FC236}">
                  <a16:creationId xmlns:a16="http://schemas.microsoft.com/office/drawing/2014/main" id="{B23A8B58-C64D-40A6-AF0B-C76399EE810A}"/>
                </a:ext>
              </a:extLst>
            </p:cNvPr>
            <p:cNvSpPr/>
            <p:nvPr/>
          </p:nvSpPr>
          <p:spPr>
            <a:xfrm rot="5400000">
              <a:off x="6542939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08" name="Forme libre 169">
              <a:extLst>
                <a:ext uri="{FF2B5EF4-FFF2-40B4-BE49-F238E27FC236}">
                  <a16:creationId xmlns:a16="http://schemas.microsoft.com/office/drawing/2014/main" id="{5B7483E5-A96E-427F-A0B5-1648CE4BDA03}"/>
                </a:ext>
              </a:extLst>
            </p:cNvPr>
            <p:cNvSpPr/>
            <p:nvPr/>
          </p:nvSpPr>
          <p:spPr>
            <a:xfrm rot="5400000">
              <a:off x="6568289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09" name="Forme libre 170">
              <a:extLst>
                <a:ext uri="{FF2B5EF4-FFF2-40B4-BE49-F238E27FC236}">
                  <a16:creationId xmlns:a16="http://schemas.microsoft.com/office/drawing/2014/main" id="{F4D63592-3491-4A2E-8856-421CD3C0934A}"/>
                </a:ext>
              </a:extLst>
            </p:cNvPr>
            <p:cNvSpPr/>
            <p:nvPr/>
          </p:nvSpPr>
          <p:spPr>
            <a:xfrm rot="5400000">
              <a:off x="6749461" y="36556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10" name="Forme libre 171">
              <a:extLst>
                <a:ext uri="{FF2B5EF4-FFF2-40B4-BE49-F238E27FC236}">
                  <a16:creationId xmlns:a16="http://schemas.microsoft.com/office/drawing/2014/main" id="{D5AEA7D3-35FA-4610-8616-FC6A69BFA4EA}"/>
                </a:ext>
              </a:extLst>
            </p:cNvPr>
            <p:cNvSpPr/>
            <p:nvPr/>
          </p:nvSpPr>
          <p:spPr>
            <a:xfrm rot="5400000">
              <a:off x="6774810" y="345118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11" name="Forme libre 172">
              <a:extLst>
                <a:ext uri="{FF2B5EF4-FFF2-40B4-BE49-F238E27FC236}">
                  <a16:creationId xmlns:a16="http://schemas.microsoft.com/office/drawing/2014/main" id="{291D728B-7590-434C-B34D-3A0E3ABDBDD4}"/>
                </a:ext>
              </a:extLst>
            </p:cNvPr>
            <p:cNvSpPr/>
            <p:nvPr/>
          </p:nvSpPr>
          <p:spPr>
            <a:xfrm rot="5400000">
              <a:off x="4890772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12" name="Forme libre 173">
              <a:extLst>
                <a:ext uri="{FF2B5EF4-FFF2-40B4-BE49-F238E27FC236}">
                  <a16:creationId xmlns:a16="http://schemas.microsoft.com/office/drawing/2014/main" id="{452918EB-071C-47EA-9645-39ED497C241F}"/>
                </a:ext>
              </a:extLst>
            </p:cNvPr>
            <p:cNvSpPr/>
            <p:nvPr/>
          </p:nvSpPr>
          <p:spPr>
            <a:xfrm rot="5400000">
              <a:off x="4916122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13" name="Forme libre 174">
              <a:extLst>
                <a:ext uri="{FF2B5EF4-FFF2-40B4-BE49-F238E27FC236}">
                  <a16:creationId xmlns:a16="http://schemas.microsoft.com/office/drawing/2014/main" id="{C94D7F83-A6F1-4868-A0FD-061AC15AD5FC}"/>
                </a:ext>
              </a:extLst>
            </p:cNvPr>
            <p:cNvSpPr/>
            <p:nvPr/>
          </p:nvSpPr>
          <p:spPr>
            <a:xfrm rot="5400000">
              <a:off x="5097293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14" name="Forme libre 175">
              <a:extLst>
                <a:ext uri="{FF2B5EF4-FFF2-40B4-BE49-F238E27FC236}">
                  <a16:creationId xmlns:a16="http://schemas.microsoft.com/office/drawing/2014/main" id="{C27DA552-5C87-481F-8FE0-80C4CF2B5731}"/>
                </a:ext>
              </a:extLst>
            </p:cNvPr>
            <p:cNvSpPr/>
            <p:nvPr/>
          </p:nvSpPr>
          <p:spPr>
            <a:xfrm rot="5400000">
              <a:off x="5122643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15" name="Forme libre 176">
              <a:extLst>
                <a:ext uri="{FF2B5EF4-FFF2-40B4-BE49-F238E27FC236}">
                  <a16:creationId xmlns:a16="http://schemas.microsoft.com/office/drawing/2014/main" id="{F2F452EF-2AA5-44B4-BB80-2C49B7171444}"/>
                </a:ext>
              </a:extLst>
            </p:cNvPr>
            <p:cNvSpPr/>
            <p:nvPr/>
          </p:nvSpPr>
          <p:spPr>
            <a:xfrm rot="5400000">
              <a:off x="5303814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16" name="Forme libre 177">
              <a:extLst>
                <a:ext uri="{FF2B5EF4-FFF2-40B4-BE49-F238E27FC236}">
                  <a16:creationId xmlns:a16="http://schemas.microsoft.com/office/drawing/2014/main" id="{04EA67D6-888A-457A-A3D3-493597675E3E}"/>
                </a:ext>
              </a:extLst>
            </p:cNvPr>
            <p:cNvSpPr/>
            <p:nvPr/>
          </p:nvSpPr>
          <p:spPr>
            <a:xfrm rot="5400000">
              <a:off x="5329164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17" name="Forme libre 178">
              <a:extLst>
                <a:ext uri="{FF2B5EF4-FFF2-40B4-BE49-F238E27FC236}">
                  <a16:creationId xmlns:a16="http://schemas.microsoft.com/office/drawing/2014/main" id="{9F557A3A-2EC6-4BA1-ADC9-998784746455}"/>
                </a:ext>
              </a:extLst>
            </p:cNvPr>
            <p:cNvSpPr/>
            <p:nvPr/>
          </p:nvSpPr>
          <p:spPr>
            <a:xfrm rot="5400000">
              <a:off x="5510335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18" name="Forme libre 179">
              <a:extLst>
                <a:ext uri="{FF2B5EF4-FFF2-40B4-BE49-F238E27FC236}">
                  <a16:creationId xmlns:a16="http://schemas.microsoft.com/office/drawing/2014/main" id="{FA8E0D14-97CB-4892-A0D4-A0D98177364D}"/>
                </a:ext>
              </a:extLst>
            </p:cNvPr>
            <p:cNvSpPr/>
            <p:nvPr/>
          </p:nvSpPr>
          <p:spPr>
            <a:xfrm rot="5400000">
              <a:off x="5535685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19" name="Forme libre 180">
              <a:extLst>
                <a:ext uri="{FF2B5EF4-FFF2-40B4-BE49-F238E27FC236}">
                  <a16:creationId xmlns:a16="http://schemas.microsoft.com/office/drawing/2014/main" id="{3859C414-201F-4405-927C-37E83CCEE8F2}"/>
                </a:ext>
              </a:extLst>
            </p:cNvPr>
            <p:cNvSpPr/>
            <p:nvPr/>
          </p:nvSpPr>
          <p:spPr>
            <a:xfrm rot="5400000">
              <a:off x="5716856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20" name="Forme libre 181">
              <a:extLst>
                <a:ext uri="{FF2B5EF4-FFF2-40B4-BE49-F238E27FC236}">
                  <a16:creationId xmlns:a16="http://schemas.microsoft.com/office/drawing/2014/main" id="{B742E999-B23F-4CC2-8201-FCEFAC1A71B9}"/>
                </a:ext>
              </a:extLst>
            </p:cNvPr>
            <p:cNvSpPr/>
            <p:nvPr/>
          </p:nvSpPr>
          <p:spPr>
            <a:xfrm rot="5400000">
              <a:off x="5742205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21" name="Forme libre 182">
              <a:extLst>
                <a:ext uri="{FF2B5EF4-FFF2-40B4-BE49-F238E27FC236}">
                  <a16:creationId xmlns:a16="http://schemas.microsoft.com/office/drawing/2014/main" id="{ABFE0299-183D-4311-9EEE-9579DDBF4611}"/>
                </a:ext>
              </a:extLst>
            </p:cNvPr>
            <p:cNvSpPr/>
            <p:nvPr/>
          </p:nvSpPr>
          <p:spPr>
            <a:xfrm rot="5400000">
              <a:off x="5923377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22" name="Forme libre 183">
              <a:extLst>
                <a:ext uri="{FF2B5EF4-FFF2-40B4-BE49-F238E27FC236}">
                  <a16:creationId xmlns:a16="http://schemas.microsoft.com/office/drawing/2014/main" id="{B04A3295-8058-40F0-9637-6306C8C55DFC}"/>
                </a:ext>
              </a:extLst>
            </p:cNvPr>
            <p:cNvSpPr/>
            <p:nvPr/>
          </p:nvSpPr>
          <p:spPr>
            <a:xfrm rot="5400000">
              <a:off x="5948727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23" name="Forme libre 184">
              <a:extLst>
                <a:ext uri="{FF2B5EF4-FFF2-40B4-BE49-F238E27FC236}">
                  <a16:creationId xmlns:a16="http://schemas.microsoft.com/office/drawing/2014/main" id="{F0740964-BB23-43E6-90EF-9FCDAD715FCE}"/>
                </a:ext>
              </a:extLst>
            </p:cNvPr>
            <p:cNvSpPr/>
            <p:nvPr/>
          </p:nvSpPr>
          <p:spPr>
            <a:xfrm rot="5400000">
              <a:off x="6129897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24" name="Forme libre 185">
              <a:extLst>
                <a:ext uri="{FF2B5EF4-FFF2-40B4-BE49-F238E27FC236}">
                  <a16:creationId xmlns:a16="http://schemas.microsoft.com/office/drawing/2014/main" id="{4B1A5A3A-29F5-4CC7-83A3-4B9523061BE2}"/>
                </a:ext>
              </a:extLst>
            </p:cNvPr>
            <p:cNvSpPr/>
            <p:nvPr/>
          </p:nvSpPr>
          <p:spPr>
            <a:xfrm rot="5400000">
              <a:off x="6155247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25" name="Forme libre 186">
              <a:extLst>
                <a:ext uri="{FF2B5EF4-FFF2-40B4-BE49-F238E27FC236}">
                  <a16:creationId xmlns:a16="http://schemas.microsoft.com/office/drawing/2014/main" id="{61ACFE46-0678-4B46-87C3-CE2F09194A0E}"/>
                </a:ext>
              </a:extLst>
            </p:cNvPr>
            <p:cNvSpPr/>
            <p:nvPr/>
          </p:nvSpPr>
          <p:spPr>
            <a:xfrm rot="5400000">
              <a:off x="6336419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26" name="Forme libre 187">
              <a:extLst>
                <a:ext uri="{FF2B5EF4-FFF2-40B4-BE49-F238E27FC236}">
                  <a16:creationId xmlns:a16="http://schemas.microsoft.com/office/drawing/2014/main" id="{1E2F9906-E10F-42C4-9D24-626155A73B09}"/>
                </a:ext>
              </a:extLst>
            </p:cNvPr>
            <p:cNvSpPr/>
            <p:nvPr/>
          </p:nvSpPr>
          <p:spPr>
            <a:xfrm rot="5400000">
              <a:off x="6361769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27" name="Forme libre 188">
              <a:extLst>
                <a:ext uri="{FF2B5EF4-FFF2-40B4-BE49-F238E27FC236}">
                  <a16:creationId xmlns:a16="http://schemas.microsoft.com/office/drawing/2014/main" id="{0C9F2ED5-EA21-4A7C-88F1-78C101942505}"/>
                </a:ext>
              </a:extLst>
            </p:cNvPr>
            <p:cNvSpPr/>
            <p:nvPr/>
          </p:nvSpPr>
          <p:spPr>
            <a:xfrm rot="5400000">
              <a:off x="6542939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28" name="Forme libre 189">
              <a:extLst>
                <a:ext uri="{FF2B5EF4-FFF2-40B4-BE49-F238E27FC236}">
                  <a16:creationId xmlns:a16="http://schemas.microsoft.com/office/drawing/2014/main" id="{290D22BC-7A19-4496-9B11-50023FE7957A}"/>
                </a:ext>
              </a:extLst>
            </p:cNvPr>
            <p:cNvSpPr/>
            <p:nvPr/>
          </p:nvSpPr>
          <p:spPr>
            <a:xfrm rot="5400000">
              <a:off x="6568289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29" name="Forme libre 190">
              <a:extLst>
                <a:ext uri="{FF2B5EF4-FFF2-40B4-BE49-F238E27FC236}">
                  <a16:creationId xmlns:a16="http://schemas.microsoft.com/office/drawing/2014/main" id="{1853A1C4-95E6-40EA-87FD-6412537CA049}"/>
                </a:ext>
              </a:extLst>
            </p:cNvPr>
            <p:cNvSpPr/>
            <p:nvPr/>
          </p:nvSpPr>
          <p:spPr>
            <a:xfrm rot="5400000">
              <a:off x="6749461" y="57248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30" name="Forme libre 191">
              <a:extLst>
                <a:ext uri="{FF2B5EF4-FFF2-40B4-BE49-F238E27FC236}">
                  <a16:creationId xmlns:a16="http://schemas.microsoft.com/office/drawing/2014/main" id="{85EA4B38-F658-4F74-AD7F-04DE22885018}"/>
                </a:ext>
              </a:extLst>
            </p:cNvPr>
            <p:cNvSpPr/>
            <p:nvPr/>
          </p:nvSpPr>
          <p:spPr>
            <a:xfrm rot="5400000">
              <a:off x="6774810" y="55204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31" name="Forme libre 192">
              <a:extLst>
                <a:ext uri="{FF2B5EF4-FFF2-40B4-BE49-F238E27FC236}">
                  <a16:creationId xmlns:a16="http://schemas.microsoft.com/office/drawing/2014/main" id="{FD02D9FA-09A9-47B4-B777-C5A355EB6286}"/>
                </a:ext>
              </a:extLst>
            </p:cNvPr>
            <p:cNvSpPr/>
            <p:nvPr/>
          </p:nvSpPr>
          <p:spPr>
            <a:xfrm rot="5400000">
              <a:off x="4890772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32" name="Forme libre 193">
              <a:extLst>
                <a:ext uri="{FF2B5EF4-FFF2-40B4-BE49-F238E27FC236}">
                  <a16:creationId xmlns:a16="http://schemas.microsoft.com/office/drawing/2014/main" id="{C332576A-80FC-44CB-BE5E-D469BF18D956}"/>
                </a:ext>
              </a:extLst>
            </p:cNvPr>
            <p:cNvSpPr/>
            <p:nvPr/>
          </p:nvSpPr>
          <p:spPr>
            <a:xfrm rot="5400000">
              <a:off x="4916122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33" name="Forme libre 194">
              <a:extLst>
                <a:ext uri="{FF2B5EF4-FFF2-40B4-BE49-F238E27FC236}">
                  <a16:creationId xmlns:a16="http://schemas.microsoft.com/office/drawing/2014/main" id="{636A145C-BA74-4BAD-9EC4-71500B551F2B}"/>
                </a:ext>
              </a:extLst>
            </p:cNvPr>
            <p:cNvSpPr/>
            <p:nvPr/>
          </p:nvSpPr>
          <p:spPr>
            <a:xfrm rot="5400000">
              <a:off x="5097293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34" name="Forme libre 195">
              <a:extLst>
                <a:ext uri="{FF2B5EF4-FFF2-40B4-BE49-F238E27FC236}">
                  <a16:creationId xmlns:a16="http://schemas.microsoft.com/office/drawing/2014/main" id="{3C75596D-7F88-40A8-B9C3-8EF3D91C4A25}"/>
                </a:ext>
              </a:extLst>
            </p:cNvPr>
            <p:cNvSpPr/>
            <p:nvPr/>
          </p:nvSpPr>
          <p:spPr>
            <a:xfrm rot="5400000">
              <a:off x="5122643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35" name="Forme libre 196">
              <a:extLst>
                <a:ext uri="{FF2B5EF4-FFF2-40B4-BE49-F238E27FC236}">
                  <a16:creationId xmlns:a16="http://schemas.microsoft.com/office/drawing/2014/main" id="{6CC82294-7B65-45B7-BD65-8FC985B69A6D}"/>
                </a:ext>
              </a:extLst>
            </p:cNvPr>
            <p:cNvSpPr/>
            <p:nvPr/>
          </p:nvSpPr>
          <p:spPr>
            <a:xfrm rot="5400000">
              <a:off x="5303814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36" name="Forme libre 197">
              <a:extLst>
                <a:ext uri="{FF2B5EF4-FFF2-40B4-BE49-F238E27FC236}">
                  <a16:creationId xmlns:a16="http://schemas.microsoft.com/office/drawing/2014/main" id="{052ED027-8EDA-4CC3-8CE5-1791AEE5B6FB}"/>
                </a:ext>
              </a:extLst>
            </p:cNvPr>
            <p:cNvSpPr/>
            <p:nvPr/>
          </p:nvSpPr>
          <p:spPr>
            <a:xfrm rot="5400000">
              <a:off x="5329164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37" name="Forme libre 198">
              <a:extLst>
                <a:ext uri="{FF2B5EF4-FFF2-40B4-BE49-F238E27FC236}">
                  <a16:creationId xmlns:a16="http://schemas.microsoft.com/office/drawing/2014/main" id="{D6168E7E-85E9-49A4-8AD8-47690386CF12}"/>
                </a:ext>
              </a:extLst>
            </p:cNvPr>
            <p:cNvSpPr/>
            <p:nvPr/>
          </p:nvSpPr>
          <p:spPr>
            <a:xfrm rot="5400000">
              <a:off x="5510335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38" name="Forme libre 199">
              <a:extLst>
                <a:ext uri="{FF2B5EF4-FFF2-40B4-BE49-F238E27FC236}">
                  <a16:creationId xmlns:a16="http://schemas.microsoft.com/office/drawing/2014/main" id="{B1C097E1-1827-4F88-9FC6-7FC07F3C017E}"/>
                </a:ext>
              </a:extLst>
            </p:cNvPr>
            <p:cNvSpPr/>
            <p:nvPr/>
          </p:nvSpPr>
          <p:spPr>
            <a:xfrm rot="5400000">
              <a:off x="5535685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39" name="Forme libre 200">
              <a:extLst>
                <a:ext uri="{FF2B5EF4-FFF2-40B4-BE49-F238E27FC236}">
                  <a16:creationId xmlns:a16="http://schemas.microsoft.com/office/drawing/2014/main" id="{8F274630-1381-420B-8045-F27FE8A9BEEB}"/>
                </a:ext>
              </a:extLst>
            </p:cNvPr>
            <p:cNvSpPr/>
            <p:nvPr/>
          </p:nvSpPr>
          <p:spPr>
            <a:xfrm rot="5400000">
              <a:off x="5716856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40" name="Forme libre 201">
              <a:extLst>
                <a:ext uri="{FF2B5EF4-FFF2-40B4-BE49-F238E27FC236}">
                  <a16:creationId xmlns:a16="http://schemas.microsoft.com/office/drawing/2014/main" id="{0A4A1519-D63C-4F6A-BFF6-CCAAB48376D2}"/>
                </a:ext>
              </a:extLst>
            </p:cNvPr>
            <p:cNvSpPr/>
            <p:nvPr/>
          </p:nvSpPr>
          <p:spPr>
            <a:xfrm rot="5400000">
              <a:off x="5742205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41" name="Forme libre 202">
              <a:extLst>
                <a:ext uri="{FF2B5EF4-FFF2-40B4-BE49-F238E27FC236}">
                  <a16:creationId xmlns:a16="http://schemas.microsoft.com/office/drawing/2014/main" id="{A1E5B4E5-6734-43ED-841E-7C3740C10395}"/>
                </a:ext>
              </a:extLst>
            </p:cNvPr>
            <p:cNvSpPr/>
            <p:nvPr/>
          </p:nvSpPr>
          <p:spPr>
            <a:xfrm rot="5400000">
              <a:off x="5923377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42" name="Forme libre 203">
              <a:extLst>
                <a:ext uri="{FF2B5EF4-FFF2-40B4-BE49-F238E27FC236}">
                  <a16:creationId xmlns:a16="http://schemas.microsoft.com/office/drawing/2014/main" id="{19A547D4-DCEF-49F6-B7EB-4AE4D9512E1D}"/>
                </a:ext>
              </a:extLst>
            </p:cNvPr>
            <p:cNvSpPr/>
            <p:nvPr/>
          </p:nvSpPr>
          <p:spPr>
            <a:xfrm rot="5400000">
              <a:off x="5948727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43" name="Forme libre 204">
              <a:extLst>
                <a:ext uri="{FF2B5EF4-FFF2-40B4-BE49-F238E27FC236}">
                  <a16:creationId xmlns:a16="http://schemas.microsoft.com/office/drawing/2014/main" id="{7B5CA953-7AAF-4D7F-9903-B0CE1BEAFC75}"/>
                </a:ext>
              </a:extLst>
            </p:cNvPr>
            <p:cNvSpPr/>
            <p:nvPr/>
          </p:nvSpPr>
          <p:spPr>
            <a:xfrm rot="5400000">
              <a:off x="6129897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44" name="Forme libre 205">
              <a:extLst>
                <a:ext uri="{FF2B5EF4-FFF2-40B4-BE49-F238E27FC236}">
                  <a16:creationId xmlns:a16="http://schemas.microsoft.com/office/drawing/2014/main" id="{27FE4891-0951-4725-934F-6783202DC838}"/>
                </a:ext>
              </a:extLst>
            </p:cNvPr>
            <p:cNvSpPr/>
            <p:nvPr/>
          </p:nvSpPr>
          <p:spPr>
            <a:xfrm rot="5400000">
              <a:off x="6155247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45" name="Forme libre 206">
              <a:extLst>
                <a:ext uri="{FF2B5EF4-FFF2-40B4-BE49-F238E27FC236}">
                  <a16:creationId xmlns:a16="http://schemas.microsoft.com/office/drawing/2014/main" id="{84441541-00E4-41C6-B383-B107054CEFDA}"/>
                </a:ext>
              </a:extLst>
            </p:cNvPr>
            <p:cNvSpPr/>
            <p:nvPr/>
          </p:nvSpPr>
          <p:spPr>
            <a:xfrm rot="5400000">
              <a:off x="6336419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46" name="Forme libre 207">
              <a:extLst>
                <a:ext uri="{FF2B5EF4-FFF2-40B4-BE49-F238E27FC236}">
                  <a16:creationId xmlns:a16="http://schemas.microsoft.com/office/drawing/2014/main" id="{00B6A886-FFC1-4D2A-9ACD-3AF847C722E0}"/>
                </a:ext>
              </a:extLst>
            </p:cNvPr>
            <p:cNvSpPr/>
            <p:nvPr/>
          </p:nvSpPr>
          <p:spPr>
            <a:xfrm rot="5400000">
              <a:off x="6361769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47" name="Forme libre 208">
              <a:extLst>
                <a:ext uri="{FF2B5EF4-FFF2-40B4-BE49-F238E27FC236}">
                  <a16:creationId xmlns:a16="http://schemas.microsoft.com/office/drawing/2014/main" id="{8DECDBC6-77D8-40DB-9C92-EDCB8D169F4B}"/>
                </a:ext>
              </a:extLst>
            </p:cNvPr>
            <p:cNvSpPr/>
            <p:nvPr/>
          </p:nvSpPr>
          <p:spPr>
            <a:xfrm rot="5400000">
              <a:off x="6542939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48" name="Forme libre 209">
              <a:extLst>
                <a:ext uri="{FF2B5EF4-FFF2-40B4-BE49-F238E27FC236}">
                  <a16:creationId xmlns:a16="http://schemas.microsoft.com/office/drawing/2014/main" id="{6E337F6E-6B71-4D10-974E-B7DD15D84A51}"/>
                </a:ext>
              </a:extLst>
            </p:cNvPr>
            <p:cNvSpPr/>
            <p:nvPr/>
          </p:nvSpPr>
          <p:spPr>
            <a:xfrm rot="5400000">
              <a:off x="6568289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49" name="Forme libre 210">
              <a:extLst>
                <a:ext uri="{FF2B5EF4-FFF2-40B4-BE49-F238E27FC236}">
                  <a16:creationId xmlns:a16="http://schemas.microsoft.com/office/drawing/2014/main" id="{170205BD-D962-4AEC-929A-E7FD0C41CD34}"/>
                </a:ext>
              </a:extLst>
            </p:cNvPr>
            <p:cNvSpPr/>
            <p:nvPr/>
          </p:nvSpPr>
          <p:spPr>
            <a:xfrm rot="5400000">
              <a:off x="6749461" y="779412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50" name="Forme libre 211">
              <a:extLst>
                <a:ext uri="{FF2B5EF4-FFF2-40B4-BE49-F238E27FC236}">
                  <a16:creationId xmlns:a16="http://schemas.microsoft.com/office/drawing/2014/main" id="{CF668189-EED4-411C-B9E0-E0E88E09C1DA}"/>
                </a:ext>
              </a:extLst>
            </p:cNvPr>
            <p:cNvSpPr/>
            <p:nvPr/>
          </p:nvSpPr>
          <p:spPr>
            <a:xfrm rot="5400000">
              <a:off x="6774810" y="75896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51" name="Forme libre 212">
              <a:extLst>
                <a:ext uri="{FF2B5EF4-FFF2-40B4-BE49-F238E27FC236}">
                  <a16:creationId xmlns:a16="http://schemas.microsoft.com/office/drawing/2014/main" id="{37B9880E-85AE-4D82-85D1-7EF425A4D4EF}"/>
                </a:ext>
              </a:extLst>
            </p:cNvPr>
            <p:cNvSpPr/>
            <p:nvPr/>
          </p:nvSpPr>
          <p:spPr>
            <a:xfrm rot="5400000">
              <a:off x="4890772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52" name="Forme libre 213">
              <a:extLst>
                <a:ext uri="{FF2B5EF4-FFF2-40B4-BE49-F238E27FC236}">
                  <a16:creationId xmlns:a16="http://schemas.microsoft.com/office/drawing/2014/main" id="{02E122EF-1629-4FFD-B38D-3276CB37FF3F}"/>
                </a:ext>
              </a:extLst>
            </p:cNvPr>
            <p:cNvSpPr/>
            <p:nvPr/>
          </p:nvSpPr>
          <p:spPr>
            <a:xfrm rot="5400000">
              <a:off x="4916122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53" name="Forme libre 214">
              <a:extLst>
                <a:ext uri="{FF2B5EF4-FFF2-40B4-BE49-F238E27FC236}">
                  <a16:creationId xmlns:a16="http://schemas.microsoft.com/office/drawing/2014/main" id="{E2A18906-E49F-4155-8F8D-0B122765A62F}"/>
                </a:ext>
              </a:extLst>
            </p:cNvPr>
            <p:cNvSpPr/>
            <p:nvPr/>
          </p:nvSpPr>
          <p:spPr>
            <a:xfrm rot="5400000">
              <a:off x="5097293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54" name="Forme libre 215">
              <a:extLst>
                <a:ext uri="{FF2B5EF4-FFF2-40B4-BE49-F238E27FC236}">
                  <a16:creationId xmlns:a16="http://schemas.microsoft.com/office/drawing/2014/main" id="{9D44F2D2-B66E-4976-8D9D-FEF68974F320}"/>
                </a:ext>
              </a:extLst>
            </p:cNvPr>
            <p:cNvSpPr/>
            <p:nvPr/>
          </p:nvSpPr>
          <p:spPr>
            <a:xfrm rot="5400000">
              <a:off x="5122643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55" name="Forme libre 216">
              <a:extLst>
                <a:ext uri="{FF2B5EF4-FFF2-40B4-BE49-F238E27FC236}">
                  <a16:creationId xmlns:a16="http://schemas.microsoft.com/office/drawing/2014/main" id="{1C60AB0F-1DB3-4609-85F0-EB732B382AA3}"/>
                </a:ext>
              </a:extLst>
            </p:cNvPr>
            <p:cNvSpPr/>
            <p:nvPr/>
          </p:nvSpPr>
          <p:spPr>
            <a:xfrm rot="5400000">
              <a:off x="5303814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56" name="Forme libre 217">
              <a:extLst>
                <a:ext uri="{FF2B5EF4-FFF2-40B4-BE49-F238E27FC236}">
                  <a16:creationId xmlns:a16="http://schemas.microsoft.com/office/drawing/2014/main" id="{77B67B25-9ABD-4E2F-85B8-F9B0D462239B}"/>
                </a:ext>
              </a:extLst>
            </p:cNvPr>
            <p:cNvSpPr/>
            <p:nvPr/>
          </p:nvSpPr>
          <p:spPr>
            <a:xfrm rot="5400000">
              <a:off x="5329164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57" name="Forme libre 218">
              <a:extLst>
                <a:ext uri="{FF2B5EF4-FFF2-40B4-BE49-F238E27FC236}">
                  <a16:creationId xmlns:a16="http://schemas.microsoft.com/office/drawing/2014/main" id="{A613CDBA-6955-44D1-B4BB-CAC2970E068B}"/>
                </a:ext>
              </a:extLst>
            </p:cNvPr>
            <p:cNvSpPr/>
            <p:nvPr/>
          </p:nvSpPr>
          <p:spPr>
            <a:xfrm rot="5400000">
              <a:off x="5510335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58" name="Forme libre 219">
              <a:extLst>
                <a:ext uri="{FF2B5EF4-FFF2-40B4-BE49-F238E27FC236}">
                  <a16:creationId xmlns:a16="http://schemas.microsoft.com/office/drawing/2014/main" id="{56C683F2-F460-4F4A-B022-568B736E052C}"/>
                </a:ext>
              </a:extLst>
            </p:cNvPr>
            <p:cNvSpPr/>
            <p:nvPr/>
          </p:nvSpPr>
          <p:spPr>
            <a:xfrm rot="5400000">
              <a:off x="5535685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59" name="Forme libre 220">
              <a:extLst>
                <a:ext uri="{FF2B5EF4-FFF2-40B4-BE49-F238E27FC236}">
                  <a16:creationId xmlns:a16="http://schemas.microsoft.com/office/drawing/2014/main" id="{D456AA01-89C2-42F7-B825-4EDEFCF90CF0}"/>
                </a:ext>
              </a:extLst>
            </p:cNvPr>
            <p:cNvSpPr/>
            <p:nvPr/>
          </p:nvSpPr>
          <p:spPr>
            <a:xfrm rot="5400000">
              <a:off x="5716856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60" name="Forme libre 221">
              <a:extLst>
                <a:ext uri="{FF2B5EF4-FFF2-40B4-BE49-F238E27FC236}">
                  <a16:creationId xmlns:a16="http://schemas.microsoft.com/office/drawing/2014/main" id="{7804F23E-9706-4D1F-A4E2-D048A4ADCBA7}"/>
                </a:ext>
              </a:extLst>
            </p:cNvPr>
            <p:cNvSpPr/>
            <p:nvPr/>
          </p:nvSpPr>
          <p:spPr>
            <a:xfrm rot="5400000">
              <a:off x="5742205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61" name="Forme libre 222">
              <a:extLst>
                <a:ext uri="{FF2B5EF4-FFF2-40B4-BE49-F238E27FC236}">
                  <a16:creationId xmlns:a16="http://schemas.microsoft.com/office/drawing/2014/main" id="{16CA8D84-B874-4250-8085-368C4EB6346D}"/>
                </a:ext>
              </a:extLst>
            </p:cNvPr>
            <p:cNvSpPr/>
            <p:nvPr/>
          </p:nvSpPr>
          <p:spPr>
            <a:xfrm rot="5400000">
              <a:off x="5923377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62" name="Forme libre 223">
              <a:extLst>
                <a:ext uri="{FF2B5EF4-FFF2-40B4-BE49-F238E27FC236}">
                  <a16:creationId xmlns:a16="http://schemas.microsoft.com/office/drawing/2014/main" id="{796DAD20-CF59-422D-B316-D19E4BBD0A6E}"/>
                </a:ext>
              </a:extLst>
            </p:cNvPr>
            <p:cNvSpPr/>
            <p:nvPr/>
          </p:nvSpPr>
          <p:spPr>
            <a:xfrm rot="5400000">
              <a:off x="5948727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63" name="Forme libre 224">
              <a:extLst>
                <a:ext uri="{FF2B5EF4-FFF2-40B4-BE49-F238E27FC236}">
                  <a16:creationId xmlns:a16="http://schemas.microsoft.com/office/drawing/2014/main" id="{CE8E8E25-F7B2-4B16-AB18-EDA8E9EB4855}"/>
                </a:ext>
              </a:extLst>
            </p:cNvPr>
            <p:cNvSpPr/>
            <p:nvPr/>
          </p:nvSpPr>
          <p:spPr>
            <a:xfrm rot="5400000">
              <a:off x="6129897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64" name="Forme libre 225">
              <a:extLst>
                <a:ext uri="{FF2B5EF4-FFF2-40B4-BE49-F238E27FC236}">
                  <a16:creationId xmlns:a16="http://schemas.microsoft.com/office/drawing/2014/main" id="{2B05B5ED-1F09-4C78-8DD5-36C6980ABE9B}"/>
                </a:ext>
              </a:extLst>
            </p:cNvPr>
            <p:cNvSpPr/>
            <p:nvPr/>
          </p:nvSpPr>
          <p:spPr>
            <a:xfrm rot="5400000">
              <a:off x="6155247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65" name="Forme libre 226">
              <a:extLst>
                <a:ext uri="{FF2B5EF4-FFF2-40B4-BE49-F238E27FC236}">
                  <a16:creationId xmlns:a16="http://schemas.microsoft.com/office/drawing/2014/main" id="{6984C995-F718-4EF3-B7F2-419870905EF8}"/>
                </a:ext>
              </a:extLst>
            </p:cNvPr>
            <p:cNvSpPr/>
            <p:nvPr/>
          </p:nvSpPr>
          <p:spPr>
            <a:xfrm rot="5400000">
              <a:off x="6336419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66" name="Forme libre 227">
              <a:extLst>
                <a:ext uri="{FF2B5EF4-FFF2-40B4-BE49-F238E27FC236}">
                  <a16:creationId xmlns:a16="http://schemas.microsoft.com/office/drawing/2014/main" id="{0290B731-428B-4481-A26D-AD4E7DBC1D91}"/>
                </a:ext>
              </a:extLst>
            </p:cNvPr>
            <p:cNvSpPr/>
            <p:nvPr/>
          </p:nvSpPr>
          <p:spPr>
            <a:xfrm rot="5400000">
              <a:off x="6361769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67" name="Forme libre 228">
              <a:extLst>
                <a:ext uri="{FF2B5EF4-FFF2-40B4-BE49-F238E27FC236}">
                  <a16:creationId xmlns:a16="http://schemas.microsoft.com/office/drawing/2014/main" id="{C3E5B78E-6150-4B37-AC4B-CA04AC0F982B}"/>
                </a:ext>
              </a:extLst>
            </p:cNvPr>
            <p:cNvSpPr/>
            <p:nvPr/>
          </p:nvSpPr>
          <p:spPr>
            <a:xfrm rot="5400000">
              <a:off x="6542939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68" name="Forme libre 229">
              <a:extLst>
                <a:ext uri="{FF2B5EF4-FFF2-40B4-BE49-F238E27FC236}">
                  <a16:creationId xmlns:a16="http://schemas.microsoft.com/office/drawing/2014/main" id="{EBFECB59-5058-4ED0-8D1C-BA01FB209C04}"/>
                </a:ext>
              </a:extLst>
            </p:cNvPr>
            <p:cNvSpPr/>
            <p:nvPr/>
          </p:nvSpPr>
          <p:spPr>
            <a:xfrm rot="5400000">
              <a:off x="6568289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69" name="Forme libre 230">
              <a:extLst>
                <a:ext uri="{FF2B5EF4-FFF2-40B4-BE49-F238E27FC236}">
                  <a16:creationId xmlns:a16="http://schemas.microsoft.com/office/drawing/2014/main" id="{87D311A6-31C6-4B51-8E3C-A42D2A209CBA}"/>
                </a:ext>
              </a:extLst>
            </p:cNvPr>
            <p:cNvSpPr/>
            <p:nvPr/>
          </p:nvSpPr>
          <p:spPr>
            <a:xfrm rot="5400000">
              <a:off x="6749461" y="986337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70" name="Forme libre 231">
              <a:extLst>
                <a:ext uri="{FF2B5EF4-FFF2-40B4-BE49-F238E27FC236}">
                  <a16:creationId xmlns:a16="http://schemas.microsoft.com/office/drawing/2014/main" id="{2A936E91-8B00-4637-93E3-60070237FD96}"/>
                </a:ext>
              </a:extLst>
            </p:cNvPr>
            <p:cNvSpPr/>
            <p:nvPr/>
          </p:nvSpPr>
          <p:spPr>
            <a:xfrm rot="5400000">
              <a:off x="6774810" y="965894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71" name="Forme libre 232">
              <a:extLst>
                <a:ext uri="{FF2B5EF4-FFF2-40B4-BE49-F238E27FC236}">
                  <a16:creationId xmlns:a16="http://schemas.microsoft.com/office/drawing/2014/main" id="{13097FA1-1BD9-45CE-A0E8-2D1EE9083A5B}"/>
                </a:ext>
              </a:extLst>
            </p:cNvPr>
            <p:cNvSpPr/>
            <p:nvPr/>
          </p:nvSpPr>
          <p:spPr>
            <a:xfrm rot="5400000">
              <a:off x="4890772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72" name="Forme libre 233">
              <a:extLst>
                <a:ext uri="{FF2B5EF4-FFF2-40B4-BE49-F238E27FC236}">
                  <a16:creationId xmlns:a16="http://schemas.microsoft.com/office/drawing/2014/main" id="{E410DFE0-9CB4-4449-883A-63C1817B72A8}"/>
                </a:ext>
              </a:extLst>
            </p:cNvPr>
            <p:cNvSpPr/>
            <p:nvPr/>
          </p:nvSpPr>
          <p:spPr>
            <a:xfrm rot="5400000">
              <a:off x="4916122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73" name="Forme libre 234">
              <a:extLst>
                <a:ext uri="{FF2B5EF4-FFF2-40B4-BE49-F238E27FC236}">
                  <a16:creationId xmlns:a16="http://schemas.microsoft.com/office/drawing/2014/main" id="{2317FD77-1351-42C7-A554-BC900D9F51C7}"/>
                </a:ext>
              </a:extLst>
            </p:cNvPr>
            <p:cNvSpPr/>
            <p:nvPr/>
          </p:nvSpPr>
          <p:spPr>
            <a:xfrm rot="5400000">
              <a:off x="5097293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74" name="Forme libre 235">
              <a:extLst>
                <a:ext uri="{FF2B5EF4-FFF2-40B4-BE49-F238E27FC236}">
                  <a16:creationId xmlns:a16="http://schemas.microsoft.com/office/drawing/2014/main" id="{6AE07493-036A-44E3-BB13-2C73B3908C59}"/>
                </a:ext>
              </a:extLst>
            </p:cNvPr>
            <p:cNvSpPr/>
            <p:nvPr/>
          </p:nvSpPr>
          <p:spPr>
            <a:xfrm rot="5400000">
              <a:off x="5122643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75" name="Forme libre 236">
              <a:extLst>
                <a:ext uri="{FF2B5EF4-FFF2-40B4-BE49-F238E27FC236}">
                  <a16:creationId xmlns:a16="http://schemas.microsoft.com/office/drawing/2014/main" id="{6E983463-75BB-49AB-9037-006B769DA22A}"/>
                </a:ext>
              </a:extLst>
            </p:cNvPr>
            <p:cNvSpPr/>
            <p:nvPr/>
          </p:nvSpPr>
          <p:spPr>
            <a:xfrm rot="5400000">
              <a:off x="5303814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76" name="Forme libre 237">
              <a:extLst>
                <a:ext uri="{FF2B5EF4-FFF2-40B4-BE49-F238E27FC236}">
                  <a16:creationId xmlns:a16="http://schemas.microsoft.com/office/drawing/2014/main" id="{EDBD4C54-E7E2-41AC-B608-5D516DE2F2EB}"/>
                </a:ext>
              </a:extLst>
            </p:cNvPr>
            <p:cNvSpPr/>
            <p:nvPr/>
          </p:nvSpPr>
          <p:spPr>
            <a:xfrm rot="5400000">
              <a:off x="5329164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77" name="Forme libre 238">
              <a:extLst>
                <a:ext uri="{FF2B5EF4-FFF2-40B4-BE49-F238E27FC236}">
                  <a16:creationId xmlns:a16="http://schemas.microsoft.com/office/drawing/2014/main" id="{F077B86D-E471-44E2-9244-173E6EE9C2CB}"/>
                </a:ext>
              </a:extLst>
            </p:cNvPr>
            <p:cNvSpPr/>
            <p:nvPr/>
          </p:nvSpPr>
          <p:spPr>
            <a:xfrm rot="5400000">
              <a:off x="5510335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78" name="Forme libre 239">
              <a:extLst>
                <a:ext uri="{FF2B5EF4-FFF2-40B4-BE49-F238E27FC236}">
                  <a16:creationId xmlns:a16="http://schemas.microsoft.com/office/drawing/2014/main" id="{32F3DF44-1279-4DC8-8599-67116EDE2DFB}"/>
                </a:ext>
              </a:extLst>
            </p:cNvPr>
            <p:cNvSpPr/>
            <p:nvPr/>
          </p:nvSpPr>
          <p:spPr>
            <a:xfrm rot="5400000">
              <a:off x="5535685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79" name="Forme libre 240">
              <a:extLst>
                <a:ext uri="{FF2B5EF4-FFF2-40B4-BE49-F238E27FC236}">
                  <a16:creationId xmlns:a16="http://schemas.microsoft.com/office/drawing/2014/main" id="{B988EE28-A032-49B0-845E-3207FCE0EC8C}"/>
                </a:ext>
              </a:extLst>
            </p:cNvPr>
            <p:cNvSpPr/>
            <p:nvPr/>
          </p:nvSpPr>
          <p:spPr>
            <a:xfrm rot="5400000">
              <a:off x="5716856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80" name="Forme libre 241">
              <a:extLst>
                <a:ext uri="{FF2B5EF4-FFF2-40B4-BE49-F238E27FC236}">
                  <a16:creationId xmlns:a16="http://schemas.microsoft.com/office/drawing/2014/main" id="{5570C8E3-9C4B-4DE4-A520-C2262CDADF74}"/>
                </a:ext>
              </a:extLst>
            </p:cNvPr>
            <p:cNvSpPr/>
            <p:nvPr/>
          </p:nvSpPr>
          <p:spPr>
            <a:xfrm rot="5400000">
              <a:off x="5742205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81" name="Forme libre 242">
              <a:extLst>
                <a:ext uri="{FF2B5EF4-FFF2-40B4-BE49-F238E27FC236}">
                  <a16:creationId xmlns:a16="http://schemas.microsoft.com/office/drawing/2014/main" id="{4470EB2A-9383-4F2F-8311-0A89271E1D2D}"/>
                </a:ext>
              </a:extLst>
            </p:cNvPr>
            <p:cNvSpPr/>
            <p:nvPr/>
          </p:nvSpPr>
          <p:spPr>
            <a:xfrm rot="5400000">
              <a:off x="5923377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82" name="Forme libre 243">
              <a:extLst>
                <a:ext uri="{FF2B5EF4-FFF2-40B4-BE49-F238E27FC236}">
                  <a16:creationId xmlns:a16="http://schemas.microsoft.com/office/drawing/2014/main" id="{FB799624-B55C-45B7-85C9-8529DCB4D369}"/>
                </a:ext>
              </a:extLst>
            </p:cNvPr>
            <p:cNvSpPr/>
            <p:nvPr/>
          </p:nvSpPr>
          <p:spPr>
            <a:xfrm rot="5400000">
              <a:off x="5948727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83" name="Forme libre 244">
              <a:extLst>
                <a:ext uri="{FF2B5EF4-FFF2-40B4-BE49-F238E27FC236}">
                  <a16:creationId xmlns:a16="http://schemas.microsoft.com/office/drawing/2014/main" id="{9A199F07-DC67-4651-B57F-E00B66183CCD}"/>
                </a:ext>
              </a:extLst>
            </p:cNvPr>
            <p:cNvSpPr/>
            <p:nvPr/>
          </p:nvSpPr>
          <p:spPr>
            <a:xfrm rot="5400000">
              <a:off x="6129897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84" name="Forme libre 245">
              <a:extLst>
                <a:ext uri="{FF2B5EF4-FFF2-40B4-BE49-F238E27FC236}">
                  <a16:creationId xmlns:a16="http://schemas.microsoft.com/office/drawing/2014/main" id="{8A8279DB-29AD-42F9-86B8-FDC92543B301}"/>
                </a:ext>
              </a:extLst>
            </p:cNvPr>
            <p:cNvSpPr/>
            <p:nvPr/>
          </p:nvSpPr>
          <p:spPr>
            <a:xfrm rot="5400000">
              <a:off x="6155247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85" name="Forme libre 246">
              <a:extLst>
                <a:ext uri="{FF2B5EF4-FFF2-40B4-BE49-F238E27FC236}">
                  <a16:creationId xmlns:a16="http://schemas.microsoft.com/office/drawing/2014/main" id="{D8D00306-7383-4744-9914-F900AE19C019}"/>
                </a:ext>
              </a:extLst>
            </p:cNvPr>
            <p:cNvSpPr/>
            <p:nvPr/>
          </p:nvSpPr>
          <p:spPr>
            <a:xfrm rot="5400000">
              <a:off x="6336419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86" name="Forme libre 247">
              <a:extLst>
                <a:ext uri="{FF2B5EF4-FFF2-40B4-BE49-F238E27FC236}">
                  <a16:creationId xmlns:a16="http://schemas.microsoft.com/office/drawing/2014/main" id="{C1C84A5A-E3AF-4F4E-B089-2DB3B47E55ED}"/>
                </a:ext>
              </a:extLst>
            </p:cNvPr>
            <p:cNvSpPr/>
            <p:nvPr/>
          </p:nvSpPr>
          <p:spPr>
            <a:xfrm rot="5400000">
              <a:off x="6361769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87" name="Forme libre 248">
              <a:extLst>
                <a:ext uri="{FF2B5EF4-FFF2-40B4-BE49-F238E27FC236}">
                  <a16:creationId xmlns:a16="http://schemas.microsoft.com/office/drawing/2014/main" id="{96B95D73-E248-4B78-BC72-0F7453D79F6C}"/>
                </a:ext>
              </a:extLst>
            </p:cNvPr>
            <p:cNvSpPr/>
            <p:nvPr/>
          </p:nvSpPr>
          <p:spPr>
            <a:xfrm rot="5400000">
              <a:off x="6542939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88" name="Forme libre 249">
              <a:extLst>
                <a:ext uri="{FF2B5EF4-FFF2-40B4-BE49-F238E27FC236}">
                  <a16:creationId xmlns:a16="http://schemas.microsoft.com/office/drawing/2014/main" id="{FBE54574-228C-443E-A1EA-0FC4B2DFADFB}"/>
                </a:ext>
              </a:extLst>
            </p:cNvPr>
            <p:cNvSpPr/>
            <p:nvPr/>
          </p:nvSpPr>
          <p:spPr>
            <a:xfrm rot="5400000">
              <a:off x="6568289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89" name="Forme libre 250">
              <a:extLst>
                <a:ext uri="{FF2B5EF4-FFF2-40B4-BE49-F238E27FC236}">
                  <a16:creationId xmlns:a16="http://schemas.microsoft.com/office/drawing/2014/main" id="{A8EC3D62-719D-429B-B25E-4D9E4D2AEF08}"/>
                </a:ext>
              </a:extLst>
            </p:cNvPr>
            <p:cNvSpPr/>
            <p:nvPr/>
          </p:nvSpPr>
          <p:spPr>
            <a:xfrm rot="5400000">
              <a:off x="6749461" y="1193263"/>
              <a:ext cx="50709" cy="4857"/>
            </a:xfrm>
            <a:custGeom>
              <a:avLst/>
              <a:gdLst>
                <a:gd name="connsiteX0" fmla="*/ 0 w 99191"/>
                <a:gd name="connsiteY0" fmla="*/ 0 h 9500"/>
                <a:gd name="connsiteX1" fmla="*/ 99192 w 99191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191" h="9500">
                  <a:moveTo>
                    <a:pt x="0" y="0"/>
                  </a:moveTo>
                  <a:lnTo>
                    <a:pt x="99192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90" name="Forme libre 251">
              <a:extLst>
                <a:ext uri="{FF2B5EF4-FFF2-40B4-BE49-F238E27FC236}">
                  <a16:creationId xmlns:a16="http://schemas.microsoft.com/office/drawing/2014/main" id="{DEA97586-CE1A-4091-97C3-B380DF3DC42D}"/>
                </a:ext>
              </a:extLst>
            </p:cNvPr>
            <p:cNvSpPr/>
            <p:nvPr/>
          </p:nvSpPr>
          <p:spPr>
            <a:xfrm rot="5400000">
              <a:off x="6774810" y="1172819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91" name="Forme libre 252">
              <a:extLst>
                <a:ext uri="{FF2B5EF4-FFF2-40B4-BE49-F238E27FC236}">
                  <a16:creationId xmlns:a16="http://schemas.microsoft.com/office/drawing/2014/main" id="{3E1177E1-813F-43A9-8FF7-74D56FE3A631}"/>
                </a:ext>
              </a:extLst>
            </p:cNvPr>
            <p:cNvSpPr/>
            <p:nvPr/>
          </p:nvSpPr>
          <p:spPr>
            <a:xfrm rot="5400000">
              <a:off x="4890796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92" name="Forme libre 253">
              <a:extLst>
                <a:ext uri="{FF2B5EF4-FFF2-40B4-BE49-F238E27FC236}">
                  <a16:creationId xmlns:a16="http://schemas.microsoft.com/office/drawing/2014/main" id="{15B135B1-7B99-4B1D-90E8-1BB4476EAFBC}"/>
                </a:ext>
              </a:extLst>
            </p:cNvPr>
            <p:cNvSpPr/>
            <p:nvPr/>
          </p:nvSpPr>
          <p:spPr>
            <a:xfrm rot="5400000">
              <a:off x="4916122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93" name="Forme libre 254">
              <a:extLst>
                <a:ext uri="{FF2B5EF4-FFF2-40B4-BE49-F238E27FC236}">
                  <a16:creationId xmlns:a16="http://schemas.microsoft.com/office/drawing/2014/main" id="{ABF3E581-B146-483B-84FC-8C1657DD1136}"/>
                </a:ext>
              </a:extLst>
            </p:cNvPr>
            <p:cNvSpPr/>
            <p:nvPr/>
          </p:nvSpPr>
          <p:spPr>
            <a:xfrm rot="5400000">
              <a:off x="5097317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94" name="Forme libre 255">
              <a:extLst>
                <a:ext uri="{FF2B5EF4-FFF2-40B4-BE49-F238E27FC236}">
                  <a16:creationId xmlns:a16="http://schemas.microsoft.com/office/drawing/2014/main" id="{F76C3950-42CC-4EF2-ADAE-8796699E4643}"/>
                </a:ext>
              </a:extLst>
            </p:cNvPr>
            <p:cNvSpPr/>
            <p:nvPr/>
          </p:nvSpPr>
          <p:spPr>
            <a:xfrm rot="5400000">
              <a:off x="5122643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95" name="Forme libre 256">
              <a:extLst>
                <a:ext uri="{FF2B5EF4-FFF2-40B4-BE49-F238E27FC236}">
                  <a16:creationId xmlns:a16="http://schemas.microsoft.com/office/drawing/2014/main" id="{4AB3DF61-22B1-45FC-8FD1-DCEBE62AB1F6}"/>
                </a:ext>
              </a:extLst>
            </p:cNvPr>
            <p:cNvSpPr/>
            <p:nvPr/>
          </p:nvSpPr>
          <p:spPr>
            <a:xfrm rot="5400000">
              <a:off x="5303838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96" name="Forme libre 257">
              <a:extLst>
                <a:ext uri="{FF2B5EF4-FFF2-40B4-BE49-F238E27FC236}">
                  <a16:creationId xmlns:a16="http://schemas.microsoft.com/office/drawing/2014/main" id="{C9F8DB9C-C06B-4E93-810D-19D662A7A2B3}"/>
                </a:ext>
              </a:extLst>
            </p:cNvPr>
            <p:cNvSpPr/>
            <p:nvPr/>
          </p:nvSpPr>
          <p:spPr>
            <a:xfrm rot="5400000">
              <a:off x="5329164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97" name="Forme libre 258">
              <a:extLst>
                <a:ext uri="{FF2B5EF4-FFF2-40B4-BE49-F238E27FC236}">
                  <a16:creationId xmlns:a16="http://schemas.microsoft.com/office/drawing/2014/main" id="{F0261B8E-92EE-4E32-9621-FDDA5770A8AE}"/>
                </a:ext>
              </a:extLst>
            </p:cNvPr>
            <p:cNvSpPr/>
            <p:nvPr/>
          </p:nvSpPr>
          <p:spPr>
            <a:xfrm rot="5400000">
              <a:off x="5510359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98" name="Forme libre 259">
              <a:extLst>
                <a:ext uri="{FF2B5EF4-FFF2-40B4-BE49-F238E27FC236}">
                  <a16:creationId xmlns:a16="http://schemas.microsoft.com/office/drawing/2014/main" id="{221D3D23-E76A-4BA8-A0E7-255E3A4E652A}"/>
                </a:ext>
              </a:extLst>
            </p:cNvPr>
            <p:cNvSpPr/>
            <p:nvPr/>
          </p:nvSpPr>
          <p:spPr>
            <a:xfrm rot="5400000">
              <a:off x="5535685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699" name="Forme libre 260">
              <a:extLst>
                <a:ext uri="{FF2B5EF4-FFF2-40B4-BE49-F238E27FC236}">
                  <a16:creationId xmlns:a16="http://schemas.microsoft.com/office/drawing/2014/main" id="{2AAD9975-7370-4CA3-AFFF-B24F55AEFFB1}"/>
                </a:ext>
              </a:extLst>
            </p:cNvPr>
            <p:cNvSpPr/>
            <p:nvPr/>
          </p:nvSpPr>
          <p:spPr>
            <a:xfrm rot="5400000">
              <a:off x="5716880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00" name="Forme libre 261">
              <a:extLst>
                <a:ext uri="{FF2B5EF4-FFF2-40B4-BE49-F238E27FC236}">
                  <a16:creationId xmlns:a16="http://schemas.microsoft.com/office/drawing/2014/main" id="{B29ABE05-1FFA-4F11-BCEF-C2B80FB03C36}"/>
                </a:ext>
              </a:extLst>
            </p:cNvPr>
            <p:cNvSpPr/>
            <p:nvPr/>
          </p:nvSpPr>
          <p:spPr>
            <a:xfrm rot="5400000">
              <a:off x="5742205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01" name="Forme libre 262">
              <a:extLst>
                <a:ext uri="{FF2B5EF4-FFF2-40B4-BE49-F238E27FC236}">
                  <a16:creationId xmlns:a16="http://schemas.microsoft.com/office/drawing/2014/main" id="{6EBACC17-B285-4B9E-98F8-8B1641E4049C}"/>
                </a:ext>
              </a:extLst>
            </p:cNvPr>
            <p:cNvSpPr/>
            <p:nvPr/>
          </p:nvSpPr>
          <p:spPr>
            <a:xfrm rot="5400000">
              <a:off x="5923401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02" name="Forme libre 263">
              <a:extLst>
                <a:ext uri="{FF2B5EF4-FFF2-40B4-BE49-F238E27FC236}">
                  <a16:creationId xmlns:a16="http://schemas.microsoft.com/office/drawing/2014/main" id="{C3D432F5-935C-4A63-803F-9EB161564F2E}"/>
                </a:ext>
              </a:extLst>
            </p:cNvPr>
            <p:cNvSpPr/>
            <p:nvPr/>
          </p:nvSpPr>
          <p:spPr>
            <a:xfrm rot="5400000">
              <a:off x="5948727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03" name="Forme libre 264">
              <a:extLst>
                <a:ext uri="{FF2B5EF4-FFF2-40B4-BE49-F238E27FC236}">
                  <a16:creationId xmlns:a16="http://schemas.microsoft.com/office/drawing/2014/main" id="{4632D331-ACE6-4E54-8EEF-AA044B1FDACC}"/>
                </a:ext>
              </a:extLst>
            </p:cNvPr>
            <p:cNvSpPr/>
            <p:nvPr/>
          </p:nvSpPr>
          <p:spPr>
            <a:xfrm rot="5400000">
              <a:off x="6129922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04" name="Forme libre 265">
              <a:extLst>
                <a:ext uri="{FF2B5EF4-FFF2-40B4-BE49-F238E27FC236}">
                  <a16:creationId xmlns:a16="http://schemas.microsoft.com/office/drawing/2014/main" id="{C8AC208D-E115-4920-BB34-E3BA8D4A659B}"/>
                </a:ext>
              </a:extLst>
            </p:cNvPr>
            <p:cNvSpPr/>
            <p:nvPr/>
          </p:nvSpPr>
          <p:spPr>
            <a:xfrm rot="5400000">
              <a:off x="6155247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05" name="Forme libre 266">
              <a:extLst>
                <a:ext uri="{FF2B5EF4-FFF2-40B4-BE49-F238E27FC236}">
                  <a16:creationId xmlns:a16="http://schemas.microsoft.com/office/drawing/2014/main" id="{C0CED5D1-15E8-4C0B-AC66-6114C3E4D911}"/>
                </a:ext>
              </a:extLst>
            </p:cNvPr>
            <p:cNvSpPr/>
            <p:nvPr/>
          </p:nvSpPr>
          <p:spPr>
            <a:xfrm rot="5400000">
              <a:off x="6336443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06" name="Forme libre 267">
              <a:extLst>
                <a:ext uri="{FF2B5EF4-FFF2-40B4-BE49-F238E27FC236}">
                  <a16:creationId xmlns:a16="http://schemas.microsoft.com/office/drawing/2014/main" id="{CA918E25-D544-44DF-8E58-84BD6A47C680}"/>
                </a:ext>
              </a:extLst>
            </p:cNvPr>
            <p:cNvSpPr/>
            <p:nvPr/>
          </p:nvSpPr>
          <p:spPr>
            <a:xfrm rot="5400000">
              <a:off x="6361769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07" name="Forme libre 268">
              <a:extLst>
                <a:ext uri="{FF2B5EF4-FFF2-40B4-BE49-F238E27FC236}">
                  <a16:creationId xmlns:a16="http://schemas.microsoft.com/office/drawing/2014/main" id="{EF792E7A-3DA2-47E1-ADD7-CA36D6C785C8}"/>
                </a:ext>
              </a:extLst>
            </p:cNvPr>
            <p:cNvSpPr/>
            <p:nvPr/>
          </p:nvSpPr>
          <p:spPr>
            <a:xfrm rot="5400000">
              <a:off x="6542964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08" name="Forme libre 269">
              <a:extLst>
                <a:ext uri="{FF2B5EF4-FFF2-40B4-BE49-F238E27FC236}">
                  <a16:creationId xmlns:a16="http://schemas.microsoft.com/office/drawing/2014/main" id="{496A76AA-37EE-46B6-BF48-3A370BC8ADAE}"/>
                </a:ext>
              </a:extLst>
            </p:cNvPr>
            <p:cNvSpPr/>
            <p:nvPr/>
          </p:nvSpPr>
          <p:spPr>
            <a:xfrm rot="5400000">
              <a:off x="6568289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09" name="Forme libre 270">
              <a:extLst>
                <a:ext uri="{FF2B5EF4-FFF2-40B4-BE49-F238E27FC236}">
                  <a16:creationId xmlns:a16="http://schemas.microsoft.com/office/drawing/2014/main" id="{92A8A1FD-652A-4C63-A6C5-BF3EA1FCC147}"/>
                </a:ext>
              </a:extLst>
            </p:cNvPr>
            <p:cNvSpPr/>
            <p:nvPr/>
          </p:nvSpPr>
          <p:spPr>
            <a:xfrm rot="5400000">
              <a:off x="6749485" y="1400163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7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7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10" name="Forme libre 271">
              <a:extLst>
                <a:ext uri="{FF2B5EF4-FFF2-40B4-BE49-F238E27FC236}">
                  <a16:creationId xmlns:a16="http://schemas.microsoft.com/office/drawing/2014/main" id="{25019F5D-6388-44E7-B15F-32CFFE124726}"/>
                </a:ext>
              </a:extLst>
            </p:cNvPr>
            <p:cNvSpPr/>
            <p:nvPr/>
          </p:nvSpPr>
          <p:spPr>
            <a:xfrm rot="5400000">
              <a:off x="6774810" y="1379745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11" name="Forme libre 272">
              <a:extLst>
                <a:ext uri="{FF2B5EF4-FFF2-40B4-BE49-F238E27FC236}">
                  <a16:creationId xmlns:a16="http://schemas.microsoft.com/office/drawing/2014/main" id="{79BC384B-64B8-47FC-BE1E-70776FFFC42B}"/>
                </a:ext>
              </a:extLst>
            </p:cNvPr>
            <p:cNvSpPr/>
            <p:nvPr/>
          </p:nvSpPr>
          <p:spPr>
            <a:xfrm rot="5400000">
              <a:off x="4890796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12" name="Forme libre 273">
              <a:extLst>
                <a:ext uri="{FF2B5EF4-FFF2-40B4-BE49-F238E27FC236}">
                  <a16:creationId xmlns:a16="http://schemas.microsoft.com/office/drawing/2014/main" id="{0D083201-AB9A-44EA-BFCB-A1372E0F006B}"/>
                </a:ext>
              </a:extLst>
            </p:cNvPr>
            <p:cNvSpPr/>
            <p:nvPr/>
          </p:nvSpPr>
          <p:spPr>
            <a:xfrm rot="5400000">
              <a:off x="4916122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13" name="Forme libre 274">
              <a:extLst>
                <a:ext uri="{FF2B5EF4-FFF2-40B4-BE49-F238E27FC236}">
                  <a16:creationId xmlns:a16="http://schemas.microsoft.com/office/drawing/2014/main" id="{800F1F5B-D191-4181-B1EA-12850E088ED2}"/>
                </a:ext>
              </a:extLst>
            </p:cNvPr>
            <p:cNvSpPr/>
            <p:nvPr/>
          </p:nvSpPr>
          <p:spPr>
            <a:xfrm rot="5400000">
              <a:off x="5097317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14" name="Forme libre 275">
              <a:extLst>
                <a:ext uri="{FF2B5EF4-FFF2-40B4-BE49-F238E27FC236}">
                  <a16:creationId xmlns:a16="http://schemas.microsoft.com/office/drawing/2014/main" id="{B7FE539D-6AA6-40C3-AC9C-8DB00D1CB17F}"/>
                </a:ext>
              </a:extLst>
            </p:cNvPr>
            <p:cNvSpPr/>
            <p:nvPr/>
          </p:nvSpPr>
          <p:spPr>
            <a:xfrm rot="5400000">
              <a:off x="5122643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15" name="Forme libre 276">
              <a:extLst>
                <a:ext uri="{FF2B5EF4-FFF2-40B4-BE49-F238E27FC236}">
                  <a16:creationId xmlns:a16="http://schemas.microsoft.com/office/drawing/2014/main" id="{678E9769-4C10-41DF-BA55-4F5BCEBF894E}"/>
                </a:ext>
              </a:extLst>
            </p:cNvPr>
            <p:cNvSpPr/>
            <p:nvPr/>
          </p:nvSpPr>
          <p:spPr>
            <a:xfrm rot="5400000">
              <a:off x="5303838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16" name="Forme libre 277">
              <a:extLst>
                <a:ext uri="{FF2B5EF4-FFF2-40B4-BE49-F238E27FC236}">
                  <a16:creationId xmlns:a16="http://schemas.microsoft.com/office/drawing/2014/main" id="{6860BDB8-EC47-4D48-925B-2C1DAFCF7317}"/>
                </a:ext>
              </a:extLst>
            </p:cNvPr>
            <p:cNvSpPr/>
            <p:nvPr/>
          </p:nvSpPr>
          <p:spPr>
            <a:xfrm rot="5400000">
              <a:off x="5329164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17" name="Forme libre 278">
              <a:extLst>
                <a:ext uri="{FF2B5EF4-FFF2-40B4-BE49-F238E27FC236}">
                  <a16:creationId xmlns:a16="http://schemas.microsoft.com/office/drawing/2014/main" id="{1B86A09A-DA4A-4BDA-9F4E-C2031A487A3A}"/>
                </a:ext>
              </a:extLst>
            </p:cNvPr>
            <p:cNvSpPr/>
            <p:nvPr/>
          </p:nvSpPr>
          <p:spPr>
            <a:xfrm rot="5400000">
              <a:off x="5510359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18" name="Forme libre 279">
              <a:extLst>
                <a:ext uri="{FF2B5EF4-FFF2-40B4-BE49-F238E27FC236}">
                  <a16:creationId xmlns:a16="http://schemas.microsoft.com/office/drawing/2014/main" id="{E15B25A9-316E-4F59-9717-3168D94FDAAA}"/>
                </a:ext>
              </a:extLst>
            </p:cNvPr>
            <p:cNvSpPr/>
            <p:nvPr/>
          </p:nvSpPr>
          <p:spPr>
            <a:xfrm rot="5400000">
              <a:off x="5535685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19" name="Forme libre 280">
              <a:extLst>
                <a:ext uri="{FF2B5EF4-FFF2-40B4-BE49-F238E27FC236}">
                  <a16:creationId xmlns:a16="http://schemas.microsoft.com/office/drawing/2014/main" id="{BB632395-9FFB-4BCB-8DE3-67FD4D692BD4}"/>
                </a:ext>
              </a:extLst>
            </p:cNvPr>
            <p:cNvSpPr/>
            <p:nvPr/>
          </p:nvSpPr>
          <p:spPr>
            <a:xfrm rot="5400000">
              <a:off x="5716880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20" name="Forme libre 281">
              <a:extLst>
                <a:ext uri="{FF2B5EF4-FFF2-40B4-BE49-F238E27FC236}">
                  <a16:creationId xmlns:a16="http://schemas.microsoft.com/office/drawing/2014/main" id="{A1F37084-1495-41EB-B5D0-542128520662}"/>
                </a:ext>
              </a:extLst>
            </p:cNvPr>
            <p:cNvSpPr/>
            <p:nvPr/>
          </p:nvSpPr>
          <p:spPr>
            <a:xfrm rot="5400000">
              <a:off x="5742205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21" name="Forme libre 282">
              <a:extLst>
                <a:ext uri="{FF2B5EF4-FFF2-40B4-BE49-F238E27FC236}">
                  <a16:creationId xmlns:a16="http://schemas.microsoft.com/office/drawing/2014/main" id="{E75D114A-EA0D-4216-A50A-D1AF3E7A0E5D}"/>
                </a:ext>
              </a:extLst>
            </p:cNvPr>
            <p:cNvSpPr/>
            <p:nvPr/>
          </p:nvSpPr>
          <p:spPr>
            <a:xfrm rot="5400000">
              <a:off x="5923401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22" name="Forme libre 283">
              <a:extLst>
                <a:ext uri="{FF2B5EF4-FFF2-40B4-BE49-F238E27FC236}">
                  <a16:creationId xmlns:a16="http://schemas.microsoft.com/office/drawing/2014/main" id="{3A40DBBC-2F54-4B59-8A16-8CB6D056CA27}"/>
                </a:ext>
              </a:extLst>
            </p:cNvPr>
            <p:cNvSpPr/>
            <p:nvPr/>
          </p:nvSpPr>
          <p:spPr>
            <a:xfrm rot="5400000">
              <a:off x="5948727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23" name="Forme libre 284">
              <a:extLst>
                <a:ext uri="{FF2B5EF4-FFF2-40B4-BE49-F238E27FC236}">
                  <a16:creationId xmlns:a16="http://schemas.microsoft.com/office/drawing/2014/main" id="{262BDFE9-4E8B-4FA1-812C-3B2EC1C3F8B8}"/>
                </a:ext>
              </a:extLst>
            </p:cNvPr>
            <p:cNvSpPr/>
            <p:nvPr/>
          </p:nvSpPr>
          <p:spPr>
            <a:xfrm rot="5400000">
              <a:off x="6129922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24" name="Forme libre 285">
              <a:extLst>
                <a:ext uri="{FF2B5EF4-FFF2-40B4-BE49-F238E27FC236}">
                  <a16:creationId xmlns:a16="http://schemas.microsoft.com/office/drawing/2014/main" id="{613208EF-21C1-48BA-8E0C-F1F74CAC031F}"/>
                </a:ext>
              </a:extLst>
            </p:cNvPr>
            <p:cNvSpPr/>
            <p:nvPr/>
          </p:nvSpPr>
          <p:spPr>
            <a:xfrm rot="5400000">
              <a:off x="6155247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25" name="Forme libre 286">
              <a:extLst>
                <a:ext uri="{FF2B5EF4-FFF2-40B4-BE49-F238E27FC236}">
                  <a16:creationId xmlns:a16="http://schemas.microsoft.com/office/drawing/2014/main" id="{B2E53288-C002-4010-8ACE-748156563E44}"/>
                </a:ext>
              </a:extLst>
            </p:cNvPr>
            <p:cNvSpPr/>
            <p:nvPr/>
          </p:nvSpPr>
          <p:spPr>
            <a:xfrm rot="5400000">
              <a:off x="6336443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26" name="Forme libre 287">
              <a:extLst>
                <a:ext uri="{FF2B5EF4-FFF2-40B4-BE49-F238E27FC236}">
                  <a16:creationId xmlns:a16="http://schemas.microsoft.com/office/drawing/2014/main" id="{D258E5DF-6A41-4233-8D3D-63531FD84070}"/>
                </a:ext>
              </a:extLst>
            </p:cNvPr>
            <p:cNvSpPr/>
            <p:nvPr/>
          </p:nvSpPr>
          <p:spPr>
            <a:xfrm rot="5400000">
              <a:off x="6361769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27" name="Forme libre 288">
              <a:extLst>
                <a:ext uri="{FF2B5EF4-FFF2-40B4-BE49-F238E27FC236}">
                  <a16:creationId xmlns:a16="http://schemas.microsoft.com/office/drawing/2014/main" id="{627150EF-2C68-4300-AF71-5796F6D79A9E}"/>
                </a:ext>
              </a:extLst>
            </p:cNvPr>
            <p:cNvSpPr/>
            <p:nvPr/>
          </p:nvSpPr>
          <p:spPr>
            <a:xfrm rot="5400000">
              <a:off x="6542964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28" name="Forme libre 289">
              <a:extLst>
                <a:ext uri="{FF2B5EF4-FFF2-40B4-BE49-F238E27FC236}">
                  <a16:creationId xmlns:a16="http://schemas.microsoft.com/office/drawing/2014/main" id="{B56B82DE-A757-48AF-8F9E-0FF69A490361}"/>
                </a:ext>
              </a:extLst>
            </p:cNvPr>
            <p:cNvSpPr/>
            <p:nvPr/>
          </p:nvSpPr>
          <p:spPr>
            <a:xfrm rot="5400000">
              <a:off x="6568289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29" name="Forme libre 290">
              <a:extLst>
                <a:ext uri="{FF2B5EF4-FFF2-40B4-BE49-F238E27FC236}">
                  <a16:creationId xmlns:a16="http://schemas.microsoft.com/office/drawing/2014/main" id="{AFC47104-6C52-453E-8459-D85F52E5F9FE}"/>
                </a:ext>
              </a:extLst>
            </p:cNvPr>
            <p:cNvSpPr/>
            <p:nvPr/>
          </p:nvSpPr>
          <p:spPr>
            <a:xfrm rot="5400000">
              <a:off x="6749485" y="1607088"/>
              <a:ext cx="50660" cy="4857"/>
            </a:xfrm>
            <a:custGeom>
              <a:avLst/>
              <a:gdLst>
                <a:gd name="connsiteX0" fmla="*/ 0 w 99096"/>
                <a:gd name="connsiteY0" fmla="*/ 0 h 9500"/>
                <a:gd name="connsiteX1" fmla="*/ 99096 w 99096"/>
                <a:gd name="connsiteY1" fmla="*/ 0 h 9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9096" h="9500">
                  <a:moveTo>
                    <a:pt x="0" y="0"/>
                  </a:moveTo>
                  <a:lnTo>
                    <a:pt x="99096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730" name="Forme libre 291">
              <a:extLst>
                <a:ext uri="{FF2B5EF4-FFF2-40B4-BE49-F238E27FC236}">
                  <a16:creationId xmlns:a16="http://schemas.microsoft.com/office/drawing/2014/main" id="{4640B82B-3541-4332-9081-A03437DD18C1}"/>
                </a:ext>
              </a:extLst>
            </p:cNvPr>
            <p:cNvSpPr/>
            <p:nvPr/>
          </p:nvSpPr>
          <p:spPr>
            <a:xfrm rot="5400000">
              <a:off x="6774810" y="1586670"/>
              <a:ext cx="4866" cy="50610"/>
            </a:xfrm>
            <a:custGeom>
              <a:avLst/>
              <a:gdLst>
                <a:gd name="connsiteX0" fmla="*/ 0 w 9519"/>
                <a:gd name="connsiteY0" fmla="*/ 98998 h 98997"/>
                <a:gd name="connsiteX1" fmla="*/ 0 w 9519"/>
                <a:gd name="connsiteY1" fmla="*/ 0 h 9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9" h="98997">
                  <a:moveTo>
                    <a:pt x="0" y="98998"/>
                  </a:moveTo>
                  <a:lnTo>
                    <a:pt x="0" y="0"/>
                  </a:lnTo>
                </a:path>
              </a:pathLst>
            </a:custGeom>
            <a:ln w="9508" cap="flat">
              <a:solidFill>
                <a:schemeClr val="accent5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8F123B7F-E3BD-420F-BB19-FB89F8A1CC07}"/>
              </a:ext>
            </a:extLst>
          </p:cNvPr>
          <p:cNvGrpSpPr/>
          <p:nvPr userDrawn="1"/>
        </p:nvGrpSpPr>
        <p:grpSpPr>
          <a:xfrm>
            <a:off x="19706327" y="28747000"/>
            <a:ext cx="1327245" cy="1323228"/>
            <a:chOff x="19706327" y="28747000"/>
            <a:chExt cx="1327245" cy="1323228"/>
          </a:xfrm>
        </p:grpSpPr>
        <p:sp>
          <p:nvSpPr>
            <p:cNvPr id="47" name="Graphique 318">
              <a:extLst>
                <a:ext uri="{FF2B5EF4-FFF2-40B4-BE49-F238E27FC236}">
                  <a16:creationId xmlns:a16="http://schemas.microsoft.com/office/drawing/2014/main" id="{856D9F79-0726-47C9-BB52-2B0234A24E3A}"/>
                </a:ext>
              </a:extLst>
            </p:cNvPr>
            <p:cNvSpPr/>
            <p:nvPr/>
          </p:nvSpPr>
          <p:spPr>
            <a:xfrm>
              <a:off x="20380642" y="28747000"/>
              <a:ext cx="647192" cy="661614"/>
            </a:xfrm>
            <a:custGeom>
              <a:avLst/>
              <a:gdLst>
                <a:gd name="connsiteX0" fmla="*/ 1196285 w 1196832"/>
                <a:gd name="connsiteY0" fmla="*/ 4093699 h 4093961"/>
                <a:gd name="connsiteX1" fmla="*/ 1196285 w 1196832"/>
                <a:gd name="connsiteY1" fmla="*/ -262 h 4093961"/>
                <a:gd name="connsiteX2" fmla="*/ 1136385 w 1196832"/>
                <a:gd name="connsiteY2" fmla="*/ 4093699 h 4093961"/>
                <a:gd name="connsiteX3" fmla="*/ 1136385 w 1196832"/>
                <a:gd name="connsiteY3" fmla="*/ -262 h 4093961"/>
                <a:gd name="connsiteX4" fmla="*/ 1076614 w 1196832"/>
                <a:gd name="connsiteY4" fmla="*/ 4093699 h 4093961"/>
                <a:gd name="connsiteX5" fmla="*/ 1076614 w 1196832"/>
                <a:gd name="connsiteY5" fmla="*/ -262 h 4093961"/>
                <a:gd name="connsiteX6" fmla="*/ 1016714 w 1196832"/>
                <a:gd name="connsiteY6" fmla="*/ 4093699 h 4093961"/>
                <a:gd name="connsiteX7" fmla="*/ 1016714 w 1196832"/>
                <a:gd name="connsiteY7" fmla="*/ -262 h 4093961"/>
                <a:gd name="connsiteX8" fmla="*/ 956944 w 1196832"/>
                <a:gd name="connsiteY8" fmla="*/ 4093699 h 4093961"/>
                <a:gd name="connsiteX9" fmla="*/ 956944 w 1196832"/>
                <a:gd name="connsiteY9" fmla="*/ -262 h 4093961"/>
                <a:gd name="connsiteX10" fmla="*/ 897044 w 1196832"/>
                <a:gd name="connsiteY10" fmla="*/ 4093699 h 4093961"/>
                <a:gd name="connsiteX11" fmla="*/ 897044 w 1196832"/>
                <a:gd name="connsiteY11" fmla="*/ -262 h 4093961"/>
                <a:gd name="connsiteX12" fmla="*/ 837274 w 1196832"/>
                <a:gd name="connsiteY12" fmla="*/ 4093699 h 4093961"/>
                <a:gd name="connsiteX13" fmla="*/ 837274 w 1196832"/>
                <a:gd name="connsiteY13" fmla="*/ -262 h 4093961"/>
                <a:gd name="connsiteX14" fmla="*/ 777374 w 1196832"/>
                <a:gd name="connsiteY14" fmla="*/ 4093699 h 4093961"/>
                <a:gd name="connsiteX15" fmla="*/ 777374 w 1196832"/>
                <a:gd name="connsiteY15" fmla="*/ -262 h 4093961"/>
                <a:gd name="connsiteX16" fmla="*/ 717602 w 1196832"/>
                <a:gd name="connsiteY16" fmla="*/ 4093699 h 4093961"/>
                <a:gd name="connsiteX17" fmla="*/ 717602 w 1196832"/>
                <a:gd name="connsiteY17" fmla="*/ -262 h 4093961"/>
                <a:gd name="connsiteX18" fmla="*/ 657832 w 1196832"/>
                <a:gd name="connsiteY18" fmla="*/ 4093699 h 4093961"/>
                <a:gd name="connsiteX19" fmla="*/ 657832 w 1196832"/>
                <a:gd name="connsiteY19" fmla="*/ -262 h 4093961"/>
                <a:gd name="connsiteX20" fmla="*/ 597932 w 1196832"/>
                <a:gd name="connsiteY20" fmla="*/ 4093699 h 4093961"/>
                <a:gd name="connsiteX21" fmla="*/ 597932 w 1196832"/>
                <a:gd name="connsiteY21" fmla="*/ -262 h 4093961"/>
                <a:gd name="connsiteX22" fmla="*/ 538162 w 1196832"/>
                <a:gd name="connsiteY22" fmla="*/ 4093699 h 4093961"/>
                <a:gd name="connsiteX23" fmla="*/ 538162 w 1196832"/>
                <a:gd name="connsiteY23" fmla="*/ -262 h 4093961"/>
                <a:gd name="connsiteX24" fmla="*/ 478262 w 1196832"/>
                <a:gd name="connsiteY24" fmla="*/ 4093699 h 4093961"/>
                <a:gd name="connsiteX25" fmla="*/ 478262 w 1196832"/>
                <a:gd name="connsiteY25" fmla="*/ -262 h 4093961"/>
                <a:gd name="connsiteX26" fmla="*/ 419134 w 1196832"/>
                <a:gd name="connsiteY26" fmla="*/ 4093699 h 4093961"/>
                <a:gd name="connsiteX27" fmla="*/ 419134 w 1196832"/>
                <a:gd name="connsiteY27" fmla="*/ -262 h 4093961"/>
                <a:gd name="connsiteX28" fmla="*/ 359235 w 1196832"/>
                <a:gd name="connsiteY28" fmla="*/ 4093699 h 4093961"/>
                <a:gd name="connsiteX29" fmla="*/ 359235 w 1196832"/>
                <a:gd name="connsiteY29" fmla="*/ -262 h 4093961"/>
                <a:gd name="connsiteX30" fmla="*/ 299464 w 1196832"/>
                <a:gd name="connsiteY30" fmla="*/ 4093699 h 4093961"/>
                <a:gd name="connsiteX31" fmla="*/ 299464 w 1196832"/>
                <a:gd name="connsiteY31" fmla="*/ -262 h 4093961"/>
                <a:gd name="connsiteX32" fmla="*/ 239179 w 1196832"/>
                <a:gd name="connsiteY32" fmla="*/ 4093699 h 4093961"/>
                <a:gd name="connsiteX33" fmla="*/ 239179 w 1196832"/>
                <a:gd name="connsiteY33" fmla="*/ -262 h 4093961"/>
                <a:gd name="connsiteX34" fmla="*/ 179279 w 1196832"/>
                <a:gd name="connsiteY34" fmla="*/ 4093699 h 4093961"/>
                <a:gd name="connsiteX35" fmla="*/ 179279 w 1196832"/>
                <a:gd name="connsiteY35" fmla="*/ -262 h 4093961"/>
                <a:gd name="connsiteX36" fmla="*/ 119508 w 1196832"/>
                <a:gd name="connsiteY36" fmla="*/ 4093699 h 4093961"/>
                <a:gd name="connsiteX37" fmla="*/ 119508 w 1196832"/>
                <a:gd name="connsiteY37" fmla="*/ -262 h 4093961"/>
                <a:gd name="connsiteX38" fmla="*/ 59223 w 1196832"/>
                <a:gd name="connsiteY38" fmla="*/ 4093699 h 4093961"/>
                <a:gd name="connsiteX39" fmla="*/ 59223 w 1196832"/>
                <a:gd name="connsiteY39" fmla="*/ -262 h 4093961"/>
                <a:gd name="connsiteX40" fmla="*/ -548 w 1196832"/>
                <a:gd name="connsiteY40" fmla="*/ 4093699 h 4093961"/>
                <a:gd name="connsiteX41" fmla="*/ -548 w 1196832"/>
                <a:gd name="connsiteY41" fmla="*/ -262 h 4093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</a:cxnLst>
              <a:rect l="l" t="t" r="r" b="b"/>
              <a:pathLst>
                <a:path w="1196832" h="4093961">
                  <a:moveTo>
                    <a:pt x="1196285" y="4093699"/>
                  </a:moveTo>
                  <a:lnTo>
                    <a:pt x="1196285" y="-262"/>
                  </a:lnTo>
                  <a:moveTo>
                    <a:pt x="1136385" y="4093699"/>
                  </a:moveTo>
                  <a:lnTo>
                    <a:pt x="1136385" y="-262"/>
                  </a:lnTo>
                  <a:moveTo>
                    <a:pt x="1076614" y="4093699"/>
                  </a:moveTo>
                  <a:lnTo>
                    <a:pt x="1076614" y="-262"/>
                  </a:lnTo>
                  <a:moveTo>
                    <a:pt x="1016714" y="4093699"/>
                  </a:moveTo>
                  <a:lnTo>
                    <a:pt x="1016714" y="-262"/>
                  </a:lnTo>
                  <a:moveTo>
                    <a:pt x="956944" y="4093699"/>
                  </a:moveTo>
                  <a:lnTo>
                    <a:pt x="956944" y="-262"/>
                  </a:lnTo>
                  <a:moveTo>
                    <a:pt x="897044" y="4093699"/>
                  </a:moveTo>
                  <a:lnTo>
                    <a:pt x="897044" y="-262"/>
                  </a:lnTo>
                  <a:moveTo>
                    <a:pt x="837274" y="4093699"/>
                  </a:moveTo>
                  <a:lnTo>
                    <a:pt x="837274" y="-262"/>
                  </a:lnTo>
                  <a:moveTo>
                    <a:pt x="777374" y="4093699"/>
                  </a:moveTo>
                  <a:lnTo>
                    <a:pt x="777374" y="-262"/>
                  </a:lnTo>
                  <a:moveTo>
                    <a:pt x="717602" y="4093699"/>
                  </a:moveTo>
                  <a:lnTo>
                    <a:pt x="717602" y="-262"/>
                  </a:lnTo>
                  <a:moveTo>
                    <a:pt x="657832" y="4093699"/>
                  </a:moveTo>
                  <a:lnTo>
                    <a:pt x="657832" y="-262"/>
                  </a:lnTo>
                  <a:moveTo>
                    <a:pt x="597932" y="4093699"/>
                  </a:moveTo>
                  <a:lnTo>
                    <a:pt x="597932" y="-262"/>
                  </a:lnTo>
                  <a:moveTo>
                    <a:pt x="538162" y="4093699"/>
                  </a:moveTo>
                  <a:lnTo>
                    <a:pt x="538162" y="-262"/>
                  </a:lnTo>
                  <a:moveTo>
                    <a:pt x="478262" y="4093699"/>
                  </a:moveTo>
                  <a:lnTo>
                    <a:pt x="478262" y="-262"/>
                  </a:lnTo>
                  <a:moveTo>
                    <a:pt x="419134" y="4093699"/>
                  </a:moveTo>
                  <a:lnTo>
                    <a:pt x="419134" y="-262"/>
                  </a:lnTo>
                  <a:moveTo>
                    <a:pt x="359235" y="4093699"/>
                  </a:moveTo>
                  <a:lnTo>
                    <a:pt x="359235" y="-262"/>
                  </a:lnTo>
                  <a:moveTo>
                    <a:pt x="299464" y="4093699"/>
                  </a:moveTo>
                  <a:lnTo>
                    <a:pt x="299464" y="-262"/>
                  </a:lnTo>
                  <a:moveTo>
                    <a:pt x="239179" y="4093699"/>
                  </a:moveTo>
                  <a:lnTo>
                    <a:pt x="239179" y="-262"/>
                  </a:lnTo>
                  <a:moveTo>
                    <a:pt x="179279" y="4093699"/>
                  </a:moveTo>
                  <a:lnTo>
                    <a:pt x="179279" y="-262"/>
                  </a:lnTo>
                  <a:moveTo>
                    <a:pt x="119508" y="4093699"/>
                  </a:moveTo>
                  <a:lnTo>
                    <a:pt x="119508" y="-262"/>
                  </a:lnTo>
                  <a:moveTo>
                    <a:pt x="59223" y="4093699"/>
                  </a:moveTo>
                  <a:lnTo>
                    <a:pt x="59223" y="-262"/>
                  </a:lnTo>
                  <a:moveTo>
                    <a:pt x="-548" y="4093699"/>
                  </a:moveTo>
                  <a:lnTo>
                    <a:pt x="-548" y="-262"/>
                  </a:lnTo>
                </a:path>
              </a:pathLst>
            </a:custGeom>
            <a:noFill/>
            <a:ln w="9525" cap="flat">
              <a:solidFill>
                <a:schemeClr val="accent2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fr-FR" sz="744" b="0" i="0" dirty="0">
                <a:latin typeface="Arial" panose="020B0604020202020204" pitchFamily="34" charset="0"/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27726AAC-2D04-4052-850C-84ABE57DA16A}"/>
                </a:ext>
              </a:extLst>
            </p:cNvPr>
            <p:cNvSpPr/>
            <p:nvPr/>
          </p:nvSpPr>
          <p:spPr>
            <a:xfrm>
              <a:off x="20373022" y="29408614"/>
              <a:ext cx="660550" cy="66161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744" b="0" i="0" dirty="0">
                <a:latin typeface="Arial" panose="020B0604020202020204" pitchFamily="34" charset="0"/>
              </a:endParaRPr>
            </a:p>
          </p:txBody>
        </p:sp>
        <p:grpSp>
          <p:nvGrpSpPr>
            <p:cNvPr id="49" name="Groupe 48">
              <a:extLst>
                <a:ext uri="{FF2B5EF4-FFF2-40B4-BE49-F238E27FC236}">
                  <a16:creationId xmlns:a16="http://schemas.microsoft.com/office/drawing/2014/main" id="{F0C2D826-C2F2-413B-8C0E-4B79A76AD21E}"/>
                </a:ext>
              </a:extLst>
            </p:cNvPr>
            <p:cNvGrpSpPr/>
            <p:nvPr/>
          </p:nvGrpSpPr>
          <p:grpSpPr>
            <a:xfrm>
              <a:off x="19706327" y="29431021"/>
              <a:ext cx="499624" cy="632283"/>
              <a:chOff x="1211580" y="5257800"/>
              <a:chExt cx="427808" cy="1623060"/>
            </a:xfrm>
          </p:grpSpPr>
          <p:cxnSp>
            <p:nvCxnSpPr>
              <p:cNvPr id="51" name="Connecteur droit 50">
                <a:extLst>
                  <a:ext uri="{FF2B5EF4-FFF2-40B4-BE49-F238E27FC236}">
                    <a16:creationId xmlns:a16="http://schemas.microsoft.com/office/drawing/2014/main" id="{E10F12FF-91FF-442B-AE29-29F05423C7FF}"/>
                  </a:ext>
                </a:extLst>
              </p:cNvPr>
              <p:cNvCxnSpPr/>
              <p:nvPr/>
            </p:nvCxnSpPr>
            <p:spPr>
              <a:xfrm>
                <a:off x="1211580" y="5257800"/>
                <a:ext cx="0" cy="162306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necteur droit 51">
                <a:extLst>
                  <a:ext uri="{FF2B5EF4-FFF2-40B4-BE49-F238E27FC236}">
                    <a16:creationId xmlns:a16="http://schemas.microsoft.com/office/drawing/2014/main" id="{245CDAC9-E93A-4749-AC1E-2D63B5B2DFB7}"/>
                  </a:ext>
                </a:extLst>
              </p:cNvPr>
              <p:cNvCxnSpPr/>
              <p:nvPr/>
            </p:nvCxnSpPr>
            <p:spPr>
              <a:xfrm>
                <a:off x="1352005" y="5257800"/>
                <a:ext cx="0" cy="162306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Connecteur droit 52">
                <a:extLst>
                  <a:ext uri="{FF2B5EF4-FFF2-40B4-BE49-F238E27FC236}">
                    <a16:creationId xmlns:a16="http://schemas.microsoft.com/office/drawing/2014/main" id="{4DB8032F-F8E9-4DED-AF4A-2053FBAE04EA}"/>
                  </a:ext>
                </a:extLst>
              </p:cNvPr>
              <p:cNvCxnSpPr/>
              <p:nvPr/>
            </p:nvCxnSpPr>
            <p:spPr>
              <a:xfrm>
                <a:off x="1498963" y="5257800"/>
                <a:ext cx="0" cy="162306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Connecteur droit 53">
                <a:extLst>
                  <a:ext uri="{FF2B5EF4-FFF2-40B4-BE49-F238E27FC236}">
                    <a16:creationId xmlns:a16="http://schemas.microsoft.com/office/drawing/2014/main" id="{D7D5CD2B-0490-4D9D-83DF-093AA20528DD}"/>
                  </a:ext>
                </a:extLst>
              </p:cNvPr>
              <p:cNvCxnSpPr/>
              <p:nvPr/>
            </p:nvCxnSpPr>
            <p:spPr>
              <a:xfrm>
                <a:off x="1639388" y="5257800"/>
                <a:ext cx="0" cy="162306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Espace réservé du numéro de diapositive 5">
              <a:extLst>
                <a:ext uri="{FF2B5EF4-FFF2-40B4-BE49-F238E27FC236}">
                  <a16:creationId xmlns:a16="http://schemas.microsoft.com/office/drawing/2014/main" id="{5F198939-0C50-44DC-862D-EC9715627CFF}"/>
                </a:ext>
              </a:extLst>
            </p:cNvPr>
            <p:cNvSpPr txBox="1">
              <a:spLocks/>
            </p:cNvSpPr>
            <p:nvPr/>
          </p:nvSpPr>
          <p:spPr>
            <a:xfrm>
              <a:off x="20373022" y="29400707"/>
              <a:ext cx="649073" cy="661614"/>
            </a:xfrm>
            <a:prstGeom prst="rect">
              <a:avLst/>
            </a:prstGeom>
          </p:spPr>
          <p:txBody>
            <a:bodyPr vert="horz" lIns="91440" tIns="45720" rIns="91440" bIns="45720" rtlCol="0" anchor="ctr"/>
            <a:lstStyle>
              <a:defPPr>
                <a:defRPr lang="fr-FR"/>
              </a:defPPr>
              <a:lvl1pPr marL="0" algn="r" defTabSz="914363" rtl="0" eaLnBrk="1" latinLnBrk="0" hangingPunct="1">
                <a:defRPr sz="1200" b="0" i="0" kern="1200">
                  <a:solidFill>
                    <a:schemeClr val="tx1">
                      <a:tint val="75000"/>
                    </a:schemeClr>
                  </a:solidFill>
                  <a:latin typeface="Arial" panose="020B0604020202020204" pitchFamily="34" charset="0"/>
                  <a:ea typeface="+mn-ea"/>
                  <a:cs typeface="+mn-cs"/>
                </a:defRPr>
              </a:lvl1pPr>
              <a:lvl2pPr marL="457182" algn="l" defTabSz="91436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363" algn="l" defTabSz="91436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545" algn="l" defTabSz="91436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727" algn="l" defTabSz="91436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909" algn="l" defTabSz="91436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090" algn="l" defTabSz="91436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272" algn="l" defTabSz="91436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454" algn="l" defTabSz="914363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 sz="636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5803B6FB-BEE1-74C6-AEFA-E05A5E310F16}"/>
              </a:ext>
            </a:extLst>
          </p:cNvPr>
          <p:cNvSpPr txBox="1">
            <a:spLocks/>
          </p:cNvSpPr>
          <p:nvPr userDrawn="1"/>
        </p:nvSpPr>
        <p:spPr>
          <a:xfrm>
            <a:off x="7758602" y="28916719"/>
            <a:ext cx="6813388" cy="957449"/>
          </a:xfrm>
          <a:prstGeom prst="rect">
            <a:avLst/>
          </a:prstGeom>
          <a:ln/>
        </p:spPr>
        <p:txBody>
          <a:bodyPr vert="horz" wrap="square" lIns="64575" tIns="32287" rIns="64575" bIns="32287" rtlCol="0" anchor="ctr"/>
          <a:lstStyle>
            <a:defPPr>
              <a:defRPr lang="en-US"/>
            </a:defPPr>
            <a:lvl1pPr marL="0" algn="ctr" defTabSz="457200" rtl="0" eaLnBrk="1" latinLnBrk="0" hangingPunct="1">
              <a:defRPr sz="298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r-FR" altLang="fr-FR" sz="1977" b="0" dirty="0">
                <a:cs typeface="Arial" panose="020B0604020202020204" pitchFamily="34" charset="0"/>
              </a:rPr>
              <a:t>INSA-Lyon</a:t>
            </a:r>
            <a:r>
              <a:rPr lang="fr-FR" altLang="fr-FR" sz="1977" b="0" dirty="0"/>
              <a:t>, Campus Lyon Tech La Doua</a:t>
            </a:r>
            <a:br>
              <a:rPr lang="fr-FR" altLang="fr-FR" sz="1977" b="0" dirty="0"/>
            </a:br>
            <a:r>
              <a:rPr lang="fr-FR" altLang="fr-FR" sz="1977" b="0" dirty="0">
                <a:cs typeface="Arial" panose="020B0604020202020204" pitchFamily="34" charset="0"/>
              </a:rPr>
              <a:t>20, avenue Albert Einstein</a:t>
            </a:r>
            <a:br>
              <a:rPr lang="fr-FR" altLang="fr-FR" sz="1977" b="0" dirty="0">
                <a:cs typeface="Arial" panose="020B0604020202020204" pitchFamily="34" charset="0"/>
              </a:rPr>
            </a:br>
            <a:r>
              <a:rPr lang="fr-FR" altLang="fr-FR" sz="1977" b="0" dirty="0">
                <a:cs typeface="Arial" panose="020B0604020202020204" pitchFamily="34" charset="0"/>
              </a:rPr>
              <a:t>F69621 Villeurbanne Cedex</a:t>
            </a:r>
            <a:endParaRPr lang="fr-FR" altLang="fr-FR" sz="1977" b="0" dirty="0"/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6EE792C1-0AE8-8A46-CD3E-FF9C0A4888DB}"/>
              </a:ext>
            </a:extLst>
          </p:cNvPr>
          <p:cNvCxnSpPr/>
          <p:nvPr userDrawn="1"/>
        </p:nvCxnSpPr>
        <p:spPr>
          <a:xfrm>
            <a:off x="7414498" y="28916719"/>
            <a:ext cx="0" cy="957449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C9C20534-596F-E1E7-886E-4EA2D129B469}"/>
              </a:ext>
            </a:extLst>
          </p:cNvPr>
          <p:cNvCxnSpPr/>
          <p:nvPr userDrawn="1"/>
        </p:nvCxnSpPr>
        <p:spPr>
          <a:xfrm>
            <a:off x="14916095" y="28916719"/>
            <a:ext cx="0" cy="957449"/>
          </a:xfrm>
          <a:prstGeom prst="line">
            <a:avLst/>
          </a:prstGeom>
          <a:ln w="508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space réservé du pied de page 43">
            <a:extLst>
              <a:ext uri="{FF2B5EF4-FFF2-40B4-BE49-F238E27FC236}">
                <a16:creationId xmlns:a16="http://schemas.microsoft.com/office/drawing/2014/main" id="{C92796E6-8D94-476D-B613-E3EDA03C70F7}"/>
              </a:ext>
            </a:extLst>
          </p:cNvPr>
          <p:cNvSpPr>
            <a:spLocks noGrp="1"/>
          </p:cNvSpPr>
          <p:nvPr userDrawn="1">
            <p:ph type="ftr" sz="quarter" idx="17"/>
          </p:nvPr>
        </p:nvSpPr>
        <p:spPr>
          <a:xfrm>
            <a:off x="15260200" y="28916719"/>
            <a:ext cx="4329748" cy="957449"/>
          </a:xfrm>
          <a:noFill/>
          <a:ln>
            <a:noFill/>
          </a:ln>
          <a:effectLst/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>
            <a:lvl1pPr>
              <a:defRPr lang="fr-FR" altLang="fr-FR" sz="2260">
                <a:solidFill>
                  <a:schemeClr val="accent2"/>
                </a:solidFill>
                <a:cs typeface="Arial" panose="020B0604020202020204" pitchFamily="34" charset="0"/>
              </a:defRPr>
            </a:lvl1pPr>
          </a:lstStyle>
          <a:p>
            <a:pPr algn="l" eaLnBrk="0" hangingPunct="0">
              <a:spcBef>
                <a:spcPct val="20000"/>
              </a:spcBef>
            </a:pPr>
            <a:r>
              <a:rPr lang="fr-FR" dirty="0"/>
              <a:t>Modifier le cours et la promo dans le pied de page</a:t>
            </a:r>
          </a:p>
        </p:txBody>
      </p:sp>
      <p:sp>
        <p:nvSpPr>
          <p:cNvPr id="31" name="Espace réservé du texte 23">
            <a:extLst>
              <a:ext uri="{FF2B5EF4-FFF2-40B4-BE49-F238E27FC236}">
                <a16:creationId xmlns:a16="http://schemas.microsoft.com/office/drawing/2014/main" id="{9D578447-7E56-E7AB-7804-1AB1CA01A5B9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565029" y="2100939"/>
            <a:ext cx="10964038" cy="1221691"/>
          </a:xfrm>
        </p:spPr>
        <p:txBody>
          <a:bodyPr lIns="0">
            <a:normAutofit/>
          </a:bodyPr>
          <a:lstStyle>
            <a:lvl1pPr marL="0" indent="0" algn="l" defTabSz="2946231" rtl="0" eaLnBrk="1" fontAlgn="base" hangingPunct="1">
              <a:lnSpc>
                <a:spcPct val="80000"/>
              </a:lnSpc>
              <a:spcBef>
                <a:spcPts val="565"/>
              </a:spcBef>
              <a:spcAft>
                <a:spcPct val="0"/>
              </a:spcAft>
              <a:buFontTx/>
              <a:buNone/>
              <a:defRPr lang="fr-FR" sz="2825" b="0" kern="1200" dirty="0" smtClean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474236" indent="0">
              <a:buFontTx/>
              <a:buNone/>
              <a:defRPr lang="fr-FR" sz="2825" kern="1200" dirty="0" smtClean="0">
                <a:solidFill>
                  <a:schemeClr val="accent5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</a:lstStyle>
          <a:p>
            <a:pPr lvl="0"/>
            <a:r>
              <a:rPr lang="fr-FR" dirty="0"/>
              <a:t>Cliquez pour ajouter les </a:t>
            </a:r>
            <a:r>
              <a:rPr lang="fr-FR" dirty="0" err="1"/>
              <a:t>auteur.e.s</a:t>
            </a:r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EC92FE8-1462-4462-9760-E0ED514922B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65028" y="505304"/>
            <a:ext cx="14932888" cy="1456416"/>
          </a:xfrm>
          <a:noFill/>
          <a:ln>
            <a:noFill/>
          </a:ln>
          <a:effectLst/>
        </p:spPr>
        <p:txBody>
          <a:bodyPr vert="horz" wrap="square" lIns="0" tIns="208822" rIns="417643" bIns="208822" numCol="1" anchor="t" anchorCtr="0" compatLnSpc="1">
            <a:prstTxWarp prst="textNoShape">
              <a:avLst/>
            </a:prstTxWarp>
            <a:normAutofit/>
          </a:bodyPr>
          <a:lstStyle>
            <a:lvl1pPr algn="l">
              <a:defRPr lang="fr-FR" sz="4237" b="1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marL="0" lvl="0" indent="0" algn="l" defTabSz="2946231"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fr-FR" dirty="0"/>
              <a:t>Modifiez le style du titre</a:t>
            </a:r>
          </a:p>
        </p:txBody>
      </p:sp>
      <p:sp>
        <p:nvSpPr>
          <p:cNvPr id="11" name="Espace réservé de la date 10">
            <a:extLst>
              <a:ext uri="{FF2B5EF4-FFF2-40B4-BE49-F238E27FC236}">
                <a16:creationId xmlns:a16="http://schemas.microsoft.com/office/drawing/2014/main" id="{0B8B5B19-B753-4DD9-B1FC-804AE67FD40C}"/>
              </a:ext>
            </a:extLst>
          </p:cNvPr>
          <p:cNvSpPr>
            <a:spLocks noGrp="1"/>
          </p:cNvSpPr>
          <p:nvPr userDrawn="1">
            <p:ph type="dt" sz="half" idx="16"/>
          </p:nvPr>
        </p:nvSpPr>
        <p:spPr>
          <a:xfrm>
            <a:off x="3861999" y="28916719"/>
            <a:ext cx="3208394" cy="957449"/>
          </a:xfrm>
          <a:noFill/>
          <a:ln>
            <a:noFill/>
          </a:ln>
          <a:effectLst/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>
              <a:defRPr lang="fr-FR" altLang="fr-FR" sz="2260">
                <a:solidFill>
                  <a:schemeClr val="accent1"/>
                </a:solidFill>
                <a:cs typeface="Arial" panose="020B0604020202020204" pitchFamily="34" charset="0"/>
              </a:defRPr>
            </a:lvl1pPr>
          </a:lstStyle>
          <a:p>
            <a:pPr algn="ctr"/>
            <a:r>
              <a:rPr lang="fr-FR"/>
              <a:t>Modifier la date dans le pied de page</a:t>
            </a:r>
            <a:endParaRPr lang="fr-FR" dirty="0"/>
          </a:p>
        </p:txBody>
      </p:sp>
      <p:sp>
        <p:nvSpPr>
          <p:cNvPr id="569" name="Titre 1">
            <a:extLst>
              <a:ext uri="{FF2B5EF4-FFF2-40B4-BE49-F238E27FC236}">
                <a16:creationId xmlns:a16="http://schemas.microsoft.com/office/drawing/2014/main" id="{973BCF6F-5EE7-4EF0-AEEA-DE775082EF24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470125" y="6744226"/>
            <a:ext cx="12469239" cy="419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normAutofit/>
          </a:bodyPr>
          <a:lstStyle>
            <a:lvl1pPr algn="l" defTabSz="4176713" rtl="0" eaLnBrk="0" fontAlgn="base" hangingPunct="0">
              <a:spcBef>
                <a:spcPct val="0"/>
              </a:spcBef>
              <a:spcAft>
                <a:spcPct val="0"/>
              </a:spcAft>
              <a:defRPr sz="4000" b="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defTabSz="4176713" rtl="0" eaLnBrk="0" fontAlgn="base" hangingPunct="0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defTabSz="4176713" rtl="0" fontAlgn="base">
              <a:spcBef>
                <a:spcPct val="0"/>
              </a:spcBef>
              <a:spcAft>
                <a:spcPct val="0"/>
              </a:spcAft>
              <a:defRPr sz="201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sz="2825" dirty="0"/>
              <a:t>Insérez un titre</a:t>
            </a:r>
          </a:p>
        </p:txBody>
      </p:sp>
      <p:pic>
        <p:nvPicPr>
          <p:cNvPr id="731" name="Image 730">
            <a:extLst>
              <a:ext uri="{FF2B5EF4-FFF2-40B4-BE49-F238E27FC236}">
                <a16:creationId xmlns:a16="http://schemas.microsoft.com/office/drawing/2014/main" id="{F0CC926B-B162-46B4-ACD2-53C3EA5B3D7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65028" y="29045913"/>
            <a:ext cx="2862874" cy="646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85341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9538">
          <p15:clr>
            <a:srgbClr val="FBAE40"/>
          </p15:clr>
        </p15:guide>
        <p15:guide id="2" pos="673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3588F4-D41C-4941-AE00-526D4171FEF9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EF928A-9804-47E8-B96B-1C012FC93D4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60101" y="4751193"/>
            <a:ext cx="16888961" cy="2265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357C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41719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1719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1719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1719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1719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fr-FR" altLang="fr-FR" sz="4237" b="1" dirty="0">
                <a:solidFill>
                  <a:schemeClr val="accent1"/>
                </a:solidFill>
                <a:cs typeface="Arial" panose="020B0604020202020204" pitchFamily="34" charset="0"/>
              </a:rPr>
              <a:t>Modèles hybrides pour la dynamique des engrenages cylindriques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fr-FR" altLang="fr-FR" sz="2825" dirty="0">
                <a:solidFill>
                  <a:schemeClr val="accent5"/>
                </a:solidFill>
                <a:latin typeface="Tahoma" panose="020B0604030504040204" pitchFamily="34" charset="0"/>
              </a:rPr>
              <a:t>Bérengère GUILBERT</a:t>
            </a:r>
            <a:r>
              <a:rPr lang="fr-FR" altLang="fr-FR" sz="2825" b="1" baseline="30000" dirty="0">
                <a:solidFill>
                  <a:schemeClr val="accent5"/>
                </a:solidFill>
                <a:latin typeface="Tahoma" panose="020B0604030504040204" pitchFamily="34" charset="0"/>
              </a:rPr>
              <a:t>1</a:t>
            </a:r>
            <a:r>
              <a:rPr lang="fr-FR" altLang="fr-FR" sz="2825" baseline="30000" dirty="0">
                <a:solidFill>
                  <a:schemeClr val="accent5"/>
                </a:solidFill>
                <a:latin typeface="Tahoma" panose="020B0604030504040204" pitchFamily="34" charset="0"/>
              </a:rPr>
              <a:t>;</a:t>
            </a:r>
            <a:r>
              <a:rPr lang="fr-FR" altLang="fr-FR" sz="2825" b="1" baseline="30000" dirty="0">
                <a:solidFill>
                  <a:schemeClr val="accent5"/>
                </a:solidFill>
                <a:latin typeface="Tahoma" panose="020B0604030504040204" pitchFamily="34" charset="0"/>
              </a:rPr>
              <a:t>2</a:t>
            </a:r>
            <a:r>
              <a:rPr lang="fr-FR" altLang="fr-FR" sz="2825" dirty="0">
                <a:solidFill>
                  <a:schemeClr val="accent5"/>
                </a:solidFill>
                <a:latin typeface="Tahoma" panose="020B0604030504040204" pitchFamily="34" charset="0"/>
              </a:rPr>
              <a:t>, Philippe VELEX</a:t>
            </a:r>
            <a:r>
              <a:rPr lang="fr-FR" altLang="fr-FR" sz="2825" b="1" baseline="30000" dirty="0">
                <a:solidFill>
                  <a:schemeClr val="accent5"/>
                </a:solidFill>
                <a:latin typeface="Tahoma" panose="020B0604030504040204" pitchFamily="34" charset="0"/>
              </a:rPr>
              <a:t>1</a:t>
            </a:r>
            <a:r>
              <a:rPr lang="fr-FR" altLang="fr-FR" sz="2825" dirty="0">
                <a:solidFill>
                  <a:schemeClr val="accent5"/>
                </a:solidFill>
                <a:latin typeface="Tahoma" panose="020B0604030504040204" pitchFamily="34" charset="0"/>
              </a:rPr>
              <a:t>, Philippe CUTULI</a:t>
            </a:r>
            <a:r>
              <a:rPr lang="fr-FR" altLang="fr-FR" sz="2825" b="1" baseline="30000" dirty="0">
                <a:solidFill>
                  <a:schemeClr val="accent5"/>
                </a:solidFill>
                <a:latin typeface="Tahoma" panose="020B0604030504040204" pitchFamily="34" charset="0"/>
              </a:rPr>
              <a:t>2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fr-FR" altLang="fr-FR" sz="2825" b="1" baseline="30000" dirty="0">
                <a:solidFill>
                  <a:schemeClr val="accent5"/>
                </a:solidFill>
                <a:latin typeface="Tahoma" panose="020B0604030504040204" pitchFamily="34" charset="0"/>
              </a:rPr>
              <a:t>1</a:t>
            </a:r>
            <a:r>
              <a:rPr lang="fr-FR" altLang="fr-FR" sz="2825" dirty="0">
                <a:solidFill>
                  <a:schemeClr val="accent5"/>
                </a:solidFill>
                <a:latin typeface="Tahoma" panose="020B0604030504040204" pitchFamily="34" charset="0"/>
              </a:rPr>
              <a:t>LaMCoS, INSA-Lyon </a:t>
            </a:r>
            <a:r>
              <a:rPr lang="fr-FR" altLang="fr-FR" sz="2825" b="1" baseline="30000" dirty="0">
                <a:solidFill>
                  <a:schemeClr val="accent5"/>
                </a:solidFill>
                <a:latin typeface="Tahoma" panose="020B0604030504040204" pitchFamily="34" charset="0"/>
              </a:rPr>
              <a:t>2</a:t>
            </a:r>
            <a:r>
              <a:rPr lang="fr-FR" altLang="fr-FR" sz="2825" dirty="0">
                <a:solidFill>
                  <a:schemeClr val="accent5"/>
                </a:solidFill>
                <a:latin typeface="Tahoma" panose="020B0604030504040204" pitchFamily="34" charset="0"/>
              </a:rPr>
              <a:t>SAFRAN </a:t>
            </a:r>
            <a:r>
              <a:rPr lang="fr-FR" altLang="fr-FR" sz="2825" dirty="0" err="1">
                <a:solidFill>
                  <a:schemeClr val="accent5"/>
                </a:solidFill>
                <a:latin typeface="Tahoma" panose="020B0604030504040204" pitchFamily="34" charset="0"/>
              </a:rPr>
              <a:t>Helicopter</a:t>
            </a:r>
            <a:r>
              <a:rPr lang="fr-FR" altLang="fr-FR" sz="2825" dirty="0">
                <a:solidFill>
                  <a:schemeClr val="accent5"/>
                </a:solidFill>
                <a:latin typeface="Tahoma" panose="020B0604030504040204" pitchFamily="34" charset="0"/>
              </a:rPr>
              <a:t> </a:t>
            </a:r>
            <a:r>
              <a:rPr lang="fr-FR" altLang="fr-FR" sz="2825" dirty="0" err="1">
                <a:solidFill>
                  <a:schemeClr val="accent5"/>
                </a:solidFill>
                <a:latin typeface="Tahoma" panose="020B0604030504040204" pitchFamily="34" charset="0"/>
              </a:rPr>
              <a:t>Engines</a:t>
            </a:r>
            <a:endParaRPr lang="fr-FR" altLang="fr-FR" sz="2825" dirty="0">
              <a:solidFill>
                <a:schemeClr val="accent5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094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8975"/>
            <a:ext cx="18443377" cy="12595626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3761"/>
            <a:ext cx="18443377" cy="6623742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C0A0A6-4D40-4279-B781-E51B47A6CFB6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20069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60641"/>
            <a:ext cx="9088041" cy="192123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60641"/>
            <a:ext cx="9088041" cy="192123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B210C-BB22-48A9-9CF4-C0020E4058C7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58571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2135"/>
            <a:ext cx="18443377" cy="585272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2802"/>
            <a:ext cx="9046274" cy="3637800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60602"/>
            <a:ext cx="9046274" cy="1626848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2802"/>
            <a:ext cx="9090826" cy="3637800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60602"/>
            <a:ext cx="9090826" cy="1626848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DEB2D8-7FA2-44CA-9756-9C5F05446361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15768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D0185C-9EB3-4CCA-BE2F-9CAD8AD0AE8F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8021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4A57E0-ED18-4A27-BD40-F7424FDB3003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7167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665"/>
            <a:ext cx="6896776" cy="7065328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762"/>
            <a:ext cx="10825460" cy="21518408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3992"/>
            <a:ext cx="6896776" cy="16829220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3DA55-8507-4521-AE2E-D1A7764BBD56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4214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665"/>
            <a:ext cx="6896776" cy="7065328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762"/>
            <a:ext cx="10825460" cy="21518408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3992"/>
            <a:ext cx="6896776" cy="16829220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ED6F0-34EC-47CF-81AF-C7F8BB03ED7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31575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2135"/>
            <a:ext cx="18443377" cy="5852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60641"/>
            <a:ext cx="18443377" cy="19212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5058"/>
            <a:ext cx="4811316" cy="161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 altLang="fr-FR"/>
              <a:t>Modifier la date dans le pied de page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5058"/>
            <a:ext cx="7216973" cy="161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 altLang="fr-FR"/>
              <a:t>Modifier le cours et la promo dans le pied de 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5058"/>
            <a:ext cx="4811316" cy="16121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AB2B132-46D9-4678-9442-DF7C1B8748AC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4444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/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574E71E0-0525-4658-808C-9EA0BD597F3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Modifier le cours et la promo dans le pied de page</a:t>
            </a:r>
            <a:endParaRPr lang="fr-FR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E1030F1-8567-40A8-BBD6-724A2475A05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Titre 15">
            <a:extLst>
              <a:ext uri="{FF2B5EF4-FFF2-40B4-BE49-F238E27FC236}">
                <a16:creationId xmlns:a16="http://schemas.microsoft.com/office/drawing/2014/main" id="{402C8F30-BFBD-4C61-AA17-5313062EF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9B138706-E812-4B69-90AE-51232E80FC5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fr-FR"/>
              <a:t>Modifier la date dans le pied de page</a:t>
            </a:r>
            <a:endParaRPr lang="fr-FR" dirty="0"/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145DF3B1-0CA5-4952-9323-74600F22E4CB}"/>
              </a:ext>
            </a:extLst>
          </p:cNvPr>
          <p:cNvGrpSpPr/>
          <p:nvPr/>
        </p:nvGrpSpPr>
        <p:grpSpPr>
          <a:xfrm>
            <a:off x="1120244" y="4373516"/>
            <a:ext cx="6101541" cy="7147546"/>
            <a:chOff x="1830147" y="12170003"/>
            <a:chExt cx="8640000" cy="10121180"/>
          </a:xfrm>
        </p:grpSpPr>
        <p:sp>
          <p:nvSpPr>
            <p:cNvPr id="45" name="Espace réservé du contenu 137">
              <a:extLst>
                <a:ext uri="{FF2B5EF4-FFF2-40B4-BE49-F238E27FC236}">
                  <a16:creationId xmlns:a16="http://schemas.microsoft.com/office/drawing/2014/main" id="{55CDC2D9-7231-4C9A-B70A-B650481265A3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3"/>
              <a:ext cx="8640000" cy="9360000"/>
            </a:xfrm>
            <a:prstGeom prst="rect">
              <a:avLst/>
            </a:prstGeom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Texte introduction</a:t>
              </a:r>
            </a:p>
            <a:p>
              <a:pPr fontAlgn="auto">
                <a:spcAft>
                  <a:spcPts val="0"/>
                </a:spcAft>
                <a:buClr>
                  <a:schemeClr val="accent1"/>
                </a:buClr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fr-FR" sz="2000" dirty="0">
                  <a:solidFill>
                    <a:srgbClr val="102648"/>
                  </a:solidFill>
                  <a:latin typeface="Arial"/>
                </a:rPr>
                <a:t>Niveau 2 </a:t>
              </a:r>
              <a:endParaRPr lang="fr-FR" sz="3138" dirty="0">
                <a:solidFill>
                  <a:srgbClr val="102648"/>
                </a:solidFill>
                <a:latin typeface="Arial"/>
              </a:endParaRPr>
            </a:p>
            <a:p>
              <a:pPr marL="0" indent="0">
                <a:buNone/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Référence d’un livre [1], d’un site internet [2], d’un article de revue [3].</a:t>
              </a:r>
            </a:p>
          </p:txBody>
        </p:sp>
        <p:sp>
          <p:nvSpPr>
            <p:cNvPr id="47" name="Espace réservé du texte 30">
              <a:extLst>
                <a:ext uri="{FF2B5EF4-FFF2-40B4-BE49-F238E27FC236}">
                  <a16:creationId xmlns:a16="http://schemas.microsoft.com/office/drawing/2014/main" id="{BD03BB20-8CDE-4413-9A04-BBF6399558C7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78" dirty="0">
                  <a:solidFill>
                    <a:schemeClr val="accent1"/>
                  </a:solidFill>
                  <a:latin typeface="Arial"/>
                </a:rPr>
                <a:t>INTRODUCTION</a:t>
              </a:r>
              <a:endParaRPr lang="fr-FR" sz="2542" dirty="0">
                <a:solidFill>
                  <a:schemeClr val="accent1"/>
                </a:solidFill>
                <a:latin typeface="Arial"/>
              </a:endParaRPr>
            </a:p>
          </p:txBody>
        </p:sp>
      </p:grp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9CB6C10C-D9CC-4FAC-8574-23E04C27866D}"/>
              </a:ext>
            </a:extLst>
          </p:cNvPr>
          <p:cNvGrpSpPr/>
          <p:nvPr/>
        </p:nvGrpSpPr>
        <p:grpSpPr>
          <a:xfrm>
            <a:off x="8060298" y="4374643"/>
            <a:ext cx="12203083" cy="15177689"/>
            <a:chOff x="1830147" y="12170003"/>
            <a:chExt cx="8640000" cy="21492149"/>
          </a:xfrm>
        </p:grpSpPr>
        <p:sp>
          <p:nvSpPr>
            <p:cNvPr id="49" name="Espace réservé du contenu 137">
              <a:extLst>
                <a:ext uri="{FF2B5EF4-FFF2-40B4-BE49-F238E27FC236}">
                  <a16:creationId xmlns:a16="http://schemas.microsoft.com/office/drawing/2014/main" id="{47667F4D-8ECC-41BE-9586-688BCAE98645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4"/>
              <a:ext cx="8640000" cy="20730968"/>
            </a:xfrm>
            <a:prstGeom prst="rect">
              <a:avLst/>
            </a:prstGeom>
            <a:ln w="38100">
              <a:solidFill>
                <a:schemeClr val="accent6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Texte résultats</a:t>
              </a:r>
            </a:p>
            <a:p>
              <a:pPr fontAlgn="auto">
                <a:spcAft>
                  <a:spcPts val="0"/>
                </a:spcAft>
                <a:buClr>
                  <a:schemeClr val="accent1"/>
                </a:buClr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fr-FR" sz="2000" dirty="0">
                  <a:solidFill>
                    <a:srgbClr val="102648"/>
                  </a:solidFill>
                  <a:latin typeface="Arial"/>
                </a:rPr>
                <a:t>Niveau 2</a:t>
              </a:r>
              <a:endParaRPr lang="fr-FR" sz="1100" dirty="0">
                <a:solidFill>
                  <a:srgbClr val="102648"/>
                </a:solidFill>
                <a:latin typeface="Arial"/>
              </a:endParaRPr>
            </a:p>
          </p:txBody>
        </p:sp>
        <p:sp>
          <p:nvSpPr>
            <p:cNvPr id="50" name="Espace réservé du texte 30">
              <a:extLst>
                <a:ext uri="{FF2B5EF4-FFF2-40B4-BE49-F238E27FC236}">
                  <a16:creationId xmlns:a16="http://schemas.microsoft.com/office/drawing/2014/main" id="{D4CC1140-DED3-4C84-840F-DD635C35D89F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38100">
              <a:solidFill>
                <a:schemeClr val="accent6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78" dirty="0">
                  <a:solidFill>
                    <a:schemeClr val="accent1"/>
                  </a:solidFill>
                  <a:latin typeface="Arial"/>
                </a:rPr>
                <a:t>RESULTATS</a:t>
              </a:r>
              <a:endParaRPr lang="fr-FR" sz="2542" dirty="0">
                <a:solidFill>
                  <a:schemeClr val="accent1"/>
                </a:solidFill>
                <a:latin typeface="Arial"/>
              </a:endParaRPr>
            </a:p>
          </p:txBody>
        </p:sp>
      </p:grp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60EE814E-09EA-45C6-AD55-FC3870FC0FA6}"/>
              </a:ext>
            </a:extLst>
          </p:cNvPr>
          <p:cNvGrpSpPr/>
          <p:nvPr/>
        </p:nvGrpSpPr>
        <p:grpSpPr>
          <a:xfrm>
            <a:off x="1120244" y="12404785"/>
            <a:ext cx="6101541" cy="7147546"/>
            <a:chOff x="1830147" y="12170003"/>
            <a:chExt cx="8640000" cy="10121180"/>
          </a:xfrm>
        </p:grpSpPr>
        <p:sp>
          <p:nvSpPr>
            <p:cNvPr id="70" name="Espace réservé du contenu 137">
              <a:extLst>
                <a:ext uri="{FF2B5EF4-FFF2-40B4-BE49-F238E27FC236}">
                  <a16:creationId xmlns:a16="http://schemas.microsoft.com/office/drawing/2014/main" id="{27096DAC-BA7F-4FF5-BC1F-98D478405392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3"/>
              <a:ext cx="8640000" cy="9360000"/>
            </a:xfrm>
            <a:prstGeom prst="rect">
              <a:avLst/>
            </a:prstGeom>
            <a:ln w="38100">
              <a:solidFill>
                <a:schemeClr val="accent3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Texte méthodes</a:t>
              </a:r>
            </a:p>
            <a:p>
              <a:pPr fontAlgn="auto">
                <a:spcAft>
                  <a:spcPts val="0"/>
                </a:spcAft>
                <a:buClr>
                  <a:schemeClr val="accent1"/>
                </a:buClr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fr-FR" sz="2000" dirty="0">
                  <a:solidFill>
                    <a:srgbClr val="102648"/>
                  </a:solidFill>
                  <a:latin typeface="Arial"/>
                </a:rPr>
                <a:t>Niveau 2</a:t>
              </a:r>
              <a:endParaRPr lang="fr-FR" sz="1100" dirty="0">
                <a:solidFill>
                  <a:srgbClr val="102648"/>
                </a:solidFill>
                <a:latin typeface="Arial"/>
              </a:endParaRPr>
            </a:p>
          </p:txBody>
        </p:sp>
        <p:sp>
          <p:nvSpPr>
            <p:cNvPr id="71" name="Espace réservé du texte 30">
              <a:extLst>
                <a:ext uri="{FF2B5EF4-FFF2-40B4-BE49-F238E27FC236}">
                  <a16:creationId xmlns:a16="http://schemas.microsoft.com/office/drawing/2014/main" id="{B8911B3F-9B0C-4610-A5E1-C2343C6C5792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3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78" dirty="0">
                  <a:solidFill>
                    <a:schemeClr val="accent1"/>
                  </a:solidFill>
                  <a:latin typeface="Arial"/>
                </a:rPr>
                <a:t>METHODES</a:t>
              </a:r>
              <a:endParaRPr lang="fr-FR" sz="2542" dirty="0">
                <a:solidFill>
                  <a:schemeClr val="accent1"/>
                </a:solidFill>
                <a:latin typeface="Arial"/>
              </a:endParaRPr>
            </a:p>
          </p:txBody>
        </p: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404BB339-8B5D-4ED4-875A-FECF366B9E0C}"/>
              </a:ext>
            </a:extLst>
          </p:cNvPr>
          <p:cNvGrpSpPr/>
          <p:nvPr/>
        </p:nvGrpSpPr>
        <p:grpSpPr>
          <a:xfrm>
            <a:off x="1120244" y="20137242"/>
            <a:ext cx="6101541" cy="7147546"/>
            <a:chOff x="1830147" y="12170003"/>
            <a:chExt cx="8640000" cy="10121180"/>
          </a:xfrm>
        </p:grpSpPr>
        <p:sp>
          <p:nvSpPr>
            <p:cNvPr id="73" name="Espace réservé du contenu 137">
              <a:extLst>
                <a:ext uri="{FF2B5EF4-FFF2-40B4-BE49-F238E27FC236}">
                  <a16:creationId xmlns:a16="http://schemas.microsoft.com/office/drawing/2014/main" id="{FB30D94D-6C73-4D3C-B7BE-5E27BAF289D9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3"/>
              <a:ext cx="8640000" cy="9360000"/>
            </a:xfrm>
            <a:prstGeom prst="rect">
              <a:avLst/>
            </a:prstGeom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Texte méthodes</a:t>
              </a:r>
            </a:p>
            <a:p>
              <a:pPr fontAlgn="auto">
                <a:spcAft>
                  <a:spcPts val="0"/>
                </a:spcAft>
                <a:buClr>
                  <a:schemeClr val="accent1"/>
                </a:buClr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fr-FR" sz="2000" dirty="0">
                  <a:solidFill>
                    <a:srgbClr val="102648"/>
                  </a:solidFill>
                  <a:latin typeface="Arial"/>
                </a:rPr>
                <a:t>Niveau 2</a:t>
              </a:r>
              <a:endParaRPr lang="fr-FR" sz="1100" dirty="0">
                <a:solidFill>
                  <a:srgbClr val="102648"/>
                </a:solidFill>
                <a:latin typeface="Arial"/>
              </a:endParaRPr>
            </a:p>
          </p:txBody>
        </p:sp>
        <p:sp>
          <p:nvSpPr>
            <p:cNvPr id="74" name="Espace réservé du texte 30">
              <a:extLst>
                <a:ext uri="{FF2B5EF4-FFF2-40B4-BE49-F238E27FC236}">
                  <a16:creationId xmlns:a16="http://schemas.microsoft.com/office/drawing/2014/main" id="{56DF90CC-E93C-4B86-A748-A91F056A648E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78" dirty="0">
                  <a:solidFill>
                    <a:schemeClr val="accent1"/>
                  </a:solidFill>
                  <a:latin typeface="Arial"/>
                </a:rPr>
                <a:t>METHODES 2</a:t>
              </a:r>
              <a:endParaRPr lang="fr-FR" sz="2542" dirty="0">
                <a:solidFill>
                  <a:schemeClr val="accent1"/>
                </a:solidFill>
                <a:latin typeface="Arial"/>
              </a:endParaRPr>
            </a:p>
          </p:txBody>
        </p:sp>
      </p:grpSp>
      <p:grpSp>
        <p:nvGrpSpPr>
          <p:cNvPr id="75" name="Groupe 74">
            <a:extLst>
              <a:ext uri="{FF2B5EF4-FFF2-40B4-BE49-F238E27FC236}">
                <a16:creationId xmlns:a16="http://schemas.microsoft.com/office/drawing/2014/main" id="{6733F4A4-7862-431F-90D6-7255A835D66D}"/>
              </a:ext>
            </a:extLst>
          </p:cNvPr>
          <p:cNvGrpSpPr/>
          <p:nvPr/>
        </p:nvGrpSpPr>
        <p:grpSpPr>
          <a:xfrm>
            <a:off x="8060298" y="20137243"/>
            <a:ext cx="12203083" cy="7147547"/>
            <a:chOff x="1830147" y="12170003"/>
            <a:chExt cx="8640000" cy="10121181"/>
          </a:xfrm>
        </p:grpSpPr>
        <p:sp>
          <p:nvSpPr>
            <p:cNvPr id="76" name="Espace réservé du contenu 137">
              <a:extLst>
                <a:ext uri="{FF2B5EF4-FFF2-40B4-BE49-F238E27FC236}">
                  <a16:creationId xmlns:a16="http://schemas.microsoft.com/office/drawing/2014/main" id="{BF0CA1BF-8697-477B-A25D-1FFD8078D101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4"/>
              <a:ext cx="8640000" cy="9360000"/>
            </a:xfrm>
            <a:prstGeom prst="rect">
              <a:avLst/>
            </a:prstGeom>
            <a:ln w="38100"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Texte conclusion/perspectives</a:t>
              </a:r>
            </a:p>
            <a:p>
              <a:pPr fontAlgn="auto">
                <a:spcAft>
                  <a:spcPts val="0"/>
                </a:spcAft>
                <a:buClr>
                  <a:schemeClr val="accent1"/>
                </a:buClr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fr-FR" sz="2000" dirty="0">
                  <a:solidFill>
                    <a:srgbClr val="102648"/>
                  </a:solidFill>
                  <a:latin typeface="Arial"/>
                </a:rPr>
                <a:t>Niveau 2</a:t>
              </a:r>
              <a:endParaRPr lang="fr-FR" sz="1100" dirty="0">
                <a:solidFill>
                  <a:srgbClr val="102648"/>
                </a:solidFill>
                <a:latin typeface="Arial"/>
              </a:endParaRPr>
            </a:p>
          </p:txBody>
        </p:sp>
        <p:sp>
          <p:nvSpPr>
            <p:cNvPr id="77" name="Espace réservé du texte 30">
              <a:extLst>
                <a:ext uri="{FF2B5EF4-FFF2-40B4-BE49-F238E27FC236}">
                  <a16:creationId xmlns:a16="http://schemas.microsoft.com/office/drawing/2014/main" id="{D17D6ECE-1B61-4CA4-90C5-98976625C780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78" dirty="0">
                  <a:solidFill>
                    <a:schemeClr val="accent1"/>
                  </a:solidFill>
                  <a:latin typeface="Arial"/>
                </a:rPr>
                <a:t>CONCLUSION / PERSPECTIVES</a:t>
              </a:r>
              <a:endParaRPr lang="fr-FR" sz="2542" dirty="0">
                <a:solidFill>
                  <a:schemeClr val="accent1"/>
                </a:solidFill>
                <a:latin typeface="Arial"/>
              </a:endParaRPr>
            </a:p>
          </p:txBody>
        </p:sp>
      </p:grpSp>
      <p:sp>
        <p:nvSpPr>
          <p:cNvPr id="24" name="Espace réservé du contenu 137">
            <a:extLst>
              <a:ext uri="{FF2B5EF4-FFF2-40B4-BE49-F238E27FC236}">
                <a16:creationId xmlns:a16="http://schemas.microsoft.com/office/drawing/2014/main" id="{40B13427-84A3-4515-BCAF-805AFC290392}"/>
              </a:ext>
            </a:extLst>
          </p:cNvPr>
          <p:cNvSpPr txBox="1">
            <a:spLocks/>
          </p:cNvSpPr>
          <p:nvPr/>
        </p:nvSpPr>
        <p:spPr>
          <a:xfrm>
            <a:off x="1120244" y="27284788"/>
            <a:ext cx="19143137" cy="1221691"/>
          </a:xfrm>
          <a:prstGeom prst="rect">
            <a:avLst/>
          </a:prstGeom>
          <a:ln w="38100">
            <a:noFill/>
          </a:ln>
        </p:spPr>
        <p:txBody>
          <a:bodyPr vert="horz" lIns="201951" tIns="100976" rIns="201951" bIns="100976" numCol="2" rtlCol="0">
            <a:noAutofit/>
          </a:bodyPr>
          <a:lstStyle>
            <a:lvl1pPr marL="325767" indent="-646446" algn="l" defTabSz="4043435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3962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972222" indent="-646446" algn="l" defTabSz="4043435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‒"/>
              <a:defRPr sz="3393" b="0" kern="1200">
                <a:solidFill>
                  <a:schemeClr val="accent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18668" indent="-646446" algn="l" defTabSz="4043435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 kern="120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265122" indent="-646446" algn="l" defTabSz="40434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 kern="120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911568" indent="-646446" algn="l" defTabSz="404343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 kern="120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119438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41156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62873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8458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accent5"/>
              </a:buClr>
              <a:buNone/>
              <a:defRPr/>
            </a:pPr>
            <a:r>
              <a:rPr lang="fr-FR" sz="2260" dirty="0">
                <a:solidFill>
                  <a:srgbClr val="102648"/>
                </a:solidFill>
                <a:latin typeface="Arial"/>
              </a:rPr>
              <a:t>REFERENCES</a:t>
            </a:r>
          </a:p>
          <a:p>
            <a:pPr marL="0" indent="0" fontAlgn="auto">
              <a:spcAft>
                <a:spcPts val="0"/>
              </a:spcAft>
              <a:buClr>
                <a:schemeClr val="accent5"/>
              </a:buClr>
              <a:buNone/>
              <a:defRPr/>
            </a:pPr>
            <a:r>
              <a:rPr lang="fr-FR" sz="1600" dirty="0">
                <a:solidFill>
                  <a:srgbClr val="102648"/>
                </a:solidFill>
                <a:latin typeface="Arial"/>
              </a:rPr>
              <a:t>[1] </a:t>
            </a:r>
            <a:r>
              <a:rPr lang="fr-FR" sz="1600" dirty="0" err="1">
                <a:solidFill>
                  <a:srgbClr val="102648"/>
                </a:solidFill>
                <a:latin typeface="Arial"/>
              </a:rPr>
              <a:t>Giret</a:t>
            </a:r>
            <a:r>
              <a:rPr lang="fr-FR" sz="1600" dirty="0">
                <a:solidFill>
                  <a:srgbClr val="102648"/>
                </a:solidFill>
                <a:latin typeface="Arial"/>
              </a:rPr>
              <a:t> A. Les crues sur la Loire et ses affluents: 1856 et 2016. Paris: l’Harmattan; 2018.</a:t>
            </a:r>
            <a:endParaRPr lang="fr-FR" sz="1600" i="1" dirty="0">
              <a:solidFill>
                <a:srgbClr val="102648"/>
              </a:solidFill>
              <a:latin typeface="Arial"/>
            </a:endParaRPr>
          </a:p>
          <a:p>
            <a:pPr marL="0" indent="0" fontAlgn="auto">
              <a:spcAft>
                <a:spcPts val="0"/>
              </a:spcAft>
              <a:buClr>
                <a:schemeClr val="accent5"/>
              </a:buClr>
              <a:buNone/>
              <a:defRPr/>
            </a:pPr>
            <a:r>
              <a:rPr lang="fr-FR" sz="1600" dirty="0">
                <a:solidFill>
                  <a:srgbClr val="102648"/>
                </a:solidFill>
                <a:latin typeface="Arial"/>
              </a:rPr>
              <a:t>[2] </a:t>
            </a:r>
            <a:r>
              <a:rPr lang="fr-FR" sz="1600" dirty="0" err="1">
                <a:solidFill>
                  <a:srgbClr val="102648"/>
                </a:solidFill>
                <a:latin typeface="Arial"/>
              </a:rPr>
              <a:t>s.n</a:t>
            </a:r>
            <a:r>
              <a:rPr lang="fr-FR" sz="1600" dirty="0">
                <a:solidFill>
                  <a:srgbClr val="102648"/>
                </a:solidFill>
                <a:latin typeface="Arial"/>
              </a:rPr>
              <a:t>. Résonance de Helmholtz. In: </a:t>
            </a:r>
            <a:r>
              <a:rPr lang="fr-FR" sz="1600" dirty="0" err="1">
                <a:solidFill>
                  <a:srgbClr val="102648"/>
                </a:solidFill>
                <a:latin typeface="Arial"/>
              </a:rPr>
              <a:t>Wikipedia</a:t>
            </a:r>
            <a:r>
              <a:rPr lang="fr-FR" sz="1600" dirty="0">
                <a:solidFill>
                  <a:srgbClr val="102648"/>
                </a:solidFill>
                <a:latin typeface="Arial"/>
              </a:rPr>
              <a:t> [Internet]. 2021 [cité 6 </a:t>
            </a:r>
            <a:r>
              <a:rPr lang="fr-FR" sz="1600" dirty="0" err="1">
                <a:solidFill>
                  <a:srgbClr val="102648"/>
                </a:solidFill>
                <a:latin typeface="Arial"/>
              </a:rPr>
              <a:t>janv</a:t>
            </a:r>
            <a:r>
              <a:rPr lang="fr-FR" sz="1600" dirty="0">
                <a:solidFill>
                  <a:srgbClr val="102648"/>
                </a:solidFill>
                <a:latin typeface="Arial"/>
              </a:rPr>
              <a:t> 2022].</a:t>
            </a:r>
          </a:p>
          <a:p>
            <a:pPr marL="0" indent="0" fontAlgn="auto">
              <a:spcAft>
                <a:spcPts val="0"/>
              </a:spcAft>
              <a:buClr>
                <a:schemeClr val="accent5"/>
              </a:buClr>
              <a:buNone/>
              <a:defRPr/>
            </a:pPr>
            <a:r>
              <a:rPr lang="fr-FR" sz="1600" dirty="0">
                <a:solidFill>
                  <a:srgbClr val="102648"/>
                </a:solidFill>
                <a:latin typeface="Arial"/>
              </a:rPr>
              <a:t>[3] Le Pape E, Nicolas M, Bernard A, De Linares M, </a:t>
            </a:r>
            <a:r>
              <a:rPr lang="fr-FR" sz="1600" dirty="0" err="1">
                <a:solidFill>
                  <a:srgbClr val="102648"/>
                </a:solidFill>
                <a:latin typeface="Arial"/>
              </a:rPr>
              <a:t>Daou</a:t>
            </a:r>
            <a:r>
              <a:rPr lang="fr-FR" sz="1600" dirty="0">
                <a:solidFill>
                  <a:srgbClr val="102648"/>
                </a:solidFill>
                <a:latin typeface="Arial"/>
              </a:rPr>
              <a:t> MP. Utilisation du modèle hydrodynamique 1D Mascaret pour la prévision des crues. LHB. 2024;110(1):2313198.</a:t>
            </a:r>
            <a:endParaRPr lang="fr-FR" sz="1054" dirty="0">
              <a:solidFill>
                <a:srgbClr val="102648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493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e 52">
            <a:extLst>
              <a:ext uri="{FF2B5EF4-FFF2-40B4-BE49-F238E27FC236}">
                <a16:creationId xmlns:a16="http://schemas.microsoft.com/office/drawing/2014/main" id="{1F3CB120-3616-4739-B9CB-41651210DEBD}"/>
              </a:ext>
            </a:extLst>
          </p:cNvPr>
          <p:cNvGrpSpPr/>
          <p:nvPr/>
        </p:nvGrpSpPr>
        <p:grpSpPr>
          <a:xfrm>
            <a:off x="7635352" y="8295052"/>
            <a:ext cx="6101541" cy="4351007"/>
            <a:chOff x="1830147" y="12170003"/>
            <a:chExt cx="8640000" cy="6161181"/>
          </a:xfrm>
        </p:grpSpPr>
        <p:sp>
          <p:nvSpPr>
            <p:cNvPr id="54" name="Espace réservé du contenu 137">
              <a:extLst>
                <a:ext uri="{FF2B5EF4-FFF2-40B4-BE49-F238E27FC236}">
                  <a16:creationId xmlns:a16="http://schemas.microsoft.com/office/drawing/2014/main" id="{4E8CE0F2-3531-4D7B-9B0D-5B081C6C4854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4"/>
              <a:ext cx="8640000" cy="5400000"/>
            </a:xfrm>
            <a:prstGeom prst="rect">
              <a:avLst/>
            </a:prstGeom>
            <a:ln w="38100">
              <a:solidFill>
                <a:schemeClr val="accent3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Texte méthode</a:t>
              </a:r>
            </a:p>
            <a:p>
              <a:pPr fontAlgn="auto">
                <a:spcAft>
                  <a:spcPts val="0"/>
                </a:spcAft>
                <a:buClr>
                  <a:schemeClr val="accent5"/>
                </a:buClr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Clr>
                  <a:schemeClr val="accent5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2000" dirty="0">
                  <a:solidFill>
                    <a:srgbClr val="102648"/>
                  </a:solidFill>
                  <a:latin typeface="Arial"/>
                </a:rPr>
                <a:t>Niveau 2 </a:t>
              </a:r>
            </a:p>
          </p:txBody>
        </p:sp>
        <p:sp>
          <p:nvSpPr>
            <p:cNvPr id="55" name="Espace réservé du texte 30">
              <a:extLst>
                <a:ext uri="{FF2B5EF4-FFF2-40B4-BE49-F238E27FC236}">
                  <a16:creationId xmlns:a16="http://schemas.microsoft.com/office/drawing/2014/main" id="{049C4F70-441D-41BD-8D1C-64A395E080A9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2542" b="0" dirty="0">
                  <a:solidFill>
                    <a:schemeClr val="accent1"/>
                  </a:solidFill>
                  <a:latin typeface="Arial"/>
                </a:rPr>
                <a:t>Bloc méthode</a:t>
              </a:r>
            </a:p>
          </p:txBody>
        </p:sp>
      </p:grpSp>
      <p:sp>
        <p:nvSpPr>
          <p:cNvPr id="29" name="Espace réservé du pied de page 28">
            <a:extLst>
              <a:ext uri="{FF2B5EF4-FFF2-40B4-BE49-F238E27FC236}">
                <a16:creationId xmlns:a16="http://schemas.microsoft.com/office/drawing/2014/main" id="{EC2D889D-0DA0-4388-AC2D-491F44E8A6C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Modifier le cours et la promo dans le pied de page</a:t>
            </a:r>
            <a:endParaRPr lang="fr-FR" dirty="0"/>
          </a:p>
        </p:txBody>
      </p:sp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870A053B-5508-46E0-9F15-FAC4742336E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2" name="Titre 31">
            <a:extLst>
              <a:ext uri="{FF2B5EF4-FFF2-40B4-BE49-F238E27FC236}">
                <a16:creationId xmlns:a16="http://schemas.microsoft.com/office/drawing/2014/main" id="{219B9876-EB47-4C70-ADC7-45FB5BE61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8" name="Espace réservé de la date 27">
            <a:extLst>
              <a:ext uri="{FF2B5EF4-FFF2-40B4-BE49-F238E27FC236}">
                <a16:creationId xmlns:a16="http://schemas.microsoft.com/office/drawing/2014/main" id="{47A7E3FA-8740-49EF-9684-12D2D388382B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fr-FR"/>
              <a:t>Modifier la date dans le pied de page</a:t>
            </a:r>
            <a:endParaRPr lang="fr-FR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88A89C7-79B8-3EEE-0767-2B66AD75F3C4}"/>
              </a:ext>
            </a:extLst>
          </p:cNvPr>
          <p:cNvSpPr txBox="1">
            <a:spLocks/>
          </p:cNvSpPr>
          <p:nvPr/>
        </p:nvSpPr>
        <p:spPr bwMode="auto">
          <a:xfrm>
            <a:off x="588148" y="4204965"/>
            <a:ext cx="19453661" cy="689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47469" rIns="294938" bIns="147469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171950" rtl="0" eaLnBrk="1" fontAlgn="base" hangingPunct="1">
              <a:lnSpc>
                <a:spcPct val="80000"/>
              </a:lnSpc>
              <a:spcBef>
                <a:spcPts val="800"/>
              </a:spcBef>
              <a:spcAft>
                <a:spcPct val="0"/>
              </a:spcAft>
              <a:buFontTx/>
              <a:buNone/>
              <a:defRPr lang="fr-FR" sz="4000" b="0" kern="1200" dirty="0" smtClean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087562" indent="0" algn="l" defTabSz="4176713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fr-FR" sz="4000" kern="1200" dirty="0" smtClean="0">
                <a:solidFill>
                  <a:schemeClr val="accent5"/>
                </a:solidFill>
                <a:latin typeface="Tahoma" panose="020B0604030504040204" pitchFamily="34" charset="0"/>
                <a:ea typeface="+mn-ea"/>
                <a:cs typeface="+mn-cs"/>
              </a:defRPr>
            </a:lvl2pPr>
            <a:lvl3pPr marL="5221288" indent="-1044575" algn="l" defTabSz="4176713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308850" indent="-1044575" algn="l" defTabSz="4176713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396413" indent="-1042988" algn="l" defTabSz="4176713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178" b="1" dirty="0">
                <a:solidFill>
                  <a:schemeClr val="accent1"/>
                </a:solidFill>
              </a:rPr>
              <a:t>INTRODUCTION</a:t>
            </a:r>
          </a:p>
        </p:txBody>
      </p:sp>
      <p:sp>
        <p:nvSpPr>
          <p:cNvPr id="24" name="Espace réservé du texte 24">
            <a:extLst>
              <a:ext uri="{FF2B5EF4-FFF2-40B4-BE49-F238E27FC236}">
                <a16:creationId xmlns:a16="http://schemas.microsoft.com/office/drawing/2014/main" id="{59D74BF2-A5F5-15DC-65A2-E98FAA0C0F9A}"/>
              </a:ext>
            </a:extLst>
          </p:cNvPr>
          <p:cNvSpPr txBox="1">
            <a:spLocks/>
          </p:cNvSpPr>
          <p:nvPr/>
        </p:nvSpPr>
        <p:spPr>
          <a:xfrm>
            <a:off x="588148" y="7577934"/>
            <a:ext cx="19451808" cy="534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3543" tIns="22643" rIns="43543" bIns="22643" rtlCol="0">
            <a:spAutoFit/>
          </a:bodyPr>
          <a:lstStyle>
            <a:lvl1pPr marL="0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lang="fr-FR" sz="5230" b="1" kern="1200" dirty="0" smtClean="0">
                <a:solidFill>
                  <a:srgbClr val="102648"/>
                </a:solidFill>
                <a:latin typeface="Titillium Bold"/>
                <a:ea typeface="Lucida Sans Unicode" charset="0"/>
                <a:cs typeface="Lucida Sans Unicode" charset="0"/>
              </a:defRPr>
            </a:lvl1pPr>
            <a:lvl2pPr marL="3285286" indent="-1263576" algn="l" defTabSz="40434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4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5429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6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07600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97720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9438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41156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62873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8458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sz="3178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MÉTHODE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DDBD578D-70BF-4807-BEDD-A7971FC4FBD9}"/>
              </a:ext>
            </a:extLst>
          </p:cNvPr>
          <p:cNvGrpSpPr/>
          <p:nvPr/>
        </p:nvGrpSpPr>
        <p:grpSpPr>
          <a:xfrm>
            <a:off x="1292444" y="8295050"/>
            <a:ext cx="6101541" cy="4351007"/>
            <a:chOff x="1830147" y="12170003"/>
            <a:chExt cx="8640000" cy="6161181"/>
          </a:xfrm>
        </p:grpSpPr>
        <p:sp>
          <p:nvSpPr>
            <p:cNvPr id="25" name="Espace réservé du contenu 137">
              <a:extLst>
                <a:ext uri="{FF2B5EF4-FFF2-40B4-BE49-F238E27FC236}">
                  <a16:creationId xmlns:a16="http://schemas.microsoft.com/office/drawing/2014/main" id="{355FBED5-677B-3499-6241-547DF7F5E0D5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4"/>
              <a:ext cx="8640000" cy="5400000"/>
            </a:xfrm>
            <a:prstGeom prst="rect">
              <a:avLst/>
            </a:prstGeom>
            <a:ln w="38100">
              <a:solidFill>
                <a:schemeClr val="accent3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Texte méthode</a:t>
              </a:r>
            </a:p>
            <a:p>
              <a:pPr fontAlgn="auto">
                <a:spcAft>
                  <a:spcPts val="0"/>
                </a:spcAft>
                <a:buClr>
                  <a:schemeClr val="accent5"/>
                </a:buClr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Clr>
                  <a:schemeClr val="accent5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2000" dirty="0">
                  <a:solidFill>
                    <a:srgbClr val="102648"/>
                  </a:solidFill>
                  <a:latin typeface="Arial"/>
                </a:rPr>
                <a:t>Niveau 2 </a:t>
              </a:r>
            </a:p>
          </p:txBody>
        </p:sp>
        <p:sp>
          <p:nvSpPr>
            <p:cNvPr id="26" name="Espace réservé du texte 30">
              <a:extLst>
                <a:ext uri="{FF2B5EF4-FFF2-40B4-BE49-F238E27FC236}">
                  <a16:creationId xmlns:a16="http://schemas.microsoft.com/office/drawing/2014/main" id="{D692BE78-39BB-9313-D91A-A100A4E9004A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2542" b="0" dirty="0">
                  <a:solidFill>
                    <a:schemeClr val="accent1"/>
                  </a:solidFill>
                  <a:latin typeface="Arial"/>
                </a:rPr>
                <a:t>Bloc méthode</a:t>
              </a:r>
            </a:p>
          </p:txBody>
        </p:sp>
      </p:grpSp>
      <p:sp>
        <p:nvSpPr>
          <p:cNvPr id="46" name="Espace réservé du texte 23">
            <a:extLst>
              <a:ext uri="{FF2B5EF4-FFF2-40B4-BE49-F238E27FC236}">
                <a16:creationId xmlns:a16="http://schemas.microsoft.com/office/drawing/2014/main" id="{9F2C4A8F-4261-B820-4C83-2B37645DFDC4}"/>
              </a:ext>
            </a:extLst>
          </p:cNvPr>
          <p:cNvSpPr txBox="1">
            <a:spLocks/>
          </p:cNvSpPr>
          <p:nvPr/>
        </p:nvSpPr>
        <p:spPr>
          <a:xfrm>
            <a:off x="588148" y="13421603"/>
            <a:ext cx="19451807" cy="534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3543" tIns="22643" rIns="43543" bIns="22643" rtlCol="0">
            <a:spAutoFit/>
          </a:bodyPr>
          <a:lstStyle>
            <a:lvl1pPr marL="0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lang="fr-FR" sz="5230" b="1" kern="1200" dirty="0" smtClean="0">
                <a:solidFill>
                  <a:srgbClr val="102648"/>
                </a:solidFill>
                <a:latin typeface="Titillium Bold"/>
                <a:ea typeface="Lucida Sans Unicode" charset="0"/>
                <a:cs typeface="Lucida Sans Unicode" charset="0"/>
              </a:defRPr>
            </a:lvl1pPr>
            <a:lvl2pPr marL="3285286" indent="-1263576" algn="l" defTabSz="40434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4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5429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6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07600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97720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9438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41156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62873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8458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fr-FR" sz="3178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RESULTATS</a:t>
            </a:r>
          </a:p>
        </p:txBody>
      </p:sp>
      <p:sp>
        <p:nvSpPr>
          <p:cNvPr id="84" name="Espace réservé du texte 240">
            <a:extLst>
              <a:ext uri="{FF2B5EF4-FFF2-40B4-BE49-F238E27FC236}">
                <a16:creationId xmlns:a16="http://schemas.microsoft.com/office/drawing/2014/main" id="{B31B032D-16FD-EA95-F239-127FA507BF86}"/>
              </a:ext>
            </a:extLst>
          </p:cNvPr>
          <p:cNvSpPr txBox="1">
            <a:spLocks/>
          </p:cNvSpPr>
          <p:nvPr/>
        </p:nvSpPr>
        <p:spPr>
          <a:xfrm>
            <a:off x="607562" y="20556198"/>
            <a:ext cx="12661796" cy="61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43543" tIns="22643" rIns="43543" bIns="22643" rtlCol="0">
            <a:spAutoFit/>
          </a:bodyPr>
          <a:lstStyle>
            <a:lvl1pPr marL="0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lang="fr-FR" sz="5230" b="1" kern="1200" dirty="0" smtClean="0">
                <a:solidFill>
                  <a:srgbClr val="102648"/>
                </a:solidFill>
                <a:latin typeface="Titillium Bold"/>
                <a:ea typeface="Lucida Sans Unicode" charset="0"/>
                <a:cs typeface="Lucida Sans Unicode" charset="0"/>
              </a:defRPr>
            </a:lvl1pPr>
            <a:lvl2pPr marL="3285286" indent="-1263576" algn="l" defTabSz="40434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4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05429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06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07600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97720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1119438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41156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62873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8458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</a:pPr>
            <a:r>
              <a:rPr lang="fr-FR" sz="3693" dirty="0"/>
              <a:t>ANALYSE / DISCUSSION / CONCLUSION</a:t>
            </a:r>
            <a:endParaRPr lang="ar-AE" sz="3693" dirty="0"/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B5A23281-2ADE-41F7-8B45-213AD1F0B5EB}"/>
              </a:ext>
            </a:extLst>
          </p:cNvPr>
          <p:cNvGrpSpPr/>
          <p:nvPr/>
        </p:nvGrpSpPr>
        <p:grpSpPr>
          <a:xfrm>
            <a:off x="13825720" y="20153578"/>
            <a:ext cx="6254080" cy="3597925"/>
            <a:chOff x="19577713" y="29866948"/>
            <a:chExt cx="8856000" cy="5094790"/>
          </a:xfrm>
        </p:grpSpPr>
        <p:sp>
          <p:nvSpPr>
            <p:cNvPr id="85" name="Espace réservé du contenu 67">
              <a:extLst>
                <a:ext uri="{FF2B5EF4-FFF2-40B4-BE49-F238E27FC236}">
                  <a16:creationId xmlns:a16="http://schemas.microsoft.com/office/drawing/2014/main" id="{F001DECA-A995-7D42-FB53-530B488B383D}"/>
                </a:ext>
              </a:extLst>
            </p:cNvPr>
            <p:cNvSpPr txBox="1">
              <a:spLocks/>
            </p:cNvSpPr>
            <p:nvPr/>
          </p:nvSpPr>
          <p:spPr>
            <a:xfrm>
              <a:off x="19577713" y="30654419"/>
              <a:ext cx="8856000" cy="4307319"/>
            </a:xfrm>
            <a:prstGeom prst="rect">
              <a:avLst/>
            </a:prstGeom>
            <a:solidFill>
              <a:schemeClr val="accent1">
                <a:alpha val="8000"/>
              </a:schemeClr>
            </a:solidFill>
            <a:ln w="38100">
              <a:solidFill>
                <a:schemeClr val="accent1"/>
              </a:solidFill>
            </a:ln>
          </p:spPr>
          <p:txBody>
            <a:bodyPr vert="horz" lIns="201951" tIns="100976" rIns="127115" bIns="100976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3962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1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830" b="1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 fontAlgn="auto">
                <a:spcAft>
                  <a:spcPts val="0"/>
                </a:spcAft>
                <a:buClr>
                  <a:srgbClr val="102648"/>
                </a:buClr>
                <a:defRPr/>
              </a:pPr>
              <a:r>
                <a:rPr lang="fr-FR" sz="2542" dirty="0">
                  <a:solidFill>
                    <a:srgbClr val="10264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Conclusion 1</a:t>
              </a:r>
            </a:p>
            <a:p>
              <a:pPr algn="just" fontAlgn="auto">
                <a:spcAft>
                  <a:spcPts val="0"/>
                </a:spcAft>
                <a:buClr>
                  <a:srgbClr val="102648"/>
                </a:buClr>
                <a:defRPr/>
              </a:pPr>
              <a:r>
                <a:rPr lang="fr-FR" sz="2542" dirty="0">
                  <a:solidFill>
                    <a:srgbClr val="10264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Conclusion 2</a:t>
              </a:r>
            </a:p>
          </p:txBody>
        </p:sp>
        <p:sp>
          <p:nvSpPr>
            <p:cNvPr id="87" name="Espace réservé du texte 22">
              <a:extLst>
                <a:ext uri="{FF2B5EF4-FFF2-40B4-BE49-F238E27FC236}">
                  <a16:creationId xmlns:a16="http://schemas.microsoft.com/office/drawing/2014/main" id="{25E2ED09-F520-5E51-AB42-8C9D9C0B0A65}"/>
                </a:ext>
              </a:extLst>
            </p:cNvPr>
            <p:cNvSpPr txBox="1">
              <a:spLocks/>
            </p:cNvSpPr>
            <p:nvPr/>
          </p:nvSpPr>
          <p:spPr>
            <a:xfrm>
              <a:off x="19577713" y="29866948"/>
              <a:ext cx="8856000" cy="815928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vert="horz" wrap="square" lIns="43543" tIns="22643" rIns="43543" bIns="22643" rtlCol="0">
              <a:noAutofit/>
            </a:bodyPr>
            <a:lstStyle>
              <a:lvl1pPr marL="0" indent="0" algn="ctr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lang="fr-FR" sz="4525" b="1" kern="1200" dirty="0" smtClean="0">
                  <a:solidFill>
                    <a:srgbClr val="102648"/>
                  </a:solidFill>
                  <a:latin typeface="Titillium Bold"/>
                  <a:ea typeface="Lucida Sans Unicode" charset="0"/>
                  <a:cs typeface="Lucida Sans Unicode" charset="0"/>
                </a:defRPr>
              </a:lvl1pPr>
              <a:lvl2pPr marL="3285286" indent="-126357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244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05429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060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07600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97720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96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Conclusions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EAF0E9AD-B303-46E5-AD2D-76BAD7A6A1CA}"/>
              </a:ext>
            </a:extLst>
          </p:cNvPr>
          <p:cNvGrpSpPr/>
          <p:nvPr/>
        </p:nvGrpSpPr>
        <p:grpSpPr>
          <a:xfrm>
            <a:off x="13825720" y="23958442"/>
            <a:ext cx="6254080" cy="3326345"/>
            <a:chOff x="19577713" y="34933266"/>
            <a:chExt cx="8856000" cy="5094790"/>
          </a:xfrm>
        </p:grpSpPr>
        <p:sp>
          <p:nvSpPr>
            <p:cNvPr id="86" name="Espace réservé du contenu 245">
              <a:extLst>
                <a:ext uri="{FF2B5EF4-FFF2-40B4-BE49-F238E27FC236}">
                  <a16:creationId xmlns:a16="http://schemas.microsoft.com/office/drawing/2014/main" id="{6A35DA07-FA4A-79DF-0EBE-4B496F686E91}"/>
                </a:ext>
              </a:extLst>
            </p:cNvPr>
            <p:cNvSpPr txBox="1">
              <a:spLocks/>
            </p:cNvSpPr>
            <p:nvPr/>
          </p:nvSpPr>
          <p:spPr>
            <a:xfrm>
              <a:off x="19577713" y="35720737"/>
              <a:ext cx="8856000" cy="4307319"/>
            </a:xfrm>
            <a:prstGeom prst="rect">
              <a:avLst/>
            </a:prstGeom>
            <a:solidFill>
              <a:schemeClr val="accent1">
                <a:alpha val="8000"/>
              </a:schemeClr>
            </a:solidFill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127115" bIns="100976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3962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1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830" b="1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 fontAlgn="auto">
                <a:spcAft>
                  <a:spcPts val="0"/>
                </a:spcAft>
                <a:buClr>
                  <a:srgbClr val="102648"/>
                </a:buClr>
                <a:defRPr/>
              </a:pPr>
              <a:r>
                <a:rPr lang="fr-FR" sz="2542" dirty="0">
                  <a:latin typeface="Arial" panose="020B0604020202020204" pitchFamily="34" charset="0"/>
                  <a:cs typeface="Arial" panose="020B0604020202020204" pitchFamily="34" charset="0"/>
                </a:rPr>
                <a:t>Perspective 1</a:t>
              </a:r>
            </a:p>
            <a:p>
              <a:pPr algn="just" fontAlgn="auto">
                <a:spcAft>
                  <a:spcPts val="0"/>
                </a:spcAft>
                <a:buClr>
                  <a:srgbClr val="102648"/>
                </a:buClr>
                <a:defRPr/>
              </a:pPr>
              <a:r>
                <a:rPr lang="fr-FR" sz="2542" dirty="0">
                  <a:latin typeface="Arial" panose="020B0604020202020204" pitchFamily="34" charset="0"/>
                  <a:cs typeface="Arial" panose="020B0604020202020204" pitchFamily="34" charset="0"/>
                </a:rPr>
                <a:t>Perspective 2</a:t>
              </a:r>
            </a:p>
          </p:txBody>
        </p:sp>
        <p:sp>
          <p:nvSpPr>
            <p:cNvPr id="88" name="Espace réservé du texte 26">
              <a:extLst>
                <a:ext uri="{FF2B5EF4-FFF2-40B4-BE49-F238E27FC236}">
                  <a16:creationId xmlns:a16="http://schemas.microsoft.com/office/drawing/2014/main" id="{E7BA3598-054D-2E2C-5873-84A8593D6FCE}"/>
                </a:ext>
              </a:extLst>
            </p:cNvPr>
            <p:cNvSpPr txBox="1">
              <a:spLocks/>
            </p:cNvSpPr>
            <p:nvPr/>
          </p:nvSpPr>
          <p:spPr>
            <a:xfrm>
              <a:off x="19577713" y="34933266"/>
              <a:ext cx="8856000" cy="8159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 cap="flat">
              <a:solidFill>
                <a:schemeClr val="accent1">
                  <a:lumMod val="20000"/>
                  <a:lumOff val="80000"/>
                </a:schemeClr>
              </a:solidFill>
              <a:round/>
              <a:headEnd/>
              <a:tailEnd/>
            </a:ln>
            <a:effectLst/>
          </p:spPr>
          <p:txBody>
            <a:bodyPr vert="horz" wrap="square" lIns="43543" tIns="22643" rIns="43543" bIns="22643" rtlCol="0">
              <a:noAutofit/>
            </a:bodyPr>
            <a:lstStyle>
              <a:lvl1pPr marL="0" indent="0" algn="ctr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lang="fr-FR" sz="4525" b="1" kern="1200" dirty="0" smtClean="0">
                  <a:solidFill>
                    <a:srgbClr val="102648"/>
                  </a:solidFill>
                  <a:latin typeface="Titillium Bold"/>
                  <a:ea typeface="Lucida Sans Unicode" charset="0"/>
                  <a:cs typeface="Lucida Sans Unicode" charset="0"/>
                </a:defRPr>
              </a:lvl1pPr>
              <a:lvl2pPr marL="3285286" indent="-126357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244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05429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060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07600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97720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96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Perspectives</a:t>
              </a:r>
            </a:p>
          </p:txBody>
        </p:sp>
      </p:grpSp>
      <p:sp>
        <p:nvSpPr>
          <p:cNvPr id="95" name="Rectangle 94">
            <a:extLst>
              <a:ext uri="{FF2B5EF4-FFF2-40B4-BE49-F238E27FC236}">
                <a16:creationId xmlns:a16="http://schemas.microsoft.com/office/drawing/2014/main" id="{DCBC845B-E51D-7BAE-3037-1CC453DFB4A6}"/>
              </a:ext>
            </a:extLst>
          </p:cNvPr>
          <p:cNvSpPr/>
          <p:nvPr/>
        </p:nvSpPr>
        <p:spPr bwMode="auto">
          <a:xfrm>
            <a:off x="0" y="3781433"/>
            <a:ext cx="587042" cy="195681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4575" tIns="32287" rIns="64575" bIns="32287" numCol="1" rtlCol="0" anchor="t" anchorCtr="0" compatLnSpc="1">
            <a:prstTxWarp prst="textNoShape">
              <a:avLst/>
            </a:prstTxWarp>
          </a:bodyPr>
          <a:lstStyle/>
          <a:p>
            <a:pPr defTabSz="2949595" eaLnBrk="1" hangingPunct="1"/>
            <a:endParaRPr lang="fr-FR" sz="5791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F24DDC66-B032-806D-0208-45980B75442A}"/>
              </a:ext>
            </a:extLst>
          </p:cNvPr>
          <p:cNvSpPr/>
          <p:nvPr/>
        </p:nvSpPr>
        <p:spPr bwMode="auto">
          <a:xfrm>
            <a:off x="0" y="7382253"/>
            <a:ext cx="587042" cy="195681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4575" tIns="32287" rIns="64575" bIns="32287" numCol="1" rtlCol="0" anchor="t" anchorCtr="0" compatLnSpc="1">
            <a:prstTxWarp prst="textNoShape">
              <a:avLst/>
            </a:prstTxWarp>
          </a:bodyPr>
          <a:lstStyle/>
          <a:p>
            <a:pPr defTabSz="2949595" eaLnBrk="1" hangingPunct="1"/>
            <a:endParaRPr lang="fr-FR" sz="5791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ADD03A0C-4954-2115-FFD0-9A45430237E8}"/>
              </a:ext>
            </a:extLst>
          </p:cNvPr>
          <p:cNvSpPr/>
          <p:nvPr/>
        </p:nvSpPr>
        <p:spPr bwMode="auto">
          <a:xfrm>
            <a:off x="0" y="13225922"/>
            <a:ext cx="587042" cy="195681"/>
          </a:xfrm>
          <a:prstGeom prst="rect">
            <a:avLst/>
          </a:prstGeom>
          <a:solidFill>
            <a:schemeClr val="accent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4575" tIns="32287" rIns="64575" bIns="32287" numCol="1" rtlCol="0" anchor="t" anchorCtr="0" compatLnSpc="1">
            <a:prstTxWarp prst="textNoShape">
              <a:avLst/>
            </a:prstTxWarp>
          </a:bodyPr>
          <a:lstStyle/>
          <a:p>
            <a:pPr defTabSz="2949595" eaLnBrk="1" hangingPunct="1"/>
            <a:endParaRPr lang="fr-FR" sz="5791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4BA241E5-08AD-BF77-EA6E-7F812BB06CAF}"/>
              </a:ext>
            </a:extLst>
          </p:cNvPr>
          <p:cNvSpPr/>
          <p:nvPr/>
        </p:nvSpPr>
        <p:spPr bwMode="auto">
          <a:xfrm>
            <a:off x="0" y="20360517"/>
            <a:ext cx="587042" cy="195681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4575" tIns="32287" rIns="64575" bIns="32287" numCol="1" rtlCol="0" anchor="t" anchorCtr="0" compatLnSpc="1">
            <a:prstTxWarp prst="textNoShape">
              <a:avLst/>
            </a:prstTxWarp>
          </a:bodyPr>
          <a:lstStyle/>
          <a:p>
            <a:pPr defTabSz="2949595" eaLnBrk="1" hangingPunct="1"/>
            <a:endParaRPr lang="fr-FR" sz="4092"/>
          </a:p>
        </p:txBody>
      </p:sp>
      <p:grpSp>
        <p:nvGrpSpPr>
          <p:cNvPr id="56" name="Groupe 55">
            <a:extLst>
              <a:ext uri="{FF2B5EF4-FFF2-40B4-BE49-F238E27FC236}">
                <a16:creationId xmlns:a16="http://schemas.microsoft.com/office/drawing/2014/main" id="{61985934-9EEA-48A3-8AB2-23B24300D63A}"/>
              </a:ext>
            </a:extLst>
          </p:cNvPr>
          <p:cNvGrpSpPr/>
          <p:nvPr/>
        </p:nvGrpSpPr>
        <p:grpSpPr>
          <a:xfrm>
            <a:off x="13978259" y="8295052"/>
            <a:ext cx="6101541" cy="4351007"/>
            <a:chOff x="1830147" y="12170003"/>
            <a:chExt cx="8640000" cy="6161181"/>
          </a:xfrm>
        </p:grpSpPr>
        <p:sp>
          <p:nvSpPr>
            <p:cNvPr id="57" name="Espace réservé du contenu 137">
              <a:extLst>
                <a:ext uri="{FF2B5EF4-FFF2-40B4-BE49-F238E27FC236}">
                  <a16:creationId xmlns:a16="http://schemas.microsoft.com/office/drawing/2014/main" id="{8DCD91BF-7E11-43BA-A350-E24A92B93101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4"/>
              <a:ext cx="8640000" cy="5400000"/>
            </a:xfrm>
            <a:prstGeom prst="rect">
              <a:avLst/>
            </a:prstGeom>
            <a:ln w="38100">
              <a:solidFill>
                <a:schemeClr val="accent3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Texte méthode</a:t>
              </a:r>
            </a:p>
            <a:p>
              <a:pPr fontAlgn="auto">
                <a:spcAft>
                  <a:spcPts val="0"/>
                </a:spcAft>
                <a:buClr>
                  <a:schemeClr val="accent5"/>
                </a:buClr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Clr>
                  <a:schemeClr val="accent5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2000" dirty="0">
                  <a:solidFill>
                    <a:srgbClr val="102648"/>
                  </a:solidFill>
                  <a:latin typeface="Arial"/>
                </a:rPr>
                <a:t>Niveau 2 </a:t>
              </a:r>
            </a:p>
          </p:txBody>
        </p:sp>
        <p:sp>
          <p:nvSpPr>
            <p:cNvPr id="58" name="Espace réservé du texte 30">
              <a:extLst>
                <a:ext uri="{FF2B5EF4-FFF2-40B4-BE49-F238E27FC236}">
                  <a16:creationId xmlns:a16="http://schemas.microsoft.com/office/drawing/2014/main" id="{ECC4DD0A-9ED8-4CF9-A84B-67854EA6DF85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38100">
              <a:solidFill>
                <a:schemeClr val="accent5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2542" b="0" dirty="0">
                  <a:solidFill>
                    <a:schemeClr val="accent1"/>
                  </a:solidFill>
                  <a:latin typeface="Arial"/>
                </a:rPr>
                <a:t>Bloc méthode</a:t>
              </a:r>
            </a:p>
          </p:txBody>
        </p:sp>
      </p:grp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EBD13DDD-FEAA-4E47-966F-76E3367919FD}"/>
              </a:ext>
            </a:extLst>
          </p:cNvPr>
          <p:cNvGrpSpPr/>
          <p:nvPr/>
        </p:nvGrpSpPr>
        <p:grpSpPr>
          <a:xfrm>
            <a:off x="1292444" y="14136687"/>
            <a:ext cx="9018669" cy="5714341"/>
            <a:chOff x="1830147" y="12170003"/>
            <a:chExt cx="8640000" cy="6161181"/>
          </a:xfrm>
        </p:grpSpPr>
        <p:sp>
          <p:nvSpPr>
            <p:cNvPr id="62" name="Espace réservé du contenu 137">
              <a:extLst>
                <a:ext uri="{FF2B5EF4-FFF2-40B4-BE49-F238E27FC236}">
                  <a16:creationId xmlns:a16="http://schemas.microsoft.com/office/drawing/2014/main" id="{C265B5D4-242F-406A-96B8-859C8E6C0AC4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4"/>
              <a:ext cx="8640000" cy="5400000"/>
            </a:xfrm>
            <a:prstGeom prst="rect">
              <a:avLst/>
            </a:prstGeom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Texte méthode</a:t>
              </a:r>
            </a:p>
            <a:p>
              <a:pPr fontAlgn="auto">
                <a:spcAft>
                  <a:spcPts val="0"/>
                </a:spcAft>
                <a:buClr>
                  <a:schemeClr val="accent4"/>
                </a:buClr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Clr>
                  <a:schemeClr val="accent4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2000" dirty="0">
                  <a:solidFill>
                    <a:srgbClr val="102648"/>
                  </a:solidFill>
                  <a:latin typeface="Arial"/>
                </a:rPr>
                <a:t>Niveau 2 </a:t>
              </a:r>
            </a:p>
          </p:txBody>
        </p:sp>
        <p:sp>
          <p:nvSpPr>
            <p:cNvPr id="63" name="Espace réservé du texte 30">
              <a:extLst>
                <a:ext uri="{FF2B5EF4-FFF2-40B4-BE49-F238E27FC236}">
                  <a16:creationId xmlns:a16="http://schemas.microsoft.com/office/drawing/2014/main" id="{62C3DD19-02DB-42EF-90E9-65E5616C303D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defPPr>
                <a:defRPr lang="en-US"/>
              </a:defPPr>
              <a:lvl1pPr indent="0" defTabSz="4043435" fontAlgn="auto">
                <a:spcBef>
                  <a:spcPct val="20000"/>
                </a:spcBef>
                <a:spcAft>
                  <a:spcPts val="0"/>
                </a:spcAft>
                <a:buFont typeface="Arial" pitchFamily="34" charset="0"/>
                <a:buNone/>
                <a:defRPr sz="2542" b="0">
                  <a:solidFill>
                    <a:schemeClr val="accent1"/>
                  </a:solidFill>
                  <a:latin typeface="Arial"/>
                </a:defRPr>
              </a:lvl1pPr>
              <a:lvl2pPr marL="2021718" indent="0" defTabSz="4043435">
                <a:spcBef>
                  <a:spcPct val="20000"/>
                </a:spcBef>
                <a:buFont typeface="Arial" pitchFamily="34" charset="0"/>
                <a:buNone/>
                <a:defRPr sz="3393" b="1">
                  <a:solidFill>
                    <a:schemeClr val="accent1"/>
                  </a:solidFill>
                </a:defRPr>
              </a:lvl2pPr>
              <a:lvl3pPr marL="4043435" indent="0" defTabSz="4043435">
                <a:spcBef>
                  <a:spcPct val="20000"/>
                </a:spcBef>
                <a:buFont typeface="Arial" pitchFamily="34" charset="0"/>
                <a:buNone/>
                <a:defRPr sz="3393" b="1">
                  <a:solidFill>
                    <a:schemeClr val="accent1"/>
                  </a:solidFill>
                </a:defRPr>
              </a:lvl3pPr>
              <a:lvl4pPr marL="6065144" indent="0" defTabSz="4043435">
                <a:spcBef>
                  <a:spcPct val="20000"/>
                </a:spcBef>
                <a:buFont typeface="Arial" pitchFamily="34" charset="0"/>
                <a:buNone/>
                <a:defRPr sz="3393" b="1">
                  <a:solidFill>
                    <a:schemeClr val="accent1"/>
                  </a:solidFill>
                </a:defRPr>
              </a:lvl4pPr>
              <a:lvl5pPr marL="8086862" indent="0" defTabSz="4043435">
                <a:spcBef>
                  <a:spcPct val="20000"/>
                </a:spcBef>
                <a:buFont typeface="Arial" pitchFamily="34" charset="0"/>
                <a:buNone/>
                <a:defRPr sz="3393" b="1">
                  <a:solidFill>
                    <a:schemeClr val="accent1"/>
                  </a:solidFill>
                </a:defRPr>
              </a:lvl5pPr>
              <a:lvl6pPr marL="11119438" indent="-1010858" defTabSz="4043435">
                <a:spcBef>
                  <a:spcPct val="20000"/>
                </a:spcBef>
                <a:buFont typeface="Arial" pitchFamily="34" charset="0"/>
                <a:buChar char="•"/>
                <a:defRPr sz="8766"/>
              </a:lvl6pPr>
              <a:lvl7pPr marL="13141156" indent="-1010858" defTabSz="4043435">
                <a:spcBef>
                  <a:spcPct val="20000"/>
                </a:spcBef>
                <a:buFont typeface="Arial" pitchFamily="34" charset="0"/>
                <a:buChar char="•"/>
                <a:defRPr sz="8766"/>
              </a:lvl7pPr>
              <a:lvl8pPr marL="15162873" indent="-1010858" defTabSz="4043435">
                <a:spcBef>
                  <a:spcPct val="20000"/>
                </a:spcBef>
                <a:buFont typeface="Arial" pitchFamily="34" charset="0"/>
                <a:buChar char="•"/>
                <a:defRPr sz="8766"/>
              </a:lvl8pPr>
              <a:lvl9pPr marL="17184584" indent="-1010858" defTabSz="4043435">
                <a:spcBef>
                  <a:spcPct val="20000"/>
                </a:spcBef>
                <a:buFont typeface="Arial" pitchFamily="34" charset="0"/>
                <a:buChar char="•"/>
                <a:defRPr sz="8766"/>
              </a:lvl9pPr>
            </a:lstStyle>
            <a:p>
              <a:r>
                <a:rPr lang="fr-FR" dirty="0"/>
                <a:t>Bloc résultats</a:t>
              </a:r>
            </a:p>
          </p:txBody>
        </p:sp>
      </p:grpSp>
      <p:grpSp>
        <p:nvGrpSpPr>
          <p:cNvPr id="64" name="Groupe 63">
            <a:extLst>
              <a:ext uri="{FF2B5EF4-FFF2-40B4-BE49-F238E27FC236}">
                <a16:creationId xmlns:a16="http://schemas.microsoft.com/office/drawing/2014/main" id="{F53F1601-F31A-4192-97AD-22F09D77117B}"/>
              </a:ext>
            </a:extLst>
          </p:cNvPr>
          <p:cNvGrpSpPr/>
          <p:nvPr/>
        </p:nvGrpSpPr>
        <p:grpSpPr>
          <a:xfrm>
            <a:off x="11061132" y="14136689"/>
            <a:ext cx="9018669" cy="5714341"/>
            <a:chOff x="1830147" y="12170003"/>
            <a:chExt cx="8640000" cy="6161181"/>
          </a:xfrm>
        </p:grpSpPr>
        <p:sp>
          <p:nvSpPr>
            <p:cNvPr id="65" name="Espace réservé du contenu 137">
              <a:extLst>
                <a:ext uri="{FF2B5EF4-FFF2-40B4-BE49-F238E27FC236}">
                  <a16:creationId xmlns:a16="http://schemas.microsoft.com/office/drawing/2014/main" id="{89CF2679-FAA2-47DB-BD1D-2DD23C9FAD72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4"/>
              <a:ext cx="8640000" cy="5400000"/>
            </a:xfrm>
            <a:prstGeom prst="rect">
              <a:avLst/>
            </a:prstGeom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Texte méthode</a:t>
              </a:r>
            </a:p>
            <a:p>
              <a:pPr fontAlgn="auto">
                <a:spcAft>
                  <a:spcPts val="0"/>
                </a:spcAft>
                <a:buClr>
                  <a:schemeClr val="accent4"/>
                </a:buClr>
                <a:defRPr/>
              </a:pPr>
              <a:r>
                <a:rPr lang="fr-FR" sz="240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Clr>
                  <a:schemeClr val="accent4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2000" dirty="0">
                  <a:solidFill>
                    <a:srgbClr val="102648"/>
                  </a:solidFill>
                  <a:latin typeface="Arial"/>
                </a:rPr>
                <a:t>Niveau 2 </a:t>
              </a:r>
            </a:p>
          </p:txBody>
        </p:sp>
        <p:sp>
          <p:nvSpPr>
            <p:cNvPr id="66" name="Espace réservé du texte 30">
              <a:extLst>
                <a:ext uri="{FF2B5EF4-FFF2-40B4-BE49-F238E27FC236}">
                  <a16:creationId xmlns:a16="http://schemas.microsoft.com/office/drawing/2014/main" id="{87EA4E80-F7FD-48DD-B8C8-F22029D43209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>
              <a:solidFill>
                <a:schemeClr val="accent4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2542" b="0" dirty="0">
                  <a:solidFill>
                    <a:schemeClr val="accent1"/>
                  </a:solidFill>
                  <a:latin typeface="Arial"/>
                </a:rPr>
                <a:t>Bloc résultats</a:t>
              </a:r>
            </a:p>
          </p:txBody>
        </p:sp>
      </p:grpSp>
      <p:grpSp>
        <p:nvGrpSpPr>
          <p:cNvPr id="67" name="Groupe 66">
            <a:extLst>
              <a:ext uri="{FF2B5EF4-FFF2-40B4-BE49-F238E27FC236}">
                <a16:creationId xmlns:a16="http://schemas.microsoft.com/office/drawing/2014/main" id="{A722CA4F-9061-4FC3-B25D-FF73554F4EAB}"/>
              </a:ext>
            </a:extLst>
          </p:cNvPr>
          <p:cNvGrpSpPr/>
          <p:nvPr/>
        </p:nvGrpSpPr>
        <p:grpSpPr>
          <a:xfrm>
            <a:off x="1292444" y="21200081"/>
            <a:ext cx="11649391" cy="6084706"/>
            <a:chOff x="1830147" y="12170003"/>
            <a:chExt cx="8640000" cy="5883610"/>
          </a:xfrm>
        </p:grpSpPr>
        <p:sp>
          <p:nvSpPr>
            <p:cNvPr id="68" name="Espace réservé du contenu 137">
              <a:extLst>
                <a:ext uri="{FF2B5EF4-FFF2-40B4-BE49-F238E27FC236}">
                  <a16:creationId xmlns:a16="http://schemas.microsoft.com/office/drawing/2014/main" id="{460AE189-1C11-4203-8AB3-14BAF6B22995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4"/>
              <a:ext cx="8640000" cy="5122429"/>
            </a:xfrm>
            <a:prstGeom prst="rect">
              <a:avLst/>
            </a:prstGeom>
            <a:ln w="38100"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Texte méthode</a:t>
              </a:r>
            </a:p>
            <a:p>
              <a:pPr fontAlgn="auto">
                <a:spcAft>
                  <a:spcPts val="0"/>
                </a:spcAft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Clr>
                  <a:schemeClr val="accent2"/>
                </a:buClr>
                <a:buFont typeface="Wingdings" panose="05000000000000000000" pitchFamily="2" charset="2"/>
                <a:buChar char="§"/>
                <a:defRPr/>
              </a:pPr>
              <a:r>
                <a:rPr lang="fr-FR" sz="1858" dirty="0">
                  <a:solidFill>
                    <a:srgbClr val="102648"/>
                  </a:solidFill>
                  <a:latin typeface="Arial"/>
                </a:rPr>
                <a:t>Niveau 2</a:t>
              </a:r>
              <a:r>
                <a:rPr lang="fr-FR" sz="1460" dirty="0">
                  <a:solidFill>
                    <a:srgbClr val="102648"/>
                  </a:solidFill>
                  <a:latin typeface="Arial"/>
                </a:rPr>
                <a:t> </a:t>
              </a:r>
            </a:p>
          </p:txBody>
        </p:sp>
        <p:sp>
          <p:nvSpPr>
            <p:cNvPr id="69" name="Espace réservé du texte 30">
              <a:extLst>
                <a:ext uri="{FF2B5EF4-FFF2-40B4-BE49-F238E27FC236}">
                  <a16:creationId xmlns:a16="http://schemas.microsoft.com/office/drawing/2014/main" id="{5C6144F0-03D2-4610-8B41-E574619B47A8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8100"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2542" b="0" dirty="0">
                  <a:solidFill>
                    <a:schemeClr val="tx1"/>
                  </a:solidFill>
                  <a:latin typeface="Arial"/>
                </a:rPr>
                <a:t>Bloc résultat majeur ou analyse/discussion</a:t>
              </a:r>
            </a:p>
          </p:txBody>
        </p:sp>
      </p:grpSp>
      <p:sp>
        <p:nvSpPr>
          <p:cNvPr id="15" name="ZoneTexte 14">
            <a:extLst>
              <a:ext uri="{FF2B5EF4-FFF2-40B4-BE49-F238E27FC236}">
                <a16:creationId xmlns:a16="http://schemas.microsoft.com/office/drawing/2014/main" id="{361E96CE-5C29-4FAB-BB7E-A67D4F0DB02D}"/>
              </a:ext>
            </a:extLst>
          </p:cNvPr>
          <p:cNvSpPr txBox="1"/>
          <p:nvPr/>
        </p:nvSpPr>
        <p:spPr>
          <a:xfrm>
            <a:off x="1292444" y="4926344"/>
            <a:ext cx="18798737" cy="265870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fr-FR" sz="2400" dirty="0"/>
              <a:t>Introduction …</a:t>
            </a:r>
          </a:p>
        </p:txBody>
      </p:sp>
      <p:sp>
        <p:nvSpPr>
          <p:cNvPr id="39" name="Espace réservé du contenu 137">
            <a:extLst>
              <a:ext uri="{FF2B5EF4-FFF2-40B4-BE49-F238E27FC236}">
                <a16:creationId xmlns:a16="http://schemas.microsoft.com/office/drawing/2014/main" id="{6638B63A-2599-499B-BE4A-3F7A7DEC37F3}"/>
              </a:ext>
            </a:extLst>
          </p:cNvPr>
          <p:cNvSpPr txBox="1">
            <a:spLocks/>
          </p:cNvSpPr>
          <p:nvPr/>
        </p:nvSpPr>
        <p:spPr>
          <a:xfrm>
            <a:off x="1120244" y="27284788"/>
            <a:ext cx="19143137" cy="1221691"/>
          </a:xfrm>
          <a:prstGeom prst="rect">
            <a:avLst/>
          </a:prstGeom>
          <a:ln w="38100">
            <a:noFill/>
          </a:ln>
        </p:spPr>
        <p:txBody>
          <a:bodyPr vert="horz" lIns="201951" tIns="100976" rIns="201951" bIns="100976" numCol="2" rtlCol="0">
            <a:noAutofit/>
          </a:bodyPr>
          <a:lstStyle>
            <a:lvl1pPr marL="325767" indent="-646446" algn="l" defTabSz="4043435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3962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972222" indent="-646446" algn="l" defTabSz="4043435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‒"/>
              <a:defRPr sz="3393" b="0" kern="1200">
                <a:solidFill>
                  <a:schemeClr val="accent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18668" indent="-646446" algn="l" defTabSz="4043435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 kern="120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265122" indent="-646446" algn="l" defTabSz="40434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 kern="120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911568" indent="-646446" algn="l" defTabSz="404343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 kern="120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119438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41156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62873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8458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accent5"/>
              </a:buClr>
              <a:buNone/>
              <a:defRPr/>
            </a:pPr>
            <a:r>
              <a:rPr lang="fr-FR" sz="2260" dirty="0">
                <a:solidFill>
                  <a:srgbClr val="102648"/>
                </a:solidFill>
                <a:latin typeface="Arial"/>
              </a:rPr>
              <a:t>Références</a:t>
            </a:r>
          </a:p>
          <a:p>
            <a:pPr marL="0" indent="0" fontAlgn="auto">
              <a:spcAft>
                <a:spcPts val="0"/>
              </a:spcAft>
              <a:buClr>
                <a:schemeClr val="accent5"/>
              </a:buClr>
              <a:buNone/>
              <a:defRPr/>
            </a:pPr>
            <a:r>
              <a:rPr lang="fr-FR" sz="1600" dirty="0">
                <a:solidFill>
                  <a:srgbClr val="102648"/>
                </a:solidFill>
                <a:latin typeface="Arial"/>
              </a:rPr>
              <a:t>[1] </a:t>
            </a:r>
            <a:r>
              <a:rPr lang="fr-FR" sz="1600" dirty="0" err="1">
                <a:solidFill>
                  <a:srgbClr val="102648"/>
                </a:solidFill>
                <a:latin typeface="Arial"/>
              </a:rPr>
              <a:t>Giret</a:t>
            </a:r>
            <a:r>
              <a:rPr lang="fr-FR" sz="1600" dirty="0">
                <a:solidFill>
                  <a:srgbClr val="102648"/>
                </a:solidFill>
                <a:latin typeface="Arial"/>
              </a:rPr>
              <a:t> A. Les crues sur la Loire et ses affluents: 1856 et 2016. Paris: l’Harmattan; 2018.</a:t>
            </a:r>
            <a:endParaRPr lang="fr-FR" sz="1600" i="1" dirty="0">
              <a:solidFill>
                <a:srgbClr val="102648"/>
              </a:solidFill>
              <a:latin typeface="Arial"/>
            </a:endParaRPr>
          </a:p>
          <a:p>
            <a:pPr marL="0" indent="0" fontAlgn="auto">
              <a:spcAft>
                <a:spcPts val="0"/>
              </a:spcAft>
              <a:buClr>
                <a:schemeClr val="accent5"/>
              </a:buClr>
              <a:buNone/>
              <a:defRPr/>
            </a:pPr>
            <a:r>
              <a:rPr lang="fr-FR" sz="1600" dirty="0">
                <a:solidFill>
                  <a:srgbClr val="102648"/>
                </a:solidFill>
                <a:latin typeface="Arial"/>
              </a:rPr>
              <a:t>[2] </a:t>
            </a:r>
            <a:r>
              <a:rPr lang="fr-FR" sz="1600" dirty="0" err="1">
                <a:solidFill>
                  <a:srgbClr val="102648"/>
                </a:solidFill>
                <a:latin typeface="Arial"/>
              </a:rPr>
              <a:t>s.n</a:t>
            </a:r>
            <a:r>
              <a:rPr lang="fr-FR" sz="1600" dirty="0">
                <a:solidFill>
                  <a:srgbClr val="102648"/>
                </a:solidFill>
                <a:latin typeface="Arial"/>
              </a:rPr>
              <a:t>. Résonance de Helmholtz. In: </a:t>
            </a:r>
            <a:r>
              <a:rPr lang="fr-FR" sz="1600" dirty="0" err="1">
                <a:solidFill>
                  <a:srgbClr val="102648"/>
                </a:solidFill>
                <a:latin typeface="Arial"/>
              </a:rPr>
              <a:t>Wikipedia</a:t>
            </a:r>
            <a:r>
              <a:rPr lang="fr-FR" sz="1600" dirty="0">
                <a:solidFill>
                  <a:srgbClr val="102648"/>
                </a:solidFill>
                <a:latin typeface="Arial"/>
              </a:rPr>
              <a:t> [Internet]. 2021 [cité 6 </a:t>
            </a:r>
            <a:r>
              <a:rPr lang="fr-FR" sz="1600" dirty="0" err="1">
                <a:solidFill>
                  <a:srgbClr val="102648"/>
                </a:solidFill>
                <a:latin typeface="Arial"/>
              </a:rPr>
              <a:t>janv</a:t>
            </a:r>
            <a:r>
              <a:rPr lang="fr-FR" sz="1600" dirty="0">
                <a:solidFill>
                  <a:srgbClr val="102648"/>
                </a:solidFill>
                <a:latin typeface="Arial"/>
              </a:rPr>
              <a:t> 2022].</a:t>
            </a:r>
          </a:p>
          <a:p>
            <a:pPr marL="0" indent="0" fontAlgn="auto">
              <a:spcAft>
                <a:spcPts val="0"/>
              </a:spcAft>
              <a:buClr>
                <a:schemeClr val="accent5"/>
              </a:buClr>
              <a:buNone/>
              <a:defRPr/>
            </a:pPr>
            <a:r>
              <a:rPr lang="fr-FR" sz="1600" dirty="0">
                <a:solidFill>
                  <a:srgbClr val="102648"/>
                </a:solidFill>
                <a:latin typeface="Arial"/>
              </a:rPr>
              <a:t>[3] Le Pape E, Nicolas M, Bernard A, De Linares M, </a:t>
            </a:r>
            <a:r>
              <a:rPr lang="fr-FR" sz="1600" dirty="0" err="1">
                <a:solidFill>
                  <a:srgbClr val="102648"/>
                </a:solidFill>
                <a:latin typeface="Arial"/>
              </a:rPr>
              <a:t>Daou</a:t>
            </a:r>
            <a:r>
              <a:rPr lang="fr-FR" sz="1600" dirty="0">
                <a:solidFill>
                  <a:srgbClr val="102648"/>
                </a:solidFill>
                <a:latin typeface="Arial"/>
              </a:rPr>
              <a:t> MP. Utilisation du modèle hydrodynamique 1D Mascaret pour la prévision des crues. LHB. 2024;110(1):2313198.</a:t>
            </a:r>
            <a:endParaRPr lang="fr-FR" sz="1054" dirty="0">
              <a:solidFill>
                <a:srgbClr val="102648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1088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Espace réservé du pied de page 47">
            <a:extLst>
              <a:ext uri="{FF2B5EF4-FFF2-40B4-BE49-F238E27FC236}">
                <a16:creationId xmlns:a16="http://schemas.microsoft.com/office/drawing/2014/main" id="{C6920BB5-5545-4892-883E-150FAB23C27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Modifier le cours et la promo dans le pied de page</a:t>
            </a:r>
            <a:endParaRPr lang="fr-FR" dirty="0"/>
          </a:p>
        </p:txBody>
      </p:sp>
      <p:sp>
        <p:nvSpPr>
          <p:cNvPr id="52" name="Espace réservé du texte 51">
            <a:extLst>
              <a:ext uri="{FF2B5EF4-FFF2-40B4-BE49-F238E27FC236}">
                <a16:creationId xmlns:a16="http://schemas.microsoft.com/office/drawing/2014/main" id="{5736C91F-E962-408C-85CD-01201D119F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1" name="Titre 50">
            <a:extLst>
              <a:ext uri="{FF2B5EF4-FFF2-40B4-BE49-F238E27FC236}">
                <a16:creationId xmlns:a16="http://schemas.microsoft.com/office/drawing/2014/main" id="{87A0401A-C40D-4115-B942-2FC135509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7" name="Espace réservé de la date 46">
            <a:extLst>
              <a:ext uri="{FF2B5EF4-FFF2-40B4-BE49-F238E27FC236}">
                <a16:creationId xmlns:a16="http://schemas.microsoft.com/office/drawing/2014/main" id="{C2179100-A043-4401-90A8-5A64F986182B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fr-FR"/>
              <a:t>Modifier la date dans le pied de page</a:t>
            </a:r>
            <a:endParaRPr lang="fr-FR" dirty="0"/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AE09B519-DC1D-46D0-94D9-3C1C79886280}"/>
              </a:ext>
            </a:extLst>
          </p:cNvPr>
          <p:cNvGrpSpPr/>
          <p:nvPr/>
        </p:nvGrpSpPr>
        <p:grpSpPr>
          <a:xfrm>
            <a:off x="7513927" y="4306249"/>
            <a:ext cx="6355772" cy="4553295"/>
            <a:chOff x="10758486" y="6063303"/>
            <a:chExt cx="9000000" cy="6447628"/>
          </a:xfrm>
        </p:grpSpPr>
        <p:sp>
          <p:nvSpPr>
            <p:cNvPr id="208" name="Text Box 18">
              <a:extLst>
                <a:ext uri="{FF2B5EF4-FFF2-40B4-BE49-F238E27FC236}">
                  <a16:creationId xmlns:a16="http://schemas.microsoft.com/office/drawing/2014/main" id="{B94AB342-63A4-F926-4502-2FE6AC9590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58486" y="6063303"/>
              <a:ext cx="9000000" cy="864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accent1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defPPr>
                <a:defRPr lang="fr-FR"/>
              </a:defPPr>
              <a:lvl1pPr marL="0" marR="0" lvl="0" indent="0" algn="ctr" defTabSz="417195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4000" b="1" i="0" u="none" strike="noStrike" kern="0" cap="none" spc="0" normalizeH="0" baseline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ea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defTabSz="4171950"/>
              <a:lvl3pPr marL="1143000" indent="-228600" defTabSz="4171950"/>
              <a:lvl4pPr marL="1600200" indent="-228600" defTabSz="4171950"/>
              <a:lvl5pPr marL="2057400" indent="-228600" defTabSz="4171950"/>
              <a:lvl6pPr marL="25146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6pPr>
              <a:lvl7pPr marL="29718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7pPr>
              <a:lvl8pPr marL="34290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8pPr>
              <a:lvl9pPr marL="38862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9pPr>
            </a:lstStyle>
            <a:p>
              <a:r>
                <a:rPr lang="fr-FR" altLang="fr-FR" sz="2825" dirty="0">
                  <a:latin typeface="+mj-lt"/>
                </a:rPr>
                <a:t>Bloc</a:t>
              </a:r>
            </a:p>
          </p:txBody>
        </p:sp>
        <p:sp>
          <p:nvSpPr>
            <p:cNvPr id="209" name="Rectangle 23">
              <a:extLst>
                <a:ext uri="{FF2B5EF4-FFF2-40B4-BE49-F238E27FC236}">
                  <a16:creationId xmlns:a16="http://schemas.microsoft.com/office/drawing/2014/main" id="{BF3A69E4-EDB4-AB93-1905-05790678A7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58486" y="6930071"/>
              <a:ext cx="9000000" cy="5580860"/>
            </a:xfrm>
            <a:prstGeom prst="rect">
              <a:avLst/>
            </a:prstGeom>
            <a:noFill/>
            <a:ln w="12700">
              <a:solidFill>
                <a:schemeClr val="accent1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spcBef>
                  <a:spcPct val="20000"/>
                </a:spcBef>
                <a:buChar char="•"/>
                <a:defRPr sz="146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1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110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91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524671" indent="-524671" defTabSz="2946231" eaLnBrk="1" fontAlgn="auto" hangingPunct="1">
                <a:spcAft>
                  <a:spcPts val="0"/>
                </a:spcAft>
                <a:buClr>
                  <a:srgbClr val="CC0000"/>
                </a:buClr>
                <a:buFont typeface="Wingdings" panose="05000000000000000000" pitchFamily="2" charset="2"/>
                <a:buChar char="n"/>
              </a:pPr>
              <a:endParaRPr lang="fr-FR" altLang="fr-FR" sz="3107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D6EA0C53-A338-4D79-9B17-29AB3335A7BB}"/>
              </a:ext>
            </a:extLst>
          </p:cNvPr>
          <p:cNvGrpSpPr/>
          <p:nvPr/>
        </p:nvGrpSpPr>
        <p:grpSpPr>
          <a:xfrm>
            <a:off x="579077" y="4306249"/>
            <a:ext cx="6355772" cy="4534445"/>
            <a:chOff x="778904" y="6063303"/>
            <a:chExt cx="9000000" cy="6420935"/>
          </a:xfrm>
        </p:grpSpPr>
        <p:sp>
          <p:nvSpPr>
            <p:cNvPr id="220" name="Text Box 28">
              <a:extLst>
                <a:ext uri="{FF2B5EF4-FFF2-40B4-BE49-F238E27FC236}">
                  <a16:creationId xmlns:a16="http://schemas.microsoft.com/office/drawing/2014/main" id="{017B1E74-04BA-614B-DC0E-9B100CE76C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8904" y="6063303"/>
              <a:ext cx="9000000" cy="864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accent3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altLang="fr-FR" sz="2825" b="1" kern="0" dirty="0">
                  <a:solidFill>
                    <a:schemeClr val="accent1"/>
                  </a:solidFill>
                  <a:latin typeface="+mj-lt"/>
                  <a:ea typeface="Tahoma" panose="020B0604030504040204" pitchFamily="34" charset="0"/>
                  <a:cs typeface="Arial" panose="020B0604020202020204" pitchFamily="34" charset="0"/>
                </a:rPr>
                <a:t>Bloc</a:t>
              </a:r>
            </a:p>
          </p:txBody>
        </p:sp>
        <p:sp>
          <p:nvSpPr>
            <p:cNvPr id="221" name="Text Box 15">
              <a:extLst>
                <a:ext uri="{FF2B5EF4-FFF2-40B4-BE49-F238E27FC236}">
                  <a16:creationId xmlns:a16="http://schemas.microsoft.com/office/drawing/2014/main" id="{09B9D7ED-84D1-0429-5A8E-6FB245BD49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8904" y="6930071"/>
              <a:ext cx="9000000" cy="5554167"/>
            </a:xfrm>
            <a:prstGeom prst="rect">
              <a:avLst/>
            </a:prstGeom>
            <a:noFill/>
            <a:ln w="12700">
              <a:solidFill>
                <a:schemeClr val="accent3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742950" indent="-74295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1428750" indent="-506413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2171700" indent="-563563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2849563" indent="-3429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3600450" indent="-3429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0576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45148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49720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54292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20000"/>
                </a:spcBef>
                <a:spcAft>
                  <a:spcPts val="0"/>
                </a:spcAft>
                <a:buClr>
                  <a:srgbClr val="CC0000"/>
                </a:buClr>
                <a:buFont typeface="Wingdings" panose="05000000000000000000" pitchFamily="2" charset="2"/>
                <a:buChar char="n"/>
              </a:pPr>
              <a:endParaRPr lang="fr-FR" altLang="fr-FR" sz="3107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8" name="Groupe 7">
            <a:extLst>
              <a:ext uri="{FF2B5EF4-FFF2-40B4-BE49-F238E27FC236}">
                <a16:creationId xmlns:a16="http://schemas.microsoft.com/office/drawing/2014/main" id="{E0CA4A5D-337A-49A1-A87E-635FE565444F}"/>
              </a:ext>
            </a:extLst>
          </p:cNvPr>
          <p:cNvGrpSpPr/>
          <p:nvPr/>
        </p:nvGrpSpPr>
        <p:grpSpPr>
          <a:xfrm>
            <a:off x="14448776" y="4306250"/>
            <a:ext cx="6355772" cy="4537807"/>
            <a:chOff x="20499572" y="6063303"/>
            <a:chExt cx="9000000" cy="6425697"/>
          </a:xfrm>
        </p:grpSpPr>
        <p:sp>
          <p:nvSpPr>
            <p:cNvPr id="224" name="Text Box 15">
              <a:extLst>
                <a:ext uri="{FF2B5EF4-FFF2-40B4-BE49-F238E27FC236}">
                  <a16:creationId xmlns:a16="http://schemas.microsoft.com/office/drawing/2014/main" id="{1ED7E26B-92BE-9B5B-38ED-AF588B5048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99572" y="6930071"/>
              <a:ext cx="9000000" cy="5558929"/>
            </a:xfrm>
            <a:prstGeom prst="rect">
              <a:avLst/>
            </a:prstGeom>
            <a:noFill/>
            <a:ln w="12700">
              <a:solidFill>
                <a:schemeClr val="accent3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fr-FR"/>
              </a:defPPr>
              <a:lvl1pPr marL="742950" indent="-742950" defTabSz="4171950" eaLnBrk="1" fontAlgn="auto" hangingPunct="1">
                <a:spcBef>
                  <a:spcPct val="20000"/>
                </a:spcBef>
                <a:spcAft>
                  <a:spcPts val="0"/>
                </a:spcAft>
                <a:buClr>
                  <a:srgbClr val="CC0000"/>
                </a:buClr>
                <a:buFont typeface="Wingdings" panose="05000000000000000000" pitchFamily="2" charset="2"/>
                <a:buChar char="n"/>
                <a:defRPr sz="4400">
                  <a:solidFill>
                    <a:srgbClr val="000000"/>
                  </a:solidFill>
                  <a:latin typeface="Tahoma" panose="020B0604030504040204" pitchFamily="34" charset="0"/>
                </a:defRPr>
              </a:lvl1pPr>
              <a:lvl2pPr marL="1428750" indent="-506413" defTabSz="4171950"/>
              <a:lvl3pPr marL="2171700" indent="-563563" defTabSz="4171950"/>
              <a:lvl4pPr marL="2849563" indent="-342900" defTabSz="4171950"/>
              <a:lvl5pPr marL="3600450" indent="-342900" defTabSz="4171950"/>
              <a:lvl6pPr marL="40576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</a:lvl6pPr>
              <a:lvl7pPr marL="45148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</a:lvl7pPr>
              <a:lvl8pPr marL="49720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</a:lvl8pPr>
              <a:lvl9pPr marL="54292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</a:lvl9pPr>
            </a:lstStyle>
            <a:p>
              <a:endParaRPr lang="fr-FR" altLang="fr-FR" sz="3107" dirty="0">
                <a:latin typeface="+mj-lt"/>
              </a:endParaRPr>
            </a:p>
          </p:txBody>
        </p:sp>
        <p:sp>
          <p:nvSpPr>
            <p:cNvPr id="225" name="Text Box 28">
              <a:extLst>
                <a:ext uri="{FF2B5EF4-FFF2-40B4-BE49-F238E27FC236}">
                  <a16:creationId xmlns:a16="http://schemas.microsoft.com/office/drawing/2014/main" id="{ABA4FD1D-E587-A3A7-BBA7-5C7FF15885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499572" y="6063303"/>
              <a:ext cx="9000000" cy="86400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  <a:ln w="12700">
              <a:solidFill>
                <a:schemeClr val="accent3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defPPr>
                <a:defRPr lang="fr-FR"/>
              </a:defPPr>
              <a:lvl1pPr marL="0" marR="0" lvl="0" indent="0" algn="ctr" defTabSz="417195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4000" b="1" i="0" u="none" strike="noStrike" kern="0" cap="none" spc="0" normalizeH="0" baseline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ea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defTabSz="4171950"/>
              <a:lvl3pPr marL="1143000" indent="-228600" defTabSz="4171950"/>
              <a:lvl4pPr marL="1600200" indent="-228600" defTabSz="4171950"/>
              <a:lvl5pPr marL="2057400" indent="-228600" defTabSz="4171950"/>
              <a:lvl6pPr marL="25146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6pPr>
              <a:lvl7pPr marL="29718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7pPr>
              <a:lvl8pPr marL="34290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8pPr>
              <a:lvl9pPr marL="38862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9pPr>
            </a:lstStyle>
            <a:p>
              <a:r>
                <a:rPr lang="fr-FR" altLang="fr-FR" sz="2825" dirty="0">
                  <a:latin typeface="+mj-lt"/>
                </a:rPr>
                <a:t>Bloc</a:t>
              </a:r>
            </a:p>
          </p:txBody>
        </p:sp>
      </p:grpSp>
      <p:sp>
        <p:nvSpPr>
          <p:cNvPr id="296" name="Virage 295">
            <a:extLst>
              <a:ext uri="{FF2B5EF4-FFF2-40B4-BE49-F238E27FC236}">
                <a16:creationId xmlns:a16="http://schemas.microsoft.com/office/drawing/2014/main" id="{B99C6C26-BD79-0A67-825D-6B642DB57104}"/>
              </a:ext>
            </a:extLst>
          </p:cNvPr>
          <p:cNvSpPr/>
          <p:nvPr/>
        </p:nvSpPr>
        <p:spPr bwMode="auto">
          <a:xfrm flipH="1" flipV="1">
            <a:off x="18704940" y="9458278"/>
            <a:ext cx="2033847" cy="2033847"/>
          </a:xfrm>
          <a:prstGeom prst="bentArrow">
            <a:avLst>
              <a:gd name="adj1" fmla="val 20013"/>
              <a:gd name="adj2" fmla="val 25000"/>
              <a:gd name="adj3" fmla="val 38536"/>
              <a:gd name="adj4" fmla="val 35283"/>
            </a:avLst>
          </a:prstGeom>
          <a:ln>
            <a:noFill/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64575" tIns="32287" rIns="64575" bIns="32287" numCol="1" rtlCol="0" anchor="t" anchorCtr="0" compatLnSpc="1">
            <a:prstTxWarp prst="textNoShape">
              <a:avLst/>
            </a:prstTxWarp>
          </a:bodyPr>
          <a:lstStyle/>
          <a:p>
            <a:pPr defTabSz="29495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71" ker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97" name="Virage 296">
            <a:extLst>
              <a:ext uri="{FF2B5EF4-FFF2-40B4-BE49-F238E27FC236}">
                <a16:creationId xmlns:a16="http://schemas.microsoft.com/office/drawing/2014/main" id="{5EB657A6-DB20-7064-15C1-8AAEC839D81B}"/>
              </a:ext>
            </a:extLst>
          </p:cNvPr>
          <p:cNvSpPr/>
          <p:nvPr/>
        </p:nvSpPr>
        <p:spPr bwMode="auto">
          <a:xfrm flipV="1">
            <a:off x="644837" y="9458278"/>
            <a:ext cx="2033847" cy="2033847"/>
          </a:xfrm>
          <a:prstGeom prst="bentArrow">
            <a:avLst>
              <a:gd name="adj1" fmla="val 20013"/>
              <a:gd name="adj2" fmla="val 25000"/>
              <a:gd name="adj3" fmla="val 38536"/>
              <a:gd name="adj4" fmla="val 35283"/>
            </a:avLst>
          </a:prstGeom>
          <a:ln>
            <a:noFill/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64575" tIns="32287" rIns="64575" bIns="32287" numCol="1" rtlCol="0" anchor="t" anchorCtr="0" compatLnSpc="1">
            <a:prstTxWarp prst="textNoShape">
              <a:avLst/>
            </a:prstTxWarp>
          </a:bodyPr>
          <a:lstStyle/>
          <a:p>
            <a:pPr defTabSz="29495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71" kern="0">
              <a:solidFill>
                <a:srgbClr val="000000"/>
              </a:solidFill>
              <a:latin typeface="+mj-lt"/>
            </a:endParaRPr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114C4B40-9EF4-4EA0-B379-EDFF9463B76E}"/>
              </a:ext>
            </a:extLst>
          </p:cNvPr>
          <p:cNvGrpSpPr/>
          <p:nvPr/>
        </p:nvGrpSpPr>
        <p:grpSpPr>
          <a:xfrm>
            <a:off x="2810655" y="9153201"/>
            <a:ext cx="15762315" cy="4688186"/>
            <a:chOff x="3979987" y="12926760"/>
            <a:chExt cx="22320000" cy="6638638"/>
          </a:xfrm>
        </p:grpSpPr>
        <p:sp>
          <p:nvSpPr>
            <p:cNvPr id="298" name="Text Box 13">
              <a:extLst>
                <a:ext uri="{FF2B5EF4-FFF2-40B4-BE49-F238E27FC236}">
                  <a16:creationId xmlns:a16="http://schemas.microsoft.com/office/drawing/2014/main" id="{98ED5DA8-26DA-3A5A-36A2-6EC2FAA738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9987" y="12926760"/>
              <a:ext cx="22320000" cy="864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>
              <a:solidFill>
                <a:schemeClr val="accent1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defPPr>
                <a:defRPr lang="fr-FR"/>
              </a:defPPr>
              <a:lvl1pPr marL="0" marR="0" lvl="0" indent="0" algn="ctr" defTabSz="417195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4000" b="1" i="0" u="none" strike="noStrike" kern="0" cap="none" spc="0" normalizeH="0" baseline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ea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defTabSz="4171950"/>
              <a:lvl3pPr marL="1143000" indent="-228600" defTabSz="4171950"/>
              <a:lvl4pPr marL="1600200" indent="-228600" defTabSz="4171950"/>
              <a:lvl5pPr marL="2057400" indent="-228600" defTabSz="4171950"/>
              <a:lvl6pPr marL="25146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6pPr>
              <a:lvl7pPr marL="29718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7pPr>
              <a:lvl8pPr marL="34290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8pPr>
              <a:lvl9pPr marL="38862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</a:lvl9pPr>
            </a:lstStyle>
            <a:p>
              <a:r>
                <a:rPr lang="fr-FR" altLang="fr-FR" sz="2825" dirty="0">
                  <a:latin typeface="+mj-lt"/>
                </a:rPr>
                <a:t>Bloc</a:t>
              </a:r>
            </a:p>
          </p:txBody>
        </p:sp>
        <p:sp>
          <p:nvSpPr>
            <p:cNvPr id="299" name="Text Box 15">
              <a:extLst>
                <a:ext uri="{FF2B5EF4-FFF2-40B4-BE49-F238E27FC236}">
                  <a16:creationId xmlns:a16="http://schemas.microsoft.com/office/drawing/2014/main" id="{E516EBB5-4C11-FCD3-C378-CE468449D9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9987" y="13792110"/>
              <a:ext cx="22320000" cy="5773288"/>
            </a:xfrm>
            <a:prstGeom prst="rect">
              <a:avLst/>
            </a:prstGeom>
            <a:noFill/>
            <a:ln w="12700">
              <a:solidFill>
                <a:schemeClr val="accent1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fr-FR"/>
              </a:defPPr>
              <a:lvl1pPr marL="742950" indent="-742950" defTabSz="4171950" eaLnBrk="1" fontAlgn="auto" hangingPunct="1">
                <a:spcBef>
                  <a:spcPct val="20000"/>
                </a:spcBef>
                <a:spcAft>
                  <a:spcPts val="0"/>
                </a:spcAft>
                <a:buClr>
                  <a:srgbClr val="CC0000"/>
                </a:buClr>
                <a:buFont typeface="Wingdings" panose="05000000000000000000" pitchFamily="2" charset="2"/>
                <a:buChar char="n"/>
                <a:defRPr sz="4400">
                  <a:solidFill>
                    <a:srgbClr val="000000"/>
                  </a:solidFill>
                  <a:latin typeface="Tahoma" panose="020B0604030504040204" pitchFamily="34" charset="0"/>
                </a:defRPr>
              </a:lvl1pPr>
              <a:lvl2pPr marL="1428750" indent="-506413" defTabSz="4171950"/>
              <a:lvl3pPr marL="2171700" indent="-563563" defTabSz="4171950"/>
              <a:lvl4pPr marL="2849563" indent="-342900" defTabSz="4171950"/>
              <a:lvl5pPr marL="3600450" indent="-342900" defTabSz="4171950"/>
              <a:lvl6pPr marL="40576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</a:lvl6pPr>
              <a:lvl7pPr marL="45148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</a:lvl7pPr>
              <a:lvl8pPr marL="49720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</a:lvl8pPr>
              <a:lvl9pPr marL="54292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</a:lvl9pPr>
            </a:lstStyle>
            <a:p>
              <a:endParaRPr lang="fr-FR" altLang="fr-FR" sz="3107" dirty="0">
                <a:latin typeface="+mj-lt"/>
              </a:endParaRP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0BB96224-EBC5-4A71-B43E-0BD054199C81}"/>
              </a:ext>
            </a:extLst>
          </p:cNvPr>
          <p:cNvGrpSpPr/>
          <p:nvPr/>
        </p:nvGrpSpPr>
        <p:grpSpPr>
          <a:xfrm>
            <a:off x="579077" y="14798505"/>
            <a:ext cx="6355772" cy="4534445"/>
            <a:chOff x="778904" y="6063303"/>
            <a:chExt cx="9000000" cy="6420935"/>
          </a:xfrm>
        </p:grpSpPr>
        <p:sp>
          <p:nvSpPr>
            <p:cNvPr id="31" name="Text Box 28">
              <a:extLst>
                <a:ext uri="{FF2B5EF4-FFF2-40B4-BE49-F238E27FC236}">
                  <a16:creationId xmlns:a16="http://schemas.microsoft.com/office/drawing/2014/main" id="{39D0064B-8E92-4DDB-BAC2-49B4C83E8B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8904" y="6063303"/>
              <a:ext cx="9000000" cy="864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2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altLang="fr-FR" sz="2825" b="1" kern="0" dirty="0">
                  <a:solidFill>
                    <a:schemeClr val="accent1"/>
                  </a:solidFill>
                  <a:latin typeface="+mj-lt"/>
                  <a:ea typeface="Tahoma" panose="020B0604030504040204" pitchFamily="34" charset="0"/>
                  <a:cs typeface="Arial" panose="020B0604020202020204" pitchFamily="34" charset="0"/>
                </a:rPr>
                <a:t>Bloc</a:t>
              </a:r>
            </a:p>
          </p:txBody>
        </p:sp>
        <p:sp>
          <p:nvSpPr>
            <p:cNvPr id="32" name="Text Box 15">
              <a:extLst>
                <a:ext uri="{FF2B5EF4-FFF2-40B4-BE49-F238E27FC236}">
                  <a16:creationId xmlns:a16="http://schemas.microsoft.com/office/drawing/2014/main" id="{CA98A0AE-B868-4853-B4F9-195781A599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8904" y="6930071"/>
              <a:ext cx="9000000" cy="5554167"/>
            </a:xfrm>
            <a:prstGeom prst="rect">
              <a:avLst/>
            </a:prstGeom>
            <a:noFill/>
            <a:ln w="12700">
              <a:solidFill>
                <a:schemeClr val="accent2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742950" indent="-74295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1428750" indent="-506413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2171700" indent="-563563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2849563" indent="-3429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3600450" indent="-3429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0576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45148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49720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54292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20000"/>
                </a:spcBef>
                <a:spcAft>
                  <a:spcPts val="0"/>
                </a:spcAft>
                <a:buClr>
                  <a:srgbClr val="CC0000"/>
                </a:buClr>
                <a:buFont typeface="Wingdings" panose="05000000000000000000" pitchFamily="2" charset="2"/>
                <a:buChar char="n"/>
              </a:pPr>
              <a:endParaRPr lang="fr-FR" altLang="fr-FR" sz="3107" dirty="0">
                <a:solidFill>
                  <a:srgbClr val="000000"/>
                </a:solidFill>
                <a:latin typeface="+mj-lt"/>
              </a:endParaRPr>
            </a:p>
          </p:txBody>
        </p:sp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CF194994-A4A8-472A-B26F-027057D648AB}"/>
              </a:ext>
            </a:extLst>
          </p:cNvPr>
          <p:cNvGrpSpPr/>
          <p:nvPr/>
        </p:nvGrpSpPr>
        <p:grpSpPr>
          <a:xfrm>
            <a:off x="579077" y="20396798"/>
            <a:ext cx="6355772" cy="3597925"/>
            <a:chOff x="19577713" y="29866948"/>
            <a:chExt cx="8856000" cy="5094790"/>
          </a:xfrm>
        </p:grpSpPr>
        <p:sp>
          <p:nvSpPr>
            <p:cNvPr id="37" name="Espace réservé du contenu 67">
              <a:extLst>
                <a:ext uri="{FF2B5EF4-FFF2-40B4-BE49-F238E27FC236}">
                  <a16:creationId xmlns:a16="http://schemas.microsoft.com/office/drawing/2014/main" id="{D5E6FFCB-5C46-4B5C-A263-01EEE95665BF}"/>
                </a:ext>
              </a:extLst>
            </p:cNvPr>
            <p:cNvSpPr txBox="1">
              <a:spLocks/>
            </p:cNvSpPr>
            <p:nvPr/>
          </p:nvSpPr>
          <p:spPr>
            <a:xfrm>
              <a:off x="19577713" y="30654419"/>
              <a:ext cx="8856000" cy="4307319"/>
            </a:xfrm>
            <a:prstGeom prst="rect">
              <a:avLst/>
            </a:prstGeom>
            <a:solidFill>
              <a:schemeClr val="accent1">
                <a:alpha val="8000"/>
              </a:schemeClr>
            </a:solidFill>
            <a:ln w="38100">
              <a:solidFill>
                <a:schemeClr val="accent1"/>
              </a:solidFill>
            </a:ln>
          </p:spPr>
          <p:txBody>
            <a:bodyPr vert="horz" lIns="201951" tIns="100976" rIns="127115" bIns="100976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3962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1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830" b="1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 fontAlgn="auto">
                <a:spcAft>
                  <a:spcPts val="0"/>
                </a:spcAft>
                <a:buClr>
                  <a:srgbClr val="102648"/>
                </a:buClr>
                <a:defRPr/>
              </a:pPr>
              <a:r>
                <a:rPr lang="fr-FR" sz="2542" dirty="0">
                  <a:solidFill>
                    <a:srgbClr val="10264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Conclusion 1</a:t>
              </a:r>
            </a:p>
            <a:p>
              <a:pPr algn="just" fontAlgn="auto">
                <a:spcAft>
                  <a:spcPts val="0"/>
                </a:spcAft>
                <a:buClr>
                  <a:srgbClr val="102648"/>
                </a:buClr>
                <a:defRPr/>
              </a:pPr>
              <a:r>
                <a:rPr lang="fr-FR" sz="2542" dirty="0">
                  <a:solidFill>
                    <a:srgbClr val="102648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Conclusion 2</a:t>
              </a:r>
            </a:p>
          </p:txBody>
        </p:sp>
        <p:sp>
          <p:nvSpPr>
            <p:cNvPr id="38" name="Espace réservé du texte 22">
              <a:extLst>
                <a:ext uri="{FF2B5EF4-FFF2-40B4-BE49-F238E27FC236}">
                  <a16:creationId xmlns:a16="http://schemas.microsoft.com/office/drawing/2014/main" id="{53FB05CC-6A4C-4522-BD24-3351DE77CD58}"/>
                </a:ext>
              </a:extLst>
            </p:cNvPr>
            <p:cNvSpPr txBox="1">
              <a:spLocks/>
            </p:cNvSpPr>
            <p:nvPr/>
          </p:nvSpPr>
          <p:spPr>
            <a:xfrm>
              <a:off x="19577713" y="29866948"/>
              <a:ext cx="8856000" cy="815928"/>
            </a:xfrm>
            <a:prstGeom prst="rect">
              <a:avLst/>
            </a:prstGeom>
            <a:solidFill>
              <a:schemeClr val="accent1"/>
            </a:solidFill>
            <a:ln w="38100" cap="flat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vert="horz" wrap="square" lIns="43543" tIns="22643" rIns="43543" bIns="22643" rtlCol="0">
              <a:noAutofit/>
            </a:bodyPr>
            <a:lstStyle>
              <a:lvl1pPr marL="0" indent="0" algn="ctr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lang="fr-FR" sz="4525" b="1" kern="1200" dirty="0" smtClean="0">
                  <a:solidFill>
                    <a:srgbClr val="102648"/>
                  </a:solidFill>
                  <a:latin typeface="Titillium Bold"/>
                  <a:ea typeface="Lucida Sans Unicode" charset="0"/>
                  <a:cs typeface="Lucida Sans Unicode" charset="0"/>
                </a:defRPr>
              </a:lvl1pPr>
              <a:lvl2pPr marL="3285286" indent="-126357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244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05429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060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07600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97720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96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Conclusions</a:t>
              </a:r>
            </a:p>
          </p:txBody>
        </p:sp>
      </p:grpSp>
      <p:grpSp>
        <p:nvGrpSpPr>
          <p:cNvPr id="39" name="Groupe 38">
            <a:extLst>
              <a:ext uri="{FF2B5EF4-FFF2-40B4-BE49-F238E27FC236}">
                <a16:creationId xmlns:a16="http://schemas.microsoft.com/office/drawing/2014/main" id="{E4F9D836-7897-4DBA-9E76-2B4ED4E93A1E}"/>
              </a:ext>
            </a:extLst>
          </p:cNvPr>
          <p:cNvGrpSpPr/>
          <p:nvPr/>
        </p:nvGrpSpPr>
        <p:grpSpPr>
          <a:xfrm>
            <a:off x="579077" y="24320281"/>
            <a:ext cx="6355772" cy="3597925"/>
            <a:chOff x="19577713" y="34933266"/>
            <a:chExt cx="8856000" cy="5094790"/>
          </a:xfrm>
        </p:grpSpPr>
        <p:sp>
          <p:nvSpPr>
            <p:cNvPr id="40" name="Espace réservé du contenu 245">
              <a:extLst>
                <a:ext uri="{FF2B5EF4-FFF2-40B4-BE49-F238E27FC236}">
                  <a16:creationId xmlns:a16="http://schemas.microsoft.com/office/drawing/2014/main" id="{197B2EC0-BDB4-4EBA-AEDF-5050A4B9C865}"/>
                </a:ext>
              </a:extLst>
            </p:cNvPr>
            <p:cNvSpPr txBox="1">
              <a:spLocks/>
            </p:cNvSpPr>
            <p:nvPr/>
          </p:nvSpPr>
          <p:spPr>
            <a:xfrm>
              <a:off x="19577713" y="35720737"/>
              <a:ext cx="8856000" cy="4307319"/>
            </a:xfrm>
            <a:prstGeom prst="rect">
              <a:avLst/>
            </a:prstGeom>
            <a:solidFill>
              <a:schemeClr val="accent1">
                <a:alpha val="8000"/>
              </a:schemeClr>
            </a:solidFill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127115" bIns="100976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3962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1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•"/>
                <a:defRPr sz="2830" b="1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just" fontAlgn="auto">
                <a:spcAft>
                  <a:spcPts val="0"/>
                </a:spcAft>
                <a:buClr>
                  <a:srgbClr val="102648"/>
                </a:buClr>
                <a:defRPr/>
              </a:pPr>
              <a:r>
                <a:rPr lang="fr-FR" sz="2542" dirty="0">
                  <a:latin typeface="Arial" panose="020B0604020202020204" pitchFamily="34" charset="0"/>
                  <a:cs typeface="Arial" panose="020B0604020202020204" pitchFamily="34" charset="0"/>
                </a:rPr>
                <a:t>Perspective 1</a:t>
              </a:r>
            </a:p>
            <a:p>
              <a:pPr algn="just" fontAlgn="auto">
                <a:spcAft>
                  <a:spcPts val="0"/>
                </a:spcAft>
                <a:buClr>
                  <a:srgbClr val="102648"/>
                </a:buClr>
                <a:defRPr/>
              </a:pPr>
              <a:r>
                <a:rPr lang="fr-FR" sz="2542" dirty="0">
                  <a:latin typeface="Arial" panose="020B0604020202020204" pitchFamily="34" charset="0"/>
                  <a:cs typeface="Arial" panose="020B0604020202020204" pitchFamily="34" charset="0"/>
                </a:rPr>
                <a:t>Perspective 2</a:t>
              </a:r>
            </a:p>
          </p:txBody>
        </p:sp>
        <p:sp>
          <p:nvSpPr>
            <p:cNvPr id="41" name="Espace réservé du texte 26">
              <a:extLst>
                <a:ext uri="{FF2B5EF4-FFF2-40B4-BE49-F238E27FC236}">
                  <a16:creationId xmlns:a16="http://schemas.microsoft.com/office/drawing/2014/main" id="{06F4112C-86C8-4730-956E-005FA2621241}"/>
                </a:ext>
              </a:extLst>
            </p:cNvPr>
            <p:cNvSpPr txBox="1">
              <a:spLocks/>
            </p:cNvSpPr>
            <p:nvPr/>
          </p:nvSpPr>
          <p:spPr>
            <a:xfrm>
              <a:off x="19577713" y="34933266"/>
              <a:ext cx="8856000" cy="8159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 cap="flat">
              <a:solidFill>
                <a:schemeClr val="accent1">
                  <a:lumMod val="20000"/>
                  <a:lumOff val="80000"/>
                </a:schemeClr>
              </a:solidFill>
              <a:round/>
              <a:headEnd/>
              <a:tailEnd/>
            </a:ln>
            <a:effectLst/>
          </p:spPr>
          <p:txBody>
            <a:bodyPr vert="horz" wrap="square" lIns="43543" tIns="22643" rIns="43543" bIns="22643" rtlCol="0">
              <a:noAutofit/>
            </a:bodyPr>
            <a:lstStyle>
              <a:lvl1pPr marL="0" indent="0" algn="ctr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lang="fr-FR" sz="4525" b="1" kern="1200" dirty="0" smtClean="0">
                  <a:solidFill>
                    <a:srgbClr val="102648"/>
                  </a:solidFill>
                  <a:latin typeface="Titillium Bold"/>
                  <a:ea typeface="Lucida Sans Unicode" charset="0"/>
                  <a:cs typeface="Lucida Sans Unicode" charset="0"/>
                </a:defRPr>
              </a:lvl1pPr>
              <a:lvl2pPr marL="3285286" indent="-126357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1244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05429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10605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07600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97720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96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Perspectives</a:t>
              </a:r>
            </a:p>
          </p:txBody>
        </p:sp>
      </p:grp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4EC32D85-7570-4DDB-83D3-74D83CCEFFA8}"/>
              </a:ext>
            </a:extLst>
          </p:cNvPr>
          <p:cNvGrpSpPr/>
          <p:nvPr/>
        </p:nvGrpSpPr>
        <p:grpSpPr>
          <a:xfrm>
            <a:off x="7513928" y="14851870"/>
            <a:ext cx="13290621" cy="13066336"/>
            <a:chOff x="778904" y="6063303"/>
            <a:chExt cx="9000000" cy="18502398"/>
          </a:xfrm>
        </p:grpSpPr>
        <p:sp>
          <p:nvSpPr>
            <p:cNvPr id="43" name="Text Box 28">
              <a:extLst>
                <a:ext uri="{FF2B5EF4-FFF2-40B4-BE49-F238E27FC236}">
                  <a16:creationId xmlns:a16="http://schemas.microsoft.com/office/drawing/2014/main" id="{ADF424A6-CDCB-4764-A7A4-B4330E693B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8904" y="6063303"/>
              <a:ext cx="9000000" cy="8640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>
              <a:solidFill>
                <a:schemeClr val="accent4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fontAlgn="auto" hangingPunct="1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fr-FR" altLang="fr-FR" sz="2825" b="1" kern="0" dirty="0">
                  <a:solidFill>
                    <a:schemeClr val="accent1"/>
                  </a:solidFill>
                  <a:latin typeface="+mj-lt"/>
                  <a:ea typeface="Tahoma" panose="020B0604030504040204" pitchFamily="34" charset="0"/>
                  <a:cs typeface="Arial" panose="020B0604020202020204" pitchFamily="34" charset="0"/>
                </a:rPr>
                <a:t>Bloc</a:t>
              </a:r>
            </a:p>
          </p:txBody>
        </p:sp>
        <p:sp>
          <p:nvSpPr>
            <p:cNvPr id="44" name="Text Box 15">
              <a:extLst>
                <a:ext uri="{FF2B5EF4-FFF2-40B4-BE49-F238E27FC236}">
                  <a16:creationId xmlns:a16="http://schemas.microsoft.com/office/drawing/2014/main" id="{AF9999D8-2CB6-4419-90A8-E71187E543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8904" y="6930071"/>
              <a:ext cx="9000000" cy="17635630"/>
            </a:xfrm>
            <a:prstGeom prst="rect">
              <a:avLst/>
            </a:prstGeom>
            <a:noFill/>
            <a:ln w="12700">
              <a:solidFill>
                <a:schemeClr val="accent4">
                  <a:lumMod val="20000"/>
                  <a:lumOff val="80000"/>
                </a:schemeClr>
              </a:solidFill>
            </a:ln>
            <a:effectLst/>
            <a:extLs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742950" indent="-74295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1428750" indent="-506413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2171700" indent="-563563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2849563" indent="-3429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3600450" indent="-342900" defTabSz="4171950"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40576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45148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49720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5429250" indent="-3429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8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fontAlgn="auto" hangingPunct="1">
                <a:spcBef>
                  <a:spcPct val="20000"/>
                </a:spcBef>
                <a:spcAft>
                  <a:spcPts val="0"/>
                </a:spcAft>
                <a:buClr>
                  <a:srgbClr val="CC0000"/>
                </a:buClr>
                <a:buFont typeface="Wingdings" panose="05000000000000000000" pitchFamily="2" charset="2"/>
                <a:buChar char="n"/>
              </a:pPr>
              <a:endParaRPr lang="fr-FR" altLang="fr-FR" sz="3107" dirty="0">
                <a:solidFill>
                  <a:srgbClr val="000000"/>
                </a:solidFill>
                <a:latin typeface="+mj-lt"/>
              </a:endParaRPr>
            </a:p>
          </p:txBody>
        </p:sp>
      </p:grpSp>
      <p:sp>
        <p:nvSpPr>
          <p:cNvPr id="45" name="Virage 296">
            <a:extLst>
              <a:ext uri="{FF2B5EF4-FFF2-40B4-BE49-F238E27FC236}">
                <a16:creationId xmlns:a16="http://schemas.microsoft.com/office/drawing/2014/main" id="{26795639-5219-4A45-8E07-BFE33B4DD973}"/>
              </a:ext>
            </a:extLst>
          </p:cNvPr>
          <p:cNvSpPr/>
          <p:nvPr/>
        </p:nvSpPr>
        <p:spPr bwMode="auto">
          <a:xfrm rot="5400000" flipV="1">
            <a:off x="565028" y="12601879"/>
            <a:ext cx="2033847" cy="2033847"/>
          </a:xfrm>
          <a:prstGeom prst="bentArrow">
            <a:avLst>
              <a:gd name="adj1" fmla="val 20013"/>
              <a:gd name="adj2" fmla="val 25000"/>
              <a:gd name="adj3" fmla="val 38536"/>
              <a:gd name="adj4" fmla="val 35283"/>
            </a:avLst>
          </a:prstGeom>
          <a:ln>
            <a:noFill/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64575" tIns="32287" rIns="64575" bIns="32287" numCol="1" rtlCol="0" anchor="t" anchorCtr="0" compatLnSpc="1">
            <a:prstTxWarp prst="textNoShape">
              <a:avLst/>
            </a:prstTxWarp>
          </a:bodyPr>
          <a:lstStyle/>
          <a:p>
            <a:pPr defTabSz="29495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71" ker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46" name="Virage 296">
            <a:extLst>
              <a:ext uri="{FF2B5EF4-FFF2-40B4-BE49-F238E27FC236}">
                <a16:creationId xmlns:a16="http://schemas.microsoft.com/office/drawing/2014/main" id="{DC4BBC61-6D55-4760-866F-42BC7646785D}"/>
              </a:ext>
            </a:extLst>
          </p:cNvPr>
          <p:cNvSpPr/>
          <p:nvPr/>
        </p:nvSpPr>
        <p:spPr bwMode="auto">
          <a:xfrm flipV="1">
            <a:off x="6207464" y="18395539"/>
            <a:ext cx="2033847" cy="2033847"/>
          </a:xfrm>
          <a:prstGeom prst="bentArrow">
            <a:avLst>
              <a:gd name="adj1" fmla="val 20013"/>
              <a:gd name="adj2" fmla="val 25000"/>
              <a:gd name="adj3" fmla="val 38536"/>
              <a:gd name="adj4" fmla="val 35283"/>
            </a:avLst>
          </a:prstGeom>
          <a:ln>
            <a:noFill/>
            <a:headEnd type="none" w="med" len="med"/>
            <a:tailEnd type="none" w="med" len="med"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64575" tIns="32287" rIns="64575" bIns="32287" numCol="1" rtlCol="0" anchor="t" anchorCtr="0" compatLnSpc="1">
            <a:prstTxWarp prst="textNoShape">
              <a:avLst/>
            </a:prstTxWarp>
          </a:bodyPr>
          <a:lstStyle/>
          <a:p>
            <a:pPr defTabSz="294959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271" kern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6200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B9D1D03A-8815-4FAD-8E4B-68B74A0BC2A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Modifier le cours et la promo dans le pied de page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8001448-4C97-DAD9-F747-D28335E9AE6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fr-FR" altLang="fr-FR" dirty="0"/>
              <a:t>Auteur</a:t>
            </a:r>
            <a:r>
              <a:rPr lang="fr-FR" altLang="fr-FR" baseline="30000" dirty="0"/>
              <a:t>1</a:t>
            </a:r>
          </a:p>
          <a:p>
            <a:pPr lvl="0"/>
            <a:r>
              <a:rPr lang="fr-FR" altLang="fr-FR" baseline="30000" dirty="0"/>
              <a:t>1</a:t>
            </a:r>
            <a:r>
              <a:rPr lang="fr-FR" altLang="fr-FR" dirty="0"/>
              <a:t> Affiliation</a:t>
            </a:r>
            <a:endParaRPr lang="fr-FR" dirty="0"/>
          </a:p>
        </p:txBody>
      </p:sp>
      <p:sp>
        <p:nvSpPr>
          <p:cNvPr id="15" name="Titre 14">
            <a:extLst>
              <a:ext uri="{FF2B5EF4-FFF2-40B4-BE49-F238E27FC236}">
                <a16:creationId xmlns:a16="http://schemas.microsoft.com/office/drawing/2014/main" id="{3DC596E8-950A-4A1C-B751-798C2B733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9ABB1796-8500-49AD-802E-3705E80ACCFB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fr-FR"/>
              <a:t>Modifier la date dans le pied de page</a:t>
            </a:r>
            <a:endParaRPr lang="fr-FR" dirty="0"/>
          </a:p>
        </p:txBody>
      </p: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145DF3B1-0CA5-4952-9323-74600F22E4CB}"/>
              </a:ext>
            </a:extLst>
          </p:cNvPr>
          <p:cNvGrpSpPr/>
          <p:nvPr/>
        </p:nvGrpSpPr>
        <p:grpSpPr>
          <a:xfrm>
            <a:off x="1120244" y="4373516"/>
            <a:ext cx="6101541" cy="7147546"/>
            <a:chOff x="1830147" y="12170003"/>
            <a:chExt cx="8640000" cy="10121180"/>
          </a:xfrm>
        </p:grpSpPr>
        <p:sp>
          <p:nvSpPr>
            <p:cNvPr id="45" name="Espace réservé du contenu 137">
              <a:extLst>
                <a:ext uri="{FF2B5EF4-FFF2-40B4-BE49-F238E27FC236}">
                  <a16:creationId xmlns:a16="http://schemas.microsoft.com/office/drawing/2014/main" id="{55CDC2D9-7231-4C9A-B70A-B650481265A3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3"/>
              <a:ext cx="8640000" cy="9360000"/>
            </a:xfrm>
            <a:prstGeom prst="rect">
              <a:avLst/>
            </a:prstGeom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Texte méthode</a:t>
              </a:r>
            </a:p>
            <a:p>
              <a:pPr fontAlgn="auto">
                <a:spcAft>
                  <a:spcPts val="0"/>
                </a:spcAft>
                <a:buClr>
                  <a:schemeClr val="accent1"/>
                </a:buClr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fr-FR" sz="1858" dirty="0">
                  <a:solidFill>
                    <a:srgbClr val="102648"/>
                  </a:solidFill>
                  <a:latin typeface="Arial"/>
                </a:rPr>
                <a:t>Niveau 2</a:t>
              </a:r>
              <a:endParaRPr lang="fr-FR" sz="1054" dirty="0">
                <a:solidFill>
                  <a:srgbClr val="102648"/>
                </a:solidFill>
                <a:latin typeface="Arial"/>
              </a:endParaRPr>
            </a:p>
          </p:txBody>
        </p:sp>
        <p:sp>
          <p:nvSpPr>
            <p:cNvPr id="47" name="Espace réservé du texte 30">
              <a:extLst>
                <a:ext uri="{FF2B5EF4-FFF2-40B4-BE49-F238E27FC236}">
                  <a16:creationId xmlns:a16="http://schemas.microsoft.com/office/drawing/2014/main" id="{BD03BB20-8CDE-4413-9A04-BBF6399558C7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78" dirty="0">
                  <a:solidFill>
                    <a:schemeClr val="accent1"/>
                  </a:solidFill>
                  <a:latin typeface="Arial"/>
                </a:rPr>
                <a:t>INTRODUCTION</a:t>
              </a:r>
              <a:endParaRPr lang="fr-FR" sz="2542" dirty="0">
                <a:solidFill>
                  <a:schemeClr val="accent1"/>
                </a:solidFill>
                <a:latin typeface="Arial"/>
              </a:endParaRPr>
            </a:p>
          </p:txBody>
        </p:sp>
      </p:grp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9CB6C10C-D9CC-4FAC-8574-23E04C27866D}"/>
              </a:ext>
            </a:extLst>
          </p:cNvPr>
          <p:cNvGrpSpPr/>
          <p:nvPr/>
        </p:nvGrpSpPr>
        <p:grpSpPr>
          <a:xfrm>
            <a:off x="8060298" y="4374643"/>
            <a:ext cx="12203083" cy="15177689"/>
            <a:chOff x="1830147" y="12170003"/>
            <a:chExt cx="8640000" cy="21492149"/>
          </a:xfrm>
        </p:grpSpPr>
        <p:sp>
          <p:nvSpPr>
            <p:cNvPr id="49" name="Espace réservé du contenu 137">
              <a:extLst>
                <a:ext uri="{FF2B5EF4-FFF2-40B4-BE49-F238E27FC236}">
                  <a16:creationId xmlns:a16="http://schemas.microsoft.com/office/drawing/2014/main" id="{47667F4D-8ECC-41BE-9586-688BCAE98645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4"/>
              <a:ext cx="8640000" cy="20730968"/>
            </a:xfrm>
            <a:prstGeom prst="rect">
              <a:avLst/>
            </a:prstGeom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Texte méthode</a:t>
              </a:r>
            </a:p>
            <a:p>
              <a:pPr fontAlgn="auto">
                <a:spcAft>
                  <a:spcPts val="0"/>
                </a:spcAft>
                <a:buClr>
                  <a:schemeClr val="accent1"/>
                </a:buClr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fr-FR" sz="1858" dirty="0">
                  <a:solidFill>
                    <a:srgbClr val="102648"/>
                  </a:solidFill>
                  <a:latin typeface="Arial"/>
                </a:rPr>
                <a:t>Niveau 2</a:t>
              </a:r>
              <a:endParaRPr lang="fr-FR" sz="1054" dirty="0">
                <a:solidFill>
                  <a:srgbClr val="102648"/>
                </a:solidFill>
                <a:latin typeface="Arial"/>
              </a:endParaRPr>
            </a:p>
          </p:txBody>
        </p:sp>
        <p:sp>
          <p:nvSpPr>
            <p:cNvPr id="50" name="Espace réservé du texte 30">
              <a:extLst>
                <a:ext uri="{FF2B5EF4-FFF2-40B4-BE49-F238E27FC236}">
                  <a16:creationId xmlns:a16="http://schemas.microsoft.com/office/drawing/2014/main" id="{D4CC1140-DED3-4C84-840F-DD635C35D89F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78" dirty="0">
                  <a:solidFill>
                    <a:schemeClr val="accent1"/>
                  </a:solidFill>
                  <a:latin typeface="Arial"/>
                </a:rPr>
                <a:t>RESULTATS</a:t>
              </a:r>
              <a:endParaRPr lang="fr-FR" sz="2542" dirty="0">
                <a:solidFill>
                  <a:schemeClr val="accent1"/>
                </a:solidFill>
                <a:latin typeface="Arial"/>
              </a:endParaRPr>
            </a:p>
          </p:txBody>
        </p:sp>
      </p:grp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60EE814E-09EA-45C6-AD55-FC3870FC0FA6}"/>
              </a:ext>
            </a:extLst>
          </p:cNvPr>
          <p:cNvGrpSpPr/>
          <p:nvPr/>
        </p:nvGrpSpPr>
        <p:grpSpPr>
          <a:xfrm>
            <a:off x="1120244" y="12404785"/>
            <a:ext cx="6101541" cy="7147546"/>
            <a:chOff x="1830147" y="12170003"/>
            <a:chExt cx="8640000" cy="10121180"/>
          </a:xfrm>
        </p:grpSpPr>
        <p:sp>
          <p:nvSpPr>
            <p:cNvPr id="70" name="Espace réservé du contenu 137">
              <a:extLst>
                <a:ext uri="{FF2B5EF4-FFF2-40B4-BE49-F238E27FC236}">
                  <a16:creationId xmlns:a16="http://schemas.microsoft.com/office/drawing/2014/main" id="{27096DAC-BA7F-4FF5-BC1F-98D478405392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3"/>
              <a:ext cx="8640000" cy="9360000"/>
            </a:xfrm>
            <a:prstGeom prst="rect">
              <a:avLst/>
            </a:prstGeom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Texte méthode</a:t>
              </a:r>
            </a:p>
            <a:p>
              <a:pPr fontAlgn="auto">
                <a:spcAft>
                  <a:spcPts val="0"/>
                </a:spcAft>
                <a:buClr>
                  <a:schemeClr val="accent1"/>
                </a:buClr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fr-FR" sz="1858" dirty="0">
                  <a:solidFill>
                    <a:srgbClr val="102648"/>
                  </a:solidFill>
                  <a:latin typeface="Arial"/>
                </a:rPr>
                <a:t>Niveau 2</a:t>
              </a:r>
              <a:endParaRPr lang="fr-FR" sz="1054" dirty="0">
                <a:solidFill>
                  <a:srgbClr val="102648"/>
                </a:solidFill>
                <a:latin typeface="Arial"/>
              </a:endParaRPr>
            </a:p>
          </p:txBody>
        </p:sp>
        <p:sp>
          <p:nvSpPr>
            <p:cNvPr id="71" name="Espace réservé du texte 30">
              <a:extLst>
                <a:ext uri="{FF2B5EF4-FFF2-40B4-BE49-F238E27FC236}">
                  <a16:creationId xmlns:a16="http://schemas.microsoft.com/office/drawing/2014/main" id="{B8911B3F-9B0C-4610-A5E1-C2343C6C5792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78" dirty="0">
                  <a:solidFill>
                    <a:schemeClr val="accent1"/>
                  </a:solidFill>
                  <a:latin typeface="Arial"/>
                </a:rPr>
                <a:t>METHODES</a:t>
              </a:r>
              <a:endParaRPr lang="fr-FR" sz="2542" dirty="0">
                <a:solidFill>
                  <a:schemeClr val="accent1"/>
                </a:solidFill>
                <a:latin typeface="Arial"/>
              </a:endParaRPr>
            </a:p>
          </p:txBody>
        </p: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404BB339-8B5D-4ED4-875A-FECF366B9E0C}"/>
              </a:ext>
            </a:extLst>
          </p:cNvPr>
          <p:cNvGrpSpPr/>
          <p:nvPr/>
        </p:nvGrpSpPr>
        <p:grpSpPr>
          <a:xfrm>
            <a:off x="1120244" y="20436055"/>
            <a:ext cx="6101541" cy="7147546"/>
            <a:chOff x="1830147" y="12170003"/>
            <a:chExt cx="8640000" cy="10121180"/>
          </a:xfrm>
        </p:grpSpPr>
        <p:sp>
          <p:nvSpPr>
            <p:cNvPr id="73" name="Espace réservé du contenu 137">
              <a:extLst>
                <a:ext uri="{FF2B5EF4-FFF2-40B4-BE49-F238E27FC236}">
                  <a16:creationId xmlns:a16="http://schemas.microsoft.com/office/drawing/2014/main" id="{FB30D94D-6C73-4D3C-B7BE-5E27BAF289D9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3"/>
              <a:ext cx="8640000" cy="9360000"/>
            </a:xfrm>
            <a:prstGeom prst="rect">
              <a:avLst/>
            </a:prstGeom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Texte méthode</a:t>
              </a:r>
            </a:p>
            <a:p>
              <a:pPr fontAlgn="auto">
                <a:spcAft>
                  <a:spcPts val="0"/>
                </a:spcAft>
                <a:buClr>
                  <a:schemeClr val="accent1"/>
                </a:buClr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fr-FR" sz="1858" dirty="0">
                  <a:solidFill>
                    <a:srgbClr val="102648"/>
                  </a:solidFill>
                  <a:latin typeface="Arial"/>
                </a:rPr>
                <a:t>Niveau 2</a:t>
              </a:r>
              <a:endParaRPr lang="fr-FR" sz="1054" dirty="0">
                <a:solidFill>
                  <a:srgbClr val="102648"/>
                </a:solidFill>
                <a:latin typeface="Arial"/>
              </a:endParaRPr>
            </a:p>
          </p:txBody>
        </p:sp>
        <p:sp>
          <p:nvSpPr>
            <p:cNvPr id="74" name="Espace réservé du texte 30">
              <a:extLst>
                <a:ext uri="{FF2B5EF4-FFF2-40B4-BE49-F238E27FC236}">
                  <a16:creationId xmlns:a16="http://schemas.microsoft.com/office/drawing/2014/main" id="{56DF90CC-E93C-4B86-A748-A91F056A648E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78" dirty="0">
                  <a:solidFill>
                    <a:schemeClr val="accent1"/>
                  </a:solidFill>
                  <a:latin typeface="Arial"/>
                </a:rPr>
                <a:t>METHODES 2</a:t>
              </a:r>
              <a:endParaRPr lang="fr-FR" sz="2542" dirty="0">
                <a:solidFill>
                  <a:schemeClr val="accent1"/>
                </a:solidFill>
                <a:latin typeface="Arial"/>
              </a:endParaRPr>
            </a:p>
          </p:txBody>
        </p:sp>
      </p:grpSp>
      <p:grpSp>
        <p:nvGrpSpPr>
          <p:cNvPr id="75" name="Groupe 74">
            <a:extLst>
              <a:ext uri="{FF2B5EF4-FFF2-40B4-BE49-F238E27FC236}">
                <a16:creationId xmlns:a16="http://schemas.microsoft.com/office/drawing/2014/main" id="{6733F4A4-7862-431F-90D6-7255A835D66D}"/>
              </a:ext>
            </a:extLst>
          </p:cNvPr>
          <p:cNvGrpSpPr/>
          <p:nvPr/>
        </p:nvGrpSpPr>
        <p:grpSpPr>
          <a:xfrm>
            <a:off x="8060298" y="20436056"/>
            <a:ext cx="12203083" cy="7147547"/>
            <a:chOff x="1830147" y="12170003"/>
            <a:chExt cx="8640000" cy="10121181"/>
          </a:xfrm>
        </p:grpSpPr>
        <p:sp>
          <p:nvSpPr>
            <p:cNvPr id="76" name="Espace réservé du contenu 137">
              <a:extLst>
                <a:ext uri="{FF2B5EF4-FFF2-40B4-BE49-F238E27FC236}">
                  <a16:creationId xmlns:a16="http://schemas.microsoft.com/office/drawing/2014/main" id="{BF0CA1BF-8697-477B-A25D-1FFD8078D101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931184"/>
              <a:ext cx="8640000" cy="9360000"/>
            </a:xfrm>
            <a:prstGeom prst="rect">
              <a:avLst/>
            </a:prstGeom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numCol="1" rtlCol="0">
              <a:noAutofit/>
            </a:bodyPr>
            <a:lstStyle>
              <a:lvl1pPr marL="325767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Wingdings" panose="05000000000000000000" pitchFamily="2" charset="2"/>
                <a:buChar char="§"/>
                <a:defRPr sz="3962" b="0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1pPr>
              <a:lvl2pPr marL="972222" indent="-646446" algn="l" defTabSz="4043435" rtl="0" eaLnBrk="1" latinLnBrk="0" hangingPunct="1">
                <a:spcBef>
                  <a:spcPct val="20000"/>
                </a:spcBef>
                <a:buClr>
                  <a:schemeClr val="accent1"/>
                </a:buClr>
                <a:buFont typeface="Arial" panose="020B0604020202020204" pitchFamily="34" charset="0"/>
                <a:buChar char="‒"/>
                <a:defRPr sz="3393" b="0" kern="120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618668" indent="-646446" algn="l" defTabSz="4043435" rtl="0" eaLnBrk="1" latinLnBrk="0" hangingPunct="1">
                <a:spcBef>
                  <a:spcPct val="20000"/>
                </a:spcBef>
                <a:buClr>
                  <a:schemeClr val="accent2"/>
                </a:buClr>
                <a:buFont typeface="Arial" panose="020B0604020202020204" pitchFamily="34" charset="0"/>
                <a:buChar char="•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2265122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30" b="0" kern="120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911568" indent="-646446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830" b="0" kern="120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fontAlgn="auto">
                <a:spcAft>
                  <a:spcPts val="0"/>
                </a:spcAft>
                <a:buClr>
                  <a:schemeClr val="accent5"/>
                </a:buClr>
                <a:buNone/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Texte méthode</a:t>
              </a:r>
            </a:p>
            <a:p>
              <a:pPr fontAlgn="auto">
                <a:spcAft>
                  <a:spcPts val="0"/>
                </a:spcAft>
                <a:buClr>
                  <a:schemeClr val="accent1"/>
                </a:buClr>
                <a:defRPr/>
              </a:pPr>
              <a:r>
                <a:rPr lang="fr-FR" sz="2260" dirty="0">
                  <a:solidFill>
                    <a:srgbClr val="102648"/>
                  </a:solidFill>
                  <a:latin typeface="Arial"/>
                </a:rPr>
                <a:t>Niveau 1</a:t>
              </a:r>
            </a:p>
            <a:p>
              <a:pPr lvl="1" fontAlgn="auto">
                <a:spcAft>
                  <a:spcPts val="0"/>
                </a:spcAft>
                <a:buFont typeface="Wingdings" panose="05000000000000000000" pitchFamily="2" charset="2"/>
                <a:buChar char="§"/>
                <a:defRPr/>
              </a:pPr>
              <a:r>
                <a:rPr lang="fr-FR" sz="1858" dirty="0">
                  <a:solidFill>
                    <a:srgbClr val="102648"/>
                  </a:solidFill>
                  <a:latin typeface="Arial"/>
                </a:rPr>
                <a:t>Niveau 2</a:t>
              </a:r>
              <a:endParaRPr lang="fr-FR" sz="1054" dirty="0">
                <a:solidFill>
                  <a:srgbClr val="102648"/>
                </a:solidFill>
                <a:latin typeface="Arial"/>
              </a:endParaRPr>
            </a:p>
          </p:txBody>
        </p:sp>
        <p:sp>
          <p:nvSpPr>
            <p:cNvPr id="77" name="Espace réservé du texte 30">
              <a:extLst>
                <a:ext uri="{FF2B5EF4-FFF2-40B4-BE49-F238E27FC236}">
                  <a16:creationId xmlns:a16="http://schemas.microsoft.com/office/drawing/2014/main" id="{D17D6ECE-1B61-4CA4-90C5-98976625C780}"/>
                </a:ext>
              </a:extLst>
            </p:cNvPr>
            <p:cNvSpPr txBox="1">
              <a:spLocks/>
            </p:cNvSpPr>
            <p:nvPr/>
          </p:nvSpPr>
          <p:spPr>
            <a:xfrm>
              <a:off x="1830147" y="12170003"/>
              <a:ext cx="8640000" cy="7920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38100">
              <a:solidFill>
                <a:schemeClr val="accent1">
                  <a:lumMod val="20000"/>
                  <a:lumOff val="80000"/>
                </a:schemeClr>
              </a:solidFill>
            </a:ln>
          </p:spPr>
          <p:txBody>
            <a:bodyPr vert="horz" lIns="201951" tIns="100976" rIns="201951" bIns="100976" rtlCol="0" anchor="ctr" anchorCtr="0">
              <a:noAutofit/>
            </a:bodyPr>
            <a:lstStyle>
              <a:lvl1pPr marL="0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2021718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2pPr>
              <a:lvl3pPr marL="4043435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3pPr>
              <a:lvl4pPr marL="6065144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4pPr>
              <a:lvl5pPr marL="8086862" indent="0" algn="l" defTabSz="4043435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3393" b="1" kern="1200">
                  <a:solidFill>
                    <a:schemeClr val="accent1"/>
                  </a:solidFill>
                  <a:latin typeface="+mn-lt"/>
                  <a:ea typeface="+mn-ea"/>
                  <a:cs typeface="+mn-cs"/>
                </a:defRPr>
              </a:lvl5pPr>
              <a:lvl6pPr marL="11119438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3141156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15162873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17184584" indent="-1010858" algn="l" defTabSz="4043435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876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fontAlgn="auto">
                <a:spcAft>
                  <a:spcPts val="0"/>
                </a:spcAft>
                <a:defRPr/>
              </a:pPr>
              <a:r>
                <a:rPr lang="fr-FR" sz="3178" dirty="0">
                  <a:solidFill>
                    <a:schemeClr val="accent1"/>
                  </a:solidFill>
                  <a:latin typeface="Arial"/>
                </a:rPr>
                <a:t>CONCLUSION / PERSPECTIVES</a:t>
              </a:r>
              <a:endParaRPr lang="fr-FR" sz="2542" dirty="0">
                <a:solidFill>
                  <a:schemeClr val="accent1"/>
                </a:solidFill>
                <a:latin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46182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48B99AD3-A6DB-462D-B90C-5421FE82C19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Modifier le cours et la promo dans le pied de page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8001448-4C97-DAD9-F747-D28335E9AE6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fr-FR" altLang="fr-FR" dirty="0"/>
              <a:t>Auteur</a:t>
            </a:r>
            <a:r>
              <a:rPr lang="fr-FR" altLang="fr-FR" baseline="30000" dirty="0"/>
              <a:t>1</a:t>
            </a:r>
          </a:p>
          <a:p>
            <a:pPr lvl="0"/>
            <a:r>
              <a:rPr lang="fr-FR" altLang="fr-FR" baseline="30000" dirty="0"/>
              <a:t>1</a:t>
            </a:r>
            <a:r>
              <a:rPr lang="fr-FR" altLang="fr-FR" dirty="0"/>
              <a:t> Affiliation</a:t>
            </a:r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CBF4F767-EF7B-4591-B93D-EF904F603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DF1725BF-D534-486B-88C6-5DE630DD4417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fr-FR"/>
              <a:t>Modifier la date dans le pied de page</a:t>
            </a:r>
            <a:endParaRPr lang="fr-FR" dirty="0"/>
          </a:p>
        </p:txBody>
      </p:sp>
      <p:sp>
        <p:nvSpPr>
          <p:cNvPr id="45" name="Espace réservé du contenu 137">
            <a:extLst>
              <a:ext uri="{FF2B5EF4-FFF2-40B4-BE49-F238E27FC236}">
                <a16:creationId xmlns:a16="http://schemas.microsoft.com/office/drawing/2014/main" id="{55CDC2D9-7231-4C9A-B70A-B650481265A3}"/>
              </a:ext>
            </a:extLst>
          </p:cNvPr>
          <p:cNvSpPr txBox="1">
            <a:spLocks/>
          </p:cNvSpPr>
          <p:nvPr/>
        </p:nvSpPr>
        <p:spPr>
          <a:xfrm>
            <a:off x="1120244" y="4911059"/>
            <a:ext cx="6101541" cy="6610003"/>
          </a:xfrm>
          <a:prstGeom prst="rect">
            <a:avLst/>
          </a:prstGeom>
          <a:solidFill>
            <a:srgbClr val="EEEEF4"/>
          </a:solidFill>
          <a:ln w="38100">
            <a:noFill/>
          </a:ln>
        </p:spPr>
        <p:txBody>
          <a:bodyPr vert="horz" lIns="201951" tIns="100976" rIns="201951" bIns="100976" numCol="1" rtlCol="0">
            <a:noAutofit/>
          </a:bodyPr>
          <a:lstStyle>
            <a:lvl1pPr marL="325767" indent="-646446" algn="l" defTabSz="4043435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3962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972222" indent="-646446" algn="l" defTabSz="4043435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‒"/>
              <a:defRPr sz="3393" b="0" kern="1200">
                <a:solidFill>
                  <a:schemeClr val="accent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18668" indent="-646446" algn="l" defTabSz="4043435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 kern="120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265122" indent="-646446" algn="l" defTabSz="40434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 kern="120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911568" indent="-646446" algn="l" defTabSz="404343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 kern="120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119438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41156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62873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8458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accent5"/>
              </a:buClr>
              <a:buNone/>
              <a:defRPr/>
            </a:pPr>
            <a:r>
              <a:rPr lang="fr-FR" sz="2260" dirty="0">
                <a:solidFill>
                  <a:srgbClr val="102648"/>
                </a:solidFill>
                <a:latin typeface="Arial"/>
              </a:rPr>
              <a:t>Texte méthode</a:t>
            </a:r>
          </a:p>
          <a:p>
            <a:pPr fontAlgn="auto">
              <a:spcAft>
                <a:spcPts val="0"/>
              </a:spcAft>
              <a:buClr>
                <a:schemeClr val="accent1"/>
              </a:buClr>
              <a:defRPr/>
            </a:pPr>
            <a:r>
              <a:rPr lang="fr-FR" sz="2260" dirty="0">
                <a:solidFill>
                  <a:srgbClr val="102648"/>
                </a:solidFill>
                <a:latin typeface="Arial"/>
              </a:rPr>
              <a:t>Niveau 1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58" dirty="0">
                <a:solidFill>
                  <a:srgbClr val="102648"/>
                </a:solidFill>
                <a:latin typeface="Arial"/>
              </a:rPr>
              <a:t>Niveau 2</a:t>
            </a:r>
            <a:endParaRPr lang="fr-FR" sz="1054" dirty="0">
              <a:solidFill>
                <a:srgbClr val="102648"/>
              </a:solidFill>
              <a:latin typeface="Arial"/>
            </a:endParaRPr>
          </a:p>
        </p:txBody>
      </p:sp>
      <p:sp>
        <p:nvSpPr>
          <p:cNvPr id="47" name="Espace réservé du texte 30">
            <a:extLst>
              <a:ext uri="{FF2B5EF4-FFF2-40B4-BE49-F238E27FC236}">
                <a16:creationId xmlns:a16="http://schemas.microsoft.com/office/drawing/2014/main" id="{BD03BB20-8CDE-4413-9A04-BBF6399558C7}"/>
              </a:ext>
            </a:extLst>
          </p:cNvPr>
          <p:cNvSpPr txBox="1">
            <a:spLocks/>
          </p:cNvSpPr>
          <p:nvPr/>
        </p:nvSpPr>
        <p:spPr>
          <a:xfrm>
            <a:off x="1120244" y="4373516"/>
            <a:ext cx="6101541" cy="559308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txBody>
          <a:bodyPr vert="horz" lIns="201951" tIns="100976" rIns="201951" bIns="100976" rtlCol="0" anchor="ctr" anchorCtr="0">
            <a:noAutofit/>
          </a:bodyPr>
          <a:lstStyle>
            <a:lvl1pPr marL="0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sz="3393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2021718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sz="3393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4043435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sz="3393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6065144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sz="3393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8086862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sz="3393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1119438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41156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62873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8458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fr-FR" sz="3178" dirty="0">
                <a:solidFill>
                  <a:schemeClr val="bg1"/>
                </a:solidFill>
                <a:latin typeface="Arial"/>
              </a:rPr>
              <a:t>INTRODUCTION</a:t>
            </a:r>
            <a:endParaRPr lang="fr-FR" sz="2542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9" name="Espace réservé du contenu 137">
            <a:extLst>
              <a:ext uri="{FF2B5EF4-FFF2-40B4-BE49-F238E27FC236}">
                <a16:creationId xmlns:a16="http://schemas.microsoft.com/office/drawing/2014/main" id="{47667F4D-8ECC-41BE-9586-688BCAE98645}"/>
              </a:ext>
            </a:extLst>
          </p:cNvPr>
          <p:cNvSpPr txBox="1">
            <a:spLocks/>
          </p:cNvSpPr>
          <p:nvPr/>
        </p:nvSpPr>
        <p:spPr>
          <a:xfrm>
            <a:off x="8060298" y="4912186"/>
            <a:ext cx="12203083" cy="14640146"/>
          </a:xfrm>
          <a:prstGeom prst="rect">
            <a:avLst/>
          </a:prstGeom>
          <a:solidFill>
            <a:srgbClr val="EEEEF4"/>
          </a:solidFill>
          <a:ln w="38100">
            <a:noFill/>
          </a:ln>
        </p:spPr>
        <p:txBody>
          <a:bodyPr vert="horz" lIns="201951" tIns="100976" rIns="201951" bIns="100976" numCol="1" rtlCol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 kumimoji="0" sz="3200" b="0" u="none" strike="noStrike" cap="none" spc="0" normalizeH="0" baseline="0">
                <a:ln>
                  <a:noFill/>
                </a:ln>
                <a:solidFill>
                  <a:srgbClr val="102648"/>
                </a:solidFill>
                <a:effectLst/>
                <a:uLnTx/>
                <a:uFillTx/>
                <a:latin typeface="Arial"/>
              </a:defRPr>
            </a:lvl1pPr>
            <a:lvl2pPr marL="972222" lvl="1" indent="-646446" defTabSz="4043435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31" b="0">
                <a:solidFill>
                  <a:srgbClr val="102648"/>
                </a:solidFill>
                <a:latin typeface="Arial"/>
              </a:defRPr>
            </a:lvl2pPr>
            <a:lvl3pPr marL="1618668" indent="-646446" defTabSz="4043435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3pPr>
            <a:lvl4pPr marL="2265122" indent="-646446" defTabSz="4043435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4pPr>
            <a:lvl5pPr marL="2911568" indent="-646446" defTabSz="4043435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2260" dirty="0"/>
              <a:t>Texte méthode</a:t>
            </a:r>
          </a:p>
          <a:p>
            <a:r>
              <a:rPr lang="fr-FR" sz="2260" dirty="0"/>
              <a:t>Niveau 1</a:t>
            </a:r>
          </a:p>
          <a:p>
            <a:pPr lvl="1"/>
            <a:r>
              <a:rPr lang="fr-FR" sz="1858" dirty="0"/>
              <a:t>Niveau 2</a:t>
            </a:r>
          </a:p>
        </p:txBody>
      </p:sp>
      <p:sp>
        <p:nvSpPr>
          <p:cNvPr id="50" name="Espace réservé du texte 30">
            <a:extLst>
              <a:ext uri="{FF2B5EF4-FFF2-40B4-BE49-F238E27FC236}">
                <a16:creationId xmlns:a16="http://schemas.microsoft.com/office/drawing/2014/main" id="{D4CC1140-DED3-4C84-840F-DD635C35D89F}"/>
              </a:ext>
            </a:extLst>
          </p:cNvPr>
          <p:cNvSpPr txBox="1">
            <a:spLocks/>
          </p:cNvSpPr>
          <p:nvPr/>
        </p:nvSpPr>
        <p:spPr>
          <a:xfrm>
            <a:off x="8060298" y="4374642"/>
            <a:ext cx="12203083" cy="559308"/>
          </a:xfrm>
          <a:prstGeom prst="rect">
            <a:avLst/>
          </a:prstGeom>
          <a:solidFill>
            <a:schemeClr val="accent6"/>
          </a:solidFill>
          <a:ln w="38100">
            <a:noFill/>
          </a:ln>
        </p:spPr>
        <p:txBody>
          <a:bodyPr vert="horz" lIns="201951" tIns="100976" rIns="201951" bIns="100976" rtlCol="0" anchor="ctr" anchorCtr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500" b="1">
                <a:solidFill>
                  <a:schemeClr val="bg1"/>
                </a:solidFill>
                <a:latin typeface="Arial"/>
              </a:defRPr>
            </a:lvl1pPr>
            <a:lvl2pPr marL="2021718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2pPr>
            <a:lvl3pPr marL="4043435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3pPr>
            <a:lvl4pPr marL="6065144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4pPr>
            <a:lvl5pPr marL="8086862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3178" dirty="0"/>
              <a:t>RESULTATS</a:t>
            </a:r>
          </a:p>
        </p:txBody>
      </p:sp>
      <p:sp>
        <p:nvSpPr>
          <p:cNvPr id="70" name="Espace réservé du contenu 137">
            <a:extLst>
              <a:ext uri="{FF2B5EF4-FFF2-40B4-BE49-F238E27FC236}">
                <a16:creationId xmlns:a16="http://schemas.microsoft.com/office/drawing/2014/main" id="{27096DAC-BA7F-4FF5-BC1F-98D478405392}"/>
              </a:ext>
            </a:extLst>
          </p:cNvPr>
          <p:cNvSpPr txBox="1">
            <a:spLocks/>
          </p:cNvSpPr>
          <p:nvPr/>
        </p:nvSpPr>
        <p:spPr>
          <a:xfrm>
            <a:off x="1120244" y="12942328"/>
            <a:ext cx="6101541" cy="6610003"/>
          </a:xfrm>
          <a:prstGeom prst="rect">
            <a:avLst/>
          </a:prstGeom>
          <a:solidFill>
            <a:srgbClr val="EEEEF4"/>
          </a:solidFill>
          <a:ln w="38100">
            <a:noFill/>
          </a:ln>
        </p:spPr>
        <p:txBody>
          <a:bodyPr vert="horz" lIns="201951" tIns="100976" rIns="201951" bIns="100976" numCol="1" rtlCol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 kumimoji="0" sz="3200" b="0" u="none" strike="noStrike" cap="none" spc="0" normalizeH="0" baseline="0">
                <a:ln>
                  <a:noFill/>
                </a:ln>
                <a:solidFill>
                  <a:srgbClr val="102648"/>
                </a:solidFill>
                <a:effectLst/>
                <a:uLnTx/>
                <a:uFillTx/>
                <a:latin typeface="Arial"/>
              </a:defRPr>
            </a:lvl1pPr>
            <a:lvl2pPr marL="972222" lvl="1" indent="-646446" defTabSz="4043435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31" b="0">
                <a:solidFill>
                  <a:srgbClr val="102648"/>
                </a:solidFill>
                <a:latin typeface="Arial"/>
              </a:defRPr>
            </a:lvl2pPr>
            <a:lvl3pPr marL="1618668" indent="-646446" defTabSz="4043435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3pPr>
            <a:lvl4pPr marL="2265122" indent="-646446" defTabSz="4043435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4pPr>
            <a:lvl5pPr marL="2911568" indent="-646446" defTabSz="4043435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2260" dirty="0"/>
              <a:t>Texte méthode</a:t>
            </a:r>
          </a:p>
          <a:p>
            <a:r>
              <a:rPr lang="fr-FR" sz="2260" dirty="0"/>
              <a:t>Niveau 1</a:t>
            </a:r>
          </a:p>
          <a:p>
            <a:pPr lvl="1"/>
            <a:r>
              <a:rPr lang="fr-FR" sz="1858" dirty="0"/>
              <a:t>Niveau 2</a:t>
            </a:r>
          </a:p>
        </p:txBody>
      </p:sp>
      <p:sp>
        <p:nvSpPr>
          <p:cNvPr id="71" name="Espace réservé du texte 30">
            <a:extLst>
              <a:ext uri="{FF2B5EF4-FFF2-40B4-BE49-F238E27FC236}">
                <a16:creationId xmlns:a16="http://schemas.microsoft.com/office/drawing/2014/main" id="{B8911B3F-9B0C-4610-A5E1-C2343C6C5792}"/>
              </a:ext>
            </a:extLst>
          </p:cNvPr>
          <p:cNvSpPr txBox="1">
            <a:spLocks/>
          </p:cNvSpPr>
          <p:nvPr/>
        </p:nvSpPr>
        <p:spPr>
          <a:xfrm>
            <a:off x="1120244" y="12404785"/>
            <a:ext cx="6101541" cy="559308"/>
          </a:xfrm>
          <a:prstGeom prst="rect">
            <a:avLst/>
          </a:prstGeom>
          <a:solidFill>
            <a:schemeClr val="accent3"/>
          </a:solidFill>
          <a:ln w="38100">
            <a:noFill/>
          </a:ln>
        </p:spPr>
        <p:txBody>
          <a:bodyPr vert="horz" lIns="201951" tIns="100976" rIns="201951" bIns="100976" rtlCol="0" anchor="ctr" anchorCtr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500" b="1">
                <a:solidFill>
                  <a:schemeClr val="bg1"/>
                </a:solidFill>
                <a:latin typeface="Arial"/>
              </a:defRPr>
            </a:lvl1pPr>
            <a:lvl2pPr marL="2021718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2pPr>
            <a:lvl3pPr marL="4043435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3pPr>
            <a:lvl4pPr marL="6065144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4pPr>
            <a:lvl5pPr marL="8086862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3178" dirty="0"/>
              <a:t>METHODES</a:t>
            </a:r>
          </a:p>
        </p:txBody>
      </p:sp>
      <p:sp>
        <p:nvSpPr>
          <p:cNvPr id="73" name="Espace réservé du contenu 137">
            <a:extLst>
              <a:ext uri="{FF2B5EF4-FFF2-40B4-BE49-F238E27FC236}">
                <a16:creationId xmlns:a16="http://schemas.microsoft.com/office/drawing/2014/main" id="{FB30D94D-6C73-4D3C-B7BE-5E27BAF289D9}"/>
              </a:ext>
            </a:extLst>
          </p:cNvPr>
          <p:cNvSpPr txBox="1">
            <a:spLocks/>
          </p:cNvSpPr>
          <p:nvPr/>
        </p:nvSpPr>
        <p:spPr>
          <a:xfrm>
            <a:off x="1120244" y="20973598"/>
            <a:ext cx="6101541" cy="6610003"/>
          </a:xfrm>
          <a:prstGeom prst="rect">
            <a:avLst/>
          </a:prstGeom>
          <a:solidFill>
            <a:srgbClr val="EEEEF4"/>
          </a:solidFill>
          <a:ln w="38100">
            <a:noFill/>
          </a:ln>
        </p:spPr>
        <p:txBody>
          <a:bodyPr vert="horz" lIns="201951" tIns="100976" rIns="201951" bIns="100976" numCol="1" rtlCol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 kumimoji="0" sz="3200" b="0" u="none" strike="noStrike" cap="none" spc="0" normalizeH="0" baseline="0">
                <a:ln>
                  <a:noFill/>
                </a:ln>
                <a:solidFill>
                  <a:srgbClr val="102648"/>
                </a:solidFill>
                <a:effectLst/>
                <a:uLnTx/>
                <a:uFillTx/>
                <a:latin typeface="Arial"/>
              </a:defRPr>
            </a:lvl1pPr>
            <a:lvl2pPr marL="972222" lvl="1" indent="-646446" defTabSz="4043435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31" b="0">
                <a:solidFill>
                  <a:srgbClr val="102648"/>
                </a:solidFill>
                <a:latin typeface="Arial"/>
              </a:defRPr>
            </a:lvl2pPr>
            <a:lvl3pPr marL="1618668" indent="-646446" defTabSz="4043435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3pPr>
            <a:lvl4pPr marL="2265122" indent="-646446" defTabSz="4043435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4pPr>
            <a:lvl5pPr marL="2911568" indent="-646446" defTabSz="4043435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2260" dirty="0"/>
              <a:t>Texte méthode</a:t>
            </a:r>
          </a:p>
          <a:p>
            <a:r>
              <a:rPr lang="fr-FR" sz="2260" dirty="0"/>
              <a:t>Niveau 1</a:t>
            </a:r>
          </a:p>
          <a:p>
            <a:pPr lvl="1"/>
            <a:r>
              <a:rPr lang="fr-FR" sz="1858" dirty="0"/>
              <a:t>Niveau 2</a:t>
            </a:r>
          </a:p>
        </p:txBody>
      </p:sp>
      <p:sp>
        <p:nvSpPr>
          <p:cNvPr id="74" name="Espace réservé du texte 30">
            <a:extLst>
              <a:ext uri="{FF2B5EF4-FFF2-40B4-BE49-F238E27FC236}">
                <a16:creationId xmlns:a16="http://schemas.microsoft.com/office/drawing/2014/main" id="{56DF90CC-E93C-4B86-A748-A91F056A648E}"/>
              </a:ext>
            </a:extLst>
          </p:cNvPr>
          <p:cNvSpPr txBox="1">
            <a:spLocks/>
          </p:cNvSpPr>
          <p:nvPr/>
        </p:nvSpPr>
        <p:spPr>
          <a:xfrm>
            <a:off x="1120244" y="20436055"/>
            <a:ext cx="6101541" cy="559308"/>
          </a:xfrm>
          <a:prstGeom prst="rect">
            <a:avLst/>
          </a:prstGeom>
          <a:solidFill>
            <a:schemeClr val="accent4"/>
          </a:solidFill>
          <a:ln w="38100">
            <a:noFill/>
          </a:ln>
        </p:spPr>
        <p:txBody>
          <a:bodyPr vert="horz" lIns="201951" tIns="100976" rIns="201951" bIns="100976" rtlCol="0" anchor="ctr" anchorCtr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500" b="1">
                <a:solidFill>
                  <a:schemeClr val="bg1"/>
                </a:solidFill>
                <a:latin typeface="Arial"/>
              </a:defRPr>
            </a:lvl1pPr>
            <a:lvl2pPr marL="2021718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2pPr>
            <a:lvl3pPr marL="4043435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3pPr>
            <a:lvl4pPr marL="6065144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4pPr>
            <a:lvl5pPr marL="8086862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3178" dirty="0"/>
              <a:t>METHODES 2</a:t>
            </a:r>
          </a:p>
        </p:txBody>
      </p:sp>
      <p:sp>
        <p:nvSpPr>
          <p:cNvPr id="76" name="Espace réservé du contenu 137">
            <a:extLst>
              <a:ext uri="{FF2B5EF4-FFF2-40B4-BE49-F238E27FC236}">
                <a16:creationId xmlns:a16="http://schemas.microsoft.com/office/drawing/2014/main" id="{BF0CA1BF-8697-477B-A25D-1FFD8078D101}"/>
              </a:ext>
            </a:extLst>
          </p:cNvPr>
          <p:cNvSpPr txBox="1">
            <a:spLocks/>
          </p:cNvSpPr>
          <p:nvPr/>
        </p:nvSpPr>
        <p:spPr>
          <a:xfrm>
            <a:off x="8060298" y="20973598"/>
            <a:ext cx="12203083" cy="6610003"/>
          </a:xfrm>
          <a:prstGeom prst="rect">
            <a:avLst/>
          </a:prstGeom>
          <a:solidFill>
            <a:srgbClr val="EEEEF4"/>
          </a:solidFill>
          <a:ln w="38100">
            <a:noFill/>
          </a:ln>
        </p:spPr>
        <p:txBody>
          <a:bodyPr vert="horz" lIns="201951" tIns="100976" rIns="201951" bIns="100976" numCol="1" rtlCol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 kumimoji="0" sz="3200" b="0" u="none" strike="noStrike" cap="none" spc="0" normalizeH="0" baseline="0">
                <a:ln>
                  <a:noFill/>
                </a:ln>
                <a:solidFill>
                  <a:srgbClr val="102648"/>
                </a:solidFill>
                <a:effectLst/>
                <a:uLnTx/>
                <a:uFillTx/>
                <a:latin typeface="Arial"/>
              </a:defRPr>
            </a:lvl1pPr>
            <a:lvl2pPr marL="972222" lvl="1" indent="-646446" defTabSz="4043435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31" b="0">
                <a:solidFill>
                  <a:srgbClr val="102648"/>
                </a:solidFill>
                <a:latin typeface="Arial"/>
              </a:defRPr>
            </a:lvl2pPr>
            <a:lvl3pPr marL="1618668" indent="-646446" defTabSz="4043435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3pPr>
            <a:lvl4pPr marL="2265122" indent="-646446" defTabSz="4043435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4pPr>
            <a:lvl5pPr marL="2911568" indent="-646446" defTabSz="4043435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2260" dirty="0"/>
              <a:t>Texte méthode</a:t>
            </a:r>
          </a:p>
          <a:p>
            <a:r>
              <a:rPr lang="fr-FR" sz="2260" dirty="0"/>
              <a:t>Niveau 1</a:t>
            </a:r>
          </a:p>
          <a:p>
            <a:pPr lvl="1"/>
            <a:r>
              <a:rPr lang="fr-FR" sz="1858" dirty="0"/>
              <a:t>Niveau 2</a:t>
            </a:r>
          </a:p>
        </p:txBody>
      </p:sp>
      <p:sp>
        <p:nvSpPr>
          <p:cNvPr id="77" name="Espace réservé du texte 30">
            <a:extLst>
              <a:ext uri="{FF2B5EF4-FFF2-40B4-BE49-F238E27FC236}">
                <a16:creationId xmlns:a16="http://schemas.microsoft.com/office/drawing/2014/main" id="{D17D6ECE-1B61-4CA4-90C5-98976625C780}"/>
              </a:ext>
            </a:extLst>
          </p:cNvPr>
          <p:cNvSpPr txBox="1">
            <a:spLocks/>
          </p:cNvSpPr>
          <p:nvPr/>
        </p:nvSpPr>
        <p:spPr>
          <a:xfrm>
            <a:off x="8060298" y="20436054"/>
            <a:ext cx="12203083" cy="559308"/>
          </a:xfrm>
          <a:prstGeom prst="rect">
            <a:avLst/>
          </a:prstGeom>
          <a:solidFill>
            <a:schemeClr val="accent2"/>
          </a:solidFill>
          <a:ln w="38100">
            <a:noFill/>
          </a:ln>
        </p:spPr>
        <p:txBody>
          <a:bodyPr vert="horz" lIns="201951" tIns="100976" rIns="201951" bIns="100976" rtlCol="0" anchor="ctr" anchorCtr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500" b="1">
                <a:solidFill>
                  <a:schemeClr val="bg1"/>
                </a:solidFill>
                <a:latin typeface="Arial"/>
              </a:defRPr>
            </a:lvl1pPr>
            <a:lvl2pPr marL="2021718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2pPr>
            <a:lvl3pPr marL="4043435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3pPr>
            <a:lvl4pPr marL="6065144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4pPr>
            <a:lvl5pPr marL="8086862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3178" dirty="0"/>
              <a:t>CONCLUSION / PERSPECTIVES</a:t>
            </a:r>
          </a:p>
        </p:txBody>
      </p:sp>
    </p:spTree>
    <p:extLst>
      <p:ext uri="{BB962C8B-B14F-4D97-AF65-F5344CB8AC3E}">
        <p14:creationId xmlns:p14="http://schemas.microsoft.com/office/powerpoint/2010/main" val="1998131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5E871AF3-3B2A-4927-B6E8-9F99D1F5832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Modifier le cours et la promo dans le pied de page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8001448-4C97-DAD9-F747-D28335E9AE6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lvl="0"/>
            <a:r>
              <a:rPr lang="fr-FR" altLang="fr-FR" dirty="0"/>
              <a:t>Auteur</a:t>
            </a:r>
            <a:r>
              <a:rPr lang="fr-FR" altLang="fr-FR" baseline="30000" dirty="0"/>
              <a:t>1</a:t>
            </a:r>
          </a:p>
          <a:p>
            <a:pPr lvl="0"/>
            <a:r>
              <a:rPr lang="fr-FR" altLang="fr-FR" baseline="30000" dirty="0"/>
              <a:t>1</a:t>
            </a:r>
            <a:r>
              <a:rPr lang="fr-FR" altLang="fr-FR" dirty="0"/>
              <a:t> Affiliation</a:t>
            </a:r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E17009BE-EE98-4DB6-BBB1-1BBD9A2E0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Espace réservé de la date 9">
            <a:extLst>
              <a:ext uri="{FF2B5EF4-FFF2-40B4-BE49-F238E27FC236}">
                <a16:creationId xmlns:a16="http://schemas.microsoft.com/office/drawing/2014/main" id="{0BF82002-C7D3-45EA-A9F0-FF1B8FEC425D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fr-FR"/>
              <a:t>Modifier la date dans le pied de page</a:t>
            </a:r>
            <a:endParaRPr lang="fr-FR" dirty="0"/>
          </a:p>
        </p:txBody>
      </p:sp>
      <p:sp>
        <p:nvSpPr>
          <p:cNvPr id="45" name="Espace réservé du contenu 137">
            <a:extLst>
              <a:ext uri="{FF2B5EF4-FFF2-40B4-BE49-F238E27FC236}">
                <a16:creationId xmlns:a16="http://schemas.microsoft.com/office/drawing/2014/main" id="{55CDC2D9-7231-4C9A-B70A-B650481265A3}"/>
              </a:ext>
            </a:extLst>
          </p:cNvPr>
          <p:cNvSpPr txBox="1">
            <a:spLocks/>
          </p:cNvSpPr>
          <p:nvPr/>
        </p:nvSpPr>
        <p:spPr>
          <a:xfrm>
            <a:off x="1120244" y="4911059"/>
            <a:ext cx="6101541" cy="6610003"/>
          </a:xfrm>
          <a:prstGeom prst="rect">
            <a:avLst/>
          </a:prstGeom>
          <a:solidFill>
            <a:srgbClr val="EEEEF4"/>
          </a:solidFill>
          <a:ln w="38100">
            <a:noFill/>
          </a:ln>
        </p:spPr>
        <p:txBody>
          <a:bodyPr vert="horz" lIns="201951" tIns="100976" rIns="201951" bIns="100976" numCol="1" rtlCol="0">
            <a:noAutofit/>
          </a:bodyPr>
          <a:lstStyle>
            <a:lvl1pPr marL="325767" indent="-646446" algn="l" defTabSz="4043435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3962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972222" indent="-646446" algn="l" defTabSz="4043435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Char char="‒"/>
              <a:defRPr sz="3393" b="0" kern="1200">
                <a:solidFill>
                  <a:schemeClr val="accent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18668" indent="-646446" algn="l" defTabSz="4043435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 kern="120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265122" indent="-646446" algn="l" defTabSz="404343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 kern="120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911568" indent="-646446" algn="l" defTabSz="404343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 kern="120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119438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41156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62873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8458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Clr>
                <a:schemeClr val="accent5"/>
              </a:buClr>
              <a:buNone/>
              <a:defRPr/>
            </a:pPr>
            <a:r>
              <a:rPr lang="fr-FR" sz="2260" dirty="0">
                <a:solidFill>
                  <a:srgbClr val="102648"/>
                </a:solidFill>
                <a:latin typeface="Arial"/>
              </a:rPr>
              <a:t>Texte méthode</a:t>
            </a:r>
          </a:p>
          <a:p>
            <a:pPr fontAlgn="auto">
              <a:spcAft>
                <a:spcPts val="0"/>
              </a:spcAft>
              <a:buClr>
                <a:schemeClr val="accent1"/>
              </a:buClr>
              <a:defRPr/>
            </a:pPr>
            <a:r>
              <a:rPr lang="fr-FR" sz="2260" dirty="0">
                <a:solidFill>
                  <a:srgbClr val="102648"/>
                </a:solidFill>
                <a:latin typeface="Arial"/>
              </a:rPr>
              <a:t>Niveau 1</a:t>
            </a:r>
          </a:p>
          <a:p>
            <a:pPr lvl="1" fontAlgn="auto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58" dirty="0">
                <a:solidFill>
                  <a:srgbClr val="102648"/>
                </a:solidFill>
                <a:latin typeface="Arial"/>
              </a:rPr>
              <a:t>Niveau 2</a:t>
            </a:r>
            <a:endParaRPr lang="fr-FR" sz="1054" dirty="0">
              <a:solidFill>
                <a:srgbClr val="102648"/>
              </a:solidFill>
              <a:latin typeface="Arial"/>
            </a:endParaRPr>
          </a:p>
        </p:txBody>
      </p:sp>
      <p:sp>
        <p:nvSpPr>
          <p:cNvPr id="47" name="Espace réservé du texte 30">
            <a:extLst>
              <a:ext uri="{FF2B5EF4-FFF2-40B4-BE49-F238E27FC236}">
                <a16:creationId xmlns:a16="http://schemas.microsoft.com/office/drawing/2014/main" id="{BD03BB20-8CDE-4413-9A04-BBF6399558C7}"/>
              </a:ext>
            </a:extLst>
          </p:cNvPr>
          <p:cNvSpPr txBox="1">
            <a:spLocks/>
          </p:cNvSpPr>
          <p:nvPr/>
        </p:nvSpPr>
        <p:spPr>
          <a:xfrm>
            <a:off x="1120244" y="4373516"/>
            <a:ext cx="6101541" cy="559308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txBody>
          <a:bodyPr vert="horz" lIns="201951" tIns="100976" rIns="201951" bIns="100976" rtlCol="0" anchor="ctr" anchorCtr="0">
            <a:noAutofit/>
          </a:bodyPr>
          <a:lstStyle>
            <a:lvl1pPr marL="0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sz="3393" b="1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2021718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sz="3393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4043435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sz="3393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6065144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sz="3393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8086862" indent="0" algn="l" defTabSz="4043435" rtl="0" eaLnBrk="1" latinLnBrk="0" hangingPunct="1">
              <a:spcBef>
                <a:spcPct val="20000"/>
              </a:spcBef>
              <a:buFont typeface="Arial" pitchFamily="34" charset="0"/>
              <a:buNone/>
              <a:defRPr sz="3393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1119438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141156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162873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184584" indent="-1010858" algn="l" defTabSz="404343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7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fr-FR" sz="3178" dirty="0">
                <a:solidFill>
                  <a:schemeClr val="bg1"/>
                </a:solidFill>
                <a:latin typeface="Arial"/>
              </a:rPr>
              <a:t>INTRODUCTION</a:t>
            </a:r>
            <a:endParaRPr lang="fr-FR" sz="2542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49" name="Espace réservé du contenu 137">
            <a:extLst>
              <a:ext uri="{FF2B5EF4-FFF2-40B4-BE49-F238E27FC236}">
                <a16:creationId xmlns:a16="http://schemas.microsoft.com/office/drawing/2014/main" id="{47667F4D-8ECC-41BE-9586-688BCAE98645}"/>
              </a:ext>
            </a:extLst>
          </p:cNvPr>
          <p:cNvSpPr txBox="1">
            <a:spLocks/>
          </p:cNvSpPr>
          <p:nvPr/>
        </p:nvSpPr>
        <p:spPr>
          <a:xfrm>
            <a:off x="8060298" y="4912186"/>
            <a:ext cx="12203083" cy="14640146"/>
          </a:xfrm>
          <a:prstGeom prst="rect">
            <a:avLst/>
          </a:prstGeom>
          <a:solidFill>
            <a:srgbClr val="EEEEF4"/>
          </a:solidFill>
          <a:ln w="38100">
            <a:noFill/>
          </a:ln>
        </p:spPr>
        <p:txBody>
          <a:bodyPr vert="horz" lIns="201951" tIns="100976" rIns="201951" bIns="100976" numCol="1" rtlCol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 kumimoji="0" sz="3200" b="0" u="none" strike="noStrike" cap="none" spc="0" normalizeH="0" baseline="0">
                <a:ln>
                  <a:noFill/>
                </a:ln>
                <a:solidFill>
                  <a:srgbClr val="102648"/>
                </a:solidFill>
                <a:effectLst/>
                <a:uLnTx/>
                <a:uFillTx/>
                <a:latin typeface="Arial"/>
              </a:defRPr>
            </a:lvl1pPr>
            <a:lvl2pPr marL="972222" lvl="1" indent="-646446" defTabSz="4043435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31" b="0">
                <a:solidFill>
                  <a:srgbClr val="102648"/>
                </a:solidFill>
                <a:latin typeface="Arial"/>
              </a:defRPr>
            </a:lvl2pPr>
            <a:lvl3pPr marL="1618668" indent="-646446" defTabSz="4043435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3pPr>
            <a:lvl4pPr marL="2265122" indent="-646446" defTabSz="4043435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4pPr>
            <a:lvl5pPr marL="2911568" indent="-646446" defTabSz="4043435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2260" dirty="0"/>
              <a:t>Texte méthode</a:t>
            </a:r>
          </a:p>
          <a:p>
            <a:r>
              <a:rPr lang="fr-FR" sz="2260" dirty="0"/>
              <a:t>Niveau 1</a:t>
            </a:r>
          </a:p>
          <a:p>
            <a:pPr lvl="1"/>
            <a:r>
              <a:rPr lang="fr-FR" sz="1858" dirty="0"/>
              <a:t>Niveau 2</a:t>
            </a:r>
          </a:p>
        </p:txBody>
      </p:sp>
      <p:sp>
        <p:nvSpPr>
          <p:cNvPr id="50" name="Espace réservé du texte 30">
            <a:extLst>
              <a:ext uri="{FF2B5EF4-FFF2-40B4-BE49-F238E27FC236}">
                <a16:creationId xmlns:a16="http://schemas.microsoft.com/office/drawing/2014/main" id="{D4CC1140-DED3-4C84-840F-DD635C35D89F}"/>
              </a:ext>
            </a:extLst>
          </p:cNvPr>
          <p:cNvSpPr txBox="1">
            <a:spLocks/>
          </p:cNvSpPr>
          <p:nvPr/>
        </p:nvSpPr>
        <p:spPr>
          <a:xfrm>
            <a:off x="8060298" y="4374642"/>
            <a:ext cx="12203083" cy="559308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txBody>
          <a:bodyPr vert="horz" lIns="201951" tIns="100976" rIns="201951" bIns="100976" rtlCol="0" anchor="ctr" anchorCtr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500" b="1">
                <a:solidFill>
                  <a:schemeClr val="bg1"/>
                </a:solidFill>
                <a:latin typeface="Arial"/>
              </a:defRPr>
            </a:lvl1pPr>
            <a:lvl2pPr marL="2021718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2pPr>
            <a:lvl3pPr marL="4043435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3pPr>
            <a:lvl4pPr marL="6065144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4pPr>
            <a:lvl5pPr marL="8086862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3178" dirty="0"/>
              <a:t>RESULTATS</a:t>
            </a:r>
          </a:p>
        </p:txBody>
      </p:sp>
      <p:sp>
        <p:nvSpPr>
          <p:cNvPr id="70" name="Espace réservé du contenu 137">
            <a:extLst>
              <a:ext uri="{FF2B5EF4-FFF2-40B4-BE49-F238E27FC236}">
                <a16:creationId xmlns:a16="http://schemas.microsoft.com/office/drawing/2014/main" id="{27096DAC-BA7F-4FF5-BC1F-98D478405392}"/>
              </a:ext>
            </a:extLst>
          </p:cNvPr>
          <p:cNvSpPr txBox="1">
            <a:spLocks/>
          </p:cNvSpPr>
          <p:nvPr/>
        </p:nvSpPr>
        <p:spPr>
          <a:xfrm>
            <a:off x="1120244" y="12942328"/>
            <a:ext cx="6101541" cy="6610003"/>
          </a:xfrm>
          <a:prstGeom prst="rect">
            <a:avLst/>
          </a:prstGeom>
          <a:solidFill>
            <a:srgbClr val="EEEEF4"/>
          </a:solidFill>
          <a:ln w="38100">
            <a:noFill/>
          </a:ln>
        </p:spPr>
        <p:txBody>
          <a:bodyPr vert="horz" lIns="201951" tIns="100976" rIns="201951" bIns="100976" numCol="1" rtlCol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 kumimoji="0" sz="3200" b="0" u="none" strike="noStrike" cap="none" spc="0" normalizeH="0" baseline="0">
                <a:ln>
                  <a:noFill/>
                </a:ln>
                <a:solidFill>
                  <a:srgbClr val="102648"/>
                </a:solidFill>
                <a:effectLst/>
                <a:uLnTx/>
                <a:uFillTx/>
                <a:latin typeface="Arial"/>
              </a:defRPr>
            </a:lvl1pPr>
            <a:lvl2pPr marL="972222" lvl="1" indent="-646446" defTabSz="4043435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31" b="0">
                <a:solidFill>
                  <a:srgbClr val="102648"/>
                </a:solidFill>
                <a:latin typeface="Arial"/>
              </a:defRPr>
            </a:lvl2pPr>
            <a:lvl3pPr marL="1618668" indent="-646446" defTabSz="4043435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3pPr>
            <a:lvl4pPr marL="2265122" indent="-646446" defTabSz="4043435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4pPr>
            <a:lvl5pPr marL="2911568" indent="-646446" defTabSz="4043435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2260" dirty="0"/>
              <a:t>Texte méthode</a:t>
            </a:r>
          </a:p>
          <a:p>
            <a:r>
              <a:rPr lang="fr-FR" sz="2260" dirty="0"/>
              <a:t>Niveau 1</a:t>
            </a:r>
          </a:p>
          <a:p>
            <a:pPr lvl="1"/>
            <a:r>
              <a:rPr lang="fr-FR" sz="1858" dirty="0"/>
              <a:t>Niveau 2</a:t>
            </a:r>
          </a:p>
        </p:txBody>
      </p:sp>
      <p:sp>
        <p:nvSpPr>
          <p:cNvPr id="71" name="Espace réservé du texte 30">
            <a:extLst>
              <a:ext uri="{FF2B5EF4-FFF2-40B4-BE49-F238E27FC236}">
                <a16:creationId xmlns:a16="http://schemas.microsoft.com/office/drawing/2014/main" id="{B8911B3F-9B0C-4610-A5E1-C2343C6C5792}"/>
              </a:ext>
            </a:extLst>
          </p:cNvPr>
          <p:cNvSpPr txBox="1">
            <a:spLocks/>
          </p:cNvSpPr>
          <p:nvPr/>
        </p:nvSpPr>
        <p:spPr>
          <a:xfrm>
            <a:off x="1120244" y="12404785"/>
            <a:ext cx="6101541" cy="559308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txBody>
          <a:bodyPr vert="horz" lIns="201951" tIns="100976" rIns="201951" bIns="100976" rtlCol="0" anchor="ctr" anchorCtr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500" b="1">
                <a:solidFill>
                  <a:schemeClr val="bg1"/>
                </a:solidFill>
                <a:latin typeface="Arial"/>
              </a:defRPr>
            </a:lvl1pPr>
            <a:lvl2pPr marL="2021718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2pPr>
            <a:lvl3pPr marL="4043435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3pPr>
            <a:lvl4pPr marL="6065144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4pPr>
            <a:lvl5pPr marL="8086862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3178" dirty="0"/>
              <a:t>METHODES</a:t>
            </a:r>
          </a:p>
        </p:txBody>
      </p:sp>
      <p:sp>
        <p:nvSpPr>
          <p:cNvPr id="73" name="Espace réservé du contenu 137">
            <a:extLst>
              <a:ext uri="{FF2B5EF4-FFF2-40B4-BE49-F238E27FC236}">
                <a16:creationId xmlns:a16="http://schemas.microsoft.com/office/drawing/2014/main" id="{FB30D94D-6C73-4D3C-B7BE-5E27BAF289D9}"/>
              </a:ext>
            </a:extLst>
          </p:cNvPr>
          <p:cNvSpPr txBox="1">
            <a:spLocks/>
          </p:cNvSpPr>
          <p:nvPr/>
        </p:nvSpPr>
        <p:spPr>
          <a:xfrm>
            <a:off x="1120244" y="20973598"/>
            <a:ext cx="6101541" cy="6610003"/>
          </a:xfrm>
          <a:prstGeom prst="rect">
            <a:avLst/>
          </a:prstGeom>
          <a:solidFill>
            <a:srgbClr val="EEEEF4"/>
          </a:solidFill>
          <a:ln w="38100">
            <a:noFill/>
          </a:ln>
        </p:spPr>
        <p:txBody>
          <a:bodyPr vert="horz" lIns="201951" tIns="100976" rIns="201951" bIns="100976" numCol="1" rtlCol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 kumimoji="0" sz="3200" b="0" u="none" strike="noStrike" cap="none" spc="0" normalizeH="0" baseline="0">
                <a:ln>
                  <a:noFill/>
                </a:ln>
                <a:solidFill>
                  <a:srgbClr val="102648"/>
                </a:solidFill>
                <a:effectLst/>
                <a:uLnTx/>
                <a:uFillTx/>
                <a:latin typeface="Arial"/>
              </a:defRPr>
            </a:lvl1pPr>
            <a:lvl2pPr marL="972222" lvl="1" indent="-646446" defTabSz="4043435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31" b="0">
                <a:solidFill>
                  <a:srgbClr val="102648"/>
                </a:solidFill>
                <a:latin typeface="Arial"/>
              </a:defRPr>
            </a:lvl2pPr>
            <a:lvl3pPr marL="1618668" indent="-646446" defTabSz="4043435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3pPr>
            <a:lvl4pPr marL="2265122" indent="-646446" defTabSz="4043435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4pPr>
            <a:lvl5pPr marL="2911568" indent="-646446" defTabSz="4043435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2260" dirty="0"/>
              <a:t>Texte méthode</a:t>
            </a:r>
          </a:p>
          <a:p>
            <a:r>
              <a:rPr lang="fr-FR" sz="2260" dirty="0"/>
              <a:t>Niveau 1</a:t>
            </a:r>
          </a:p>
          <a:p>
            <a:pPr lvl="1"/>
            <a:r>
              <a:rPr lang="fr-FR" sz="1858" dirty="0"/>
              <a:t>Niveau 2</a:t>
            </a:r>
          </a:p>
        </p:txBody>
      </p:sp>
      <p:sp>
        <p:nvSpPr>
          <p:cNvPr id="74" name="Espace réservé du texte 30">
            <a:extLst>
              <a:ext uri="{FF2B5EF4-FFF2-40B4-BE49-F238E27FC236}">
                <a16:creationId xmlns:a16="http://schemas.microsoft.com/office/drawing/2014/main" id="{56DF90CC-E93C-4B86-A748-A91F056A648E}"/>
              </a:ext>
            </a:extLst>
          </p:cNvPr>
          <p:cNvSpPr txBox="1">
            <a:spLocks/>
          </p:cNvSpPr>
          <p:nvPr/>
        </p:nvSpPr>
        <p:spPr>
          <a:xfrm>
            <a:off x="1120244" y="20436055"/>
            <a:ext cx="6101541" cy="559308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txBody>
          <a:bodyPr vert="horz" lIns="201951" tIns="100976" rIns="201951" bIns="100976" rtlCol="0" anchor="ctr" anchorCtr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500" b="1">
                <a:solidFill>
                  <a:schemeClr val="bg1"/>
                </a:solidFill>
                <a:latin typeface="Arial"/>
              </a:defRPr>
            </a:lvl1pPr>
            <a:lvl2pPr marL="2021718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2pPr>
            <a:lvl3pPr marL="4043435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3pPr>
            <a:lvl4pPr marL="6065144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4pPr>
            <a:lvl5pPr marL="8086862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3178" dirty="0"/>
              <a:t>METHODES 2</a:t>
            </a:r>
          </a:p>
        </p:txBody>
      </p:sp>
      <p:sp>
        <p:nvSpPr>
          <p:cNvPr id="76" name="Espace réservé du contenu 137">
            <a:extLst>
              <a:ext uri="{FF2B5EF4-FFF2-40B4-BE49-F238E27FC236}">
                <a16:creationId xmlns:a16="http://schemas.microsoft.com/office/drawing/2014/main" id="{BF0CA1BF-8697-477B-A25D-1FFD8078D101}"/>
              </a:ext>
            </a:extLst>
          </p:cNvPr>
          <p:cNvSpPr txBox="1">
            <a:spLocks/>
          </p:cNvSpPr>
          <p:nvPr/>
        </p:nvSpPr>
        <p:spPr>
          <a:xfrm>
            <a:off x="8060298" y="20973598"/>
            <a:ext cx="12203083" cy="6610003"/>
          </a:xfrm>
          <a:prstGeom prst="rect">
            <a:avLst/>
          </a:prstGeom>
          <a:solidFill>
            <a:srgbClr val="EEEEF4"/>
          </a:solidFill>
          <a:ln w="38100">
            <a:noFill/>
          </a:ln>
        </p:spPr>
        <p:txBody>
          <a:bodyPr vert="horz" lIns="201951" tIns="100976" rIns="201951" bIns="100976" numCol="1" rtlCol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5"/>
              </a:buClr>
              <a:buSzTx/>
              <a:buFont typeface="Wingdings" panose="05000000000000000000" pitchFamily="2" charset="2"/>
              <a:buNone/>
              <a:tabLst/>
              <a:defRPr kumimoji="0" sz="3200" b="0" u="none" strike="noStrike" cap="none" spc="0" normalizeH="0" baseline="0">
                <a:ln>
                  <a:noFill/>
                </a:ln>
                <a:solidFill>
                  <a:srgbClr val="102648"/>
                </a:solidFill>
                <a:effectLst/>
                <a:uLnTx/>
                <a:uFillTx/>
                <a:latin typeface="Arial"/>
              </a:defRPr>
            </a:lvl1pPr>
            <a:lvl2pPr marL="972222" lvl="1" indent="-646446" defTabSz="4043435" eaLnBrk="1" fontAlgn="auto" latinLnBrk="0" hangingPunct="1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2631" b="0">
                <a:solidFill>
                  <a:srgbClr val="102648"/>
                </a:solidFill>
                <a:latin typeface="Arial"/>
              </a:defRPr>
            </a:lvl2pPr>
            <a:lvl3pPr marL="1618668" indent="-646446" defTabSz="4043435" eaLnBrk="1" latinLnBrk="0" hangingPunct="1">
              <a:spcBef>
                <a:spcPct val="20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3pPr>
            <a:lvl4pPr marL="2265122" indent="-646446" defTabSz="4043435" eaLnBrk="1" latinLnBrk="0" hangingPunct="1">
              <a:spcBef>
                <a:spcPct val="20000"/>
              </a:spcBef>
              <a:buFont typeface="Arial" pitchFamily="34" charset="0"/>
              <a:buChar char="–"/>
              <a:defRPr sz="2830" b="0">
                <a:solidFill>
                  <a:schemeClr val="accent1">
                    <a:lumMod val="75000"/>
                    <a:lumOff val="25000"/>
                  </a:schemeClr>
                </a:solidFill>
                <a:latin typeface="+mn-lt"/>
              </a:defRPr>
            </a:lvl4pPr>
            <a:lvl5pPr marL="2911568" indent="-646446" defTabSz="4043435" eaLnBrk="1" latinLnBrk="0" hangingPunct="1">
              <a:spcBef>
                <a:spcPct val="20000"/>
              </a:spcBef>
              <a:buFont typeface="Arial" pitchFamily="34" charset="0"/>
              <a:buChar char="»"/>
              <a:defRPr sz="2830" b="0">
                <a:solidFill>
                  <a:schemeClr val="accent1">
                    <a:lumMod val="50000"/>
                    <a:lumOff val="50000"/>
                  </a:schemeClr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2260" dirty="0"/>
              <a:t>Texte méthode</a:t>
            </a:r>
          </a:p>
          <a:p>
            <a:r>
              <a:rPr lang="fr-FR" sz="2260" dirty="0"/>
              <a:t>Niveau 1</a:t>
            </a:r>
          </a:p>
          <a:p>
            <a:pPr lvl="1"/>
            <a:r>
              <a:rPr lang="fr-FR" sz="1858" dirty="0"/>
              <a:t>Niveau 2</a:t>
            </a:r>
          </a:p>
        </p:txBody>
      </p:sp>
      <p:sp>
        <p:nvSpPr>
          <p:cNvPr id="77" name="Espace réservé du texte 30">
            <a:extLst>
              <a:ext uri="{FF2B5EF4-FFF2-40B4-BE49-F238E27FC236}">
                <a16:creationId xmlns:a16="http://schemas.microsoft.com/office/drawing/2014/main" id="{D17D6ECE-1B61-4CA4-90C5-98976625C780}"/>
              </a:ext>
            </a:extLst>
          </p:cNvPr>
          <p:cNvSpPr txBox="1">
            <a:spLocks/>
          </p:cNvSpPr>
          <p:nvPr/>
        </p:nvSpPr>
        <p:spPr>
          <a:xfrm>
            <a:off x="8060298" y="20436054"/>
            <a:ext cx="12203083" cy="559308"/>
          </a:xfrm>
          <a:prstGeom prst="rect">
            <a:avLst/>
          </a:prstGeom>
          <a:solidFill>
            <a:schemeClr val="accent1"/>
          </a:solidFill>
          <a:ln w="38100">
            <a:noFill/>
          </a:ln>
        </p:spPr>
        <p:txBody>
          <a:bodyPr vert="horz" lIns="201951" tIns="100976" rIns="201951" bIns="100976" rtlCol="0" anchor="ctr" anchorCtr="0">
            <a:noAutofit/>
          </a:bodyPr>
          <a:lstStyle>
            <a:defPPr>
              <a:defRPr lang="fr-FR"/>
            </a:defPPr>
            <a:lvl1pPr marL="0" marR="0" lvl="0" indent="0" defTabSz="4043435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4500" b="1">
                <a:solidFill>
                  <a:schemeClr val="bg1"/>
                </a:solidFill>
                <a:latin typeface="Arial"/>
              </a:defRPr>
            </a:lvl1pPr>
            <a:lvl2pPr marL="2021718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2pPr>
            <a:lvl3pPr marL="4043435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3pPr>
            <a:lvl4pPr marL="6065144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4pPr>
            <a:lvl5pPr marL="8086862" indent="0" defTabSz="4043435" eaLnBrk="1" latinLnBrk="0" hangingPunct="1">
              <a:spcBef>
                <a:spcPct val="20000"/>
              </a:spcBef>
              <a:buFont typeface="Arial" pitchFamily="34" charset="0"/>
              <a:buNone/>
              <a:defRPr sz="3393" b="1">
                <a:solidFill>
                  <a:schemeClr val="accent1"/>
                </a:solidFill>
                <a:latin typeface="+mn-lt"/>
              </a:defRPr>
            </a:lvl5pPr>
            <a:lvl6pPr marL="11119438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6pPr>
            <a:lvl7pPr marL="13141156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7pPr>
            <a:lvl8pPr marL="15162873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8pPr>
            <a:lvl9pPr marL="17184584" indent="-1010858" defTabSz="4043435">
              <a:spcBef>
                <a:spcPct val="20000"/>
              </a:spcBef>
              <a:buFont typeface="Arial" pitchFamily="34" charset="0"/>
              <a:buChar char="•"/>
              <a:defRPr sz="8766">
                <a:latin typeface="+mn-lt"/>
              </a:defRPr>
            </a:lvl9pPr>
          </a:lstStyle>
          <a:p>
            <a:r>
              <a:rPr lang="fr-FR" sz="3178" dirty="0"/>
              <a:t>CONCLUSION / PERSPECTIVES</a:t>
            </a:r>
          </a:p>
        </p:txBody>
      </p:sp>
    </p:spTree>
    <p:extLst>
      <p:ext uri="{BB962C8B-B14F-4D97-AF65-F5344CB8AC3E}">
        <p14:creationId xmlns:p14="http://schemas.microsoft.com/office/powerpoint/2010/main" val="2672237875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Personnalisé 2">
      <a:dk1>
        <a:srgbClr val="000000"/>
      </a:dk1>
      <a:lt1>
        <a:srgbClr val="FFFFFF"/>
      </a:lt1>
      <a:dk2>
        <a:srgbClr val="202770"/>
      </a:dk2>
      <a:lt2>
        <a:srgbClr val="E7E6E6"/>
      </a:lt2>
      <a:accent1>
        <a:srgbClr val="F08261"/>
      </a:accent1>
      <a:accent2>
        <a:srgbClr val="8DA6D6"/>
      </a:accent2>
      <a:accent3>
        <a:srgbClr val="F5ADAA"/>
      </a:accent3>
      <a:accent4>
        <a:srgbClr val="F08261"/>
      </a:accent4>
      <a:accent5>
        <a:srgbClr val="F8F0EC"/>
      </a:accent5>
      <a:accent6>
        <a:srgbClr val="CBB3B3"/>
      </a:accent6>
      <a:hlink>
        <a:srgbClr val="E31B17"/>
      </a:hlink>
      <a:folHlink>
        <a:srgbClr val="F69F1D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905</TotalTime>
  <Words>561</Words>
  <Application>Microsoft Office PowerPoint</Application>
  <PresentationFormat>Personnalisé</PresentationFormat>
  <Paragraphs>154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Lucida Sans Unicode</vt:lpstr>
      <vt:lpstr>Tahoma</vt:lpstr>
      <vt:lpstr>Titillium Bold</vt:lpstr>
      <vt:lpstr>Wingdings</vt:lpstr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insa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ebiotteau</dc:creator>
  <cp:lastModifiedBy>Auriane Platzer</cp:lastModifiedBy>
  <cp:revision>83</cp:revision>
  <dcterms:created xsi:type="dcterms:W3CDTF">2009-11-17T08:48:54Z</dcterms:created>
  <dcterms:modified xsi:type="dcterms:W3CDTF">2024-12-16T14:30:03Z</dcterms:modified>
</cp:coreProperties>
</file>