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DBB6-130E-4AA5-80A7-159680138E00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2B09-CDA1-4943-9AEC-CCAC34EEF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.espacenet.com/publicationDetails/originalDocument?CC=FR&amp;NR=2455153A1&amp;KC=A1&amp;FT=D&amp;date=19801121&amp;DB=fr.espacenet.com&amp;locale=fr_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472608" cy="41044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63688" y="404664"/>
            <a:ext cx="41679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Serrures à combinaison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843808" y="5805264"/>
            <a:ext cx="27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Vieux cadenas de bicyclette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609.JPG"/>
          <p:cNvPicPr>
            <a:picLocks noChangeAspect="1"/>
          </p:cNvPicPr>
          <p:nvPr/>
        </p:nvPicPr>
        <p:blipFill>
          <a:blip r:embed="rId2" cstate="print"/>
          <a:srcRect l="27163" t="27950" r="21650" b="25850"/>
          <a:stretch>
            <a:fillRect/>
          </a:stretch>
        </p:blipFill>
        <p:spPr>
          <a:xfrm>
            <a:off x="4355976" y="1412776"/>
            <a:ext cx="3084888" cy="2088232"/>
          </a:xfrm>
          <a:prstGeom prst="rect">
            <a:avLst/>
          </a:prstGeom>
        </p:spPr>
      </p:pic>
      <p:pic>
        <p:nvPicPr>
          <p:cNvPr id="3" name="Image 2" descr="DSC03615.JPG"/>
          <p:cNvPicPr>
            <a:picLocks noChangeAspect="1"/>
          </p:cNvPicPr>
          <p:nvPr/>
        </p:nvPicPr>
        <p:blipFill>
          <a:blip r:embed="rId3" cstate="print"/>
          <a:srcRect l="27950" t="12201" r="24013" b="21650"/>
          <a:stretch>
            <a:fillRect/>
          </a:stretch>
        </p:blipFill>
        <p:spPr>
          <a:xfrm>
            <a:off x="395536" y="980728"/>
            <a:ext cx="3276935" cy="33843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486916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Chaque </a:t>
            </a:r>
            <a:r>
              <a:rPr lang="fr-FR" b="1" dirty="0" smtClean="0"/>
              <a:t>disque numéroté </a:t>
            </a:r>
            <a:r>
              <a:rPr lang="fr-FR" dirty="0" smtClean="0"/>
              <a:t>comprend une </a:t>
            </a:r>
            <a:r>
              <a:rPr lang="fr-FR" b="1" dirty="0" smtClean="0"/>
              <a:t>rainure de clavette </a:t>
            </a:r>
            <a:r>
              <a:rPr lang="fr-FR" dirty="0" smtClean="0"/>
              <a:t>liée au disque.</a:t>
            </a:r>
          </a:p>
          <a:p>
            <a:r>
              <a:rPr lang="fr-FR" dirty="0" smtClean="0"/>
              <a:t>Pour rentrer </a:t>
            </a:r>
            <a:r>
              <a:rPr lang="fr-FR" b="1" dirty="0" smtClean="0"/>
              <a:t>l’axe</a:t>
            </a:r>
            <a:r>
              <a:rPr lang="fr-FR" dirty="0" smtClean="0"/>
              <a:t> dans les disques, les rainures de clavettes doivent être </a:t>
            </a:r>
            <a:r>
              <a:rPr lang="fr-FR" b="1" dirty="0" smtClean="0"/>
              <a:t>alignées</a:t>
            </a:r>
            <a:r>
              <a:rPr lang="fr-FR" dirty="0" smtClean="0"/>
              <a:t> (bonne combinaison).</a:t>
            </a:r>
          </a:p>
          <a:p>
            <a:r>
              <a:rPr lang="fr-FR" dirty="0" smtClean="0"/>
              <a:t>Une fois le cadenas fermé, on tourne les disques qui bloquent les </a:t>
            </a:r>
            <a:r>
              <a:rPr lang="fr-FR" b="1" dirty="0" smtClean="0"/>
              <a:t>ergots en translation</a:t>
            </a:r>
            <a:r>
              <a:rPr lang="fr-FR" dirty="0" smtClean="0"/>
              <a:t>, le cadenas est </a:t>
            </a:r>
            <a:r>
              <a:rPr lang="fr-FR" b="1" dirty="0" smtClean="0"/>
              <a:t>verrouillé.</a:t>
            </a:r>
            <a:endParaRPr lang="fr-FR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259632" y="2708920"/>
            <a:ext cx="864096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2843808" y="3429000"/>
            <a:ext cx="180020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691680" y="2708920"/>
            <a:ext cx="3384376" cy="252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5724128" y="2780928"/>
            <a:ext cx="864096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24082" r="17613" b="48871"/>
          <a:stretch>
            <a:fillRect/>
          </a:stretch>
        </p:blipFill>
        <p:spPr bwMode="auto">
          <a:xfrm>
            <a:off x="827584" y="908720"/>
            <a:ext cx="71287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835696" y="0"/>
            <a:ext cx="5382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Serrure à combinaison d’une valise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836712"/>
            <a:ext cx="824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b="1" dirty="0" smtClean="0"/>
              <a:t>loquet</a:t>
            </a:r>
            <a:r>
              <a:rPr lang="fr-FR" dirty="0" smtClean="0"/>
              <a:t> 52 est bloqué par le </a:t>
            </a:r>
            <a:r>
              <a:rPr lang="fr-FR" b="1" dirty="0" smtClean="0"/>
              <a:t>verrou</a:t>
            </a:r>
            <a:r>
              <a:rPr lang="fr-FR" dirty="0" smtClean="0"/>
              <a:t> D quand la serrure n’a pas la bonne combinaison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50436" r="17613" b="26454"/>
          <a:stretch>
            <a:fillRect/>
          </a:stretch>
        </p:blipFill>
        <p:spPr bwMode="auto">
          <a:xfrm>
            <a:off x="827584" y="4077072"/>
            <a:ext cx="7128792" cy="239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483768" y="6237312"/>
            <a:ext cx="19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Coupe 4-4 figure 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3789040"/>
            <a:ext cx="170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Galets chiffrés 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68144" y="400506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Manchons B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452320" y="3573016"/>
            <a:ext cx="88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Arbre C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187624" y="1196752"/>
            <a:ext cx="72008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2328530" y="1124744"/>
            <a:ext cx="1883430" cy="7572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691680" y="2996952"/>
            <a:ext cx="122413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619672" y="4149080"/>
            <a:ext cx="122413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3419872" y="2420888"/>
            <a:ext cx="252028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9" idx="1"/>
          </p:cNvCxnSpPr>
          <p:nvPr/>
        </p:nvCxnSpPr>
        <p:spPr>
          <a:xfrm flipH="1">
            <a:off x="4355976" y="4189730"/>
            <a:ext cx="1512168" cy="607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0" idx="1"/>
          </p:cNvCxnSpPr>
          <p:nvPr/>
        </p:nvCxnSpPr>
        <p:spPr>
          <a:xfrm flipH="1" flipV="1">
            <a:off x="5652120" y="2564904"/>
            <a:ext cx="1800200" cy="11927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1115616" y="2564904"/>
            <a:ext cx="1944216" cy="3816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3995936" y="1382233"/>
            <a:ext cx="2543087" cy="4999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39552" y="548680"/>
            <a:ext cx="286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D’après le brevet </a:t>
            </a:r>
            <a:r>
              <a:rPr lang="fr-FR" dirty="0" smtClean="0">
                <a:hlinkClick r:id="rId3"/>
              </a:rPr>
              <a:t>FR2455153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5178" t="60257" r="31788" b="22024"/>
          <a:stretch>
            <a:fillRect/>
          </a:stretch>
        </p:blipFill>
        <p:spPr bwMode="auto">
          <a:xfrm>
            <a:off x="1619672" y="2852936"/>
            <a:ext cx="491454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7460" t="50436" r="17613" b="26454"/>
          <a:stretch>
            <a:fillRect/>
          </a:stretch>
        </p:blipFill>
        <p:spPr bwMode="auto">
          <a:xfrm>
            <a:off x="179512" y="476672"/>
            <a:ext cx="877124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67544" y="60212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on tourne un galet A, le manchon B tourne aussi (les dents 32 du manchon B correspondent avec les dentures internes 30 du galet A)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627784" y="980728"/>
            <a:ext cx="216024" cy="5112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2555776" y="1268760"/>
            <a:ext cx="1656184" cy="4824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008728" y="4940490"/>
            <a:ext cx="1291464" cy="1152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419872" y="4626591"/>
            <a:ext cx="469740" cy="1754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50436" r="17613" b="26454"/>
          <a:stretch>
            <a:fillRect/>
          </a:stretch>
        </p:blipFill>
        <p:spPr bwMode="auto">
          <a:xfrm>
            <a:off x="755576" y="332656"/>
            <a:ext cx="7128792" cy="239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6359" t="24820" r="30016" b="51555"/>
          <a:stretch>
            <a:fillRect/>
          </a:stretch>
        </p:blipFill>
        <p:spPr bwMode="auto">
          <a:xfrm>
            <a:off x="539552" y="2708920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67544" y="5877272"/>
            <a:ext cx="19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Coupe 5-5 figure 4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286540" y="510363"/>
            <a:ext cx="2817627" cy="5422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995936" y="278092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le verrou D est </a:t>
            </a:r>
            <a:r>
              <a:rPr lang="fr-FR" b="1" dirty="0" smtClean="0"/>
              <a:t>horizontal,</a:t>
            </a:r>
            <a:r>
              <a:rPr lang="fr-FR" dirty="0" smtClean="0"/>
              <a:t> tous les galets A sont à la </a:t>
            </a:r>
            <a:r>
              <a:rPr lang="fr-FR" b="1" dirty="0" smtClean="0"/>
              <a:t>bonne combinaison</a:t>
            </a:r>
            <a:r>
              <a:rPr lang="fr-FR" dirty="0" smtClean="0"/>
              <a:t>, le loquet 52 et ses pattes 76 peuvent être retirés.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24082" r="17613" b="48871"/>
          <a:stretch>
            <a:fillRect/>
          </a:stretch>
        </p:blipFill>
        <p:spPr bwMode="auto">
          <a:xfrm>
            <a:off x="4025892" y="3789040"/>
            <a:ext cx="51181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>
          <a:xfrm flipH="1">
            <a:off x="2771800" y="3068960"/>
            <a:ext cx="2664296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3635896" y="692696"/>
            <a:ext cx="4464496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788024" y="3356992"/>
            <a:ext cx="3096344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2195736" y="1700808"/>
            <a:ext cx="288032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5114260" y="3615070"/>
            <a:ext cx="42531" cy="1137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2339752" y="1484784"/>
            <a:ext cx="3384376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7540" t="48445" r="32969" b="40481"/>
          <a:stretch>
            <a:fillRect/>
          </a:stretch>
        </p:blipFill>
        <p:spPr bwMode="auto">
          <a:xfrm>
            <a:off x="395536" y="3068960"/>
            <a:ext cx="45941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7460" t="24082" r="17613" b="48871"/>
          <a:stretch>
            <a:fillRect/>
          </a:stretch>
        </p:blipFill>
        <p:spPr bwMode="auto">
          <a:xfrm>
            <a:off x="899592" y="0"/>
            <a:ext cx="71287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6359" t="24820" r="30016" b="51555"/>
          <a:stretch>
            <a:fillRect/>
          </a:stretch>
        </p:blipFill>
        <p:spPr bwMode="auto">
          <a:xfrm>
            <a:off x="5148064" y="2636912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5536" y="5805264"/>
            <a:ext cx="561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verrou D tourne autour de l’axe formé par les </a:t>
            </a:r>
            <a:r>
              <a:rPr lang="fr-FR" b="1" dirty="0" smtClean="0"/>
              <a:t>pattes 54</a:t>
            </a:r>
            <a:endParaRPr lang="fr-FR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4211960" y="4797152"/>
            <a:ext cx="1512168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1569493" y="4722125"/>
            <a:ext cx="3650579" cy="1155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5580112" y="2420888"/>
            <a:ext cx="288032" cy="3384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475656" y="4221088"/>
            <a:ext cx="604867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403648" y="1052736"/>
            <a:ext cx="1008112" cy="47525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743115" y="6237312"/>
            <a:ext cx="440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Deux </a:t>
            </a:r>
            <a:r>
              <a:rPr lang="fr-FR" b="1" dirty="0" smtClean="0"/>
              <a:t>ressorts</a:t>
            </a:r>
            <a:r>
              <a:rPr lang="fr-FR" dirty="0" smtClean="0"/>
              <a:t> poussent le verrou vers le haut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796136" y="4653136"/>
            <a:ext cx="50405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3707904" y="4581128"/>
            <a:ext cx="1800200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1835696" y="4581128"/>
            <a:ext cx="3168352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8172" t="27774" r="25000" b="35313"/>
          <a:stretch>
            <a:fillRect/>
          </a:stretch>
        </p:blipFill>
        <p:spPr bwMode="auto">
          <a:xfrm>
            <a:off x="323528" y="692696"/>
            <a:ext cx="3024336" cy="530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03848" y="620688"/>
            <a:ext cx="521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Galets A à la </a:t>
            </a:r>
            <a:r>
              <a:rPr lang="fr-FR" b="1" dirty="0" smtClean="0"/>
              <a:t>bonne combinaison </a:t>
            </a:r>
            <a:r>
              <a:rPr lang="fr-FR" dirty="0" smtClean="0"/>
              <a:t>=&gt; Verrou </a:t>
            </a:r>
            <a:r>
              <a:rPr lang="fr-FR" b="1" dirty="0" smtClean="0"/>
              <a:t>horizontal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017964" y="4005064"/>
            <a:ext cx="619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un galet </a:t>
            </a:r>
            <a:r>
              <a:rPr lang="fr-FR" b="1" dirty="0" smtClean="0"/>
              <a:t>n’est  pas à la bonne combinaison</a:t>
            </a:r>
            <a:r>
              <a:rPr lang="fr-FR" dirty="0" smtClean="0"/>
              <a:t>, le verrou </a:t>
            </a:r>
            <a:r>
              <a:rPr lang="fr-FR" b="1" dirty="0" smtClean="0"/>
              <a:t>s’incline</a:t>
            </a:r>
            <a:endParaRPr lang="fr-F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6892" t="50436" r="51457" b="28065"/>
          <a:stretch>
            <a:fillRect/>
          </a:stretch>
        </p:blipFill>
        <p:spPr bwMode="auto">
          <a:xfrm>
            <a:off x="4355976" y="1052735"/>
            <a:ext cx="1944216" cy="287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H="1">
            <a:off x="1979712" y="1412776"/>
            <a:ext cx="86409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2555776" y="908720"/>
            <a:ext cx="4176464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771800" y="112474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Manchon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779912" y="1412776"/>
            <a:ext cx="144016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2627784" y="4305300"/>
            <a:ext cx="5096991" cy="995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50436" r="19444" b="26454"/>
          <a:stretch>
            <a:fillRect/>
          </a:stretch>
        </p:blipFill>
        <p:spPr bwMode="auto">
          <a:xfrm>
            <a:off x="0" y="548680"/>
            <a:ext cx="8892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1560" y="38610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</a:t>
            </a:r>
            <a:r>
              <a:rPr lang="fr-FR" b="1" dirty="0" smtClean="0"/>
              <a:t>changer la combinaison</a:t>
            </a:r>
            <a:r>
              <a:rPr lang="fr-FR" dirty="0" smtClean="0"/>
              <a:t>, on pousse le levier 82 vers la gauche, le ressort 34 se comprime  et les manchons B se </a:t>
            </a:r>
            <a:r>
              <a:rPr lang="fr-FR" b="1" dirty="0" smtClean="0"/>
              <a:t>désolidarisent</a:t>
            </a:r>
            <a:r>
              <a:rPr lang="fr-FR" dirty="0" smtClean="0"/>
              <a:t> des galets A.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932040" y="3068960"/>
            <a:ext cx="864096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827584" y="1484784"/>
            <a:ext cx="1008112" cy="2736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2555776" y="1412776"/>
            <a:ext cx="1152128" cy="280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3707904" y="1052736"/>
            <a:ext cx="2448272" cy="3168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229</Words>
  <Application>Microsoft Office PowerPoint</Application>
  <PresentationFormat>Affichage à l'écran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INSA LYON SITE PLASTURGIE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htollenaere</dc:creator>
  <cp:lastModifiedBy>htollenaere</cp:lastModifiedBy>
  <cp:revision>17</cp:revision>
  <dcterms:created xsi:type="dcterms:W3CDTF">2013-04-10T07:55:53Z</dcterms:created>
  <dcterms:modified xsi:type="dcterms:W3CDTF">2013-04-10T11:35:26Z</dcterms:modified>
</cp:coreProperties>
</file>