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0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94C39-281D-4BDA-8A80-C3532AEB0274}" type="datetimeFigureOut">
              <a:rPr lang="fr-FR" smtClean="0"/>
              <a:pPr/>
              <a:t>17/04/2013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628EE-A6F1-4602-B4DD-B822E4F31C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fr.espacenet.com/publicationDetails/originalDocument?CC=FR&amp;NR=2706033A1&amp;KC=A1&amp;FT=D&amp;date=19941209&amp;DB=fr.espacenet.com&amp;locale=fr_FR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47664" y="332656"/>
            <a:ext cx="5864298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b="1" dirty="0" smtClean="0"/>
              <a:t>Compteur d’eau à piston oscillant</a:t>
            </a:r>
            <a:endParaRPr lang="fr-FR" sz="32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395536" y="1340768"/>
            <a:ext cx="2866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D’après le brevet </a:t>
            </a:r>
            <a:r>
              <a:rPr lang="fr-FR" dirty="0" smtClean="0">
                <a:hlinkClick r:id="rId2"/>
              </a:rPr>
              <a:t>FR2706033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42816" t="21867" r="26472" b="9473"/>
          <a:stretch>
            <a:fillRect/>
          </a:stretch>
        </p:blipFill>
        <p:spPr bwMode="auto">
          <a:xfrm>
            <a:off x="5796136" y="1196752"/>
            <a:ext cx="285864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 l="41141" t="17516" r="24013" b="58859"/>
          <a:stretch>
            <a:fillRect/>
          </a:stretch>
        </p:blipFill>
        <p:spPr bwMode="auto">
          <a:xfrm>
            <a:off x="0" y="2996952"/>
            <a:ext cx="424847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3779912" y="1916832"/>
            <a:ext cx="1111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Couvercle</a:t>
            </a:r>
            <a:endParaRPr lang="fr-FR" dirty="0"/>
          </a:p>
        </p:txBody>
      </p:sp>
      <p:cxnSp>
        <p:nvCxnSpPr>
          <p:cNvPr id="9" name="Connecteur droit avec flèche 8"/>
          <p:cNvCxnSpPr/>
          <p:nvPr/>
        </p:nvCxnSpPr>
        <p:spPr>
          <a:xfrm flipV="1">
            <a:off x="4932040" y="1871330"/>
            <a:ext cx="1585718" cy="1895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H="1">
            <a:off x="3419872" y="2276872"/>
            <a:ext cx="648072" cy="13681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427984" y="299695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Piston</a:t>
            </a:r>
            <a:endParaRPr lang="fr-FR" dirty="0"/>
          </a:p>
        </p:txBody>
      </p:sp>
      <p:cxnSp>
        <p:nvCxnSpPr>
          <p:cNvPr id="14" name="Connecteur droit avec flèche 13"/>
          <p:cNvCxnSpPr/>
          <p:nvPr/>
        </p:nvCxnSpPr>
        <p:spPr>
          <a:xfrm flipH="1">
            <a:off x="3419872" y="3284984"/>
            <a:ext cx="1080120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5004048" y="3284984"/>
            <a:ext cx="1949645" cy="2024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275856" y="5589240"/>
            <a:ext cx="109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Chambre </a:t>
            </a:r>
            <a:endParaRPr lang="fr-FR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 flipV="1">
            <a:off x="1619672" y="4221088"/>
            <a:ext cx="1740216" cy="1456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V="1">
            <a:off x="4283968" y="5229200"/>
            <a:ext cx="2232248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0" y="6237312"/>
            <a:ext cx="706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couvercle et la chambre sont </a:t>
            </a:r>
            <a:r>
              <a:rPr lang="fr-FR" b="1" dirty="0" smtClean="0"/>
              <a:t>fixes</a:t>
            </a:r>
            <a:r>
              <a:rPr lang="fr-FR" dirty="0" smtClean="0"/>
              <a:t>. Le piston tourne autour du </a:t>
            </a:r>
            <a:r>
              <a:rPr lang="fr-FR" b="1" dirty="0" smtClean="0"/>
              <a:t>galet 14 </a:t>
            </a:r>
            <a:endParaRPr lang="fr-FR" b="1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 flipV="1">
            <a:off x="2392326" y="4497572"/>
            <a:ext cx="3998949" cy="18556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42816" t="21867" r="26472" b="9473"/>
          <a:stretch>
            <a:fillRect/>
          </a:stretch>
        </p:blipFill>
        <p:spPr bwMode="auto">
          <a:xfrm>
            <a:off x="5508104" y="404664"/>
            <a:ext cx="285864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42225" t="29988" r="25000" b="24239"/>
          <a:stretch>
            <a:fillRect/>
          </a:stretch>
        </p:blipFill>
        <p:spPr bwMode="auto">
          <a:xfrm>
            <a:off x="827584" y="0"/>
            <a:ext cx="3312368" cy="3700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0" y="3573016"/>
            <a:ext cx="50760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piston </a:t>
            </a:r>
            <a:r>
              <a:rPr lang="fr-FR" b="1" dirty="0" smtClean="0"/>
              <a:t>oscille</a:t>
            </a:r>
            <a:r>
              <a:rPr lang="fr-FR" dirty="0" smtClean="0"/>
              <a:t> le long de la cloison fixe 9, il comporte une ouverture en forme de poire. 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L’eau rentre par la lumière d’</a:t>
            </a:r>
            <a:r>
              <a:rPr lang="fr-FR" b="1" dirty="0" smtClean="0"/>
              <a:t>admission</a:t>
            </a:r>
            <a:r>
              <a:rPr lang="fr-FR" dirty="0" smtClean="0"/>
              <a:t> 24 du fond 7, elle fait tourner le piston 2 et ressort par l’ouverture d’</a:t>
            </a:r>
            <a:r>
              <a:rPr lang="fr-FR" b="1" dirty="0" smtClean="0"/>
              <a:t>échappement</a:t>
            </a:r>
            <a:r>
              <a:rPr lang="fr-FR" dirty="0" smtClean="0"/>
              <a:t> 25 du fond 7.</a:t>
            </a:r>
          </a:p>
          <a:p>
            <a:pPr algn="just"/>
            <a:endParaRPr lang="fr-FR" dirty="0" smtClean="0"/>
          </a:p>
        </p:txBody>
      </p:sp>
      <p:cxnSp>
        <p:nvCxnSpPr>
          <p:cNvPr id="7" name="Connecteur droit avec flèche 6"/>
          <p:cNvCxnSpPr/>
          <p:nvPr/>
        </p:nvCxnSpPr>
        <p:spPr>
          <a:xfrm flipH="1" flipV="1">
            <a:off x="2457450" y="838200"/>
            <a:ext cx="2124075" cy="2809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 flipV="1">
            <a:off x="2705100" y="1743075"/>
            <a:ext cx="1002804" cy="21899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4139952" y="4581128"/>
            <a:ext cx="3240360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V="1">
            <a:off x="4860032" y="3933056"/>
            <a:ext cx="1584176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H="1" flipV="1">
            <a:off x="1704975" y="1362075"/>
            <a:ext cx="581025" cy="3429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1835696" y="4725144"/>
            <a:ext cx="504056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V="1">
            <a:off x="1763688" y="1019175"/>
            <a:ext cx="1055712" cy="39940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H="1" flipV="1">
            <a:off x="2123728" y="1124744"/>
            <a:ext cx="1872208" cy="33843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42225" t="29988" r="25000" b="24239"/>
          <a:stretch>
            <a:fillRect/>
          </a:stretch>
        </p:blipFill>
        <p:spPr bwMode="auto">
          <a:xfrm>
            <a:off x="827584" y="404664"/>
            <a:ext cx="3312368" cy="3700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179512" y="4365104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L’eau se trouve soit entre l’</a:t>
            </a:r>
            <a:r>
              <a:rPr lang="fr-FR" b="1" dirty="0" smtClean="0"/>
              <a:t>extérieur </a:t>
            </a:r>
            <a:r>
              <a:rPr lang="fr-FR" dirty="0" smtClean="0"/>
              <a:t>du piston 2 et l’</a:t>
            </a:r>
            <a:r>
              <a:rPr lang="fr-FR" b="1" dirty="0" smtClean="0"/>
              <a:t>intérieur</a:t>
            </a:r>
            <a:r>
              <a:rPr lang="fr-FR" dirty="0" smtClean="0"/>
              <a:t> de la chambre 1, soit entre l’intérieur du piston 2 et l’</a:t>
            </a:r>
            <a:r>
              <a:rPr lang="fr-FR" b="1" dirty="0" smtClean="0"/>
              <a:t>extérieur</a:t>
            </a:r>
            <a:r>
              <a:rPr lang="fr-FR" dirty="0" smtClean="0"/>
              <a:t> des cylindres 11 et 12. </a:t>
            </a:r>
          </a:p>
          <a:p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42816" t="21867" r="26472" b="9473"/>
          <a:stretch>
            <a:fillRect/>
          </a:stretch>
        </p:blipFill>
        <p:spPr bwMode="auto">
          <a:xfrm>
            <a:off x="5508104" y="404664"/>
            <a:ext cx="285864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avec flèche 5"/>
          <p:cNvCxnSpPr/>
          <p:nvPr/>
        </p:nvCxnSpPr>
        <p:spPr>
          <a:xfrm flipH="1" flipV="1">
            <a:off x="1628775" y="2105025"/>
            <a:ext cx="1719089" cy="23320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1076325" y="3467100"/>
            <a:ext cx="10763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 flipV="1">
            <a:off x="3009900" y="2600325"/>
            <a:ext cx="1490092" cy="21248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1885950" y="2628900"/>
            <a:ext cx="971550" cy="23526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42816" t="21867" r="26472" b="9473"/>
          <a:stretch>
            <a:fillRect/>
          </a:stretch>
        </p:blipFill>
        <p:spPr bwMode="auto">
          <a:xfrm>
            <a:off x="6084168" y="692696"/>
            <a:ext cx="285864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 l="41141" t="17516" r="24013" b="58859"/>
          <a:stretch>
            <a:fillRect/>
          </a:stretch>
        </p:blipFill>
        <p:spPr bwMode="auto">
          <a:xfrm>
            <a:off x="0" y="2996952"/>
            <a:ext cx="424847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467544" y="332656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La rotation du téton 13 incrémente un </a:t>
            </a:r>
            <a:r>
              <a:rPr lang="fr-FR" b="1" dirty="0" smtClean="0"/>
              <a:t>compte tours </a:t>
            </a:r>
            <a:r>
              <a:rPr lang="fr-FR" dirty="0" smtClean="0"/>
              <a:t>(non représenté)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573325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piston 2 a des </a:t>
            </a:r>
            <a:r>
              <a:rPr lang="fr-FR" b="1" dirty="0" smtClean="0"/>
              <a:t>trous</a:t>
            </a:r>
            <a:r>
              <a:rPr lang="fr-FR" dirty="0" smtClean="0"/>
              <a:t> 27 car l’eau peut remonter au dessus de la paroi 3, par l’ouverture en forme de poire. L’eau peut donc </a:t>
            </a:r>
            <a:r>
              <a:rPr lang="fr-FR" b="1" dirty="0" smtClean="0"/>
              <a:t>redescendre</a:t>
            </a:r>
            <a:r>
              <a:rPr lang="fr-FR" dirty="0" smtClean="0"/>
              <a:t> par les trous 27.</a:t>
            </a:r>
            <a:endParaRPr lang="fr-F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 l="42225" t="29988" r="25000" b="24239"/>
          <a:stretch>
            <a:fillRect/>
          </a:stretch>
        </p:blipFill>
        <p:spPr bwMode="auto">
          <a:xfrm>
            <a:off x="3690951" y="692696"/>
            <a:ext cx="2255771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Connecteur droit avec flèche 7"/>
          <p:cNvCxnSpPr/>
          <p:nvPr/>
        </p:nvCxnSpPr>
        <p:spPr>
          <a:xfrm flipV="1">
            <a:off x="2524125" y="4191000"/>
            <a:ext cx="657225" cy="1581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 flipV="1">
            <a:off x="3286125" y="4181475"/>
            <a:ext cx="3267075" cy="1647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2543175" y="620688"/>
            <a:ext cx="12601" cy="33607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67544" y="1628800"/>
            <a:ext cx="18444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Joint d’étanchéité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800100" y="1914525"/>
            <a:ext cx="1000125" cy="21526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H="1" flipV="1">
            <a:off x="5029200" y="1724025"/>
            <a:ext cx="2762250" cy="41338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153</Words>
  <Application>Microsoft Office PowerPoint</Application>
  <PresentationFormat>Affichage à l'écran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Company>INSA LYON SITE PLASTURGIE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htollenaere</dc:creator>
  <cp:lastModifiedBy>htollenaere</cp:lastModifiedBy>
  <cp:revision>8</cp:revision>
  <dcterms:created xsi:type="dcterms:W3CDTF">2013-04-17T13:17:12Z</dcterms:created>
  <dcterms:modified xsi:type="dcterms:W3CDTF">2013-04-17T15:05:42Z</dcterms:modified>
</cp:coreProperties>
</file>